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8" r:id="rId23"/>
    <p:sldId id="279"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75753" autoAdjust="0"/>
  </p:normalViewPr>
  <p:slideViewPr>
    <p:cSldViewPr>
      <p:cViewPr varScale="1">
        <p:scale>
          <a:sx n="112" d="100"/>
          <a:sy n="112" d="100"/>
        </p:scale>
        <p:origin x="24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0AFA6-59A4-4634-AC07-777F59175A5D}" type="datetimeFigureOut">
              <a:rPr lang="es-MX" smtClean="0"/>
              <a:t>09/12/2013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2D5C6-2127-4C36-A652-4BA390006D74}" type="slidenum">
              <a:rPr lang="es-MX" smtClean="0"/>
              <a:t>‹Nº›</a:t>
            </a:fld>
            <a:endParaRPr lang="es-MX" dirty="0"/>
          </a:p>
        </p:txBody>
      </p:sp>
    </p:spTree>
    <p:extLst>
      <p:ext uri="{BB962C8B-B14F-4D97-AF65-F5344CB8AC3E}">
        <p14:creationId xmlns:p14="http://schemas.microsoft.com/office/powerpoint/2010/main" val="366517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3202D5C6-2127-4C36-A652-4BA390006D74}" type="slidenum">
              <a:rPr lang="es-MX" smtClean="0"/>
              <a:t>8</a:t>
            </a:fld>
            <a:endParaRPr lang="es-MX" dirty="0"/>
          </a:p>
        </p:txBody>
      </p:sp>
    </p:spTree>
    <p:extLst>
      <p:ext uri="{BB962C8B-B14F-4D97-AF65-F5344CB8AC3E}">
        <p14:creationId xmlns:p14="http://schemas.microsoft.com/office/powerpoint/2010/main" val="183155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202D5C6-2127-4C36-A652-4BA390006D74}" type="slidenum">
              <a:rPr lang="es-MX" smtClean="0"/>
              <a:t>16</a:t>
            </a:fld>
            <a:endParaRPr lang="es-MX" dirty="0"/>
          </a:p>
        </p:txBody>
      </p:sp>
    </p:spTree>
    <p:extLst>
      <p:ext uri="{BB962C8B-B14F-4D97-AF65-F5344CB8AC3E}">
        <p14:creationId xmlns:p14="http://schemas.microsoft.com/office/powerpoint/2010/main" val="4289932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C06869E-B4EE-44EE-B130-472E7DF7F56C}" type="datetimeFigureOut">
              <a:rPr lang="es-MX" smtClean="0"/>
              <a:t>09/12/2013</a:t>
            </a:fld>
            <a:endParaRPr lang="es-MX"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5D51A16-3DD1-480D-A599-07C759DAB73A}" type="slidenum">
              <a:rPr lang="es-MX" smtClean="0"/>
              <a:t>‹Nº›</a:t>
            </a:fld>
            <a:endParaRPr lang="es-MX"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D51A16-3DD1-480D-A599-07C759DAB73A}" type="slidenum">
              <a:rPr lang="es-MX" smtClean="0"/>
              <a:t>‹Nº›</a:t>
            </a:fld>
            <a:endParaRPr lang="es-MX"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D51A16-3DD1-480D-A599-07C759DAB73A}" type="slidenum">
              <a:rPr lang="es-MX" smtClean="0"/>
              <a:t>‹Nº›</a:t>
            </a:fld>
            <a:endParaRPr lang="es-MX"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D51A16-3DD1-480D-A599-07C759DAB73A}" type="slidenum">
              <a:rPr lang="es-MX" smtClean="0"/>
              <a:t>‹Nº›</a:t>
            </a:fld>
            <a:endParaRPr lang="es-MX" dirty="0"/>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D51A16-3DD1-480D-A599-07C759DAB73A}"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D51A16-3DD1-480D-A599-07C759DAB73A}" type="slidenum">
              <a:rPr lang="es-MX" smtClean="0"/>
              <a:t>‹Nº›</a:t>
            </a:fld>
            <a:endParaRPr lang="es-MX" dirty="0"/>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25D51A16-3DD1-480D-A599-07C759DAB73A}" type="slidenum">
              <a:rPr lang="es-MX" smtClean="0"/>
              <a:t>‹Nº›</a:t>
            </a:fld>
            <a:endParaRPr lang="es-MX"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25D51A16-3DD1-480D-A599-07C759DAB73A}" type="slidenum">
              <a:rPr lang="es-MX" smtClean="0"/>
              <a:t>‹Nº›</a:t>
            </a:fld>
            <a:endParaRPr lang="es-MX"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25D51A16-3DD1-480D-A599-07C759DAB73A}"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D51A16-3DD1-480D-A599-07C759DAB73A}" type="slidenum">
              <a:rPr lang="es-MX" smtClean="0"/>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C06869E-B4EE-44EE-B130-472E7DF7F56C}" type="datetimeFigureOut">
              <a:rPr lang="es-MX" smtClean="0"/>
              <a:t>09/12/2013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D51A16-3DD1-480D-A599-07C759DAB73A}" type="slidenum">
              <a:rPr lang="es-MX" smtClean="0"/>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C06869E-B4EE-44EE-B130-472E7DF7F56C}" type="datetimeFigureOut">
              <a:rPr lang="es-MX" smtClean="0"/>
              <a:t>09/12/2013</a:t>
            </a:fld>
            <a:endParaRPr lang="es-MX"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MX"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5D51A16-3DD1-480D-A599-07C759DAB73A}"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3089" y="980728"/>
            <a:ext cx="9020911" cy="1261884"/>
          </a:xfrm>
          <a:prstGeom prst="rect">
            <a:avLst/>
          </a:prstGeom>
          <a:noFill/>
        </p:spPr>
        <p:txBody>
          <a:bodyPr wrap="square" lIns="91440" tIns="45720" rIns="91440" bIns="45720">
            <a:spAutoFit/>
          </a:bodyPr>
          <a:lstStyle/>
          <a:p>
            <a:pPr algn="ctr"/>
            <a:r>
              <a:rPr lang="es-ES" sz="3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Aplicación </a:t>
            </a:r>
          </a:p>
          <a:p>
            <a:pPr algn="ctr"/>
            <a:r>
              <a:rPr lang="es-ES" sz="3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Control De Una Tienda De Electrónica</a:t>
            </a:r>
            <a:endParaRPr lang="es-ES" sz="3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5" name="4 Rectángulo"/>
          <p:cNvSpPr/>
          <p:nvPr/>
        </p:nvSpPr>
        <p:spPr>
          <a:xfrm>
            <a:off x="2477344" y="3908738"/>
            <a:ext cx="3969163" cy="707886"/>
          </a:xfrm>
          <a:prstGeom prst="rect">
            <a:avLst/>
          </a:prstGeom>
          <a:noFill/>
        </p:spPr>
        <p:txBody>
          <a:bodyPr wrap="none" lIns="91440" tIns="45720" rIns="91440" bIns="45720">
            <a:spAutoFit/>
          </a:bodyPr>
          <a:lstStyle/>
          <a:p>
            <a:pPr algn="ctr"/>
            <a:r>
              <a:rPr lang="es-ES" sz="4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ll MT" pitchFamily="18" charset="0"/>
                <a:cs typeface="Times New Roman" pitchFamily="18" charset="0"/>
              </a:rPr>
              <a:t>Elaborado Por .-</a:t>
            </a:r>
            <a:endParaRPr lang="es-ES" sz="4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ll MT" pitchFamily="18" charset="0"/>
              <a:cs typeface="Times New Roman" pitchFamily="18" charset="0"/>
            </a:endParaRPr>
          </a:p>
        </p:txBody>
      </p:sp>
      <p:sp>
        <p:nvSpPr>
          <p:cNvPr id="6" name="5 Rectángulo"/>
          <p:cNvSpPr/>
          <p:nvPr/>
        </p:nvSpPr>
        <p:spPr>
          <a:xfrm>
            <a:off x="3848466" y="5013176"/>
            <a:ext cx="4999960" cy="707886"/>
          </a:xfrm>
          <a:prstGeom prst="rect">
            <a:avLst/>
          </a:prstGeom>
          <a:noFill/>
        </p:spPr>
        <p:txBody>
          <a:bodyPr wrap="none" lIns="91440" tIns="45720" rIns="91440" bIns="45720">
            <a:spAutoFit/>
          </a:bodyPr>
          <a:lstStyle/>
          <a:p>
            <a:pPr algn="ctr"/>
            <a:r>
              <a:rPr lang="es-ES" sz="4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ll MT" pitchFamily="18" charset="0"/>
                <a:cs typeface="Times New Roman" pitchFamily="18" charset="0"/>
              </a:rPr>
              <a:t>Andrés Cornejo Cruz</a:t>
            </a:r>
            <a:endParaRPr lang="es-ES" sz="4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ll MT" pitchFamily="18" charset="0"/>
              <a:cs typeface="Times New Roman" pitchFamily="18" charset="0"/>
            </a:endParaRPr>
          </a:p>
        </p:txBody>
      </p:sp>
    </p:spTree>
    <p:extLst>
      <p:ext uri="{BB962C8B-B14F-4D97-AF65-F5344CB8AC3E}">
        <p14:creationId xmlns:p14="http://schemas.microsoft.com/office/powerpoint/2010/main" val="3875731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36122" y="566252"/>
            <a:ext cx="6902852"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Cuenta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3" name="2 CuadroTexto"/>
          <p:cNvSpPr txBox="1"/>
          <p:nvPr/>
        </p:nvSpPr>
        <p:spPr>
          <a:xfrm>
            <a:off x="1136122" y="2420888"/>
            <a:ext cx="6902852" cy="2031325"/>
          </a:xfrm>
          <a:prstGeom prst="rect">
            <a:avLst/>
          </a:prstGeom>
          <a:noFill/>
        </p:spPr>
        <p:txBody>
          <a:bodyPr wrap="square" rtlCol="0">
            <a:spAutoFit/>
          </a:bodyPr>
          <a:lstStyle/>
          <a:p>
            <a:r>
              <a:rPr lang="en-US" dirty="0" smtClean="0"/>
              <a:t>Este Contenedor De Tipo Menu Tiene La Funcionalida De Aplicar Y Guardar Las Configuraciones Que Son Pertenecientes  A Una Sesion Es Decir Un Usuario Que Haya Entrado A La Aplicacion Validado Previamente Con El Logeo. Tiene Contenidos A Un Submenu Que Terminara Con El Hilo De Ejecucion De La Ventana Control Con La Etiqueta Salir Y A un Menu Con La Etiqueta Configuracion.</a:t>
            </a:r>
            <a:endParaRPr lang="es-MX" dirty="0"/>
          </a:p>
        </p:txBody>
      </p:sp>
    </p:spTree>
    <p:extLst>
      <p:ext uri="{BB962C8B-B14F-4D97-AF65-F5344CB8AC3E}">
        <p14:creationId xmlns:p14="http://schemas.microsoft.com/office/powerpoint/2010/main" val="3164937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929" y="566252"/>
            <a:ext cx="6799234"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Configuración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82" t="16267" r="68408" b="63651"/>
          <a:stretch/>
        </p:blipFill>
        <p:spPr bwMode="auto">
          <a:xfrm>
            <a:off x="2543928" y="2648218"/>
            <a:ext cx="3911335" cy="209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937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7817" y="566252"/>
            <a:ext cx="8663526"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Configuración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5" name="4 CuadroTexto"/>
          <p:cNvSpPr txBox="1"/>
          <p:nvPr/>
        </p:nvSpPr>
        <p:spPr>
          <a:xfrm>
            <a:off x="1043608" y="2276872"/>
            <a:ext cx="7200800" cy="2308324"/>
          </a:xfrm>
          <a:prstGeom prst="rect">
            <a:avLst/>
          </a:prstGeom>
          <a:noFill/>
        </p:spPr>
        <p:txBody>
          <a:bodyPr wrap="square" rtlCol="0">
            <a:spAutoFit/>
          </a:bodyPr>
          <a:lstStyle/>
          <a:p>
            <a:r>
              <a:rPr lang="en-US" dirty="0" smtClean="0"/>
              <a:t>Este Menu Contenido Como Submenu Del Menu Cuenta,  Tiene La Funcionalidad De Configurar A Un Usuario.</a:t>
            </a:r>
          </a:p>
          <a:p>
            <a:r>
              <a:rPr lang="en-US" dirty="0" smtClean="0"/>
              <a:t>Una Es El Nombre Del Usuario Ya Que Continene Un Submenu Con La Etiqueta Cambiar Usuario Que Cumple Las Caracteristicas Para Realizar Esto.</a:t>
            </a:r>
          </a:p>
          <a:p>
            <a:r>
              <a:rPr lang="en-US" dirty="0" smtClean="0"/>
              <a:t>Otra Es El Submenu Con La Etiqueta “Cambiar Contrase</a:t>
            </a:r>
            <a:r>
              <a:rPr lang="es-ES_tradnl" dirty="0" smtClean="0"/>
              <a:t>ña</a:t>
            </a:r>
            <a:r>
              <a:rPr lang="en-US" dirty="0" smtClean="0"/>
              <a:t>” Que De Igual </a:t>
            </a:r>
            <a:r>
              <a:rPr lang="en-US" dirty="0"/>
              <a:t>Forma </a:t>
            </a:r>
            <a:r>
              <a:rPr lang="en-US" dirty="0" smtClean="0"/>
              <a:t>Tiene </a:t>
            </a:r>
            <a:r>
              <a:rPr lang="es-ES" dirty="0" smtClean="0"/>
              <a:t>Las </a:t>
            </a:r>
            <a:r>
              <a:rPr lang="es-ES" dirty="0"/>
              <a:t>Caracteristicas Para Realizar Esto.</a:t>
            </a:r>
          </a:p>
          <a:p>
            <a:endParaRPr lang="es-MX" dirty="0"/>
          </a:p>
        </p:txBody>
      </p:sp>
    </p:spTree>
    <p:extLst>
      <p:ext uri="{BB962C8B-B14F-4D97-AF65-F5344CB8AC3E}">
        <p14:creationId xmlns:p14="http://schemas.microsoft.com/office/powerpoint/2010/main" val="414891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57098" y="566252"/>
            <a:ext cx="5860900"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Contenido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4" t="16267" r="77911" b="60362"/>
          <a:stretch/>
        </p:blipFill>
        <p:spPr bwMode="auto">
          <a:xfrm>
            <a:off x="3153364" y="2708920"/>
            <a:ext cx="2767840" cy="216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88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24953" y="566252"/>
            <a:ext cx="7725193"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Contenido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3" name="2 CuadroTexto"/>
          <p:cNvSpPr txBox="1"/>
          <p:nvPr/>
        </p:nvSpPr>
        <p:spPr>
          <a:xfrm>
            <a:off x="1043608" y="2420888"/>
            <a:ext cx="6912768" cy="923330"/>
          </a:xfrm>
          <a:prstGeom prst="rect">
            <a:avLst/>
          </a:prstGeom>
          <a:noFill/>
        </p:spPr>
        <p:txBody>
          <a:bodyPr wrap="square" rtlCol="0">
            <a:spAutoFit/>
          </a:bodyPr>
          <a:lstStyle/>
          <a:p>
            <a:r>
              <a:rPr lang="en-US" dirty="0" smtClean="0"/>
              <a:t>Este Menu Tiene Un Solo Elemento Contenido Que Es Un Submenu Con La Etiqueta “Acerca De” Que Muestra La Informacion Adicional Al Programa,  Sobre El Creador De Este </a:t>
            </a:r>
            <a:endParaRPr lang="es-MX" dirty="0"/>
          </a:p>
        </p:txBody>
      </p:sp>
    </p:spTree>
    <p:extLst>
      <p:ext uri="{BB962C8B-B14F-4D97-AF65-F5344CB8AC3E}">
        <p14:creationId xmlns:p14="http://schemas.microsoft.com/office/powerpoint/2010/main" val="310888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07610" y="566252"/>
            <a:ext cx="4959884"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Agendas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841" t="29666" r="1070" b="12629"/>
          <a:stretch/>
        </p:blipFill>
        <p:spPr bwMode="auto">
          <a:xfrm>
            <a:off x="-200" y="2204864"/>
            <a:ext cx="9144000" cy="465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16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75465" y="566252"/>
            <a:ext cx="6824176"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Agendas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4" name="3 CuadroTexto"/>
          <p:cNvSpPr txBox="1"/>
          <p:nvPr/>
        </p:nvSpPr>
        <p:spPr>
          <a:xfrm>
            <a:off x="1175465" y="2348880"/>
            <a:ext cx="6824176" cy="2308324"/>
          </a:xfrm>
          <a:prstGeom prst="rect">
            <a:avLst/>
          </a:prstGeom>
          <a:noFill/>
        </p:spPr>
        <p:txBody>
          <a:bodyPr wrap="square" rtlCol="0">
            <a:spAutoFit/>
          </a:bodyPr>
          <a:lstStyle/>
          <a:p>
            <a:r>
              <a:rPr lang="en-US" dirty="0" smtClean="0"/>
              <a:t>La Funcionalidad De Esta Cejilla Es El Poder Consultar, Agregar Y</a:t>
            </a:r>
            <a:r>
              <a:rPr lang="en-US" dirty="0"/>
              <a:t> </a:t>
            </a:r>
            <a:r>
              <a:rPr lang="en-US" dirty="0" smtClean="0"/>
              <a:t>Eliminar Registros</a:t>
            </a:r>
            <a:r>
              <a:rPr lang="en-US" dirty="0"/>
              <a:t> </a:t>
            </a:r>
            <a:r>
              <a:rPr lang="en-US" dirty="0" smtClean="0"/>
              <a:t>De La Base De Datos Relacionados Con La Informacion Unicamente De Personas De La Categoria Que Corresponda Con La Subcejilla En La Que Actualmente Tiene El Foco, Puesto Que Tiene 3 Cejillas:</a:t>
            </a:r>
          </a:p>
          <a:p>
            <a:pPr marL="342900" indent="-342900">
              <a:buFont typeface="+mj-lt"/>
              <a:buAutoNum type="arabicParenR"/>
            </a:pPr>
            <a:r>
              <a:rPr lang="en-US" dirty="0" smtClean="0"/>
              <a:t>Clientes.</a:t>
            </a:r>
          </a:p>
          <a:p>
            <a:pPr marL="342900" indent="-342900">
              <a:buFont typeface="+mj-lt"/>
              <a:buAutoNum type="arabicParenR"/>
            </a:pPr>
            <a:r>
              <a:rPr lang="en-US" dirty="0" smtClean="0"/>
              <a:t>Proveedores.</a:t>
            </a:r>
          </a:p>
          <a:p>
            <a:pPr marL="342900" indent="-342900">
              <a:buFont typeface="+mj-lt"/>
              <a:buAutoNum type="arabicParenR"/>
            </a:pPr>
            <a:r>
              <a:rPr lang="en-US" dirty="0" smtClean="0"/>
              <a:t>Empleados. </a:t>
            </a:r>
            <a:endParaRPr lang="es-MX" dirty="0"/>
          </a:p>
        </p:txBody>
      </p:sp>
    </p:spTree>
    <p:extLst>
      <p:ext uri="{BB962C8B-B14F-4D97-AF65-F5344CB8AC3E}">
        <p14:creationId xmlns:p14="http://schemas.microsoft.com/office/powerpoint/2010/main" val="611164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p:nvPr/>
        </p:nvSpPr>
        <p:spPr>
          <a:xfrm>
            <a:off x="1219549" y="566252"/>
            <a:ext cx="6736011"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Clientes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5" name="CuadroTexto 4"/>
          <p:cNvSpPr txBox="1"/>
          <p:nvPr/>
        </p:nvSpPr>
        <p:spPr>
          <a:xfrm>
            <a:off x="1475656" y="2780928"/>
            <a:ext cx="6120680" cy="2308324"/>
          </a:xfrm>
          <a:prstGeom prst="rect">
            <a:avLst/>
          </a:prstGeom>
          <a:noFill/>
        </p:spPr>
        <p:txBody>
          <a:bodyPr wrap="square" rtlCol="0">
            <a:spAutoFit/>
          </a:bodyPr>
          <a:lstStyle/>
          <a:p>
            <a:r>
              <a:rPr lang="es-ES" dirty="0" smtClean="0"/>
              <a:t>Gestiona</a:t>
            </a:r>
            <a:r>
              <a:rPr lang="en-US" dirty="0" smtClean="0"/>
              <a:t> La </a:t>
            </a:r>
            <a:r>
              <a:rPr lang="es-MX" dirty="0" smtClean="0"/>
              <a:t>Informacion</a:t>
            </a:r>
            <a:r>
              <a:rPr lang="en-US" dirty="0" smtClean="0"/>
              <a:t> </a:t>
            </a:r>
            <a:r>
              <a:rPr lang="es-ES_tradnl" dirty="0" smtClean="0"/>
              <a:t>Relativa</a:t>
            </a:r>
            <a:r>
              <a:rPr lang="en-US" dirty="0" smtClean="0"/>
              <a:t> A Los </a:t>
            </a:r>
            <a:r>
              <a:rPr lang="es-ES" dirty="0" smtClean="0"/>
              <a:t>Clientes</a:t>
            </a:r>
            <a:r>
              <a:rPr lang="en-US" dirty="0" smtClean="0"/>
              <a:t> O Aun Cliente En Especifico. Este Componente </a:t>
            </a:r>
            <a:r>
              <a:rPr lang="en-US" dirty="0"/>
              <a:t>T</a:t>
            </a:r>
            <a:r>
              <a:rPr lang="en-US" dirty="0" smtClean="0"/>
              <a:t>iene Contenidos</a:t>
            </a:r>
          </a:p>
          <a:p>
            <a:r>
              <a:rPr lang="en-US" dirty="0" smtClean="0"/>
              <a:t>A Dos Componentes Mas Una Tabla Donde De Visualizara Y Se Realizaran La Administracion Perteneciente A Los </a:t>
            </a:r>
            <a:r>
              <a:rPr lang="es-MX" dirty="0" smtClean="0"/>
              <a:t>Clientes. Y Un Panel Ubicado En La Parte Inferior A Este Contendor. Que De Igual Forma Que La Tabla Permiten La Modificación, Eliminación Y Inserción De La Informacion Relacionada A Un Cliente</a:t>
            </a:r>
            <a:endParaRPr lang="es-MX" dirty="0"/>
          </a:p>
        </p:txBody>
      </p:sp>
    </p:spTree>
    <p:extLst>
      <p:ext uri="{BB962C8B-B14F-4D97-AF65-F5344CB8AC3E}">
        <p14:creationId xmlns:p14="http://schemas.microsoft.com/office/powerpoint/2010/main" val="2925112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064" t="15555" b="4445"/>
          <a:stretch/>
        </p:blipFill>
        <p:spPr>
          <a:xfrm>
            <a:off x="1115616" y="2420888"/>
            <a:ext cx="6696744" cy="3240360"/>
          </a:xfrm>
          <a:prstGeom prst="rect">
            <a:avLst/>
          </a:prstGeom>
        </p:spPr>
      </p:pic>
      <p:sp>
        <p:nvSpPr>
          <p:cNvPr id="3" name="1 Rectángulo"/>
          <p:cNvSpPr/>
          <p:nvPr/>
        </p:nvSpPr>
        <p:spPr>
          <a:xfrm>
            <a:off x="2151694" y="566252"/>
            <a:ext cx="4871718"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Clientes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Tree>
    <p:extLst>
      <p:ext uri="{BB962C8B-B14F-4D97-AF65-F5344CB8AC3E}">
        <p14:creationId xmlns:p14="http://schemas.microsoft.com/office/powerpoint/2010/main" val="3001301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5269" y="221198"/>
            <a:ext cx="9368397" cy="1446550"/>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Clientes : Panel Gestión-Cliente:</a:t>
            </a:r>
          </a:p>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3" name="CuadroTexto 2"/>
          <p:cNvSpPr txBox="1"/>
          <p:nvPr/>
        </p:nvSpPr>
        <p:spPr>
          <a:xfrm>
            <a:off x="1446581" y="2564904"/>
            <a:ext cx="6264696" cy="1200329"/>
          </a:xfrm>
          <a:prstGeom prst="rect">
            <a:avLst/>
          </a:prstGeom>
          <a:noFill/>
        </p:spPr>
        <p:txBody>
          <a:bodyPr wrap="square" rtlCol="0">
            <a:spAutoFit/>
          </a:bodyPr>
          <a:lstStyle/>
          <a:p>
            <a:r>
              <a:rPr lang="en-US" dirty="0" smtClean="0"/>
              <a:t>Este Panel Es El Contenedor De 3 Botones Que Permiten Insertar, Eliminar O Consultar La Informacion De Una Determinada Persona DePendiendo De En Cual Tab O Cejilla Se Encuantre.</a:t>
            </a:r>
            <a:endParaRPr lang="es-MX" dirty="0"/>
          </a:p>
        </p:txBody>
      </p:sp>
    </p:spTree>
    <p:extLst>
      <p:ext uri="{BB962C8B-B14F-4D97-AF65-F5344CB8AC3E}">
        <p14:creationId xmlns:p14="http://schemas.microsoft.com/office/powerpoint/2010/main" val="243377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38813" y="836711"/>
            <a:ext cx="6748963"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Modelo De Casos De Usos</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2" name="Imagen 1"/>
          <p:cNvPicPr>
            <a:picLocks noChangeAspect="1"/>
          </p:cNvPicPr>
          <p:nvPr/>
        </p:nvPicPr>
        <p:blipFill>
          <a:blip r:embed="rId2"/>
          <a:stretch>
            <a:fillRect/>
          </a:stretch>
        </p:blipFill>
        <p:spPr>
          <a:xfrm>
            <a:off x="1907704" y="2132856"/>
            <a:ext cx="5616624" cy="4093640"/>
          </a:xfrm>
          <a:prstGeom prst="rect">
            <a:avLst/>
          </a:prstGeom>
        </p:spPr>
      </p:pic>
    </p:spTree>
    <p:extLst>
      <p:ext uri="{BB962C8B-B14F-4D97-AF65-F5344CB8AC3E}">
        <p14:creationId xmlns:p14="http://schemas.microsoft.com/office/powerpoint/2010/main" val="728282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p:nvPr/>
        </p:nvSpPr>
        <p:spPr>
          <a:xfrm>
            <a:off x="-105269" y="221198"/>
            <a:ext cx="9368397" cy="1446550"/>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Tab Clientes : Panel Gestión-Cliente:</a:t>
            </a:r>
          </a:p>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6" name="Imagen 5"/>
          <p:cNvPicPr>
            <a:picLocks noChangeAspect="1"/>
          </p:cNvPicPr>
          <p:nvPr/>
        </p:nvPicPr>
        <p:blipFill rotWithShape="1">
          <a:blip r:embed="rId2"/>
          <a:srcRect l="18987" t="15789" r="30380" b="33334"/>
          <a:stretch/>
        </p:blipFill>
        <p:spPr>
          <a:xfrm>
            <a:off x="755576" y="2420888"/>
            <a:ext cx="2880320" cy="2088232"/>
          </a:xfrm>
          <a:prstGeom prst="rect">
            <a:avLst/>
          </a:prstGeom>
        </p:spPr>
      </p:pic>
      <p:pic>
        <p:nvPicPr>
          <p:cNvPr id="7" name="Imagen 6"/>
          <p:cNvPicPr>
            <a:picLocks noChangeAspect="1"/>
          </p:cNvPicPr>
          <p:nvPr/>
        </p:nvPicPr>
        <p:blipFill rotWithShape="1">
          <a:blip r:embed="rId3"/>
          <a:srcRect l="17442" t="14286" r="31395" b="26786"/>
          <a:stretch/>
        </p:blipFill>
        <p:spPr>
          <a:xfrm>
            <a:off x="5148064" y="1988840"/>
            <a:ext cx="3168352" cy="2376264"/>
          </a:xfrm>
          <a:prstGeom prst="rect">
            <a:avLst/>
          </a:prstGeom>
        </p:spPr>
      </p:pic>
      <p:pic>
        <p:nvPicPr>
          <p:cNvPr id="8" name="Imagen 7"/>
          <p:cNvPicPr>
            <a:picLocks noChangeAspect="1"/>
          </p:cNvPicPr>
          <p:nvPr/>
        </p:nvPicPr>
        <p:blipFill rotWithShape="1">
          <a:blip r:embed="rId4"/>
          <a:srcRect l="24419" t="11542" r="29070" b="21128"/>
          <a:stretch/>
        </p:blipFill>
        <p:spPr>
          <a:xfrm>
            <a:off x="3851920" y="4509120"/>
            <a:ext cx="3168352" cy="2433732"/>
          </a:xfrm>
          <a:prstGeom prst="rect">
            <a:avLst/>
          </a:prstGeom>
        </p:spPr>
      </p:pic>
    </p:spTree>
    <p:extLst>
      <p:ext uri="{BB962C8B-B14F-4D97-AF65-F5344CB8AC3E}">
        <p14:creationId xmlns:p14="http://schemas.microsoft.com/office/powerpoint/2010/main" val="1234354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Rectángulo"/>
          <p:cNvSpPr/>
          <p:nvPr/>
        </p:nvSpPr>
        <p:spPr>
          <a:xfrm>
            <a:off x="2411760" y="404664"/>
            <a:ext cx="4657044"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Modelo De Clases</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4" name="Imagen 3"/>
          <p:cNvPicPr>
            <a:picLocks noChangeAspect="1"/>
          </p:cNvPicPr>
          <p:nvPr/>
        </p:nvPicPr>
        <p:blipFill rotWithShape="1">
          <a:blip r:embed="rId2"/>
          <a:srcRect l="12939" t="10000" r="18053" b="18969"/>
          <a:stretch/>
        </p:blipFill>
        <p:spPr>
          <a:xfrm>
            <a:off x="830552" y="2132856"/>
            <a:ext cx="7629880" cy="4725144"/>
          </a:xfrm>
          <a:prstGeom prst="rect">
            <a:avLst/>
          </a:prstGeom>
        </p:spPr>
      </p:pic>
    </p:spTree>
    <p:extLst>
      <p:ext uri="{BB962C8B-B14F-4D97-AF65-F5344CB8AC3E}">
        <p14:creationId xmlns:p14="http://schemas.microsoft.com/office/powerpoint/2010/main" val="484157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Rectángulo"/>
          <p:cNvSpPr/>
          <p:nvPr/>
        </p:nvSpPr>
        <p:spPr>
          <a:xfrm>
            <a:off x="1702723" y="404664"/>
            <a:ext cx="6075125"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Diagrama De Secuencia</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6" name="Imagen 5"/>
          <p:cNvPicPr>
            <a:picLocks noChangeAspect="1"/>
          </p:cNvPicPr>
          <p:nvPr/>
        </p:nvPicPr>
        <p:blipFill rotWithShape="1">
          <a:blip r:embed="rId2"/>
          <a:srcRect l="13317" t="11523" r="30383" b="24460"/>
          <a:stretch/>
        </p:blipFill>
        <p:spPr>
          <a:xfrm>
            <a:off x="1067877" y="2276872"/>
            <a:ext cx="7344816" cy="4392488"/>
          </a:xfrm>
          <a:prstGeom prst="rect">
            <a:avLst/>
          </a:prstGeom>
        </p:spPr>
      </p:pic>
    </p:spTree>
    <p:extLst>
      <p:ext uri="{BB962C8B-B14F-4D97-AF65-F5344CB8AC3E}">
        <p14:creationId xmlns:p14="http://schemas.microsoft.com/office/powerpoint/2010/main" val="34338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Rectángulo"/>
          <p:cNvSpPr/>
          <p:nvPr/>
        </p:nvSpPr>
        <p:spPr>
          <a:xfrm>
            <a:off x="1233846" y="404664"/>
            <a:ext cx="7012882"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Diagrama De Componentes</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2" name="Imagen 1"/>
          <p:cNvPicPr>
            <a:picLocks noChangeAspect="1"/>
          </p:cNvPicPr>
          <p:nvPr/>
        </p:nvPicPr>
        <p:blipFill rotWithShape="1">
          <a:blip r:embed="rId2"/>
          <a:srcRect l="12751" t="17249" r="19210" b="51519"/>
          <a:stretch/>
        </p:blipFill>
        <p:spPr>
          <a:xfrm>
            <a:off x="251520" y="2132856"/>
            <a:ext cx="8715288" cy="2088232"/>
          </a:xfrm>
          <a:prstGeom prst="rect">
            <a:avLst/>
          </a:prstGeom>
        </p:spPr>
      </p:pic>
      <p:pic>
        <p:nvPicPr>
          <p:cNvPr id="4" name="Imagen 3"/>
          <p:cNvPicPr>
            <a:picLocks noChangeAspect="1"/>
          </p:cNvPicPr>
          <p:nvPr/>
        </p:nvPicPr>
        <p:blipFill rotWithShape="1">
          <a:blip r:embed="rId3"/>
          <a:srcRect t="16661" r="21909" b="44308"/>
          <a:stretch/>
        </p:blipFill>
        <p:spPr>
          <a:xfrm>
            <a:off x="1619672" y="4437112"/>
            <a:ext cx="5117067" cy="1728192"/>
          </a:xfrm>
          <a:prstGeom prst="rect">
            <a:avLst/>
          </a:prstGeom>
        </p:spPr>
      </p:pic>
    </p:spTree>
    <p:extLst>
      <p:ext uri="{BB962C8B-B14F-4D97-AF65-F5344CB8AC3E}">
        <p14:creationId xmlns:p14="http://schemas.microsoft.com/office/powerpoint/2010/main" val="425112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23760" y="836711"/>
            <a:ext cx="3179075"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Login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1021" t="41790" r="24648" b="35533"/>
          <a:stretch/>
        </p:blipFill>
        <p:spPr bwMode="auto">
          <a:xfrm>
            <a:off x="2856687" y="2636912"/>
            <a:ext cx="54726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916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91613" y="836711"/>
            <a:ext cx="5043368"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Login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3" name="2 CuadroTexto"/>
          <p:cNvSpPr txBox="1"/>
          <p:nvPr/>
        </p:nvSpPr>
        <p:spPr>
          <a:xfrm>
            <a:off x="899592" y="2492896"/>
            <a:ext cx="7704855" cy="3416320"/>
          </a:xfrm>
          <a:prstGeom prst="rect">
            <a:avLst/>
          </a:prstGeom>
          <a:noFill/>
        </p:spPr>
        <p:txBody>
          <a:bodyPr wrap="square" rtlCol="0">
            <a:spAutoFit/>
          </a:bodyPr>
          <a:lstStyle/>
          <a:p>
            <a:r>
              <a:rPr lang="en-US" dirty="0" smtClean="0"/>
              <a:t>Representa El Cuadro De Dialogo No Modal Donde Se Validara La Entrada Del Usuario Para Asi Accedera Al Sistema O No Si Esta Previamente Registrado En La Base De Datos. Muestra 2 Cajas De Texto, 2 Etiquetas y 2 Botones En La Primera</a:t>
            </a:r>
          </a:p>
          <a:p>
            <a:r>
              <a:rPr lang="en-US" dirty="0" smtClean="0"/>
              <a:t>Caja De Texto El Usuario Introducira Su Indentificador,  En La Segunda Caja De Texto </a:t>
            </a:r>
            <a:r>
              <a:rPr lang="en-US" dirty="0"/>
              <a:t>El Usuario Introducira </a:t>
            </a:r>
            <a:r>
              <a:rPr lang="en-US" dirty="0" smtClean="0"/>
              <a:t>Su Password .</a:t>
            </a:r>
          </a:p>
          <a:p>
            <a:r>
              <a:rPr lang="en-US" dirty="0" smtClean="0"/>
              <a:t>El Primer Boton De Accion Con La Etiqueta Aceptar Es El Que </a:t>
            </a:r>
          </a:p>
          <a:p>
            <a:r>
              <a:rPr lang="en-US" dirty="0" smtClean="0"/>
              <a:t>Comprovara Si Los Datos Que Introdujo </a:t>
            </a:r>
            <a:r>
              <a:rPr lang="en-US" dirty="0"/>
              <a:t>Son Los </a:t>
            </a:r>
            <a:r>
              <a:rPr lang="en-US" dirty="0" smtClean="0"/>
              <a:t>Correctos, De Igual Forma Se Puede Hacer La Accion Equivalente Del Boton Si Se Presiona Enter En La 2’da Caja De Texto. Por Ultimo El Boton Cancelar Que Tendra Como Funcionalidad Salir Del Dialogo.</a:t>
            </a:r>
            <a:endParaRPr lang="es-MX" dirty="0"/>
          </a:p>
          <a:p>
            <a:endParaRPr lang="es-MX" dirty="0"/>
          </a:p>
        </p:txBody>
      </p:sp>
    </p:spTree>
    <p:extLst>
      <p:ext uri="{BB962C8B-B14F-4D97-AF65-F5344CB8AC3E}">
        <p14:creationId xmlns:p14="http://schemas.microsoft.com/office/powerpoint/2010/main" val="758916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799115" y="411704"/>
            <a:ext cx="3628366"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Control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88" t="18134" r="1629" b="16549"/>
          <a:stretch/>
        </p:blipFill>
        <p:spPr bwMode="auto">
          <a:xfrm>
            <a:off x="1" y="1412776"/>
            <a:ext cx="9143999" cy="555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91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41213" y="566252"/>
            <a:ext cx="5492657"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Control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4" name="3 CuadroTexto"/>
          <p:cNvSpPr txBox="1"/>
          <p:nvPr/>
        </p:nvSpPr>
        <p:spPr>
          <a:xfrm>
            <a:off x="1259632" y="2392783"/>
            <a:ext cx="6696744" cy="1477328"/>
          </a:xfrm>
          <a:prstGeom prst="rect">
            <a:avLst/>
          </a:prstGeom>
          <a:noFill/>
        </p:spPr>
        <p:txBody>
          <a:bodyPr wrap="square" rtlCol="0">
            <a:spAutoFit/>
          </a:bodyPr>
          <a:lstStyle/>
          <a:p>
            <a:r>
              <a:rPr lang="en-US" dirty="0" smtClean="0"/>
              <a:t>Es La Ventana Padre O Raiz De La Aplicacion En La Cual Se Realizaran Todas La Operaciones  Pertenecientes A Esta. Contendra Menus Y Submenus, Diviciones Y Subdiviciones De Paneles Que </a:t>
            </a:r>
            <a:r>
              <a:rPr lang="en-US" dirty="0"/>
              <a:t> </a:t>
            </a:r>
            <a:r>
              <a:rPr lang="en-US" dirty="0" smtClean="0"/>
              <a:t>Indicaran La Distribucion De Las Funcionalidades De La Apliacion.</a:t>
            </a:r>
            <a:endParaRPr lang="es-MX" dirty="0"/>
          </a:p>
        </p:txBody>
      </p:sp>
    </p:spTree>
    <p:extLst>
      <p:ext uri="{BB962C8B-B14F-4D97-AF65-F5344CB8AC3E}">
        <p14:creationId xmlns:p14="http://schemas.microsoft.com/office/powerpoint/2010/main" val="758916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3" t="17958" r="81382" b="64085"/>
          <a:stretch/>
        </p:blipFill>
        <p:spPr bwMode="auto">
          <a:xfrm>
            <a:off x="3347864" y="2789528"/>
            <a:ext cx="2486116" cy="189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1983498" y="566252"/>
            <a:ext cx="5208093"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Archivo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Tree>
    <p:extLst>
      <p:ext uri="{BB962C8B-B14F-4D97-AF65-F5344CB8AC3E}">
        <p14:creationId xmlns:p14="http://schemas.microsoft.com/office/powerpoint/2010/main" val="758916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51354" y="566252"/>
            <a:ext cx="7072385"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Archivo : Descripción</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sp>
        <p:nvSpPr>
          <p:cNvPr id="5" name="4 CuadroTexto"/>
          <p:cNvSpPr txBox="1"/>
          <p:nvPr/>
        </p:nvSpPr>
        <p:spPr>
          <a:xfrm>
            <a:off x="1259632" y="2420888"/>
            <a:ext cx="6864107" cy="2308324"/>
          </a:xfrm>
          <a:prstGeom prst="rect">
            <a:avLst/>
          </a:prstGeom>
          <a:noFill/>
        </p:spPr>
        <p:txBody>
          <a:bodyPr wrap="square" rtlCol="0">
            <a:spAutoFit/>
          </a:bodyPr>
          <a:lstStyle/>
          <a:p>
            <a:r>
              <a:rPr lang="en-US" dirty="0" smtClean="0"/>
              <a:t>Este Menu Tiene La Funcionalidad De Proveer Al Usuario Las Opciones De </a:t>
            </a:r>
            <a:r>
              <a:rPr lang="en-US" dirty="0"/>
              <a:t>3 Submenus  </a:t>
            </a:r>
            <a:r>
              <a:rPr lang="en-US" dirty="0" smtClean="0"/>
              <a:t>Que Son:</a:t>
            </a:r>
          </a:p>
          <a:p>
            <a:pPr marL="342900" indent="-342900">
              <a:buFont typeface="+mj-lt"/>
              <a:buAutoNum type="arabicParenR"/>
            </a:pPr>
            <a:r>
              <a:rPr lang="en-US" dirty="0"/>
              <a:t> Guardar Archivo De Registro De La Base De Datos. </a:t>
            </a:r>
            <a:endParaRPr lang="es-MX" dirty="0"/>
          </a:p>
          <a:p>
            <a:pPr marL="342900" indent="-342900">
              <a:buFont typeface="+mj-lt"/>
              <a:buAutoNum type="arabicParenR"/>
            </a:pPr>
            <a:r>
              <a:rPr lang="en-US" dirty="0" smtClean="0"/>
              <a:t>Abrir El Archivo Con La Extencion Del Programa Es Decir Un Registro.</a:t>
            </a:r>
          </a:p>
          <a:p>
            <a:pPr marL="342900" indent="-342900">
              <a:buFont typeface="+mj-lt"/>
              <a:buAutoNum type="arabicParenR"/>
            </a:pPr>
            <a:r>
              <a:rPr lang="en-US" dirty="0" smtClean="0"/>
              <a:t>Terminar El Hilo Principal De La Aplicacion Para Salir Del Programa Es Decir Dar De Baja El Daemon Thread De La App.</a:t>
            </a:r>
          </a:p>
        </p:txBody>
      </p:sp>
    </p:spTree>
    <p:extLst>
      <p:ext uri="{BB962C8B-B14F-4D97-AF65-F5344CB8AC3E}">
        <p14:creationId xmlns:p14="http://schemas.microsoft.com/office/powerpoint/2010/main" val="517234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068267" y="566252"/>
            <a:ext cx="5038559" cy="769441"/>
          </a:xfrm>
          <a:prstGeom prst="rect">
            <a:avLst/>
          </a:prstGeom>
          <a:noFill/>
        </p:spPr>
        <p:txBody>
          <a:bodyPr wrap="none" lIns="91440" tIns="45720" rIns="91440" bIns="45720">
            <a:spAutoFit/>
          </a:bodyPr>
          <a:lstStyle/>
          <a:p>
            <a:pPr algn="ctr"/>
            <a:r>
              <a:rPr lang="es-E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rPr>
              <a:t>Menú Cuenta : GUI</a:t>
            </a:r>
            <a:endParaRPr lang="es-E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ll MT"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0" t="17544" r="70027" b="64912"/>
          <a:stretch/>
        </p:blipFill>
        <p:spPr bwMode="auto">
          <a:xfrm>
            <a:off x="2283290" y="2756864"/>
            <a:ext cx="4520958" cy="222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937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305</TotalTime>
  <Words>647</Words>
  <Application>Microsoft Office PowerPoint</Application>
  <PresentationFormat>Presentación en pantalla (4:3)</PresentationFormat>
  <Paragraphs>51</Paragraphs>
  <Slides>23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Bell MT</vt:lpstr>
      <vt:lpstr>Book Antiqua</vt:lpstr>
      <vt:lpstr>Calibri</vt:lpstr>
      <vt:lpstr>Times New Roman</vt:lpstr>
      <vt:lpstr>Wingdings</vt:lpstr>
      <vt:lpstr>Cartoné</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casa</dc:creator>
  <cp:lastModifiedBy>HomeWork</cp:lastModifiedBy>
  <cp:revision>28</cp:revision>
  <dcterms:created xsi:type="dcterms:W3CDTF">2013-11-01T05:42:48Z</dcterms:created>
  <dcterms:modified xsi:type="dcterms:W3CDTF">2013-12-09T14:19:31Z</dcterms:modified>
</cp:coreProperties>
</file>