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presProps.xml" ContentType="application/vnd.openxmlformats-officedocument.presentationml.presProps+xml"/>
  <Override PartName="/ppt/slides/slide1.xml" ContentType="application/vnd.openxmlformats-officedocument.presentationml.slide+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p>
            <a:r>
              <a:t>Footer</a:t>
            </a:r>
          </a:p>
        </p:txBody>
      </p:sp>
      <p:sp>
        <p:nvSpPr>
          <p:cNvPr id="3" name="PlaceHolder 2"/>
          <p:cNvSpPr>
            <a:spLocks noGrp="1"/>
          </p:cNvSpPr>
          <p:nvPr>
            <p:ph type="sldNum" idx="3"/>
          </p:nvPr>
        </p:nvSpPr>
        <p:spPr/>
        <p:txBody>
          <a:bodyPr/>
          <a:p>
            <a:fld id="{8AE22AF2-7B78-4F44-94E6-893F4156308D}" type="slidenum">
              <a:t>&lt;#&gt;</a:t>
            </a:fld>
          </a:p>
        </p:txBody>
      </p:sp>
      <p:sp>
        <p:nvSpPr>
          <p:cNvPr id="4" name="PlaceHolder 3"/>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7"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8"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ED80D812-6AEA-45B6-9542-0F080B047026}"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0"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2"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3"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2"/>
          </p:nvPr>
        </p:nvSpPr>
        <p:spPr/>
        <p:txBody>
          <a:bodyPr/>
          <a:p>
            <a:r>
              <a:t>Footer</a:t>
            </a:r>
          </a:p>
        </p:txBody>
      </p:sp>
      <p:sp>
        <p:nvSpPr>
          <p:cNvPr id="8" name="PlaceHolder 7"/>
          <p:cNvSpPr>
            <a:spLocks noGrp="1"/>
          </p:cNvSpPr>
          <p:nvPr>
            <p:ph type="sldNum" idx="3"/>
          </p:nvPr>
        </p:nvSpPr>
        <p:spPr/>
        <p:txBody>
          <a:bodyPr/>
          <a:p>
            <a:fld id="{9FCA6ED9-D884-47B0-B4BD-21DD96BC1794}" type="slidenum">
              <a:t>&lt;#&gt;</a:t>
            </a:fld>
          </a:p>
        </p:txBody>
      </p:sp>
      <p:sp>
        <p:nvSpPr>
          <p:cNvPr id="9" name="PlaceHolder 8"/>
          <p:cNvSpPr>
            <a:spLocks noGrp="1"/>
          </p:cNvSpPr>
          <p:nvPr>
            <p:ph type="dt" idx="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5"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6"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7"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8"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39"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0"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2"/>
          </p:nvPr>
        </p:nvSpPr>
        <p:spPr/>
        <p:txBody>
          <a:bodyPr/>
          <a:p>
            <a:r>
              <a:t>Footer</a:t>
            </a:r>
          </a:p>
        </p:txBody>
      </p:sp>
      <p:sp>
        <p:nvSpPr>
          <p:cNvPr id="10" name="PlaceHolder 9"/>
          <p:cNvSpPr>
            <a:spLocks noGrp="1"/>
          </p:cNvSpPr>
          <p:nvPr>
            <p:ph type="sldNum" idx="3"/>
          </p:nvPr>
        </p:nvSpPr>
        <p:spPr/>
        <p:txBody>
          <a:bodyPr/>
          <a:p>
            <a:fld id="{1755A80F-5FA9-4322-A82D-D9D22BDBA050}" type="slidenum">
              <a:t>&lt;#&gt;</a:t>
            </a:fld>
          </a:p>
        </p:txBody>
      </p:sp>
      <p:sp>
        <p:nvSpPr>
          <p:cNvPr id="11" name="PlaceHolder 10"/>
          <p:cNvSpPr>
            <a:spLocks noGrp="1"/>
          </p:cNvSpPr>
          <p:nvPr>
            <p:ph type="dt" idx="1"/>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E8FD3E4D-E3E2-4FD9-BAAB-FD56AC587E9A}"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7"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2B6B1DD0-C59B-41DD-A444-98013AEC90A5}"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49"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5"/>
          </p:nvPr>
        </p:nvSpPr>
        <p:spPr/>
        <p:txBody>
          <a:bodyPr/>
          <a:p>
            <a:r>
              <a:t>Footer</a:t>
            </a:r>
          </a:p>
        </p:txBody>
      </p:sp>
      <p:sp>
        <p:nvSpPr>
          <p:cNvPr id="5" name="PlaceHolder 4"/>
          <p:cNvSpPr>
            <a:spLocks noGrp="1"/>
          </p:cNvSpPr>
          <p:nvPr>
            <p:ph type="sldNum" idx="6"/>
          </p:nvPr>
        </p:nvSpPr>
        <p:spPr/>
        <p:txBody>
          <a:bodyPr/>
          <a:p>
            <a:fld id="{AFCE7B9C-D91B-436C-87C5-9FFBE8AC7F34}" type="slidenum">
              <a:t>&lt;#&gt;</a:t>
            </a:fld>
          </a:p>
        </p:txBody>
      </p:sp>
      <p:sp>
        <p:nvSpPr>
          <p:cNvPr id="6" name="PlaceHolder 5"/>
          <p:cNvSpPr>
            <a:spLocks noGrp="1"/>
          </p:cNvSpPr>
          <p:nvPr>
            <p:ph type="dt" idx="4"/>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1"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2"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315DF299-30A3-4225-8B29-8D8F77622248}"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59BD4CA7-CB76-4059-AACD-AE0033221CD9}"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5"/>
          </p:nvPr>
        </p:nvSpPr>
        <p:spPr/>
        <p:txBody>
          <a:bodyPr/>
          <a:p>
            <a:r>
              <a:t>Footer</a:t>
            </a:r>
          </a:p>
        </p:txBody>
      </p:sp>
      <p:sp>
        <p:nvSpPr>
          <p:cNvPr id="4" name="PlaceHolder 3"/>
          <p:cNvSpPr>
            <a:spLocks noGrp="1"/>
          </p:cNvSpPr>
          <p:nvPr>
            <p:ph type="sldNum" idx="6"/>
          </p:nvPr>
        </p:nvSpPr>
        <p:spPr/>
        <p:txBody>
          <a:bodyPr/>
          <a:p>
            <a:fld id="{A5B36EB6-E7BE-46EC-B42E-634DCD0B505F}" type="slidenum">
              <a:t>&lt;#&gt;</a:t>
            </a:fld>
          </a:p>
        </p:txBody>
      </p:sp>
      <p:sp>
        <p:nvSpPr>
          <p:cNvPr id="5" name="PlaceHolder 4"/>
          <p:cNvSpPr>
            <a:spLocks noGrp="1"/>
          </p:cNvSpPr>
          <p:nvPr>
            <p:ph type="dt" idx="4"/>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56"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7"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8"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33F66F24-FE1E-4124-A6DE-697AA4FE590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 name="PlaceHolder 2"/>
          <p:cNvSpPr>
            <a:spLocks noGrp="1"/>
          </p:cNvSpPr>
          <p:nvPr>
            <p:ph type="subTitle"/>
          </p:nvPr>
        </p:nvSpPr>
        <p:spPr>
          <a:xfrm>
            <a:off x="457200" y="1600200"/>
            <a:ext cx="8229240" cy="45255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D0D5A432-1B48-4AD0-904A-6BC1BE06875B}"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1"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2"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BFD96AA9-D0BE-4EF9-94AD-EB00CBB23FB2}"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4"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5"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6"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5"/>
          </p:nvPr>
        </p:nvSpPr>
        <p:spPr/>
        <p:txBody>
          <a:bodyPr/>
          <a:p>
            <a:r>
              <a:t>Footer</a:t>
            </a:r>
          </a:p>
        </p:txBody>
      </p:sp>
      <p:sp>
        <p:nvSpPr>
          <p:cNvPr id="7" name="PlaceHolder 6"/>
          <p:cNvSpPr>
            <a:spLocks noGrp="1"/>
          </p:cNvSpPr>
          <p:nvPr>
            <p:ph type="sldNum" idx="6"/>
          </p:nvPr>
        </p:nvSpPr>
        <p:spPr/>
        <p:txBody>
          <a:bodyPr/>
          <a:p>
            <a:fld id="{5F336F1A-EA0A-4F85-85E9-BED981DEFDF6}" type="slidenum">
              <a:t>&lt;#&gt;</a:t>
            </a:fld>
          </a:p>
        </p:txBody>
      </p:sp>
      <p:sp>
        <p:nvSpPr>
          <p:cNvPr id="8" name="PlaceHolder 7"/>
          <p:cNvSpPr>
            <a:spLocks noGrp="1"/>
          </p:cNvSpPr>
          <p:nvPr>
            <p:ph type="dt" idx="4"/>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68" name="PlaceHolder 2"/>
          <p:cNvSpPr>
            <a:spLocks noGrp="1"/>
          </p:cNvSpPr>
          <p:nvPr>
            <p:ph/>
          </p:nvPr>
        </p:nvSpPr>
        <p:spPr>
          <a:xfrm>
            <a:off x="457200" y="160020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9" name="PlaceHolder 3"/>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5"/>
          </p:nvPr>
        </p:nvSpPr>
        <p:spPr/>
        <p:txBody>
          <a:bodyPr/>
          <a:p>
            <a:r>
              <a:t>Footer</a:t>
            </a:r>
          </a:p>
        </p:txBody>
      </p:sp>
      <p:sp>
        <p:nvSpPr>
          <p:cNvPr id="6" name="PlaceHolder 5"/>
          <p:cNvSpPr>
            <a:spLocks noGrp="1"/>
          </p:cNvSpPr>
          <p:nvPr>
            <p:ph type="sldNum" idx="6"/>
          </p:nvPr>
        </p:nvSpPr>
        <p:spPr/>
        <p:txBody>
          <a:bodyPr/>
          <a:p>
            <a:fld id="{D5ED415C-FDEB-4036-813B-ACE99AF4C4A1}" type="slidenum">
              <a:t>&lt;#&gt;</a:t>
            </a:fld>
          </a:p>
        </p:txBody>
      </p:sp>
      <p:sp>
        <p:nvSpPr>
          <p:cNvPr id="7" name="PlaceHolder 6"/>
          <p:cNvSpPr>
            <a:spLocks noGrp="1"/>
          </p:cNvSpPr>
          <p:nvPr>
            <p:ph type="dt" idx="4"/>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1"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2"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3"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4" name="PlaceHolder 5"/>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 name="PlaceHolder 6"/>
          <p:cNvSpPr>
            <a:spLocks noGrp="1"/>
          </p:cNvSpPr>
          <p:nvPr>
            <p:ph type="ftr" idx="5"/>
          </p:nvPr>
        </p:nvSpPr>
        <p:spPr/>
        <p:txBody>
          <a:bodyPr/>
          <a:p>
            <a:r>
              <a:t>Footer</a:t>
            </a:r>
          </a:p>
        </p:txBody>
      </p:sp>
      <p:sp>
        <p:nvSpPr>
          <p:cNvPr id="8" name="PlaceHolder 7"/>
          <p:cNvSpPr>
            <a:spLocks noGrp="1"/>
          </p:cNvSpPr>
          <p:nvPr>
            <p:ph type="sldNum" idx="6"/>
          </p:nvPr>
        </p:nvSpPr>
        <p:spPr/>
        <p:txBody>
          <a:bodyPr/>
          <a:p>
            <a:fld id="{D87BBF68-12F5-4BC3-9529-0C39BA8330EF}" type="slidenum">
              <a:t>&lt;#&gt;</a:t>
            </a:fld>
          </a:p>
        </p:txBody>
      </p:sp>
      <p:sp>
        <p:nvSpPr>
          <p:cNvPr id="9" name="PlaceHolder 8"/>
          <p:cNvSpPr>
            <a:spLocks noGrp="1"/>
          </p:cNvSpPr>
          <p:nvPr>
            <p:ph type="dt" idx="4"/>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76" name="PlaceHolder 2"/>
          <p:cNvSpPr>
            <a:spLocks noGrp="1"/>
          </p:cNvSpPr>
          <p:nvPr>
            <p:ph/>
          </p:nvPr>
        </p:nvSpPr>
        <p:spPr>
          <a:xfrm>
            <a:off x="45720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7" name="PlaceHolder 3"/>
          <p:cNvSpPr>
            <a:spLocks noGrp="1"/>
          </p:cNvSpPr>
          <p:nvPr>
            <p:ph/>
          </p:nvPr>
        </p:nvSpPr>
        <p:spPr>
          <a:xfrm>
            <a:off x="323964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8" name="PlaceHolder 4"/>
          <p:cNvSpPr>
            <a:spLocks noGrp="1"/>
          </p:cNvSpPr>
          <p:nvPr>
            <p:ph/>
          </p:nvPr>
        </p:nvSpPr>
        <p:spPr>
          <a:xfrm>
            <a:off x="6022080" y="160020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79" name="PlaceHolder 5"/>
          <p:cNvSpPr>
            <a:spLocks noGrp="1"/>
          </p:cNvSpPr>
          <p:nvPr>
            <p:ph/>
          </p:nvPr>
        </p:nvSpPr>
        <p:spPr>
          <a:xfrm>
            <a:off x="45720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0" name="PlaceHolder 6"/>
          <p:cNvSpPr>
            <a:spLocks noGrp="1"/>
          </p:cNvSpPr>
          <p:nvPr>
            <p:ph/>
          </p:nvPr>
        </p:nvSpPr>
        <p:spPr>
          <a:xfrm>
            <a:off x="323964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81" name="PlaceHolder 7"/>
          <p:cNvSpPr>
            <a:spLocks noGrp="1"/>
          </p:cNvSpPr>
          <p:nvPr>
            <p:ph/>
          </p:nvPr>
        </p:nvSpPr>
        <p:spPr>
          <a:xfrm>
            <a:off x="6022080" y="3964320"/>
            <a:ext cx="26496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9" name="PlaceHolder 8"/>
          <p:cNvSpPr>
            <a:spLocks noGrp="1"/>
          </p:cNvSpPr>
          <p:nvPr>
            <p:ph type="ftr" idx="5"/>
          </p:nvPr>
        </p:nvSpPr>
        <p:spPr/>
        <p:txBody>
          <a:bodyPr/>
          <a:p>
            <a:r>
              <a:t>Footer</a:t>
            </a:r>
          </a:p>
        </p:txBody>
      </p:sp>
      <p:sp>
        <p:nvSpPr>
          <p:cNvPr id="10" name="PlaceHolder 9"/>
          <p:cNvSpPr>
            <a:spLocks noGrp="1"/>
          </p:cNvSpPr>
          <p:nvPr>
            <p:ph type="sldNum" idx="6"/>
          </p:nvPr>
        </p:nvSpPr>
        <p:spPr/>
        <p:txBody>
          <a:bodyPr/>
          <a:p>
            <a:fld id="{629995F3-A07C-48ED-A158-B76054D89168}" type="slidenum">
              <a:t>&lt;#&gt;</a:t>
            </a:fld>
          </a:p>
        </p:txBody>
      </p:sp>
      <p:sp>
        <p:nvSpPr>
          <p:cNvPr id="11" name="PlaceHolder 10"/>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8" name="PlaceHolder 2"/>
          <p:cNvSpPr>
            <a:spLocks noGrp="1"/>
          </p:cNvSpPr>
          <p:nvPr>
            <p:ph/>
          </p:nvPr>
        </p:nvSpPr>
        <p:spPr>
          <a:xfrm>
            <a:off x="457200" y="1600200"/>
            <a:ext cx="822924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72DA9244-AC07-4F75-897D-E8BCF2548BD9}"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0"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1"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5" name="PlaceHolder 4"/>
          <p:cNvSpPr>
            <a:spLocks noGrp="1"/>
          </p:cNvSpPr>
          <p:nvPr>
            <p:ph type="ftr" idx="2"/>
          </p:nvPr>
        </p:nvSpPr>
        <p:spPr/>
        <p:txBody>
          <a:bodyPr/>
          <a:p>
            <a:r>
              <a:t>Footer</a:t>
            </a:r>
          </a:p>
        </p:txBody>
      </p:sp>
      <p:sp>
        <p:nvSpPr>
          <p:cNvPr id="6" name="PlaceHolder 5"/>
          <p:cNvSpPr>
            <a:spLocks noGrp="1"/>
          </p:cNvSpPr>
          <p:nvPr>
            <p:ph type="sldNum" idx="3"/>
          </p:nvPr>
        </p:nvSpPr>
        <p:spPr/>
        <p:txBody>
          <a:bodyPr/>
          <a:p>
            <a:fld id="{D45CBD42-03D0-44C7-B9C5-08681C7BA399}" type="slidenum">
              <a:t>&lt;#&gt;</a:t>
            </a:fld>
          </a:p>
        </p:txBody>
      </p:sp>
      <p:sp>
        <p:nvSpPr>
          <p:cNvPr id="7" name="PlaceHolder 6"/>
          <p:cNvSpPr>
            <a:spLocks noGrp="1"/>
          </p:cNvSpPr>
          <p:nvPr>
            <p:ph type="dt" idx="1"/>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217B0524-B8E7-439E-A636-A5440BEE992A}"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4680"/>
            <a:ext cx="8229240" cy="529776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2"/>
          </p:nvPr>
        </p:nvSpPr>
        <p:spPr/>
        <p:txBody>
          <a:bodyPr/>
          <a:p>
            <a:r>
              <a:t>Footer</a:t>
            </a:r>
          </a:p>
        </p:txBody>
      </p:sp>
      <p:sp>
        <p:nvSpPr>
          <p:cNvPr id="4" name="PlaceHolder 3"/>
          <p:cNvSpPr>
            <a:spLocks noGrp="1"/>
          </p:cNvSpPr>
          <p:nvPr>
            <p:ph type="sldNum" idx="3"/>
          </p:nvPr>
        </p:nvSpPr>
        <p:spPr/>
        <p:txBody>
          <a:bodyPr/>
          <a:p>
            <a:fld id="{81E017E0-414C-40C5-A4CD-91B3A780945C}" type="slidenum">
              <a:t>&lt;#&gt;</a:t>
            </a:fld>
          </a:p>
        </p:txBody>
      </p:sp>
      <p:sp>
        <p:nvSpPr>
          <p:cNvPr id="5" name="PlaceHolder 4"/>
          <p:cNvSpPr>
            <a:spLocks noGrp="1"/>
          </p:cNvSpPr>
          <p:nvPr>
            <p:ph type="dt" idx="1"/>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5"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6" name="PlaceHolder 3"/>
          <p:cNvSpPr>
            <a:spLocks noGrp="1"/>
          </p:cNvSpPr>
          <p:nvPr>
            <p:ph/>
          </p:nvPr>
        </p:nvSpPr>
        <p:spPr>
          <a:xfrm>
            <a:off x="467424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17" name="PlaceHolder 4"/>
          <p:cNvSpPr>
            <a:spLocks noGrp="1"/>
          </p:cNvSpPr>
          <p:nvPr>
            <p:ph/>
          </p:nvPr>
        </p:nvSpPr>
        <p:spPr>
          <a:xfrm>
            <a:off x="45720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96602FE5-53CA-4247-B7C5-5B27F0400613}"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19" name="PlaceHolder 2"/>
          <p:cNvSpPr>
            <a:spLocks noGrp="1"/>
          </p:cNvSpPr>
          <p:nvPr>
            <p:ph/>
          </p:nvPr>
        </p:nvSpPr>
        <p:spPr>
          <a:xfrm>
            <a:off x="457200" y="1600200"/>
            <a:ext cx="4015800" cy="4525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0"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1" name="PlaceHolder 4"/>
          <p:cNvSpPr>
            <a:spLocks noGrp="1"/>
          </p:cNvSpPr>
          <p:nvPr>
            <p:ph/>
          </p:nvPr>
        </p:nvSpPr>
        <p:spPr>
          <a:xfrm>
            <a:off x="4674240" y="396432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405E3DF-E86A-4D3C-9231-53B9204C8E8D}" type="slidenum">
              <a:t>&lt;#&gt;</a:t>
            </a:fld>
          </a:p>
        </p:txBody>
      </p:sp>
      <p:sp>
        <p:nvSpPr>
          <p:cNvPr id="8" name="PlaceHolder 7"/>
          <p:cNvSpPr>
            <a:spLocks noGrp="1"/>
          </p:cNvSpPr>
          <p:nvPr>
            <p:ph type="dt" idx="1"/>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4680"/>
            <a:ext cx="8229240" cy="1142640"/>
          </a:xfrm>
          <a:prstGeom prst="rect">
            <a:avLst/>
          </a:prstGeom>
          <a:noFill/>
          <a:ln w="0">
            <a:noFill/>
          </a:ln>
        </p:spPr>
        <p:txBody>
          <a:bodyPr lIns="0" rIns="0" tIns="0" bIns="0" anchor="ctr">
            <a:noAutofit/>
          </a:bodyPr>
          <a:p>
            <a:endParaRPr b="0" lang="en-US" sz="1800" spc="-1" strike="noStrike">
              <a:solidFill>
                <a:srgbClr val="000000"/>
              </a:solidFill>
              <a:latin typeface="Calibri"/>
            </a:endParaRPr>
          </a:p>
        </p:txBody>
      </p:sp>
      <p:sp>
        <p:nvSpPr>
          <p:cNvPr id="23" name="PlaceHolder 2"/>
          <p:cNvSpPr>
            <a:spLocks noGrp="1"/>
          </p:cNvSpPr>
          <p:nvPr>
            <p:ph/>
          </p:nvPr>
        </p:nvSpPr>
        <p:spPr>
          <a:xfrm>
            <a:off x="45720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4" name="PlaceHolder 3"/>
          <p:cNvSpPr>
            <a:spLocks noGrp="1"/>
          </p:cNvSpPr>
          <p:nvPr>
            <p:ph/>
          </p:nvPr>
        </p:nvSpPr>
        <p:spPr>
          <a:xfrm>
            <a:off x="4674240" y="1600200"/>
            <a:ext cx="401580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25" name="PlaceHolder 4"/>
          <p:cNvSpPr>
            <a:spLocks noGrp="1"/>
          </p:cNvSpPr>
          <p:nvPr>
            <p:ph/>
          </p:nvPr>
        </p:nvSpPr>
        <p:spPr>
          <a:xfrm>
            <a:off x="457200" y="3964320"/>
            <a:ext cx="8229240" cy="2158560"/>
          </a:xfrm>
          <a:prstGeom prst="rect">
            <a:avLst/>
          </a:prstGeom>
          <a:noFill/>
          <a:ln w="0">
            <a:noFill/>
          </a:ln>
        </p:spPr>
        <p:txBody>
          <a:bodyPr lIns="0" rIns="0" tIns="0" bIns="0" anchor="t">
            <a:normAutofit/>
          </a:bodyPr>
          <a:p>
            <a:endParaRPr b="0" lang="en-US" sz="3200" spc="-1" strike="noStrike">
              <a:solidFill>
                <a:srgbClr val="000000"/>
              </a:solidFill>
              <a:latin typeface="Calibri"/>
            </a:endParaRPr>
          </a:p>
        </p:txBody>
      </p:sp>
      <p:sp>
        <p:nvSpPr>
          <p:cNvPr id="6" name="PlaceHolder 5"/>
          <p:cNvSpPr>
            <a:spLocks noGrp="1"/>
          </p:cNvSpPr>
          <p:nvPr>
            <p:ph type="ftr" idx="2"/>
          </p:nvPr>
        </p:nvSpPr>
        <p:spPr/>
        <p:txBody>
          <a:bodyPr/>
          <a:p>
            <a:r>
              <a:t>Footer</a:t>
            </a:r>
          </a:p>
        </p:txBody>
      </p:sp>
      <p:sp>
        <p:nvSpPr>
          <p:cNvPr id="7" name="PlaceHolder 6"/>
          <p:cNvSpPr>
            <a:spLocks noGrp="1"/>
          </p:cNvSpPr>
          <p:nvPr>
            <p:ph type="sldNum" idx="3"/>
          </p:nvPr>
        </p:nvSpPr>
        <p:spPr/>
        <p:txBody>
          <a:bodyPr/>
          <a:p>
            <a:fld id="{A3E2CD4C-D02E-4BF5-8B43-52A80465E4A9}" type="slidenum">
              <a:t>&lt;#&gt;</a:t>
            </a:fld>
          </a:p>
        </p:txBody>
      </p:sp>
      <p:sp>
        <p:nvSpPr>
          <p:cNvPr id="8" name="PlaceHolder 7"/>
          <p:cNvSpPr>
            <a:spLocks noGrp="1"/>
          </p:cNvSpPr>
          <p:nvPr>
            <p:ph type="dt" idx="1"/>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1" name="PlaceHolder 2"/>
          <p:cNvSpPr>
            <a:spLocks noGrp="1"/>
          </p:cNvSpPr>
          <p:nvPr>
            <p:ph type="dt" idx="1"/>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2" name="PlaceHolder 3"/>
          <p:cNvSpPr>
            <a:spLocks noGrp="1"/>
          </p:cNvSpPr>
          <p:nvPr>
            <p:ph type="ftr" idx="2"/>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3" name="PlaceHolder 4"/>
          <p:cNvSpPr>
            <a:spLocks noGrp="1"/>
          </p:cNvSpPr>
          <p:nvPr>
            <p:ph type="sldNum" idx="3"/>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470809C0-24FF-4C50-AE09-E33F052CCDCF}" type="slidenum">
              <a:rPr b="0" lang="en-US" sz="1200" spc="-1" strike="noStrike">
                <a:solidFill>
                  <a:srgbClr val="8b8b8b"/>
                </a:solidFill>
                <a:latin typeface="Calibri"/>
              </a:rPr>
              <a:t>&lt;number&gt;</a:t>
            </a:fld>
            <a:endParaRPr b="0" lang="en-US" sz="1200" spc="-1" strike="noStrike">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Calibri"/>
              </a:rPr>
              <a:t>Click to edit the outline text format</a:t>
            </a:r>
            <a:endParaRPr b="0" lang="en-US" sz="3200" spc="-1" strike="noStrike">
              <a:solidFill>
                <a:srgbClr val="000000"/>
              </a:solidFill>
              <a:latin typeface="Calibri"/>
            </a:endParaRPr>
          </a:p>
          <a:p>
            <a:pPr lvl="1" marL="864000" indent="-324000">
              <a:spcBef>
                <a:spcPts val="1134"/>
              </a:spcBef>
              <a:buClr>
                <a:srgbClr val="000000"/>
              </a:buClr>
              <a:buSzPct val="75000"/>
              <a:buFont typeface="Symbol" charset="2"/>
              <a:buChar char=""/>
            </a:pPr>
            <a:r>
              <a:rPr b="0" lang="en-US" sz="2400" spc="-1" strike="noStrike">
                <a:solidFill>
                  <a:srgbClr val="000000"/>
                </a:solidFill>
                <a:latin typeface="Calibri"/>
              </a:rPr>
              <a:t>Second Outline Level</a:t>
            </a:r>
            <a:endParaRPr b="0" lang="en-US" sz="2400" spc="-1" strike="noStrike">
              <a:solidFill>
                <a:srgbClr val="000000"/>
              </a:solidFill>
              <a:latin typeface="Calibri"/>
            </a:endParaRPr>
          </a:p>
          <a:p>
            <a:pPr lvl="2" marL="1296000" indent="-288000">
              <a:spcBef>
                <a:spcPts val="850"/>
              </a:spcBef>
              <a:buClr>
                <a:srgbClr val="000000"/>
              </a:buClr>
              <a:buSzPct val="45000"/>
              <a:buFont typeface="Wingdings" charset="2"/>
              <a:buChar char=""/>
            </a:pPr>
            <a:r>
              <a:rPr b="0" lang="en-US" sz="2000" spc="-1" strike="noStrike">
                <a:solidFill>
                  <a:srgbClr val="000000"/>
                </a:solidFill>
                <a:latin typeface="Calibri"/>
              </a:rPr>
              <a:t>Third Outline Level</a:t>
            </a:r>
            <a:endParaRPr b="0" lang="en-US" sz="2000" spc="-1" strike="noStrike">
              <a:solidFill>
                <a:srgbClr val="000000"/>
              </a:solidFill>
              <a:latin typeface="Calibri"/>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Calibri"/>
              </a:rPr>
              <a:t>Fourth Outline Level</a:t>
            </a:r>
            <a:endParaRPr b="0" lang="en-US" sz="2000" spc="-1" strike="noStrike">
              <a:solidFill>
                <a:srgbClr val="000000"/>
              </a:solidFill>
              <a:latin typeface="Calibri"/>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Calibri"/>
              </a:rPr>
              <a:t>Fifth Outline Level</a:t>
            </a:r>
            <a:endParaRPr b="0" lang="en-US" sz="2000" spc="-1" strike="noStrike">
              <a:solidFill>
                <a:srgbClr val="000000"/>
              </a:solidFill>
              <a:latin typeface="Calibri"/>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Calibri"/>
              </a:rPr>
              <a:t>Sixth Outline Level</a:t>
            </a:r>
            <a:endParaRPr b="0" lang="en-US" sz="2000" spc="-1" strike="noStrike">
              <a:solidFill>
                <a:srgbClr val="000000"/>
              </a:solidFill>
              <a:latin typeface="Calibri"/>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Calibri"/>
              </a:rPr>
              <a:t>Seventh Outline Level</a:t>
            </a:r>
            <a:endParaRPr b="0" lang="en-US" sz="2000" spc="-1" strike="noStrike">
              <a:solidFill>
                <a:srgbClr val="000000"/>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Click to edit Master title style</a:t>
            </a:r>
            <a:endParaRPr b="0" lang="en-US" sz="4400" spc="-1" strike="noStrike">
              <a:solidFill>
                <a:srgbClr val="000000"/>
              </a:solidFill>
              <a:latin typeface="Calibri"/>
            </a:endParaRPr>
          </a:p>
        </p:txBody>
      </p:sp>
      <p:sp>
        <p:nvSpPr>
          <p:cNvPr id="42" name="PlaceHolder 2"/>
          <p:cNvSpPr>
            <a:spLocks noGrp="1"/>
          </p:cNvSpPr>
          <p:nvPr>
            <p:ph type="body"/>
          </p:nvPr>
        </p:nvSpPr>
        <p:spPr>
          <a:xfrm>
            <a:off x="457200" y="1600200"/>
            <a:ext cx="8229240" cy="4525560"/>
          </a:xfrm>
          <a:prstGeom prst="rect">
            <a:avLst/>
          </a:prstGeom>
          <a:noFill/>
          <a:ln w="0">
            <a:noFill/>
          </a:ln>
        </p:spPr>
        <p:txBody>
          <a:bodyPr anchor="t">
            <a:noAutofit/>
          </a:bodyPr>
          <a:p>
            <a:pPr marL="343080" indent="-343080">
              <a:lnSpc>
                <a:spcPct val="100000"/>
              </a:lnSpc>
              <a:spcBef>
                <a:spcPts val="641"/>
              </a:spcBef>
              <a:buClr>
                <a:srgbClr val="000000"/>
              </a:buClr>
              <a:buFont typeface="Arial"/>
              <a:buChar char="•"/>
            </a:pPr>
            <a:r>
              <a:rPr b="0" lang="en-US" sz="3200" spc="-1" strike="noStrike">
                <a:solidFill>
                  <a:srgbClr val="000000"/>
                </a:solidFill>
                <a:latin typeface="Calibri"/>
              </a:rPr>
              <a:t>Click to edit Master text styles</a:t>
            </a:r>
            <a:endParaRPr b="0" lang="en-US" sz="3200" spc="-1" strike="noStrike">
              <a:solidFill>
                <a:srgbClr val="000000"/>
              </a:solidFill>
              <a:latin typeface="Calibri"/>
            </a:endParaRPr>
          </a:p>
          <a:p>
            <a:pPr lvl="1" marL="743040" indent="-285840">
              <a:lnSpc>
                <a:spcPct val="100000"/>
              </a:lnSpc>
              <a:spcBef>
                <a:spcPts val="561"/>
              </a:spcBef>
              <a:buClr>
                <a:srgbClr val="000000"/>
              </a:buClr>
              <a:buFont typeface="Arial"/>
              <a:buChar char="–"/>
            </a:pPr>
            <a:r>
              <a:rPr b="0" lang="en-US" sz="2800" spc="-1" strike="noStrike">
                <a:solidFill>
                  <a:srgbClr val="000000"/>
                </a:solidFill>
                <a:latin typeface="Calibri"/>
              </a:rPr>
              <a:t>Second level</a:t>
            </a:r>
            <a:endParaRPr b="0" lang="en-US" sz="2800" spc="-1" strike="noStrike">
              <a:solidFill>
                <a:srgbClr val="000000"/>
              </a:solidFill>
              <a:latin typeface="Calibri"/>
            </a:endParaRPr>
          </a:p>
          <a:p>
            <a:pPr lvl="2" marL="1143000" indent="-228600">
              <a:lnSpc>
                <a:spcPct val="100000"/>
              </a:lnSpc>
              <a:spcBef>
                <a:spcPts val="479"/>
              </a:spcBef>
              <a:buClr>
                <a:srgbClr val="000000"/>
              </a:buClr>
              <a:buFont typeface="Arial"/>
              <a:buChar char="•"/>
            </a:pPr>
            <a:r>
              <a:rPr b="0" lang="en-US" sz="2400" spc="-1" strike="noStrike">
                <a:solidFill>
                  <a:srgbClr val="000000"/>
                </a:solidFill>
                <a:latin typeface="Calibri"/>
              </a:rPr>
              <a:t>Third level</a:t>
            </a:r>
            <a:endParaRPr b="0" lang="en-US" sz="2400" spc="-1" strike="noStrike">
              <a:solidFill>
                <a:srgbClr val="000000"/>
              </a:solidFill>
              <a:latin typeface="Calibri"/>
            </a:endParaRPr>
          </a:p>
          <a:p>
            <a:pPr lvl="3" marL="1600200" indent="-228600">
              <a:lnSpc>
                <a:spcPct val="100000"/>
              </a:lnSpc>
              <a:spcBef>
                <a:spcPts val="400"/>
              </a:spcBef>
              <a:buClr>
                <a:srgbClr val="000000"/>
              </a:buClr>
              <a:buFont typeface="Arial"/>
              <a:buChar char="–"/>
            </a:pPr>
            <a:r>
              <a:rPr b="0" lang="en-US" sz="2000" spc="-1" strike="noStrike">
                <a:solidFill>
                  <a:srgbClr val="000000"/>
                </a:solidFill>
                <a:latin typeface="Calibri"/>
              </a:rPr>
              <a:t>Fourth level</a:t>
            </a:r>
            <a:endParaRPr b="0" lang="en-US" sz="2000" spc="-1" strike="noStrike">
              <a:solidFill>
                <a:srgbClr val="000000"/>
              </a:solidFill>
              <a:latin typeface="Calibri"/>
            </a:endParaRPr>
          </a:p>
          <a:p>
            <a:pPr lvl="4" marL="2057400" indent="-228600">
              <a:lnSpc>
                <a:spcPct val="100000"/>
              </a:lnSpc>
              <a:spcBef>
                <a:spcPts val="400"/>
              </a:spcBef>
              <a:buClr>
                <a:srgbClr val="000000"/>
              </a:buClr>
              <a:buFont typeface="Arial"/>
              <a:buChar char="»"/>
            </a:pPr>
            <a:r>
              <a:rPr b="0" lang="en-US" sz="2000" spc="-1" strike="noStrike">
                <a:solidFill>
                  <a:srgbClr val="000000"/>
                </a:solidFill>
                <a:latin typeface="Calibri"/>
              </a:rPr>
              <a:t>Fifth level</a:t>
            </a:r>
            <a:endParaRPr b="0" lang="en-US" sz="2000" spc="-1" strike="noStrike">
              <a:solidFill>
                <a:srgbClr val="000000"/>
              </a:solidFill>
              <a:latin typeface="Calibri"/>
            </a:endParaRPr>
          </a:p>
        </p:txBody>
      </p:sp>
      <p:sp>
        <p:nvSpPr>
          <p:cNvPr id="43" name="PlaceHolder 3"/>
          <p:cNvSpPr>
            <a:spLocks noGrp="1"/>
          </p:cNvSpPr>
          <p:nvPr>
            <p:ph type="dt" idx="4"/>
          </p:nvPr>
        </p:nvSpPr>
        <p:spPr>
          <a:xfrm>
            <a:off x="457200" y="6356520"/>
            <a:ext cx="2133360" cy="364680"/>
          </a:xfrm>
          <a:prstGeom prst="rect">
            <a:avLst/>
          </a:prstGeom>
          <a:noFill/>
          <a:ln w="0">
            <a:noFill/>
          </a:ln>
        </p:spPr>
        <p:txBody>
          <a:bodyPr anchor="ctr">
            <a:noAutofit/>
          </a:bodyPr>
          <a:lstStyle>
            <a:lvl1pPr>
              <a:lnSpc>
                <a:spcPct val="100000"/>
              </a:lnSpc>
              <a:buNone/>
              <a:defRPr b="0" lang="en-US" sz="1200" spc="-1" strike="noStrike">
                <a:solidFill>
                  <a:srgbClr val="8b8b8b"/>
                </a:solidFill>
                <a:latin typeface="Calibri"/>
              </a:defRPr>
            </a:lvl1pPr>
          </a:lstStyle>
          <a:p>
            <a:pPr>
              <a:lnSpc>
                <a:spcPct val="100000"/>
              </a:lnSpc>
              <a:buNone/>
            </a:pPr>
            <a:r>
              <a:rPr b="0" lang="en-US" sz="1200" spc="-1" strike="noStrike">
                <a:solidFill>
                  <a:srgbClr val="8b8b8b"/>
                </a:solidFill>
                <a:latin typeface="Calibri"/>
              </a:rPr>
              <a:t>&lt;date/time&gt;</a:t>
            </a:r>
            <a:endParaRPr b="0" lang="en-US" sz="1200" spc="-1" strike="noStrike">
              <a:latin typeface="Times New Roman"/>
            </a:endParaRPr>
          </a:p>
        </p:txBody>
      </p:sp>
      <p:sp>
        <p:nvSpPr>
          <p:cNvPr id="44" name="PlaceHolder 4"/>
          <p:cNvSpPr>
            <a:spLocks noGrp="1"/>
          </p:cNvSpPr>
          <p:nvPr>
            <p:ph type="ftr" idx="5"/>
          </p:nvPr>
        </p:nvSpPr>
        <p:spPr>
          <a:xfrm>
            <a:off x="3124080" y="6356520"/>
            <a:ext cx="2895120" cy="364680"/>
          </a:xfrm>
          <a:prstGeom prst="rect">
            <a:avLst/>
          </a:prstGeom>
          <a:noFill/>
          <a:ln w="0">
            <a:noFill/>
          </a:ln>
        </p:spPr>
        <p:txBody>
          <a:bodyPr anchor="ctr">
            <a:noAutofit/>
          </a:bodyPr>
          <a:lstStyle>
            <a:lvl1pPr algn="ctr">
              <a:buNone/>
              <a:defRPr b="0" lang="en-US" sz="1400" spc="-1" strike="noStrike">
                <a:latin typeface="Times New Roman"/>
              </a:defRPr>
            </a:lvl1pPr>
          </a:lstStyle>
          <a:p>
            <a:pPr algn="ctr">
              <a:buNone/>
            </a:pPr>
            <a:r>
              <a:rPr b="0" lang="en-US" sz="1400" spc="-1" strike="noStrike">
                <a:latin typeface="Times New Roman"/>
              </a:rPr>
              <a:t>&lt;footer&gt;</a:t>
            </a:r>
            <a:endParaRPr b="0" lang="en-US" sz="1400" spc="-1" strike="noStrike">
              <a:latin typeface="Times New Roman"/>
            </a:endParaRPr>
          </a:p>
        </p:txBody>
      </p:sp>
      <p:sp>
        <p:nvSpPr>
          <p:cNvPr id="45" name="PlaceHolder 5"/>
          <p:cNvSpPr>
            <a:spLocks noGrp="1"/>
          </p:cNvSpPr>
          <p:nvPr>
            <p:ph type="sldNum" idx="6"/>
          </p:nvPr>
        </p:nvSpPr>
        <p:spPr>
          <a:xfrm>
            <a:off x="6553080" y="6356520"/>
            <a:ext cx="2133360" cy="364680"/>
          </a:xfrm>
          <a:prstGeom prst="rect">
            <a:avLst/>
          </a:prstGeom>
          <a:noFill/>
          <a:ln w="0">
            <a:noFill/>
          </a:ln>
        </p:spPr>
        <p:txBody>
          <a:bodyPr anchor="ctr">
            <a:noAutofit/>
          </a:bodyPr>
          <a:lstStyle>
            <a:lvl1pPr algn="r">
              <a:lnSpc>
                <a:spcPct val="100000"/>
              </a:lnSpc>
              <a:buNone/>
              <a:defRPr b="0" lang="en-US" sz="1200" spc="-1" strike="noStrike">
                <a:solidFill>
                  <a:srgbClr val="8b8b8b"/>
                </a:solidFill>
                <a:latin typeface="Calibri"/>
              </a:defRPr>
            </a:lvl1pPr>
          </a:lstStyle>
          <a:p>
            <a:pPr algn="r">
              <a:lnSpc>
                <a:spcPct val="100000"/>
              </a:lnSpc>
              <a:buNone/>
            </a:pPr>
            <a:fld id="{1656C472-24F2-4C25-AE51-D75BF00B80CC}" type="slidenum">
              <a:rPr b="0" lang="en-US" sz="1200" spc="-1" strike="noStrike">
                <a:solidFill>
                  <a:srgbClr val="8b8b8b"/>
                </a:solidFill>
                <a:latin typeface="Calibri"/>
              </a:rPr>
              <a:t>&lt;number&gt;</a:t>
            </a:fld>
            <a:endParaRPr b="0" lang="en-US" sz="12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686160" y="457200"/>
            <a:ext cx="7772040" cy="146952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Introduction to XGBoost</a:t>
            </a:r>
            <a:endParaRPr b="0" lang="en-US" sz="4400" spc="-1" strike="noStrike">
              <a:solidFill>
                <a:srgbClr val="000000"/>
              </a:solidFill>
              <a:latin typeface="Calibri"/>
            </a:endParaRPr>
          </a:p>
        </p:txBody>
      </p:sp>
      <p:sp>
        <p:nvSpPr>
          <p:cNvPr id="83" name="PlaceHolder 2"/>
          <p:cNvSpPr>
            <a:spLocks noGrp="1"/>
          </p:cNvSpPr>
          <p:nvPr>
            <p:ph type="subTitle"/>
          </p:nvPr>
        </p:nvSpPr>
        <p:spPr>
          <a:xfrm>
            <a:off x="1371960" y="5486400"/>
            <a:ext cx="6400440" cy="1143000"/>
          </a:xfrm>
          <a:prstGeom prst="rect">
            <a:avLst/>
          </a:prstGeom>
          <a:noFill/>
          <a:ln w="0">
            <a:noFill/>
          </a:ln>
        </p:spPr>
        <p:txBody>
          <a:bodyPr anchor="t">
            <a:noAutofit/>
          </a:bodyPr>
          <a:p>
            <a:pPr algn="ctr">
              <a:lnSpc>
                <a:spcPct val="100000"/>
              </a:lnSpc>
              <a:spcBef>
                <a:spcPts val="641"/>
              </a:spcBef>
              <a:buNone/>
              <a:tabLst>
                <a:tab algn="l" pos="0"/>
              </a:tabLst>
            </a:pPr>
            <a:r>
              <a:rPr b="0" lang="en-US" sz="1600" spc="-1" strike="noStrike">
                <a:solidFill>
                  <a:srgbClr val="8b8b8b"/>
                </a:solidFill>
                <a:latin typeface="Calibri"/>
              </a:rPr>
              <a:t>Overview of the Adaptive Boosting Algorithm</a:t>
            </a:r>
            <a:endParaRPr b="0" lang="en-US" sz="1600" spc="-1" strike="noStrike">
              <a:latin typeface="Arial"/>
            </a:endParaRPr>
          </a:p>
          <a:p>
            <a:pPr algn="ctr">
              <a:lnSpc>
                <a:spcPct val="100000"/>
              </a:lnSpc>
              <a:spcBef>
                <a:spcPts val="641"/>
              </a:spcBef>
              <a:buNone/>
              <a:tabLst>
                <a:tab algn="l" pos="0"/>
              </a:tabLst>
            </a:pPr>
            <a:r>
              <a:rPr b="0" lang="en-US" sz="1600" spc="-1" strike="noStrike">
                <a:solidFill>
                  <a:srgbClr val="8b8b8b"/>
                </a:solidFill>
                <a:latin typeface="Calibri"/>
              </a:rPr>
              <a:t>Presented by: [DEEPIKA NARENDRAN]</a:t>
            </a:r>
            <a:endParaRPr b="0" lang="en-US" sz="1600" spc="-1" strike="noStrike">
              <a:latin typeface="Arial"/>
            </a:endParaRPr>
          </a:p>
          <a:p>
            <a:pPr algn="ctr">
              <a:lnSpc>
                <a:spcPct val="100000"/>
              </a:lnSpc>
              <a:spcBef>
                <a:spcPts val="641"/>
              </a:spcBef>
              <a:buNone/>
              <a:tabLst>
                <a:tab algn="l" pos="0"/>
              </a:tabLst>
            </a:pPr>
            <a:r>
              <a:rPr b="0" lang="en-US" sz="1600" spc="-1" strike="noStrike">
                <a:solidFill>
                  <a:srgbClr val="8b8b8b"/>
                </a:solidFill>
                <a:latin typeface="Calibri"/>
              </a:rPr>
              <a:t>Date: [Friday May 2025]</a:t>
            </a:r>
            <a:endParaRPr b="0" lang="en-US" sz="1600" spc="-1" strike="noStrike">
              <a:latin typeface="Arial"/>
            </a:endParaRPr>
          </a:p>
        </p:txBody>
      </p:sp>
      <p:pic>
        <p:nvPicPr>
          <p:cNvPr id="84" name="" descr=""/>
          <p:cNvPicPr/>
          <p:nvPr/>
        </p:nvPicPr>
        <p:blipFill>
          <a:blip r:embed="rId1"/>
          <a:stretch/>
        </p:blipFill>
        <p:spPr>
          <a:xfrm>
            <a:off x="1055160" y="1675440"/>
            <a:ext cx="7174440" cy="358236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2400" spc="-1" strike="noStrike">
                <a:solidFill>
                  <a:srgbClr val="000000"/>
                </a:solidFill>
                <a:latin typeface="Calibri"/>
              </a:rPr>
              <a:t>What is XGBoost ?</a:t>
            </a:r>
            <a:endParaRPr b="0" lang="en-US" sz="2400" spc="-1" strike="noStrike">
              <a:solidFill>
                <a:srgbClr val="000000"/>
              </a:solidFill>
              <a:latin typeface="Calibri"/>
            </a:endParaRPr>
          </a:p>
        </p:txBody>
      </p:sp>
      <p:sp>
        <p:nvSpPr>
          <p:cNvPr id="86" name="PlaceHolder 2"/>
          <p:cNvSpPr>
            <a:spLocks noGrp="1"/>
          </p:cNvSpPr>
          <p:nvPr>
            <p:ph/>
          </p:nvPr>
        </p:nvSpPr>
        <p:spPr>
          <a:xfrm>
            <a:off x="457200" y="1248120"/>
            <a:ext cx="8229240" cy="4525560"/>
          </a:xfrm>
          <a:prstGeom prst="rect">
            <a:avLst/>
          </a:prstGeom>
          <a:noFill/>
          <a:ln w="0">
            <a:noFill/>
          </a:ln>
        </p:spPr>
        <p:txBody>
          <a:bodyPr anchor="t">
            <a:noAutofit/>
          </a:bodyPr>
          <a:p>
            <a:pPr>
              <a:lnSpc>
                <a:spcPct val="100000"/>
              </a:lnSpc>
              <a:spcBef>
                <a:spcPts val="641"/>
              </a:spcBef>
              <a:buNone/>
            </a:pPr>
            <a:r>
              <a:rPr b="0" lang="en-US" sz="1400" spc="-1" strike="noStrike">
                <a:solidFill>
                  <a:srgbClr val="000000"/>
                </a:solidFill>
                <a:latin typeface="Calibri"/>
              </a:rPr>
              <a:t>Traditional machine learning models like decision trees and random forests are easy to interpret but often struggle with accuracy on complex datasets. </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XGBoost short form for eXtreme Gradient Boosting is an advanced machine learning algorithm designed for efficiency, speed and high performance.</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It is an optimized implementation of Gradient Boosting and is a type of ensemble learning method that combines multiple weak models to form a stronger model.</a:t>
            </a:r>
            <a:endParaRPr b="0" lang="en-US" sz="1400" spc="-1" strike="noStrike">
              <a:solidFill>
                <a:srgbClr val="000000"/>
              </a:solidFill>
              <a:latin typeface="Calibri"/>
            </a:endParaRPr>
          </a:p>
          <a:p>
            <a:pPr>
              <a:lnSpc>
                <a:spcPct val="100000"/>
              </a:lnSpc>
              <a:spcBef>
                <a:spcPts val="641"/>
              </a:spcBef>
              <a:buNone/>
            </a:pPr>
            <a:endParaRPr b="0" lang="en-US" sz="18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XGBoost uses decision trees as its base learners and combines them sequentially to improve the model’s performance. Each new tree is trained to correct the errors made by the previous tree and this process is called boosting.</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It has built-in parallel processing to train models on large datasets quickly. XGBoost also supports customizations allowing users to adjust model parameters to optimize performance based on the specific problem.</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How XGBoost Works</a:t>
            </a:r>
            <a:endParaRPr b="0" lang="en-US" sz="4400" spc="-1" strike="noStrike">
              <a:solidFill>
                <a:srgbClr val="000000"/>
              </a:solidFill>
              <a:latin typeface="Calibri"/>
            </a:endParaRPr>
          </a:p>
        </p:txBody>
      </p:sp>
      <p:sp>
        <p:nvSpPr>
          <p:cNvPr id="88" name="PlaceHolder 2"/>
          <p:cNvSpPr>
            <a:spLocks noGrp="1"/>
          </p:cNvSpPr>
          <p:nvPr>
            <p:ph/>
          </p:nvPr>
        </p:nvSpPr>
        <p:spPr>
          <a:xfrm>
            <a:off x="457200" y="1600200"/>
            <a:ext cx="8229240" cy="4525560"/>
          </a:xfrm>
          <a:prstGeom prst="rect">
            <a:avLst/>
          </a:prstGeom>
          <a:noFill/>
          <a:ln w="0">
            <a:noFill/>
          </a:ln>
        </p:spPr>
        <p:txBody>
          <a:bodyPr anchor="t">
            <a:noAutofit/>
          </a:bodyPr>
          <a:p>
            <a:pPr>
              <a:lnSpc>
                <a:spcPct val="100000"/>
              </a:lnSpc>
              <a:spcBef>
                <a:spcPts val="641"/>
              </a:spcBef>
              <a:buNone/>
            </a:pPr>
            <a:r>
              <a:rPr b="0" lang="en-US" sz="1600" spc="-1" strike="noStrike">
                <a:solidFill>
                  <a:srgbClr val="000000"/>
                </a:solidFill>
                <a:latin typeface="Calibri"/>
              </a:rPr>
              <a:t>It builds decision trees sequentially with each tree attempting to correct the mistakes made by the previous one. The process can be broken down as follows:</a:t>
            </a:r>
            <a:endParaRPr b="0" lang="en-US" sz="1600" spc="-1" strike="noStrike">
              <a:solidFill>
                <a:srgbClr val="000000"/>
              </a:solidFill>
              <a:latin typeface="Calibri"/>
            </a:endParaRPr>
          </a:p>
          <a:p>
            <a:pPr>
              <a:lnSpc>
                <a:spcPct val="100000"/>
              </a:lnSpc>
              <a:spcBef>
                <a:spcPts val="641"/>
              </a:spcBef>
              <a:buNone/>
            </a:pPr>
            <a:endParaRPr b="0" lang="en-US" sz="1600" spc="-1" strike="noStrike">
              <a:solidFill>
                <a:srgbClr val="000000"/>
              </a:solidFill>
              <a:latin typeface="Calibri"/>
            </a:endParaRPr>
          </a:p>
          <a:p>
            <a:pPr>
              <a:lnSpc>
                <a:spcPct val="100000"/>
              </a:lnSpc>
              <a:spcBef>
                <a:spcPts val="641"/>
              </a:spcBef>
              <a:buNone/>
            </a:pPr>
            <a:r>
              <a:rPr b="0" lang="en-US" sz="1600" spc="-1" strike="noStrike">
                <a:solidFill>
                  <a:srgbClr val="000000"/>
                </a:solidFill>
                <a:latin typeface="Calibri"/>
              </a:rPr>
              <a:t>* Start with a base learner: The first model decision tree is trained on the data. In regression tasks this base model simply predicts the average of the target variable.</a:t>
            </a:r>
            <a:endParaRPr b="0" lang="en-US" sz="1600" spc="-1" strike="noStrike">
              <a:solidFill>
                <a:srgbClr val="000000"/>
              </a:solidFill>
              <a:latin typeface="Calibri"/>
            </a:endParaRPr>
          </a:p>
          <a:p>
            <a:pPr>
              <a:lnSpc>
                <a:spcPct val="100000"/>
              </a:lnSpc>
              <a:spcBef>
                <a:spcPts val="641"/>
              </a:spcBef>
              <a:buNone/>
            </a:pPr>
            <a:r>
              <a:rPr b="0" lang="en-US" sz="1600" spc="-1" strike="noStrike">
                <a:solidFill>
                  <a:srgbClr val="000000"/>
                </a:solidFill>
                <a:latin typeface="Calibri"/>
              </a:rPr>
              <a:t>* Calculate the errors: After training the first tree the errors between the predicted and actual values are calculated.</a:t>
            </a:r>
            <a:endParaRPr b="0" lang="en-US" sz="1600" spc="-1" strike="noStrike">
              <a:solidFill>
                <a:srgbClr val="000000"/>
              </a:solidFill>
              <a:latin typeface="Calibri"/>
            </a:endParaRPr>
          </a:p>
          <a:p>
            <a:pPr>
              <a:lnSpc>
                <a:spcPct val="100000"/>
              </a:lnSpc>
              <a:spcBef>
                <a:spcPts val="641"/>
              </a:spcBef>
              <a:buNone/>
            </a:pPr>
            <a:r>
              <a:rPr b="0" lang="en-US" sz="1600" spc="-1" strike="noStrike">
                <a:solidFill>
                  <a:srgbClr val="000000"/>
                </a:solidFill>
                <a:latin typeface="Calibri"/>
              </a:rPr>
              <a:t>* Train the next tree: The next tree is trained on the errors of the previous tree. This step attempts to correct the errors made by the first tree.</a:t>
            </a:r>
            <a:endParaRPr b="0" lang="en-US" sz="1600" spc="-1" strike="noStrike">
              <a:solidFill>
                <a:srgbClr val="000000"/>
              </a:solidFill>
              <a:latin typeface="Calibri"/>
            </a:endParaRPr>
          </a:p>
          <a:p>
            <a:pPr>
              <a:lnSpc>
                <a:spcPct val="100000"/>
              </a:lnSpc>
              <a:spcBef>
                <a:spcPts val="641"/>
              </a:spcBef>
              <a:buNone/>
            </a:pPr>
            <a:r>
              <a:rPr b="0" lang="en-US" sz="1600" spc="-1" strike="noStrike">
                <a:solidFill>
                  <a:srgbClr val="000000"/>
                </a:solidFill>
                <a:latin typeface="Calibri"/>
              </a:rPr>
              <a:t>* Repeat the process: This process continues with each new tree trying to correct the errors of the previous trees until a stopping criterion is met.</a:t>
            </a:r>
            <a:endParaRPr b="0" lang="en-US" sz="1600" spc="-1" strike="noStrike">
              <a:solidFill>
                <a:srgbClr val="000000"/>
              </a:solidFill>
              <a:latin typeface="Calibri"/>
            </a:endParaRPr>
          </a:p>
          <a:p>
            <a:pPr>
              <a:lnSpc>
                <a:spcPct val="100000"/>
              </a:lnSpc>
              <a:spcBef>
                <a:spcPts val="641"/>
              </a:spcBef>
              <a:buNone/>
            </a:pPr>
            <a:r>
              <a:rPr b="0" lang="en-US" sz="1600" spc="-1" strike="noStrike">
                <a:solidFill>
                  <a:srgbClr val="000000"/>
                </a:solidFill>
                <a:latin typeface="Calibri"/>
              </a:rPr>
              <a:t>* Combine the predictions: The final prediction is the sum of the predictions from all the trees.</a:t>
            </a:r>
            <a:endParaRPr b="0" lang="en-US" sz="16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How XGBoost Works</a:t>
            </a:r>
            <a:endParaRPr b="0" lang="en-US" sz="4400" spc="-1" strike="noStrike">
              <a:solidFill>
                <a:srgbClr val="000000"/>
              </a:solidFill>
              <a:latin typeface="Calibri"/>
            </a:endParaRPr>
          </a:p>
        </p:txBody>
      </p:sp>
      <p:pic>
        <p:nvPicPr>
          <p:cNvPr id="90" name="" descr=""/>
          <p:cNvPicPr/>
          <p:nvPr/>
        </p:nvPicPr>
        <p:blipFill>
          <a:blip r:embed="rId1"/>
          <a:stretch/>
        </p:blipFill>
        <p:spPr>
          <a:xfrm>
            <a:off x="938160" y="1191960"/>
            <a:ext cx="6939720" cy="3469680"/>
          </a:xfrm>
          <a:prstGeom prst="rect">
            <a:avLst/>
          </a:prstGeom>
          <a:ln w="0">
            <a:noFill/>
          </a:ln>
        </p:spPr>
      </p:pic>
      <p:pic>
        <p:nvPicPr>
          <p:cNvPr id="91" name="" descr=""/>
          <p:cNvPicPr/>
          <p:nvPr/>
        </p:nvPicPr>
        <p:blipFill>
          <a:blip r:embed="rId2"/>
          <a:stretch/>
        </p:blipFill>
        <p:spPr>
          <a:xfrm>
            <a:off x="2286000" y="4687920"/>
            <a:ext cx="4196520" cy="2098080"/>
          </a:xfrm>
          <a:prstGeom prst="rect">
            <a:avLst/>
          </a:prstGeom>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3200" spc="-1" strike="noStrike">
                <a:solidFill>
                  <a:srgbClr val="000000"/>
                </a:solidFill>
                <a:latin typeface="Calibri"/>
              </a:rPr>
              <a:t>Advantages and Limitations</a:t>
            </a:r>
            <a:endParaRPr b="0" lang="en-US" sz="3200" spc="-1" strike="noStrike">
              <a:solidFill>
                <a:srgbClr val="000000"/>
              </a:solidFill>
              <a:latin typeface="Calibri"/>
            </a:endParaRPr>
          </a:p>
        </p:txBody>
      </p:sp>
      <p:sp>
        <p:nvSpPr>
          <p:cNvPr id="93" name="PlaceHolder 2"/>
          <p:cNvSpPr>
            <a:spLocks noGrp="1"/>
          </p:cNvSpPr>
          <p:nvPr>
            <p:ph/>
          </p:nvPr>
        </p:nvSpPr>
        <p:spPr>
          <a:xfrm>
            <a:off x="457200" y="1600200"/>
            <a:ext cx="8229240" cy="4525560"/>
          </a:xfrm>
          <a:prstGeom prst="rect">
            <a:avLst/>
          </a:prstGeom>
          <a:noFill/>
          <a:ln w="0">
            <a:noFill/>
          </a:ln>
        </p:spPr>
        <p:txBody>
          <a:bodyPr anchor="t">
            <a:noAutofit/>
          </a:bodyPr>
          <a:p>
            <a:pPr>
              <a:lnSpc>
                <a:spcPct val="100000"/>
              </a:lnSpc>
              <a:spcBef>
                <a:spcPts val="641"/>
              </a:spcBef>
              <a:buNone/>
            </a:pPr>
            <a:r>
              <a:rPr b="0" lang="en-US" sz="1300" spc="-1" strike="noStrike">
                <a:solidFill>
                  <a:srgbClr val="000000"/>
                </a:solidFill>
                <a:latin typeface="Calibri"/>
              </a:rPr>
              <a:t>Advantages of XGboost</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Scalable and efficient for large datasets with millions of records</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Supports parallel processing and GPU acceleration for faster training</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Offers customizable parameters and regularization for fine-tuning</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Includes feature importance analysis for better insights and selection</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Trusted by data scientists across multiple programming languages</a:t>
            </a:r>
            <a:endParaRPr b="0" lang="en-US" sz="1300" spc="-1" strike="noStrike">
              <a:solidFill>
                <a:srgbClr val="000000"/>
              </a:solidFill>
              <a:latin typeface="Calibri"/>
            </a:endParaRPr>
          </a:p>
          <a:p>
            <a:pPr>
              <a:lnSpc>
                <a:spcPct val="100000"/>
              </a:lnSpc>
              <a:spcBef>
                <a:spcPts val="641"/>
              </a:spcBef>
              <a:buNone/>
            </a:pP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Limitations of XGBoost</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XGBoost can be computationally intensive, making it less ideal for resource-constrained systems.</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It may be sensitive to noise or outliers, requiring careful data preprocessing.</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Prone to overfitting, especially on small datasets or with too many trees.</a:t>
            </a:r>
            <a:endParaRPr b="0" lang="en-US" sz="1300" spc="-1" strike="noStrike">
              <a:solidFill>
                <a:srgbClr val="000000"/>
              </a:solidFill>
              <a:latin typeface="Calibri"/>
            </a:endParaRPr>
          </a:p>
          <a:p>
            <a:pPr>
              <a:lnSpc>
                <a:spcPct val="100000"/>
              </a:lnSpc>
              <a:spcBef>
                <a:spcPts val="641"/>
              </a:spcBef>
              <a:buNone/>
            </a:pPr>
            <a:r>
              <a:rPr b="0" lang="en-US" sz="1300" spc="-1" strike="noStrike">
                <a:solidFill>
                  <a:srgbClr val="000000"/>
                </a:solidFill>
                <a:latin typeface="Calibri"/>
              </a:rPr>
              <a:t>Offers feature importance, but overall model interpretability is limited compared to simpler methods which is an issue in fields like healthcare or finance.</a:t>
            </a:r>
            <a:endParaRPr b="0" lang="en-US" sz="13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4680"/>
            <a:ext cx="8229240" cy="1142640"/>
          </a:xfrm>
          <a:prstGeom prst="rect">
            <a:avLst/>
          </a:prstGeom>
          <a:noFill/>
          <a:ln w="0">
            <a:noFill/>
          </a:ln>
        </p:spPr>
        <p:txBody>
          <a:bodyPr anchor="ctr">
            <a:noAutofit/>
          </a:bodyPr>
          <a:p>
            <a:pPr algn="ctr">
              <a:lnSpc>
                <a:spcPct val="100000"/>
              </a:lnSpc>
              <a:buNone/>
            </a:pPr>
            <a:r>
              <a:rPr b="0" lang="en-US" sz="4400" spc="-1" strike="noStrike">
                <a:solidFill>
                  <a:srgbClr val="000000"/>
                </a:solidFill>
                <a:latin typeface="Calibri"/>
              </a:rPr>
              <a:t>Real-World Use Cases</a:t>
            </a:r>
            <a:endParaRPr b="0" lang="en-US" sz="4400" spc="-1" strike="noStrike">
              <a:solidFill>
                <a:srgbClr val="000000"/>
              </a:solidFill>
              <a:latin typeface="Calibri"/>
            </a:endParaRPr>
          </a:p>
        </p:txBody>
      </p:sp>
      <p:sp>
        <p:nvSpPr>
          <p:cNvPr id="95" name="PlaceHolder 2"/>
          <p:cNvSpPr>
            <a:spLocks noGrp="1"/>
          </p:cNvSpPr>
          <p:nvPr>
            <p:ph/>
          </p:nvPr>
        </p:nvSpPr>
        <p:spPr>
          <a:xfrm>
            <a:off x="457200" y="1312200"/>
            <a:ext cx="8229240" cy="4525560"/>
          </a:xfrm>
          <a:prstGeom prst="rect">
            <a:avLst/>
          </a:prstGeom>
          <a:noFill/>
          <a:ln w="0">
            <a:noFill/>
          </a:ln>
        </p:spPr>
        <p:txBody>
          <a:bodyPr anchor="t">
            <a:noAutofit/>
          </a:bodyPr>
          <a:p>
            <a:pPr>
              <a:lnSpc>
                <a:spcPct val="100000"/>
              </a:lnSpc>
              <a:spcBef>
                <a:spcPts val="641"/>
              </a:spcBef>
              <a:buNone/>
            </a:pPr>
            <a:r>
              <a:rPr b="0" lang="en-US" sz="1400" spc="-1" strike="noStrike">
                <a:solidFill>
                  <a:srgbClr val="000000"/>
                </a:solidFill>
                <a:latin typeface="Calibri"/>
              </a:rPr>
              <a:t>Fraud Detection:</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XGBoost can be used to identify fraudulent transactions by analyzing patterns in financial </a:t>
            </a:r>
            <a:r>
              <a:rPr b="0" lang="en-US" sz="1400" spc="-1" strike="noStrike">
                <a:solidFill>
                  <a:srgbClr val="000000"/>
                </a:solidFill>
                <a:latin typeface="Calibri"/>
              </a:rPr>
              <a:t>data. </a:t>
            </a:r>
            <a:endParaRPr b="0" lang="en-US" sz="1400" spc="-1" strike="noStrike">
              <a:solidFill>
                <a:srgbClr val="000000"/>
              </a:solidFill>
              <a:latin typeface="Calibri"/>
            </a:endParaRPr>
          </a:p>
          <a:p>
            <a:pPr>
              <a:lnSpc>
                <a:spcPct val="100000"/>
              </a:lnSpc>
              <a:spcBef>
                <a:spcPts val="641"/>
              </a:spcBef>
              <a:buNone/>
            </a:pP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Credit Scoring:</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It helps assess creditworthiness by predicting the likelihood of default based on various </a:t>
            </a:r>
            <a:r>
              <a:rPr b="0" lang="en-US" sz="1400" spc="-1" strike="noStrike">
                <a:solidFill>
                  <a:srgbClr val="000000"/>
                </a:solidFill>
                <a:latin typeface="Calibri"/>
              </a:rPr>
              <a:t>factors.</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 </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Customer Churn Prediction:</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XGBoost can identify customers at risk of leaving, allowing businesses to take proactive </a:t>
            </a:r>
            <a:r>
              <a:rPr b="0" lang="en-US" sz="1400" spc="-1" strike="noStrike">
                <a:solidFill>
                  <a:srgbClr val="000000"/>
                </a:solidFill>
                <a:latin typeface="Calibri"/>
              </a:rPr>
              <a:t>measures. </a:t>
            </a:r>
            <a:endParaRPr b="0" lang="en-US" sz="1400" spc="-1" strike="noStrike">
              <a:solidFill>
                <a:srgbClr val="000000"/>
              </a:solidFill>
              <a:latin typeface="Calibri"/>
            </a:endParaRPr>
          </a:p>
          <a:p>
            <a:pPr>
              <a:lnSpc>
                <a:spcPct val="100000"/>
              </a:lnSpc>
              <a:spcBef>
                <a:spcPts val="641"/>
              </a:spcBef>
              <a:buNone/>
            </a:pP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Disease Prediction:</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In healthcare, XGBoost can predict disease progression or the effectiveness of treatments </a:t>
            </a:r>
            <a:r>
              <a:rPr b="0" lang="en-US" sz="1400" spc="-1" strike="noStrike">
                <a:solidFill>
                  <a:srgbClr val="000000"/>
                </a:solidFill>
                <a:latin typeface="Calibri"/>
              </a:rPr>
              <a:t>based on patient data.</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 </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Image and Text Classification:</a:t>
            </a:r>
            <a:endParaRPr b="0" lang="en-US" sz="1400" spc="-1" strike="noStrike">
              <a:solidFill>
                <a:srgbClr val="000000"/>
              </a:solidFill>
              <a:latin typeface="Calibri"/>
            </a:endParaRPr>
          </a:p>
          <a:p>
            <a:pPr>
              <a:lnSpc>
                <a:spcPct val="100000"/>
              </a:lnSpc>
              <a:spcBef>
                <a:spcPts val="641"/>
              </a:spcBef>
              <a:buNone/>
            </a:pPr>
            <a:r>
              <a:rPr b="0" lang="en-US" sz="1400" spc="-1" strike="noStrike">
                <a:solidFill>
                  <a:srgbClr val="000000"/>
                </a:solidFill>
                <a:latin typeface="Calibri"/>
              </a:rPr>
              <a:t>XGBoost can classify images and text into different categories. </a:t>
            </a:r>
            <a:endParaRPr b="0" lang="en-US" sz="1400" spc="-1" strike="noStrike">
              <a:solidFill>
                <a:srgbClr val="000000"/>
              </a:solidFill>
              <a:latin typeface="Calibri"/>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TotalTime>
  <Application>LibreOffice/7.3.7.2$Linux_X86_64 LibreOffice_project/30$Build-2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2013-01-27T09:14:16Z</dcterms:created>
  <dc:creator/>
  <dc:description>generated using python-pptx</dc:description>
  <dc:language>en-US</dc:language>
  <cp:lastModifiedBy/>
  <dcterms:modified xsi:type="dcterms:W3CDTF">2025-05-23T20:54:11Z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