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EC414-9598-4E34-9D3A-5621CE26E3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AFC32-CFB5-4DD9-91F4-99AF38F92B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FDF18C-C8CD-458D-A946-D5E33ED4DF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303248-03AA-429A-BFB1-9A2C06C39E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E34A77-077F-48C2-9362-E66505EB76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21A236-0393-4D8F-BE2A-8FF30898C5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7F7EA8-A15E-4869-A3E1-A9B00CCE38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83B904-41A1-41E8-91B6-1F0F587943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8FAA5A-E17A-43E3-915E-8C3C09192C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7B9427-8327-449B-BE9D-F8FBBDE564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2472DC-4088-4693-9B66-135BFBD22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F17B5-BEF6-42CB-908B-4856CDEB33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840835-94D6-4328-88B3-F79E383DB9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89DDFA-D606-407C-BF13-AEE3E369EB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43386A-4BD1-4E99-83DB-C05348EA82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BF71BE-5E54-4208-992F-FBA8B198DB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1F7C29-D18F-4AA9-BA31-57343C7E6C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3A95B-1076-4624-A2B5-8FD77E1FED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752C56-4A53-49B1-A803-67C75AE6B5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63D8E1-0BFF-414D-9908-E77FD781D1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7B936A-BA3B-4B27-AE5B-DD70E87212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5C22A-8558-4895-A21F-1628FC0541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74C317-F63F-4B4B-91AE-E9FB3C201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229ED-0CCF-4E13-86CD-06F6A912B2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EA671-2C4B-4972-A388-00B349CA91B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789FF9-F407-4820-B1F4-9655B9C43E3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6160" y="45720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AdaBoost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960" y="5486400"/>
            <a:ext cx="6400440" cy="11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Overview of the Adaptive Boosting Algorithm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Presented by: [DEEPIKA NARENDRAN]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Date: [Friday May 2025]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48120" y="1564200"/>
            <a:ext cx="6981480" cy="39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is AdaBoost?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AdaBoost stands for Adaptive Boosting.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It’s an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ensemble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method that combines weak learners into a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strong classifier.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Introduced by Freund and Schapire in 1995.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 Commonly used with decision stumps (one-level decision trees).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200400" y="3716280"/>
            <a:ext cx="2913120" cy="29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AdaBoost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 Initialize weights for all training samples equally.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2. Train a weak learner on the data.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3. Increase weights of incorrectly classified samples.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4. Train the next learner with updated weights.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5. Repeat for a set number of iterations.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6. Final prediction is a weighted vote of all weak learners.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How AdaBoost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1. Initialize weights for all training samples equally.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2. Train a weak learner on the data.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3. Increase weights of incorrectly classified samples.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4. Train the next learner with updated weights.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5. Repeat for a set number of iterations.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6. Final prediction is a weighted vote of all weak learners.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0160" y="1602360"/>
            <a:ext cx="9143640" cy="512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Advantages and Limitations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Advantages: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Simple and effective.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Often more accurate than individual models.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Works well with low-bias classifiers (e.g., decision stumps).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Limitations: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Sensitive to noisy data and outliers.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- May overfit if too many iterations are used.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Real-World Use Cases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Face detection in computer vision (Viola-Jones algorithm).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Text classification and spam filtering.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Risk prediction in finance and insurance.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Medical diagnosis support systems.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2025-05-23T20:39:18Z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