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9A852-D740-4D3D-8F17-A8D81A9CAF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9FDD49-8B14-4E0A-89CC-A13C84EDBA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CE52D2-8CFF-4F87-92BD-439A567E25C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D18218-1C0A-40E0-B32B-D95E86EBEA0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3BB3AF-94C0-43F0-B930-59276C7A43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5E9569-0DAC-435B-87BC-30435AFF0D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2ACEA5-839F-466C-A4FF-61E0A64D9A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8B998F-272A-4D31-8C05-9673BA58BE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C48C80-EABE-4FEB-8A1F-AC296A6A198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DE513F-3246-4B6D-9B38-1B40704E38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6F60EDE-7D25-46CE-A365-4B2DBA3439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049B88-D21E-4043-91A6-312FC4B658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1B8E470-1FA3-4140-B345-5A70B9FBA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F49A65-DB06-4F35-9402-CE84900A86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E1F985-C42C-44CD-8A90-836103C352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A5DD67-B1D3-4C79-873B-02A2B29CADB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B3A25D-1776-4EEC-AF9A-1A388CBE3CE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E9B05E-D472-4E85-A7F3-1DA753AA52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E52A8D-1D3D-441E-82C4-A3C126A207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CF8CF2-875E-42AA-B076-44CB898F30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C6252-278F-45B9-B8E2-E896964BD33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79DBEA-F7EF-405D-ACEF-2AB1404242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4F0A64-CB83-48FD-A0EB-8545EF0610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F4758-9842-4C9B-9C72-AC5889ECF3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B6831B-A9FD-4873-A115-F0404D473AF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F6BCD-C896-47CE-9CB2-DC9B85A1AA0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6160" y="45720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Introduction to LightGBM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960" y="5486400"/>
            <a:ext cx="6400440" cy="1143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Overview of the Adaptive Boosting Algorithm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Presented by: [DEEPIKA NARENDRAN]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8b8b8b"/>
                </a:solidFill>
                <a:latin typeface="Calibri"/>
              </a:rPr>
              <a:t>Date: [Friday May 2025]  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8b8b8b"/>
                </a:solidFill>
                <a:latin typeface="Calibri"/>
              </a:rPr>
              <a:t>Refference: https://dataaspirant.com/lightgbm-algorithm/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763200" y="2083680"/>
            <a:ext cx="7632720" cy="298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is LightGBM 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69800" y="1646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Light GBM is a fast, distributed, high-performance gradient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boosting framework that uses a tree-based learning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algorithm. 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It also supports GPU learning and is thus widely used for data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science application development.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How it differs from other boosting algorithms?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Light GBM splits the tree leaf-wise with the best fit whereas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other boosting algorithms split the tree depth-wise or level-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wise rather than leaf-wise. In other words, Light GBM grows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trees vertically while other algorithms grow trees horizontally.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Noto Sans CJK SC"/>
              </a:rPr>
              <a:t>How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LightGBM Works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LightGBM hyperparameter tuning involves optimizing the settings that govern the behavior and performance of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the model during training. Techniques like grid search, random search and Bayesian optimization can be used to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find the optimal set of hyperparameters for your model.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LightGBM key Hyperparameters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Learning Rate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Number of Leaves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Max Depth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Feature Fraction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LightGBM Regularization parameters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LightGBM Learning Control Parameters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Training and Evaluation in LightGBM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Training in LightGBM involves fitting a gradient boosting model to a dataset. During training, the model iteratively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builds decision trees to minimize a specified loss function, adjusting tree parameters to optimize model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performance. Evaluation assesses the trained model's performance using metrics such as mean squared error for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regression tasks or accuracy for classification tasks. Cross-validation techniques may be employed to validate </a:t>
            </a: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model performance on unseen data and prevent overfitting.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Train a model using LightGBM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Cross-validation and hyperparameter tuning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100" spc="-1" strike="noStrike">
                <a:solidFill>
                  <a:srgbClr val="000000"/>
                </a:solidFill>
                <a:latin typeface="Calibri"/>
              </a:rPr>
              <a:t>LightGBM evaluation metrics</a:t>
            </a:r>
            <a:endParaRPr b="0" lang="en-US" sz="1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Noto Sans CJK SC"/>
              </a:rPr>
              <a:t>How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LightGBM Works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63200" y="2212560"/>
            <a:ext cx="7632720" cy="329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Advantages and Limitations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Advantages of Light GBM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Faster training speed and higher efficiency: Light GBM uses a histogram-based algorithm i.e it buckets continuous feature values into discrete bins which fasten the training procedure.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Lower memory usage: Replaces continuous values to discrete bins which results in lower memory usage.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Better accuracy than any other boosting algorithm: It produces much more complex trees by following leaf wise split approach rather than a level-wise approach which is the main factor in achieving higher accuracy.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Compatibility with Large Datasets: It is capable of performing equally well with large datasets with a significant reduction in training time as compared to XGBoost.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Limitations of Light GBM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Overfitting: Light GBM split the tree leaf-wise which can lead to overfitting as it produces much complex trees.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300" spc="-1" strike="noStrike">
                <a:solidFill>
                  <a:srgbClr val="000000"/>
                </a:solidFill>
                <a:latin typeface="Calibri"/>
              </a:rPr>
              <a:t>Compatibility with Datasets: Light GBM is sensitive to overfitting and thus can easily overfit small data.</a:t>
            </a:r>
            <a:endParaRPr b="0" lang="en-US" sz="13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Real-World Use Cases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2068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Fraud Detection: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Anomaly Detection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Image Classification: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2025-05-23T21:17:53Z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