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0" r:id="rId8"/>
    <p:sldId id="271" r:id="rId9"/>
    <p:sldId id="263" r:id="rId10"/>
    <p:sldId id="269" r:id="rId11"/>
    <p:sldId id="264" r:id="rId12"/>
    <p:sldId id="265" r:id="rId13"/>
    <p:sldId id="266" r:id="rId14"/>
    <p:sldId id="267" r:id="rId15"/>
    <p:sldId id="268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07067" y="209974"/>
            <a:ext cx="7766936" cy="1218776"/>
          </a:xfrm>
        </p:spPr>
        <p:txBody>
          <a:bodyPr/>
          <a:lstStyle/>
          <a:p>
            <a:pPr algn="ctr"/>
            <a:r>
              <a:rPr lang="de-DE" sz="6600" b="1" dirty="0" err="1" smtClean="0"/>
              <a:t>JoinSports</a:t>
            </a:r>
            <a:endParaRPr lang="de-DE" sz="66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07067" y="5353853"/>
            <a:ext cx="7766936" cy="1096899"/>
          </a:xfrm>
        </p:spPr>
        <p:txBody>
          <a:bodyPr/>
          <a:lstStyle/>
          <a:p>
            <a:pPr algn="l"/>
            <a:r>
              <a:rPr lang="de-DE" dirty="0" smtClean="0"/>
              <a:t>Gruppenmitglieder: </a:t>
            </a:r>
            <a:br>
              <a:rPr lang="de-DE" dirty="0" smtClean="0"/>
            </a:br>
            <a:r>
              <a:rPr lang="de-DE" dirty="0" smtClean="0"/>
              <a:t>Timo Rautenberg, Alexander </a:t>
            </a:r>
            <a:r>
              <a:rPr lang="de-DE" dirty="0" err="1" smtClean="0"/>
              <a:t>Bierenstiel</a:t>
            </a:r>
            <a:r>
              <a:rPr lang="de-DE" dirty="0" smtClean="0"/>
              <a:t>, Dominik Schmitt</a:t>
            </a:r>
          </a:p>
          <a:p>
            <a:pPr algn="l"/>
            <a:r>
              <a:rPr lang="de-DE" dirty="0" smtClean="0"/>
              <a:t>Datum:	14. Dezember 2016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496" y="1523113"/>
            <a:ext cx="3748077" cy="373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6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Softwarearchitektur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497331"/>
            <a:ext cx="8596668" cy="4544032"/>
          </a:xfrm>
        </p:spPr>
        <p:txBody>
          <a:bodyPr/>
          <a:lstStyle/>
          <a:p>
            <a:r>
              <a:rPr lang="de-DE" sz="2800" dirty="0" smtClean="0"/>
              <a:t>Entity-</a:t>
            </a:r>
            <a:r>
              <a:rPr lang="de-DE" sz="2800" dirty="0" err="1" smtClean="0"/>
              <a:t>Relationship</a:t>
            </a:r>
            <a:r>
              <a:rPr lang="de-DE" sz="2800" dirty="0" smtClean="0"/>
              <a:t>-Modell (ERM)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1459" r="690" b="2963"/>
          <a:stretch/>
        </p:blipFill>
        <p:spPr>
          <a:xfrm>
            <a:off x="677334" y="2511411"/>
            <a:ext cx="8709661" cy="294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Live Demo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5391" r="6206" b="10794"/>
          <a:stretch/>
        </p:blipFill>
        <p:spPr>
          <a:xfrm>
            <a:off x="4389120" y="251460"/>
            <a:ext cx="3497580" cy="62447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738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V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89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V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31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V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409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V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863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V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3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Vision</a:t>
            </a:r>
          </a:p>
          <a:p>
            <a:r>
              <a:rPr lang="de-DE" sz="2800" dirty="0" smtClean="0"/>
              <a:t>Technology</a:t>
            </a:r>
          </a:p>
          <a:p>
            <a:r>
              <a:rPr lang="de-DE" sz="2800" dirty="0" err="1" smtClean="0"/>
              <a:t>Testing</a:t>
            </a:r>
            <a:endParaRPr lang="de-DE" sz="2800" dirty="0" smtClean="0"/>
          </a:p>
          <a:p>
            <a:r>
              <a:rPr lang="de-DE" sz="2800" dirty="0" smtClean="0"/>
              <a:t>Development Tools</a:t>
            </a:r>
          </a:p>
          <a:p>
            <a:r>
              <a:rPr lang="de-DE" sz="2800" dirty="0" smtClean="0"/>
              <a:t>Softwarearchitektur</a:t>
            </a:r>
          </a:p>
          <a:p>
            <a:r>
              <a:rPr lang="de-DE" sz="2800" dirty="0" smtClean="0"/>
              <a:t>Live Demo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873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App-Anwendung zur einfachen Vernetzung von Fußballfans</a:t>
            </a:r>
          </a:p>
          <a:p>
            <a:r>
              <a:rPr lang="de-DE" sz="2400" dirty="0" smtClean="0"/>
              <a:t>Organisation von Matches auf öffentlichen Sportplätzen</a:t>
            </a:r>
          </a:p>
          <a:p>
            <a:r>
              <a:rPr lang="de-DE" sz="2400" dirty="0" smtClean="0"/>
              <a:t>Team-Modus mit Ligasystem</a:t>
            </a:r>
          </a:p>
          <a:p>
            <a:r>
              <a:rPr lang="de-DE" sz="2400" dirty="0" smtClean="0"/>
              <a:t>Vorteile:</a:t>
            </a:r>
            <a:br>
              <a:rPr lang="de-DE" sz="2400" dirty="0" smtClean="0"/>
            </a:br>
            <a:r>
              <a:rPr lang="de-DE" sz="2400" dirty="0" smtClean="0"/>
              <a:t>- keine Bindung an feste</a:t>
            </a:r>
            <a:r>
              <a:rPr lang="de-DE" sz="2400" dirty="0"/>
              <a:t> </a:t>
            </a:r>
            <a:r>
              <a:rPr lang="de-DE" sz="2400" dirty="0" smtClean="0"/>
              <a:t>Spielpläne</a:t>
            </a:r>
            <a:br>
              <a:rPr lang="de-DE" sz="2400" dirty="0" smtClean="0"/>
            </a:br>
            <a:r>
              <a:rPr lang="de-DE" sz="2400" dirty="0" smtClean="0"/>
              <a:t>- Spaß am Sport</a:t>
            </a:r>
            <a:br>
              <a:rPr lang="de-DE" sz="2400" dirty="0" smtClean="0"/>
            </a:br>
            <a:r>
              <a:rPr lang="de-DE" sz="2400" dirty="0" smtClean="0"/>
              <a:t>- neue Leute kennenlernen</a:t>
            </a:r>
            <a:br>
              <a:rPr lang="de-DE" sz="2400" dirty="0" smtClean="0"/>
            </a:br>
            <a:endParaRPr lang="de-DE" sz="2400" dirty="0" smtClean="0"/>
          </a:p>
          <a:p>
            <a:endParaRPr lang="de-DE" sz="2400" dirty="0" smtClean="0"/>
          </a:p>
          <a:p>
            <a:endParaRPr lang="de-DE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" t="15762" r="-1" b="8764"/>
          <a:stretch/>
        </p:blipFill>
        <p:spPr>
          <a:xfrm>
            <a:off x="5953022" y="3641062"/>
            <a:ext cx="3408148" cy="261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Technology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Selbst erstelle Grafik mit 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10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 smtClean="0"/>
              <a:t>Testing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V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Development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34491"/>
            <a:ext cx="8596668" cy="4406872"/>
          </a:xfrm>
        </p:spPr>
        <p:txBody>
          <a:bodyPr/>
          <a:lstStyle/>
          <a:p>
            <a:r>
              <a:rPr lang="de-DE" sz="2800" dirty="0" err="1" smtClean="0"/>
              <a:t>GitHub</a:t>
            </a:r>
            <a:r>
              <a:rPr lang="de-DE" sz="2800" dirty="0" smtClean="0"/>
              <a:t> als Versionsverwaltung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908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Development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34491"/>
            <a:ext cx="8596668" cy="4406872"/>
          </a:xfrm>
        </p:spPr>
        <p:txBody>
          <a:bodyPr/>
          <a:lstStyle/>
          <a:p>
            <a:r>
              <a:rPr lang="de-DE" sz="2800" dirty="0" err="1" smtClean="0"/>
              <a:t>Scrumming</a:t>
            </a:r>
            <a:r>
              <a:rPr lang="de-DE" sz="2800" dirty="0" smtClean="0"/>
              <a:t> via </a:t>
            </a:r>
            <a:r>
              <a:rPr lang="de-DE" sz="2800" dirty="0" err="1" smtClean="0"/>
              <a:t>Jira</a:t>
            </a:r>
            <a:endParaRPr lang="de-DE" sz="2800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2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Development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34491"/>
            <a:ext cx="8596668" cy="4406872"/>
          </a:xfrm>
        </p:spPr>
        <p:txBody>
          <a:bodyPr/>
          <a:lstStyle/>
          <a:p>
            <a:r>
              <a:rPr lang="de-DE" sz="2800" dirty="0" smtClean="0"/>
              <a:t>Langzeitplanung via MS Project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8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Softwarearchitektur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V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04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72</Words>
  <Application>Microsoft Office PowerPoint</Application>
  <PresentationFormat>Breitbild</PresentationFormat>
  <Paragraphs>52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Facette</vt:lpstr>
      <vt:lpstr>JoinSports</vt:lpstr>
      <vt:lpstr>Agenda</vt:lpstr>
      <vt:lpstr>Vision</vt:lpstr>
      <vt:lpstr>Technology</vt:lpstr>
      <vt:lpstr>Testing</vt:lpstr>
      <vt:lpstr>Development Tools</vt:lpstr>
      <vt:lpstr>Development Tools</vt:lpstr>
      <vt:lpstr>Development Tools</vt:lpstr>
      <vt:lpstr>Softwarearchitektur</vt:lpstr>
      <vt:lpstr>Softwarearchitektur</vt:lpstr>
      <vt:lpstr>Live Demo</vt:lpstr>
      <vt:lpstr>A</vt:lpstr>
      <vt:lpstr>A</vt:lpstr>
      <vt:lpstr>A</vt:lpstr>
      <vt:lpstr>A</vt:lpstr>
      <vt:lpstr>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Rautenberg</dc:creator>
  <cp:lastModifiedBy>Timo Rautenberg</cp:lastModifiedBy>
  <cp:revision>21</cp:revision>
  <dcterms:created xsi:type="dcterms:W3CDTF">2016-12-12T12:39:28Z</dcterms:created>
  <dcterms:modified xsi:type="dcterms:W3CDTF">2016-12-12T14:36:52Z</dcterms:modified>
</cp:coreProperties>
</file>