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AA36-3136-396B-0E29-BAF260272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9847-FB5B-A5C6-BE44-93D13A514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421E9-36BE-2DB2-98F7-F4BA9B2B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442-D923-4CFD-AE47-18C58ACC785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1DAF-527D-7C7B-CEEC-9A34940D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7B52-BB61-A196-0A2A-845BE74A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5192-22FD-47CB-8EBE-6C03E126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EDFD-E33B-426D-F27D-FB3A25F4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AF7E6-8386-060B-1CB4-E9F7E212D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4CE1E-560C-C082-DAD7-724C3949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442-D923-4CFD-AE47-18C58ACC785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47A69-B9DC-22C8-60E5-9AB87980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4E4F3-764E-7C30-F28B-CB943D5F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5192-22FD-47CB-8EBE-6C03E126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18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73E10-D47F-5F4B-5A48-52B1C93F1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40E62-1B4C-EC72-4363-20BD6644D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3D8FB-D36A-739A-1686-D0F5A535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442-D923-4CFD-AE47-18C58ACC785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E964-DDC8-45E2-0856-17ED7702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D7861-0C76-1E94-B5BF-3894AEC2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5192-22FD-47CB-8EBE-6C03E126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42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121F-3A8C-4D65-978F-AB279828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AA14-4D78-C2B0-0FE0-57863CEF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3128-AB5B-C9C2-F6A1-9157EA9A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442-D923-4CFD-AE47-18C58ACC785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8B752-4E76-5625-D053-A4869658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2B859-17D0-91DA-50E5-D97F03CF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5192-22FD-47CB-8EBE-6C03E126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1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2E67-767A-28EE-ACB7-3422138B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907F-B0CD-70D8-168B-42443517C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980A-C667-8D3F-32E7-9072802F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442-D923-4CFD-AE47-18C58ACC785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279B-6CAA-8DFC-7336-02F22629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4D2A-466F-DDE6-C0C2-872CAA4D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5192-22FD-47CB-8EBE-6C03E126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81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9ADE-069E-DDE0-CB72-AE264339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1409-9739-4051-5843-827968708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36DAC-D108-DB0E-5D27-5F7837A7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C9E94-B933-AE54-8BE4-4FF375F9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442-D923-4CFD-AE47-18C58ACC785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7C636-95DF-7EAC-7BE3-689C8F64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7D265-A19E-8D72-3862-8BEDCAF4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5192-22FD-47CB-8EBE-6C03E126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1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5F20-311F-114A-4210-84F558A9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20617-707D-059A-BD60-62386FE23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E2D0-C435-82FE-7810-EE4122EC2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2C6C8-69B2-7FE3-3201-A650CB3F9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6B01A-51A5-7979-589C-32CCBCA3C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0717D-2627-6656-E699-0F5D7947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442-D923-4CFD-AE47-18C58ACC785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E0EF5-EFC4-AC76-496F-8899C10C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ADDDE-89ED-5BDB-BF4D-3DCC6B1F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5192-22FD-47CB-8EBE-6C03E126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8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7339-BC05-B9E3-73FE-E0341F25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22DE5-A5B4-2221-79BE-3D74833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442-D923-4CFD-AE47-18C58ACC785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AA46E-4E89-B7C7-B21D-6958751E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C2623-F290-1497-007C-8E4C86D5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5192-22FD-47CB-8EBE-6C03E126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3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33335-DE2D-F59E-90AB-5C7E1A7A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442-D923-4CFD-AE47-18C58ACC785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4EC18-74F9-55D9-791F-4365305E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E1725-83CB-B916-F524-FFA384E8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5192-22FD-47CB-8EBE-6C03E126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939C-046C-8E74-D2F5-F26CBEB5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2CAA-6853-08CA-EBAC-7C3AAACD8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6F8C9-EB2F-BAF6-EF78-7CC366AED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F4B4B-3F67-123B-58DF-2D052E35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442-D923-4CFD-AE47-18C58ACC785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4146-9DC6-556C-8F3C-1F002BFE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06D36-F902-AE30-7E81-91C78FE3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5192-22FD-47CB-8EBE-6C03E126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3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B08B-8041-0167-F8B8-D53356AF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740D7-14D1-DC8F-2ED6-4B771E3AE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EEA6B-A2C8-38D9-FC81-846D2E93C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7D479-C0F2-AC88-1A71-F7D7F893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C442-D923-4CFD-AE47-18C58ACC785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765BE-B265-A978-863F-A88EC0C0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63D3-7AFF-96E3-201B-40A40F46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5192-22FD-47CB-8EBE-6C03E126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5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F7C26-F976-C944-85CC-C05EB7DF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E550-2BEB-AE5C-D5DD-705AB9BBA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821E-598E-F642-9858-C54E62FAD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1C442-D923-4CFD-AE47-18C58ACC785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FEB76-7CB3-01B1-3B77-67F55141D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2027-117C-7C03-D672-D9B496F4D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85192-22FD-47CB-8EBE-6C03E126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F54F-ABAE-73E1-DAC1-6FB18B800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Jukebox Java project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B3727-0843-36F6-064B-1AD02DC0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-Joinal Rodrigues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5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9F21-C9D5-BC7D-848A-194CF5DE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64AE-828A-F8F8-64B1-096B9AB3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play .wav and .mp3 files.</a:t>
            </a:r>
          </a:p>
          <a:p>
            <a:r>
              <a:rPr lang="en-US" dirty="0"/>
              <a:t>User account generation and authentication.</a:t>
            </a:r>
          </a:p>
          <a:p>
            <a:r>
              <a:rPr lang="en-US" dirty="0"/>
              <a:t>Hashed passwords stored for additional security.</a:t>
            </a:r>
          </a:p>
          <a:p>
            <a:r>
              <a:rPr lang="en-US" dirty="0"/>
              <a:t>User can search for and listen to any content based on multiple search criteria.</a:t>
            </a:r>
          </a:p>
          <a:p>
            <a:r>
              <a:rPr lang="en-US" dirty="0"/>
              <a:t>User can create multiple playlists of songs or podcasts.</a:t>
            </a:r>
          </a:p>
          <a:p>
            <a:r>
              <a:rPr lang="en-US" dirty="0"/>
              <a:t>Playlists can be shuffled or set on repeat or set to previous or next playlist item.</a:t>
            </a:r>
          </a:p>
          <a:p>
            <a:r>
              <a:rPr lang="en-US" dirty="0"/>
              <a:t>Time counter available to check remaining time of ongoing content(Only in Windows).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3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8FBE-3CA5-C010-C87E-97DCD30E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classes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DC7B-3911-3D5B-3E6A-BA54C3BE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Jaco mp3 player</a:t>
            </a:r>
          </a:p>
          <a:p>
            <a:r>
              <a:rPr lang="en-IN" dirty="0" err="1"/>
              <a:t>AudioInputStream</a:t>
            </a:r>
            <a:endParaRPr lang="en-IN" dirty="0"/>
          </a:p>
          <a:p>
            <a:r>
              <a:rPr lang="en-IN" dirty="0" err="1"/>
              <a:t>Jdbc</a:t>
            </a:r>
            <a:r>
              <a:rPr lang="en-IN" dirty="0"/>
              <a:t> connector to </a:t>
            </a:r>
            <a:r>
              <a:rPr lang="en-IN" dirty="0" err="1"/>
              <a:t>mySql</a:t>
            </a:r>
            <a:endParaRPr lang="en-IN" dirty="0"/>
          </a:p>
          <a:p>
            <a:r>
              <a:rPr lang="en-IN" dirty="0"/>
              <a:t>Stream API</a:t>
            </a:r>
          </a:p>
          <a:p>
            <a:r>
              <a:rPr lang="en-IN" dirty="0"/>
              <a:t>Thread</a:t>
            </a:r>
          </a:p>
          <a:p>
            <a:r>
              <a:rPr lang="en-IN" dirty="0" err="1"/>
              <a:t>ProcessBuilder</a:t>
            </a:r>
            <a:endParaRPr lang="en-IN" dirty="0"/>
          </a:p>
          <a:p>
            <a:r>
              <a:rPr lang="en-IN" dirty="0"/>
              <a:t>Robot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0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29D4-7EFA-B1B3-33E2-4F460CDF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2832A-CAFE-D484-3A76-041EF5CFE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1031845"/>
            <a:ext cx="10515600" cy="5696125"/>
          </a:xfrm>
        </p:spPr>
      </p:pic>
    </p:spTree>
    <p:extLst>
      <p:ext uri="{BB962C8B-B14F-4D97-AF65-F5344CB8AC3E}">
        <p14:creationId xmlns:p14="http://schemas.microsoft.com/office/powerpoint/2010/main" val="340583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9518-29C3-2088-DF57-DCAD5D0F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499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14D87-CCD2-4B3B-D969-BDCC85F80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8" y="1048624"/>
            <a:ext cx="10598791" cy="5128339"/>
          </a:xfrm>
        </p:spPr>
      </p:pic>
    </p:spTree>
    <p:extLst>
      <p:ext uri="{BB962C8B-B14F-4D97-AF65-F5344CB8AC3E}">
        <p14:creationId xmlns:p14="http://schemas.microsoft.com/office/powerpoint/2010/main" val="35413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5BFE-B222-4EA6-088C-B8BA5FF8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0F61-135C-61B4-61AB-C2C4F466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70212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110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Jukebox Java project </vt:lpstr>
      <vt:lpstr>Features</vt:lpstr>
      <vt:lpstr>Libraries and classes used</vt:lpstr>
      <vt:lpstr>ER diagram</vt:lpstr>
      <vt:lpstr>Class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 Java project -Joinal Rodrigues</dc:title>
  <dc:creator>JOINAL RODRIGUES</dc:creator>
  <cp:lastModifiedBy>JOINAL RODRIGUES</cp:lastModifiedBy>
  <cp:revision>5</cp:revision>
  <dcterms:created xsi:type="dcterms:W3CDTF">2022-08-30T14:34:55Z</dcterms:created>
  <dcterms:modified xsi:type="dcterms:W3CDTF">2022-09-03T03:13:11Z</dcterms:modified>
</cp:coreProperties>
</file>