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72A04-6300-4939-B328-60FB9407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BEF41-5645-4289-9252-EB34AC9D7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98103-F8C1-4C41-922D-5783D553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6B357-D678-4D60-A2ED-6EB3AD90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3265E-626E-4AF5-9CC3-B341A50E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0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8D3CE-BF63-4A0D-8083-1C1BCEA8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2334E-0771-496B-AFBA-EBAE64607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2931E-681B-4224-8C54-B6ABA4FF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7414-7EF3-4A59-93D7-163F35A7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4EAC-C51A-4219-B8EB-5551EAA8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3F8AD-BCEF-400C-9D55-3183B15C6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41109-D718-47F5-AAB1-14002CF2D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430CA-498F-45DE-A3C1-C2180B14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185F9-F495-48A2-9047-943282FE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8BECE-978B-4615-892A-8CC60091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AB13-AD41-4AFC-8FE5-F39605F9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29A98-BAB7-4971-AA1C-56A85EA3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C54E8-5989-46CD-B82D-8FB3256F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C117D-7B0D-46E0-8654-EA265D89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A47EF-CC22-46B9-9E0F-5EFBAC7B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4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ED66-3766-406D-90E3-2A854589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A9EC7-53A4-4832-8E1D-CC3574B5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6BDD4-D081-4135-B061-18D7792E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B9306-1E25-4493-A3C1-32FA4FD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166F7-6C7D-405E-9FAA-44BF4C9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92C8B-7F72-4AAE-89CF-0CEDC0E9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56B73-34A3-4DF1-88AC-55F75D9ED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22060-D8CB-4ABA-9BD3-612AA682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D667C-80A2-47D3-ADFD-000319EC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AE3D0-3466-46E5-B517-0F3D1785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BDF26-8DBE-48AC-86CC-BED1CE9B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9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96333-AC43-4698-8024-552A4C75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5C48E-9B5F-45CA-8FBE-7EC1AAC2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2E33C-FFF3-4ED6-994E-4CD880C70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9E361-8363-4244-A3D9-06DB078FF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60F67-83FC-4F34-B7EE-1F3056027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17A72-9E82-4F79-BC22-7B1C9EEA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C5A8F2-5ED4-4F49-87A9-C4C2FA1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D00AF-D98A-4246-BFB4-866E15F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1E236-106C-47A7-886B-7979D433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9213DB-4CEA-4828-9AD2-FA213B4A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070BFB-E784-4F69-834D-2EB23F5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B7157A-01C4-4041-93B4-75B8C1F6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D65739-AB1A-4D21-8CAE-F336E3AF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F99BC-9F01-461F-8C4C-DC55C445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FB1C1-F59F-4F31-B10C-599C4CC6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C3FE2-5B73-472E-9C37-73366BFB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B5044-D011-4AE9-9342-A171614C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0AD48-3B42-4A72-AB15-3E9011A0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12760-3A26-4F1C-B940-11C2976D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696EB-B8CC-48AA-A02A-A973DE34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33A22-033E-43B3-9FCA-1B05665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C3510-AE20-4ACC-A726-2A42C983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D62D9-BCD3-44DE-995C-3F22B8A92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2133C-9FBA-4193-BBA1-9AA8E9CF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2D4C0-A23B-4D39-B2AF-C8A40406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BD137-2A1E-4340-B4E5-B9B585ED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69D57-859A-447C-9267-75CB285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A95CB3-0E72-400B-A44A-0A0D5B9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E895F-D6D7-4766-98F7-F50592C7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AFE7E-9527-4816-BB23-AB1D72E4E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BEB8-8CF0-4FB8-BC2B-2D4E110B3CCD}" type="datetimeFigureOut">
              <a:rPr lang="zh-CN" altLang="en-US" smtClean="0"/>
              <a:t>2021.9.12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21C63-4D6A-4085-A7ED-D2A4637F6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653A9-E96D-493C-AFD1-D0C1BD1A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26BB-BD00-40FF-9614-40C542DAA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3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7D8BFC-84D0-4EBB-960D-8FAD1E08D76B}"/>
              </a:ext>
            </a:extLst>
          </p:cNvPr>
          <p:cNvSpPr/>
          <p:nvPr/>
        </p:nvSpPr>
        <p:spPr>
          <a:xfrm>
            <a:off x="695702" y="148122"/>
            <a:ext cx="9220918" cy="6554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2122FA-66FF-49F3-9962-EC41B6D1C8BB}"/>
              </a:ext>
            </a:extLst>
          </p:cNvPr>
          <p:cNvSpPr txBox="1"/>
          <p:nvPr/>
        </p:nvSpPr>
        <p:spPr>
          <a:xfrm>
            <a:off x="2716037" y="1312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19720-D891-4804-B211-B56FFAAF3D00}"/>
              </a:ext>
            </a:extLst>
          </p:cNvPr>
          <p:cNvSpPr txBox="1"/>
          <p:nvPr/>
        </p:nvSpPr>
        <p:spPr>
          <a:xfrm>
            <a:off x="5804023" y="3302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85AE1D-2366-480F-BB2B-63CB4D009F0B}"/>
              </a:ext>
            </a:extLst>
          </p:cNvPr>
          <p:cNvSpPr txBox="1"/>
          <p:nvPr/>
        </p:nvSpPr>
        <p:spPr>
          <a:xfrm>
            <a:off x="2719188" y="3302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3C49B3-A000-435E-B30D-B48BDF27596F}"/>
              </a:ext>
            </a:extLst>
          </p:cNvPr>
          <p:cNvSpPr txBox="1"/>
          <p:nvPr/>
        </p:nvSpPr>
        <p:spPr>
          <a:xfrm>
            <a:off x="2660688" y="52915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FBD280-0F20-4099-927D-FCB2FCEB411E}"/>
              </a:ext>
            </a:extLst>
          </p:cNvPr>
          <p:cNvSpPr txBox="1"/>
          <p:nvPr/>
        </p:nvSpPr>
        <p:spPr>
          <a:xfrm>
            <a:off x="5804023" y="12804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5EA94B-799C-41ED-89A9-75F06DADA8D9}"/>
              </a:ext>
            </a:extLst>
          </p:cNvPr>
          <p:cNvSpPr txBox="1"/>
          <p:nvPr/>
        </p:nvSpPr>
        <p:spPr>
          <a:xfrm>
            <a:off x="8892009" y="1312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9632B0-839F-4AC6-99D1-DD74666BF92A}"/>
              </a:ext>
            </a:extLst>
          </p:cNvPr>
          <p:cNvSpPr txBox="1"/>
          <p:nvPr/>
        </p:nvSpPr>
        <p:spPr>
          <a:xfrm>
            <a:off x="5804023" y="52915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B4BB4-1E52-4663-A8F0-7054FE01C768}"/>
              </a:ext>
            </a:extLst>
          </p:cNvPr>
          <p:cNvSpPr txBox="1"/>
          <p:nvPr/>
        </p:nvSpPr>
        <p:spPr>
          <a:xfrm>
            <a:off x="10395118" y="15991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ACB61C-AAC8-4A35-9E1F-F3C09E6945C5}"/>
              </a:ext>
            </a:extLst>
          </p:cNvPr>
          <p:cNvSpPr txBox="1"/>
          <p:nvPr/>
        </p:nvSpPr>
        <p:spPr>
          <a:xfrm>
            <a:off x="8947358" y="52915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407A6D-898D-4451-BE77-7AD842A5C68A}"/>
              </a:ext>
            </a:extLst>
          </p:cNvPr>
          <p:cNvSpPr txBox="1"/>
          <p:nvPr/>
        </p:nvSpPr>
        <p:spPr>
          <a:xfrm>
            <a:off x="8892009" y="3304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▼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67CD6F-AE85-486F-9741-701A76328B03}"/>
              </a:ext>
            </a:extLst>
          </p:cNvPr>
          <p:cNvSpPr txBox="1"/>
          <p:nvPr/>
        </p:nvSpPr>
        <p:spPr>
          <a:xfrm>
            <a:off x="4732697" y="2404625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68870C8-8ADD-4A67-9A3D-1EF8A0FE9A96}"/>
              </a:ext>
            </a:extLst>
          </p:cNvPr>
          <p:cNvGrpSpPr/>
          <p:nvPr/>
        </p:nvGrpSpPr>
        <p:grpSpPr>
          <a:xfrm>
            <a:off x="710731" y="1332948"/>
            <a:ext cx="4315412" cy="4252782"/>
            <a:chOff x="2302306" y="1262857"/>
            <a:chExt cx="4194395" cy="419439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D40B4D2-21C3-4CB3-BF3E-757E836F9339}"/>
                </a:ext>
              </a:extLst>
            </p:cNvPr>
            <p:cNvSpPr/>
            <p:nvPr/>
          </p:nvSpPr>
          <p:spPr>
            <a:xfrm>
              <a:off x="2302306" y="1262857"/>
              <a:ext cx="4194395" cy="4194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AACEB36-FBA5-4652-B7E4-181080338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9504" y="2564733"/>
              <a:ext cx="1958476" cy="79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D9A1D48-4B9B-4EF8-AF95-62F4F2FBCE13}"/>
              </a:ext>
            </a:extLst>
          </p:cNvPr>
          <p:cNvCxnSpPr>
            <a:cxnSpLocks/>
          </p:cNvCxnSpPr>
          <p:nvPr/>
        </p:nvCxnSpPr>
        <p:spPr>
          <a:xfrm flipH="1" flipV="1">
            <a:off x="4883421" y="2652947"/>
            <a:ext cx="1146184" cy="80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58DE461-7654-4BC5-94B2-DEBD6CA92498}"/>
              </a:ext>
            </a:extLst>
          </p:cNvPr>
          <p:cNvSpPr/>
          <p:nvPr/>
        </p:nvSpPr>
        <p:spPr>
          <a:xfrm>
            <a:off x="4732697" y="1968510"/>
            <a:ext cx="2746189" cy="2706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6045BB-24F2-4D8D-BD01-A78436C1B2F7}"/>
              </a:ext>
            </a:extLst>
          </p:cNvPr>
          <p:cNvCxnSpPr>
            <a:cxnSpLocks/>
          </p:cNvCxnSpPr>
          <p:nvPr/>
        </p:nvCxnSpPr>
        <p:spPr>
          <a:xfrm flipH="1">
            <a:off x="4883344" y="1437448"/>
            <a:ext cx="1146184" cy="12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1055FA4-482D-4F77-A50E-70B82EE23089}"/>
              </a:ext>
            </a:extLst>
          </p:cNvPr>
          <p:cNvSpPr/>
          <p:nvPr/>
        </p:nvSpPr>
        <p:spPr>
          <a:xfrm>
            <a:off x="4499571" y="201431"/>
            <a:ext cx="2885296" cy="284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46D88F-5626-46DA-8B05-4109271A9247}"/>
              </a:ext>
            </a:extLst>
          </p:cNvPr>
          <p:cNvSpPr txBox="1"/>
          <p:nvPr/>
        </p:nvSpPr>
        <p:spPr>
          <a:xfrm>
            <a:off x="10395118" y="2035293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DFD1AD7-0AB8-4EA6-9DD2-D0D738396864}"/>
              </a:ext>
            </a:extLst>
          </p:cNvPr>
          <p:cNvCxnSpPr>
            <a:cxnSpLocks/>
          </p:cNvCxnSpPr>
          <p:nvPr/>
        </p:nvCxnSpPr>
        <p:spPr>
          <a:xfrm>
            <a:off x="10441062" y="2652946"/>
            <a:ext cx="369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F0DA3D15-FAA9-4DF6-8098-83A5471E5669}"/>
              </a:ext>
            </a:extLst>
          </p:cNvPr>
          <p:cNvSpPr/>
          <p:nvPr/>
        </p:nvSpPr>
        <p:spPr>
          <a:xfrm>
            <a:off x="10441062" y="2926755"/>
            <a:ext cx="457955" cy="2147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BF97C4-1B29-4CA8-806D-958C07DAA873}"/>
              </a:ext>
            </a:extLst>
          </p:cNvPr>
          <p:cNvSpPr txBox="1"/>
          <p:nvPr/>
        </p:nvSpPr>
        <p:spPr>
          <a:xfrm>
            <a:off x="10899017" y="16145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发射节点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3A52AFE-6684-436C-9616-0FC89A38A0A2}"/>
              </a:ext>
            </a:extLst>
          </p:cNvPr>
          <p:cNvSpPr txBox="1"/>
          <p:nvPr/>
        </p:nvSpPr>
        <p:spPr>
          <a:xfrm>
            <a:off x="10899016" y="20576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接收节点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5672B7-FE21-4115-B1EA-CCA2EE92124E}"/>
              </a:ext>
            </a:extLst>
          </p:cNvPr>
          <p:cNvSpPr txBox="1"/>
          <p:nvPr/>
        </p:nvSpPr>
        <p:spPr>
          <a:xfrm>
            <a:off x="10953180" y="246840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距离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8444E1A-6F69-4AFD-8868-3CE5C51CC0F7}"/>
              </a:ext>
            </a:extLst>
          </p:cNvPr>
          <p:cNvSpPr txBox="1"/>
          <p:nvPr/>
        </p:nvSpPr>
        <p:spPr>
          <a:xfrm>
            <a:off x="10949967" y="286487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实验区域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982F8E7-52BF-424E-84A3-CEBF07C486B9}"/>
              </a:ext>
            </a:extLst>
          </p:cNvPr>
          <p:cNvSpPr txBox="1"/>
          <p:nvPr/>
        </p:nvSpPr>
        <p:spPr>
          <a:xfrm>
            <a:off x="3480794" y="268681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02489C-1CFF-4F0F-9E6C-252726DEBBB3}"/>
              </a:ext>
            </a:extLst>
          </p:cNvPr>
          <p:cNvSpPr txBox="1"/>
          <p:nvPr/>
        </p:nvSpPr>
        <p:spPr>
          <a:xfrm>
            <a:off x="4975539" y="162314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1F4BEF-191B-42B3-ADE8-5B91B25E65FB}"/>
              </a:ext>
            </a:extLst>
          </p:cNvPr>
          <p:cNvSpPr txBox="1"/>
          <p:nvPr/>
        </p:nvSpPr>
        <p:spPr>
          <a:xfrm>
            <a:off x="5086389" y="305614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17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E492277-A250-4119-A334-B22B7CBDE8B1}"/>
              </a:ext>
            </a:extLst>
          </p:cNvPr>
          <p:cNvGrpSpPr/>
          <p:nvPr/>
        </p:nvGrpSpPr>
        <p:grpSpPr>
          <a:xfrm>
            <a:off x="3144279" y="1991762"/>
            <a:ext cx="2432484" cy="2397181"/>
            <a:chOff x="2302306" y="1262857"/>
            <a:chExt cx="4194395" cy="41943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218B98B-7429-4CD7-816F-02F157AB90D2}"/>
                </a:ext>
              </a:extLst>
            </p:cNvPr>
            <p:cNvSpPr/>
            <p:nvPr/>
          </p:nvSpPr>
          <p:spPr>
            <a:xfrm>
              <a:off x="2302306" y="1262857"/>
              <a:ext cx="4194395" cy="4194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BA9EA4-6085-4C51-9456-FEB57E0AD368}"/>
                </a:ext>
              </a:extLst>
            </p:cNvPr>
            <p:cNvCxnSpPr>
              <a:endCxn id="4" idx="7"/>
            </p:cNvCxnSpPr>
            <p:nvPr/>
          </p:nvCxnSpPr>
          <p:spPr>
            <a:xfrm flipV="1">
              <a:off x="4399503" y="1877112"/>
              <a:ext cx="1482943" cy="148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F58B08F1-8978-40FB-9347-6A8FC56C7AEC}"/>
              </a:ext>
            </a:extLst>
          </p:cNvPr>
          <p:cNvSpPr/>
          <p:nvPr/>
        </p:nvSpPr>
        <p:spPr>
          <a:xfrm>
            <a:off x="5398997" y="2342821"/>
            <a:ext cx="2432484" cy="23971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 sky</dc:creator>
  <cp:lastModifiedBy>Ri sky</cp:lastModifiedBy>
  <cp:revision>27</cp:revision>
  <dcterms:created xsi:type="dcterms:W3CDTF">2021-09-12T09:34:21Z</dcterms:created>
  <dcterms:modified xsi:type="dcterms:W3CDTF">2021-09-12T09:46:50Z</dcterms:modified>
</cp:coreProperties>
</file>