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4" r:id="rId3"/>
  </p:sldMasterIdLst>
  <p:sldIdLst>
    <p:sldId id="256" r:id="rId4"/>
    <p:sldId id="294" r:id="rId5"/>
    <p:sldId id="258" r:id="rId6"/>
    <p:sldId id="259" r:id="rId7"/>
    <p:sldId id="297" r:id="rId8"/>
    <p:sldId id="260" r:id="rId9"/>
    <p:sldId id="261" r:id="rId10"/>
    <p:sldId id="262" r:id="rId11"/>
    <p:sldId id="263" r:id="rId12"/>
    <p:sldId id="264" r:id="rId13"/>
    <p:sldId id="265" r:id="rId14"/>
    <p:sldId id="266" r:id="rId15"/>
    <p:sldId id="267" r:id="rId16"/>
    <p:sldId id="268" r:id="rId17"/>
    <p:sldId id="295" r:id="rId18"/>
    <p:sldId id="269" r:id="rId19"/>
    <p:sldId id="270" r:id="rId20"/>
    <p:sldId id="271" r:id="rId21"/>
    <p:sldId id="272" r:id="rId22"/>
    <p:sldId id="273" r:id="rId23"/>
    <p:sldId id="274" r:id="rId24"/>
    <p:sldId id="275" r:id="rId25"/>
    <p:sldId id="276" r:id="rId26"/>
    <p:sldId id="29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2">
          <p15:clr>
            <a:srgbClr val="A4A3A4"/>
          </p15:clr>
        </p15:guide>
        <p15:guide id="2" pos="38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7D4"/>
    <a:srgbClr val="00B0F0"/>
    <a:srgbClr val="001F8C"/>
    <a:srgbClr val="0317AD"/>
    <a:srgbClr val="1043EF"/>
    <a:srgbClr val="BFBFBF"/>
    <a:srgbClr val="08039B"/>
    <a:srgbClr val="0B2B9A"/>
    <a:srgbClr val="708EF5"/>
    <a:srgbClr val="99A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100" d="100"/>
          <a:sy n="100" d="100"/>
        </p:scale>
        <p:origin x="186" y="300"/>
      </p:cViewPr>
      <p:guideLst>
        <p:guide orient="horz" pos="2322"/>
        <p:guide pos="38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B3C2F6"/>
            </a:solidFill>
            <a:ln>
              <a:noFill/>
            </a:ln>
            <a:effectLst/>
          </c:spPr>
          <c:invertIfNegative val="0"/>
          <c:dPt>
            <c:idx val="11"/>
            <c:invertIfNegative val="0"/>
            <c:bubble3D val="0"/>
            <c:spPr>
              <a:solidFill>
                <a:srgbClr val="0D37D4"/>
              </a:solidFill>
              <a:ln>
                <a:noFill/>
              </a:ln>
              <a:effectLst/>
            </c:spPr>
            <c:extLst>
              <c:ext xmlns:c16="http://schemas.microsoft.com/office/drawing/2014/chart" uri="{C3380CC4-5D6E-409C-BE32-E72D297353CC}">
                <c16:uniqueId val="{00000001-C021-43D2-9D35-CD00EFD68BD8}"/>
              </c:ext>
            </c:extLst>
          </c:dPt>
          <c:dLbls>
            <c:spPr>
              <a:noFill/>
              <a:ln>
                <a:noFill/>
              </a:ln>
              <a:effectLst/>
            </c:spPr>
            <c:txPr>
              <a:bodyPr rot="0" spcFirstLastPara="0"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4.3</c:v>
                </c:pt>
                <c:pt idx="1">
                  <c:v>2.5</c:v>
                </c:pt>
                <c:pt idx="2">
                  <c:v>3.5</c:v>
                </c:pt>
                <c:pt idx="3">
                  <c:v>4.5</c:v>
                </c:pt>
                <c:pt idx="4">
                  <c:v>2.4</c:v>
                </c:pt>
                <c:pt idx="5">
                  <c:v>4.4000000000000004</c:v>
                </c:pt>
                <c:pt idx="6">
                  <c:v>1.8</c:v>
                </c:pt>
                <c:pt idx="7">
                  <c:v>2.8</c:v>
                </c:pt>
                <c:pt idx="8">
                  <c:v>2</c:v>
                </c:pt>
                <c:pt idx="9">
                  <c:v>2</c:v>
                </c:pt>
                <c:pt idx="10">
                  <c:v>3</c:v>
                </c:pt>
                <c:pt idx="11">
                  <c:v>5</c:v>
                </c:pt>
              </c:numCache>
            </c:numRef>
          </c:val>
          <c:extLst>
            <c:ext xmlns:c16="http://schemas.microsoft.com/office/drawing/2014/chart" uri="{C3380CC4-5D6E-409C-BE32-E72D297353CC}">
              <c16:uniqueId val="{00000002-C021-43D2-9D35-CD00EFD68BD8}"/>
            </c:ext>
          </c:extLst>
        </c:ser>
        <c:dLbls>
          <c:showLegendKey val="0"/>
          <c:showVal val="1"/>
          <c:showCatName val="0"/>
          <c:showSerName val="0"/>
          <c:showPercent val="0"/>
          <c:showBubbleSize val="0"/>
        </c:dLbls>
        <c:gapWidth val="500"/>
        <c:overlap val="-27"/>
        <c:axId val="531046680"/>
        <c:axId val="531046024"/>
      </c:barChart>
      <c:catAx>
        <c:axId val="531046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531046024"/>
        <c:crosses val="autoZero"/>
        <c:auto val="1"/>
        <c:lblAlgn val="ctr"/>
        <c:lblOffset val="100"/>
        <c:noMultiLvlLbl val="0"/>
      </c:catAx>
      <c:valAx>
        <c:axId val="531046024"/>
        <c:scaling>
          <c:orientation val="minMax"/>
        </c:scaling>
        <c:delete val="1"/>
        <c:axPos val="l"/>
        <c:numFmt formatCode="General" sourceLinked="1"/>
        <c:majorTickMark val="none"/>
        <c:minorTickMark val="none"/>
        <c:tickLblPos val="nextTo"/>
        <c:crossAx val="53104668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38100" cap="rnd" cmpd="sng" algn="ctr">
              <a:solidFill>
                <a:srgbClr val="0D37D4"/>
              </a:solidFill>
              <a:round/>
            </a:ln>
            <a:effectLst/>
          </c:spPr>
          <c:marker>
            <c:symbol val="none"/>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200</c:v>
                </c:pt>
                <c:pt idx="1">
                  <c:v>400</c:v>
                </c:pt>
                <c:pt idx="2">
                  <c:v>300</c:v>
                </c:pt>
                <c:pt idx="3">
                  <c:v>450</c:v>
                </c:pt>
                <c:pt idx="4">
                  <c:v>500</c:v>
                </c:pt>
                <c:pt idx="5">
                  <c:v>520</c:v>
                </c:pt>
                <c:pt idx="6">
                  <c:v>500</c:v>
                </c:pt>
                <c:pt idx="7">
                  <c:v>540</c:v>
                </c:pt>
                <c:pt idx="8">
                  <c:v>650</c:v>
                </c:pt>
                <c:pt idx="9">
                  <c:v>500</c:v>
                </c:pt>
                <c:pt idx="10">
                  <c:v>500</c:v>
                </c:pt>
                <c:pt idx="11">
                  <c:v>600</c:v>
                </c:pt>
              </c:numCache>
            </c:numRef>
          </c:val>
          <c:smooth val="1"/>
          <c:extLst>
            <c:ext xmlns:c16="http://schemas.microsoft.com/office/drawing/2014/chart" uri="{C3380CC4-5D6E-409C-BE32-E72D297353CC}">
              <c16:uniqueId val="{00000000-184D-4199-BE1F-85F6DED13AEE}"/>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prstDash val="sysDash"/>
              <a:round/>
            </a:ln>
            <a:effectLst/>
          </c:spPr>
        </c:dropLines>
        <c:smooth val="0"/>
        <c:axId val="531046680"/>
        <c:axId val="531046024"/>
      </c:lineChart>
      <c:catAx>
        <c:axId val="5310466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1195" b="0" i="0" u="none" strike="noStrike" kern="1200" spc="20" baseline="0">
                <a:solidFill>
                  <a:schemeClr val="dk1">
                    <a:lumMod val="65000"/>
                    <a:lumOff val="35000"/>
                  </a:schemeClr>
                </a:solidFill>
                <a:latin typeface="+mn-lt"/>
                <a:ea typeface="+mn-ea"/>
                <a:cs typeface="+mn-cs"/>
              </a:defRPr>
            </a:pPr>
            <a:endParaRPr lang="zh-CN"/>
          </a:p>
        </c:txPr>
        <c:crossAx val="531046024"/>
        <c:crosses val="autoZero"/>
        <c:auto val="1"/>
        <c:lblAlgn val="ctr"/>
        <c:lblOffset val="100"/>
        <c:noMultiLvlLbl val="0"/>
      </c:catAx>
      <c:valAx>
        <c:axId val="531046024"/>
        <c:scaling>
          <c:orientation val="minMax"/>
        </c:scaling>
        <c:delete val="1"/>
        <c:axPos val="l"/>
        <c:numFmt formatCode="General" sourceLinked="1"/>
        <c:majorTickMark val="none"/>
        <c:minorTickMark val="none"/>
        <c:tickLblPos val="nextTo"/>
        <c:crossAx val="531046680"/>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5"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5"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5" kern="1200"/>
  </cs:chartArea>
  <cs:dataLabel>
    <cs:lnRef idx="0"/>
    <cs:fillRef idx="0"/>
    <cs:effectRef idx="0"/>
    <cs:fontRef idx="minor">
      <a:schemeClr val="dk1">
        <a:lumMod val="65000"/>
        <a:lumOff val="3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5"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5"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5"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421"/>
            <a:ext cx="9144900" cy="238772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150" y="3602224"/>
            <a:ext cx="9144900" cy="1655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7" name="矩形 6"/>
          <p:cNvSpPr/>
          <p:nvPr userDrawn="1"/>
        </p:nvSpPr>
        <p:spPr>
          <a:xfrm>
            <a:off x="10806430" y="358140"/>
            <a:ext cx="328295" cy="423545"/>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363"/>
            <a:ext cx="91449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150" y="3602038"/>
            <a:ext cx="9144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标题占位符 1"/>
          <p:cNvSpPr>
            <a:spLocks noGrp="1"/>
          </p:cNvSpPr>
          <p:nvPr userDrawn="1"/>
        </p:nvSpPr>
        <p:spPr>
          <a:xfrm>
            <a:off x="838244" y="365125"/>
            <a:ext cx="10516148" cy="1325563"/>
          </a:xfrm>
          <a:prstGeom prst="rect">
            <a:avLst/>
          </a:prstGeom>
        </p:spPr>
        <p:txBody>
          <a:bodyPr vert="horz" lIns="91440" tIns="45720" rIns="91440" bIns="45720" rtlCol="0" anchor="ctr">
            <a:normAutofit/>
          </a:bodyPr>
          <a:lstStyle/>
          <a:p>
            <a:r>
              <a:rPr lang="zh-CN" altLang="en-US"/>
              <a:t>单击此处编辑母版标题样式</a:t>
            </a:r>
          </a:p>
        </p:txBody>
      </p:sp>
      <p:pic>
        <p:nvPicPr>
          <p:cNvPr id="11" name="图片 10" descr="logo001"/>
          <p:cNvPicPr>
            <a:picLocks noChangeAspect="1"/>
          </p:cNvPicPr>
          <p:nvPr userDrawn="1"/>
        </p:nvPicPr>
        <p:blipFill>
          <a:blip r:embed="rId2"/>
          <a:stretch>
            <a:fillRect/>
          </a:stretch>
        </p:blipFill>
        <p:spPr>
          <a:xfrm>
            <a:off x="484505" y="396240"/>
            <a:ext cx="1276350" cy="341630"/>
          </a:xfrm>
          <a:prstGeom prst="rect">
            <a:avLst/>
          </a:prstGeom>
        </p:spPr>
      </p:pic>
      <p:sp>
        <p:nvSpPr>
          <p:cNvPr id="12" name="矩形 11"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502400"/>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3" name="矩形 1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52590"/>
            <a:ext cx="398780" cy="105410"/>
          </a:xfrm>
          <a:prstGeom prst="rect">
            <a:avLst/>
          </a:prstGeom>
          <a:solidFill>
            <a:srgbClr val="1043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4666615" y="-840740"/>
            <a:ext cx="309880" cy="368300"/>
          </a:xfrm>
          <a:prstGeom prst="rect">
            <a:avLst/>
          </a:prstGeom>
          <a:noFill/>
        </p:spPr>
        <p:txBody>
          <a:bodyPr wrap="none" rtlCol="0">
            <a:spAutoFit/>
          </a:bodyPr>
          <a:lstStyle/>
          <a:p>
            <a:endParaRPr lang="zh-CN" altLang="en-US"/>
          </a:p>
        </p:txBody>
      </p:sp>
      <p:sp>
        <p:nvSpPr>
          <p:cNvPr id="15" name="矩形 14"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userDrawn="1"/>
        </p:nvSpPr>
        <p:spPr>
          <a:xfrm>
            <a:off x="0" y="-20955"/>
            <a:ext cx="12221210" cy="2824480"/>
          </a:xfrm>
          <a:prstGeom prst="rect">
            <a:avLst/>
          </a:prstGeom>
          <a:solidFill>
            <a:srgbClr val="1B25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8" name="图片 17" descr="图片2"/>
          <p:cNvPicPr>
            <a:picLocks noChangeAspect="1"/>
          </p:cNvPicPr>
          <p:nvPr userDrawn="1"/>
        </p:nvPicPr>
        <p:blipFill>
          <a:blip r:embed="rId3"/>
          <a:stretch>
            <a:fillRect/>
          </a:stretch>
        </p:blipFill>
        <p:spPr>
          <a:xfrm>
            <a:off x="1066800" y="-1238250"/>
            <a:ext cx="10058400" cy="5309870"/>
          </a:xfrm>
          <a:prstGeom prst="rect">
            <a:avLst/>
          </a:prstGeom>
        </p:spPr>
      </p:pic>
      <p:pic>
        <p:nvPicPr>
          <p:cNvPr id="16" name="图片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heme" Target="../theme/theme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44"/>
            <a:ext cx="10516635" cy="132563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83" y="1825719"/>
            <a:ext cx="10516635" cy="43515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83" y="6356678"/>
            <a:ext cx="2743470" cy="365144"/>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2021.9.2</a:t>
            </a:fld>
            <a:endParaRPr lang="zh-CN" altLang="en-US"/>
          </a:p>
        </p:txBody>
      </p:sp>
      <p:sp>
        <p:nvSpPr>
          <p:cNvPr id="5" name="页脚占位符 4"/>
          <p:cNvSpPr>
            <a:spLocks noGrp="1"/>
          </p:cNvSpPr>
          <p:nvPr>
            <p:ph type="ftr" sz="quarter" idx="3"/>
          </p:nvPr>
        </p:nvSpPr>
        <p:spPr>
          <a:xfrm>
            <a:off x="4038998" y="6356678"/>
            <a:ext cx="4115205" cy="3651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678"/>
            <a:ext cx="2743470" cy="3651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5" name="矩形 14"/>
          <p:cNvSpPr/>
          <p:nvPr userDrawn="1"/>
        </p:nvSpPr>
        <p:spPr>
          <a:xfrm>
            <a:off x="-1583423" y="4280218"/>
            <a:ext cx="900942" cy="847409"/>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0" y="0"/>
            <a:ext cx="12208442" cy="6858000"/>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图片1"/>
          <p:cNvPicPr>
            <a:picLocks noChangeAspect="1"/>
          </p:cNvPicPr>
          <p:nvPr userDrawn="1"/>
        </p:nvPicPr>
        <p:blipFill>
          <a:blip r:embed="rId3"/>
          <a:stretch>
            <a:fillRect/>
          </a:stretch>
        </p:blipFill>
        <p:spPr>
          <a:xfrm>
            <a:off x="-1939267" y="3429423"/>
            <a:ext cx="3878962" cy="4601065"/>
          </a:xfrm>
          <a:prstGeom prst="rect">
            <a:avLst/>
          </a:prstGeom>
        </p:spPr>
      </p:pic>
      <p:pic>
        <p:nvPicPr>
          <p:cNvPr id="7" name="图片 6" descr="/Volumes/Macintosh HD/Users/wangcheng/Documents/2021年工作文件/7月任务/building.pngbuilding"/>
          <p:cNvPicPr>
            <a:picLocks noChangeAspect="1"/>
          </p:cNvPicPr>
          <p:nvPr userDrawn="1"/>
        </p:nvPicPr>
        <p:blipFill>
          <a:blip r:embed="rId4"/>
          <a:srcRect/>
          <a:stretch>
            <a:fillRect/>
          </a:stretch>
        </p:blipFill>
        <p:spPr>
          <a:xfrm>
            <a:off x="2353628" y="3670300"/>
            <a:ext cx="9838690" cy="3187700"/>
          </a:xfrm>
          <a:prstGeom prst="rect">
            <a:avLst/>
          </a:prstGeom>
        </p:spPr>
      </p:pic>
      <p:grpSp>
        <p:nvGrpSpPr>
          <p:cNvPr id="20" name="组合 19"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GrpSpPr/>
          <p:nvPr userDrawn="1"/>
        </p:nvGrpSpPr>
        <p:grpSpPr>
          <a:xfrm>
            <a:off x="10944935" y="438579"/>
            <a:ext cx="789231" cy="260350"/>
            <a:chOff x="525855" y="6260259"/>
            <a:chExt cx="789231" cy="260350"/>
          </a:xfrm>
        </p:grpSpPr>
        <p:sp>
          <p:nvSpPr>
            <p:cNvPr id="21" name="矩形: 圆角 15"/>
            <p:cNvSpPr/>
            <p:nvPr/>
          </p:nvSpPr>
          <p:spPr>
            <a:xfrm>
              <a:off x="525855" y="6318679"/>
              <a:ext cx="143510" cy="143510"/>
            </a:xfrm>
            <a:prstGeom prst="roundRect">
              <a:avLst>
                <a:gd name="adj" fmla="val 50000"/>
              </a:avLst>
            </a:prstGeom>
            <a:noFill/>
            <a:ln w="12700">
              <a:solidFill>
                <a:schemeClr val="bg1"/>
              </a:solidFill>
            </a:ln>
            <a:effectLst>
              <a:outerShdw blurRad="190500" dist="190500" dir="5400000" algn="t"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文本框 21"/>
            <p:cNvSpPr txBox="1"/>
            <p:nvPr/>
          </p:nvSpPr>
          <p:spPr>
            <a:xfrm>
              <a:off x="692151" y="6260259"/>
              <a:ext cx="622935" cy="2603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75000"/>
                    </a:prstClr>
                  </a:solidFill>
                  <a:effectLst/>
                  <a:uLnTx/>
                  <a:uFillTx/>
                  <a:latin typeface="微软雅黑" panose="020B0703020204020201" charset="-122"/>
                  <a:ea typeface="微软雅黑" panose="020B0703020204020201" charset="-122"/>
                  <a:cs typeface="+mn-cs"/>
                </a:rPr>
                <a:t>CMIoT</a:t>
              </a:r>
            </a:p>
          </p:txBody>
        </p:sp>
      </p:grpSp>
      <p:pic>
        <p:nvPicPr>
          <p:cNvPr id="10" name="图片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25"/>
            <a:ext cx="10516635"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83" y="1825625"/>
            <a:ext cx="1051663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83" y="6356350"/>
            <a:ext cx="27434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2021.9.2</a:t>
            </a:fld>
            <a:endParaRPr lang="zh-CN" altLang="en-US"/>
          </a:p>
        </p:txBody>
      </p:sp>
      <p:sp>
        <p:nvSpPr>
          <p:cNvPr id="5" name="页脚占位符 4"/>
          <p:cNvSpPr>
            <a:spLocks noGrp="1"/>
          </p:cNvSpPr>
          <p:nvPr>
            <p:ph type="ftr" sz="quarter" idx="3"/>
          </p:nvPr>
        </p:nvSpPr>
        <p:spPr>
          <a:xfrm>
            <a:off x="4038998" y="6356350"/>
            <a:ext cx="41152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8" name="矩形 7"/>
          <p:cNvSpPr/>
          <p:nvPr userDrawn="1"/>
        </p:nvSpPr>
        <p:spPr>
          <a:xfrm>
            <a:off x="288290" y="0"/>
            <a:ext cx="83820" cy="723900"/>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635" y="0"/>
            <a:ext cx="297815" cy="7239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371475" y="0"/>
            <a:ext cx="11840845" cy="723900"/>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1583423" y="1690585"/>
            <a:ext cx="900942" cy="847409"/>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583423" y="3018841"/>
            <a:ext cx="900942" cy="8474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583423" y="4280218"/>
            <a:ext cx="900942" cy="847409"/>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497955"/>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4" name="矩形 1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48145"/>
            <a:ext cx="398780" cy="105410"/>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31708" y="200408"/>
            <a:ext cx="1476838" cy="337475"/>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44" y="365125"/>
            <a:ext cx="10516148"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44" y="1825625"/>
            <a:ext cx="10516148"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44" y="6356350"/>
            <a:ext cx="27433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2021.9.2</a:t>
            </a:fld>
            <a:endParaRPr lang="zh-CN" altLang="en-US"/>
          </a:p>
        </p:txBody>
      </p:sp>
      <p:sp>
        <p:nvSpPr>
          <p:cNvPr id="5" name="页脚占位符 4"/>
          <p:cNvSpPr>
            <a:spLocks noGrp="1"/>
          </p:cNvSpPr>
          <p:nvPr>
            <p:ph type="ftr" sz="quarter" idx="3"/>
          </p:nvPr>
        </p:nvSpPr>
        <p:spPr>
          <a:xfrm>
            <a:off x="4038810" y="6356350"/>
            <a:ext cx="4115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048" y="6356350"/>
            <a:ext cx="27433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pic>
        <p:nvPicPr>
          <p:cNvPr id="10" name="图片 9" descr="logo001"/>
          <p:cNvPicPr>
            <a:picLocks noChangeAspect="1"/>
          </p:cNvPicPr>
          <p:nvPr userDrawn="1"/>
        </p:nvPicPr>
        <p:blipFill>
          <a:blip r:embed="rId2"/>
          <a:stretch>
            <a:fillRect/>
          </a:stretch>
        </p:blipFill>
        <p:spPr>
          <a:xfrm>
            <a:off x="484505" y="396240"/>
            <a:ext cx="1276350" cy="341630"/>
          </a:xfrm>
          <a:prstGeom prst="rect">
            <a:avLst/>
          </a:prstGeom>
        </p:spPr>
      </p:pic>
      <p:sp>
        <p:nvSpPr>
          <p:cNvPr id="11" name="矩形 10"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502400"/>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2" name="矩形 1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52590"/>
            <a:ext cx="398780" cy="105410"/>
          </a:xfrm>
          <a:prstGeom prst="rect">
            <a:avLst/>
          </a:prstGeom>
          <a:solidFill>
            <a:srgbClr val="1043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4666615" y="-840740"/>
            <a:ext cx="309880" cy="368300"/>
          </a:xfrm>
          <a:prstGeom prst="rect">
            <a:avLst/>
          </a:prstGeom>
          <a:noFill/>
        </p:spPr>
        <p:txBody>
          <a:bodyPr wrap="none" rtlCol="0">
            <a:spAutoFit/>
          </a:bodyPr>
          <a:lstStyle/>
          <a:p>
            <a:endParaRPr lang="zh-CN" altLang="en-US"/>
          </a:p>
        </p:txBody>
      </p:sp>
      <p:sp>
        <p:nvSpPr>
          <p:cNvPr id="14" name="矩形 1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userDrawn="1"/>
        </p:nvSpPr>
        <p:spPr>
          <a:xfrm>
            <a:off x="0" y="4445"/>
            <a:ext cx="12192000" cy="2824480"/>
          </a:xfrm>
          <a:prstGeom prst="rect">
            <a:avLst/>
          </a:prstGeom>
          <a:solidFill>
            <a:srgbClr val="1B25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5" name="图片 14" descr="图片2"/>
          <p:cNvPicPr>
            <a:picLocks noChangeAspect="1"/>
          </p:cNvPicPr>
          <p:nvPr userDrawn="1"/>
        </p:nvPicPr>
        <p:blipFill>
          <a:blip r:embed="rId3"/>
          <a:stretch>
            <a:fillRect/>
          </a:stretch>
        </p:blipFill>
        <p:spPr>
          <a:xfrm>
            <a:off x="1066800" y="-1238250"/>
            <a:ext cx="10058400" cy="5309870"/>
          </a:xfrm>
          <a:prstGeom prst="rect">
            <a:avLst/>
          </a:prstGeom>
        </p:spPr>
      </p:pic>
      <p:pic>
        <p:nvPicPr>
          <p:cNvPr id="17" name="图片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17" Type="http://schemas.openxmlformats.org/officeDocument/2006/relationships/image" Target="../media/image67.png"/><Relationship Id="rId2" Type="http://schemas.openxmlformats.org/officeDocument/2006/relationships/image" Target="../media/image52.png"/><Relationship Id="rId16"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s>
</file>

<file path=ppt/slides/_rels/slide3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2.png"/><Relationship Id="rId18" Type="http://schemas.openxmlformats.org/officeDocument/2006/relationships/image" Target="../media/image86.png"/><Relationship Id="rId3" Type="http://schemas.openxmlformats.org/officeDocument/2006/relationships/image" Target="../media/image44.png"/><Relationship Id="rId21" Type="http://schemas.openxmlformats.org/officeDocument/2006/relationships/image" Target="../media/image89.png"/><Relationship Id="rId7" Type="http://schemas.openxmlformats.org/officeDocument/2006/relationships/image" Target="../media/image77.png"/><Relationship Id="rId12" Type="http://schemas.openxmlformats.org/officeDocument/2006/relationships/image" Target="../media/image81.png"/><Relationship Id="rId17" Type="http://schemas.openxmlformats.org/officeDocument/2006/relationships/image" Target="../media/image85.png"/><Relationship Id="rId25" Type="http://schemas.openxmlformats.org/officeDocument/2006/relationships/image" Target="../media/image93.png"/><Relationship Id="rId2" Type="http://schemas.openxmlformats.org/officeDocument/2006/relationships/image" Target="../media/image43.png"/><Relationship Id="rId16" Type="http://schemas.openxmlformats.org/officeDocument/2006/relationships/image" Target="../media/image84.png"/><Relationship Id="rId20"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0.png"/><Relationship Id="rId24" Type="http://schemas.openxmlformats.org/officeDocument/2006/relationships/image" Target="../media/image92.png"/><Relationship Id="rId5" Type="http://schemas.openxmlformats.org/officeDocument/2006/relationships/image" Target="../media/image75.png"/><Relationship Id="rId15" Type="http://schemas.openxmlformats.org/officeDocument/2006/relationships/image" Target="../media/image40.png"/><Relationship Id="rId23" Type="http://schemas.openxmlformats.org/officeDocument/2006/relationships/image" Target="../media/image91.png"/><Relationship Id="rId10" Type="http://schemas.openxmlformats.org/officeDocument/2006/relationships/image" Target="../media/image79.png"/><Relationship Id="rId19" Type="http://schemas.openxmlformats.org/officeDocument/2006/relationships/image" Target="../media/image87.png"/><Relationship Id="rId4" Type="http://schemas.openxmlformats.org/officeDocument/2006/relationships/image" Target="../media/image45.png"/><Relationship Id="rId9" Type="http://schemas.openxmlformats.org/officeDocument/2006/relationships/image" Target="../media/image49.png"/><Relationship Id="rId14" Type="http://schemas.openxmlformats.org/officeDocument/2006/relationships/image" Target="../media/image83.png"/><Relationship Id="rId22" Type="http://schemas.openxmlformats.org/officeDocument/2006/relationships/image" Target="../media/image9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192900" y="4271945"/>
            <a:ext cx="7042604" cy="369332"/>
          </a:xfrm>
          <a:prstGeom prst="rect">
            <a:avLst/>
          </a:prstGeom>
          <a:noFill/>
        </p:spPr>
        <p:txBody>
          <a:bodyPr wrap="square" rtlCol="0">
            <a:spAutoFit/>
          </a:bodyPr>
          <a:lstStyle/>
          <a:p>
            <a:pPr algn="l"/>
            <a:r>
              <a:rPr lang="en-US" altLang="zh-CN" dirty="0">
                <a:solidFill>
                  <a:srgbClr val="00B0F0"/>
                </a:solidFill>
                <a:latin typeface="微软雅黑" panose="020B0703020204020201" charset="-122"/>
                <a:ea typeface="微软雅黑" panose="020B0703020204020201" charset="-122"/>
              </a:rPr>
              <a:t>RSSI-based Indoor Localization Using Bluetooth Low Energy</a:t>
            </a:r>
            <a:endParaRPr lang="zh-CN" altLang="en-US" dirty="0">
              <a:solidFill>
                <a:srgbClr val="00B0F0"/>
              </a:solidFill>
              <a:latin typeface="微软雅黑" panose="020B0703020204020201" charset="-122"/>
              <a:ea typeface="微软雅黑" panose="020B0703020204020201" charset="-122"/>
            </a:endParaRPr>
          </a:p>
        </p:txBody>
      </p:sp>
      <p:sp>
        <p:nvSpPr>
          <p:cNvPr id="5" name="文本框 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1073784" y="1344930"/>
            <a:ext cx="10127615" cy="1938992"/>
          </a:xfrm>
          <a:prstGeom prst="rect">
            <a:avLst/>
          </a:prstGeom>
          <a:noFill/>
        </p:spPr>
        <p:txBody>
          <a:bodyPr wrap="square" rtlCol="0">
            <a:spAutoFit/>
          </a:bodyPr>
          <a:lstStyle/>
          <a:p>
            <a:pPr algn="l"/>
            <a:r>
              <a:rPr lang="zh-CN" altLang="en-US" sz="12000" b="1" spc="300" dirty="0">
                <a:solidFill>
                  <a:schemeClr val="bg1"/>
                </a:solidFill>
                <a:latin typeface="Microsoft YaHei Bold" panose="020B0703020204020201" charset="-122"/>
                <a:ea typeface="Microsoft YaHei Bold" panose="020B0703020204020201" charset="-122"/>
                <a:cs typeface="Lucida Grande Normal" charset="0"/>
              </a:rPr>
              <a:t>室内蓝牙定位</a:t>
            </a:r>
            <a:endParaRPr lang="en-US" sz="12000" b="1" spc="300" dirty="0">
              <a:solidFill>
                <a:schemeClr val="bg1"/>
              </a:solidFill>
              <a:latin typeface="Microsoft YaHei Bold" panose="020B0703020204020201" charset="-122"/>
              <a:ea typeface="Microsoft YaHei Bold" panose="020B0703020204020201" charset="-122"/>
              <a:cs typeface="Lucida Grande Normal" charset="0"/>
            </a:endParaRPr>
          </a:p>
        </p:txBody>
      </p:sp>
      <p:sp>
        <p:nvSpPr>
          <p:cNvPr id="6" name="文本框 5"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6096000" y="3359241"/>
            <a:ext cx="4792889" cy="1015663"/>
          </a:xfrm>
          <a:prstGeom prst="rect">
            <a:avLst/>
          </a:prstGeom>
          <a:noFill/>
        </p:spPr>
        <p:txBody>
          <a:bodyPr wrap="square" rtlCol="0">
            <a:spAutoFit/>
          </a:bodyPr>
          <a:lstStyle/>
          <a:p>
            <a:pPr algn="l"/>
            <a:r>
              <a:rPr lang="en-US" altLang="zh-CN" sz="6000" b="1" spc="300" dirty="0">
                <a:solidFill>
                  <a:schemeClr val="bg1"/>
                </a:solidFill>
                <a:latin typeface="微软雅黑" panose="020B0703020204020201" charset="-122"/>
                <a:ea typeface="微软雅黑" panose="020B0703020204020201" charset="-122"/>
                <a:cs typeface="Aharoni" panose="02010803020104030203" pitchFamily="2" charset="-79"/>
              </a:rPr>
              <a:t>—</a:t>
            </a:r>
            <a:r>
              <a:rPr lang="zh-CN" altLang="en-US" sz="6000" b="1" spc="300" dirty="0">
                <a:solidFill>
                  <a:schemeClr val="bg1"/>
                </a:solidFill>
                <a:latin typeface="微软雅黑" panose="020B0703020204020201" charset="-122"/>
                <a:ea typeface="微软雅黑" panose="020B0703020204020201" charset="-122"/>
                <a:cs typeface="Aharoni" panose="02010803020104030203" pitchFamily="2" charset="-79"/>
              </a:rPr>
              <a:t>基于</a:t>
            </a:r>
            <a:r>
              <a:rPr lang="en-US" altLang="zh-CN" sz="6000" b="1" spc="300" dirty="0">
                <a:solidFill>
                  <a:schemeClr val="bg1"/>
                </a:solidFill>
                <a:latin typeface="微软雅黑" panose="020B0703020204020201" charset="-122"/>
                <a:ea typeface="微软雅黑" panose="020B0703020204020201" charset="-122"/>
                <a:cs typeface="Aharoni" panose="02010803020104030203" pitchFamily="2" charset="-79"/>
              </a:rPr>
              <a:t>RSSI</a:t>
            </a:r>
            <a:endParaRPr lang="zh-CN" altLang="en-US" sz="6000" b="1" spc="300" dirty="0">
              <a:solidFill>
                <a:schemeClr val="bg1"/>
              </a:solidFill>
              <a:latin typeface="微软雅黑" panose="020B0703020204020201" charset="-122"/>
              <a:ea typeface="微软雅黑" panose="020B0703020204020201" charset="-122"/>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sz="3200" b="1">
                <a:solidFill>
                  <a:schemeClr val="bg1"/>
                </a:solidFill>
                <a:latin typeface="微软雅黑" panose="020B0703020204020201" charset="-122"/>
                <a:ea typeface="微软雅黑" panose="020B0703020204020201" charset="-122"/>
                <a:cs typeface="微软雅黑" panose="020B0703020204020201" charset="-122"/>
                <a:sym typeface="+mn-ea"/>
              </a:rPr>
              <a:t>单击输入内容</a:t>
            </a:r>
            <a:endPar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3" name="任意多边形: 形状 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1953895" y="3402965"/>
            <a:ext cx="3117215" cy="1247140"/>
          </a:xfrm>
          <a:custGeom>
            <a:avLst/>
            <a:gdLst>
              <a:gd name="connsiteX0" fmla="*/ 1214438 w 3009900"/>
              <a:gd name="connsiteY0" fmla="*/ 300037 h 1109662"/>
              <a:gd name="connsiteX1" fmla="*/ 900113 w 3009900"/>
              <a:gd name="connsiteY1" fmla="*/ 0 h 1109662"/>
              <a:gd name="connsiteX2" fmla="*/ 0 w 3009900"/>
              <a:gd name="connsiteY2" fmla="*/ 500062 h 1109662"/>
              <a:gd name="connsiteX3" fmla="*/ 561975 w 3009900"/>
              <a:gd name="connsiteY3" fmla="*/ 1109662 h 1109662"/>
              <a:gd name="connsiteX4" fmla="*/ 971550 w 3009900"/>
              <a:gd name="connsiteY4" fmla="*/ 985837 h 1109662"/>
              <a:gd name="connsiteX5" fmla="*/ 1857375 w 3009900"/>
              <a:gd name="connsiteY5" fmla="*/ 90487 h 1109662"/>
              <a:gd name="connsiteX6" fmla="*/ 2676525 w 3009900"/>
              <a:gd name="connsiteY6" fmla="*/ 114300 h 1109662"/>
              <a:gd name="connsiteX7" fmla="*/ 3009900 w 3009900"/>
              <a:gd name="connsiteY7" fmla="*/ 442912 h 1109662"/>
              <a:gd name="connsiteX0-1" fmla="*/ 1214438 w 3009900"/>
              <a:gd name="connsiteY0-2" fmla="*/ 360603 h 1170228"/>
              <a:gd name="connsiteX1-3" fmla="*/ 900113 w 3009900"/>
              <a:gd name="connsiteY1-4" fmla="*/ 60566 h 1170228"/>
              <a:gd name="connsiteX2-5" fmla="*/ 0 w 3009900"/>
              <a:gd name="connsiteY2-6" fmla="*/ 560628 h 1170228"/>
              <a:gd name="connsiteX3-7" fmla="*/ 561975 w 3009900"/>
              <a:gd name="connsiteY3-8" fmla="*/ 1170228 h 1170228"/>
              <a:gd name="connsiteX4-9" fmla="*/ 971550 w 3009900"/>
              <a:gd name="connsiteY4-10" fmla="*/ 1046403 h 1170228"/>
              <a:gd name="connsiteX5-11" fmla="*/ 1857375 w 3009900"/>
              <a:gd name="connsiteY5-12" fmla="*/ 151053 h 1170228"/>
              <a:gd name="connsiteX6-13" fmla="*/ 2676525 w 3009900"/>
              <a:gd name="connsiteY6-14" fmla="*/ 174866 h 1170228"/>
              <a:gd name="connsiteX7-15" fmla="*/ 3009900 w 3009900"/>
              <a:gd name="connsiteY7-16" fmla="*/ 503478 h 1170228"/>
              <a:gd name="connsiteX0-17" fmla="*/ 1214476 w 3009938"/>
              <a:gd name="connsiteY0-18" fmla="*/ 371017 h 1180642"/>
              <a:gd name="connsiteX1-19" fmla="*/ 900151 w 3009938"/>
              <a:gd name="connsiteY1-20" fmla="*/ 70980 h 1180642"/>
              <a:gd name="connsiteX2-21" fmla="*/ 38 w 3009938"/>
              <a:gd name="connsiteY2-22" fmla="*/ 571042 h 1180642"/>
              <a:gd name="connsiteX3-23" fmla="*/ 562013 w 3009938"/>
              <a:gd name="connsiteY3-24" fmla="*/ 1180642 h 1180642"/>
              <a:gd name="connsiteX4-25" fmla="*/ 971588 w 3009938"/>
              <a:gd name="connsiteY4-26" fmla="*/ 1056817 h 1180642"/>
              <a:gd name="connsiteX5-27" fmla="*/ 1857413 w 3009938"/>
              <a:gd name="connsiteY5-28" fmla="*/ 161467 h 1180642"/>
              <a:gd name="connsiteX6-29" fmla="*/ 2676563 w 3009938"/>
              <a:gd name="connsiteY6-30" fmla="*/ 185280 h 1180642"/>
              <a:gd name="connsiteX7-31" fmla="*/ 3009938 w 3009938"/>
              <a:gd name="connsiteY7-32" fmla="*/ 513892 h 1180642"/>
              <a:gd name="connsiteX0-33" fmla="*/ 1286880 w 3009938"/>
              <a:gd name="connsiteY0-34" fmla="*/ 469595 h 1180642"/>
              <a:gd name="connsiteX1-35" fmla="*/ 900151 w 3009938"/>
              <a:gd name="connsiteY1-36" fmla="*/ 70980 h 1180642"/>
              <a:gd name="connsiteX2-37" fmla="*/ 38 w 3009938"/>
              <a:gd name="connsiteY2-38" fmla="*/ 571042 h 1180642"/>
              <a:gd name="connsiteX3-39" fmla="*/ 562013 w 3009938"/>
              <a:gd name="connsiteY3-40" fmla="*/ 1180642 h 1180642"/>
              <a:gd name="connsiteX4-41" fmla="*/ 971588 w 3009938"/>
              <a:gd name="connsiteY4-42" fmla="*/ 1056817 h 1180642"/>
              <a:gd name="connsiteX5-43" fmla="*/ 1857413 w 3009938"/>
              <a:gd name="connsiteY5-44" fmla="*/ 161467 h 1180642"/>
              <a:gd name="connsiteX6-45" fmla="*/ 2676563 w 3009938"/>
              <a:gd name="connsiteY6-46" fmla="*/ 185280 h 1180642"/>
              <a:gd name="connsiteX7-47" fmla="*/ 3009938 w 3009938"/>
              <a:gd name="connsiteY7-48" fmla="*/ 513892 h 1180642"/>
              <a:gd name="connsiteX0-49" fmla="*/ 1286876 w 3009934"/>
              <a:gd name="connsiteY0-50" fmla="*/ 373106 h 1084153"/>
              <a:gd name="connsiteX1-51" fmla="*/ 959622 w 3009934"/>
              <a:gd name="connsiteY1-52" fmla="*/ 84531 h 1084153"/>
              <a:gd name="connsiteX2-53" fmla="*/ 34 w 3009934"/>
              <a:gd name="connsiteY2-54" fmla="*/ 474553 h 1084153"/>
              <a:gd name="connsiteX3-55" fmla="*/ 562009 w 3009934"/>
              <a:gd name="connsiteY3-56" fmla="*/ 1084153 h 1084153"/>
              <a:gd name="connsiteX4-57" fmla="*/ 971584 w 3009934"/>
              <a:gd name="connsiteY4-58" fmla="*/ 960328 h 1084153"/>
              <a:gd name="connsiteX5-59" fmla="*/ 1857409 w 3009934"/>
              <a:gd name="connsiteY5-60" fmla="*/ 64978 h 1084153"/>
              <a:gd name="connsiteX6-61" fmla="*/ 2676559 w 3009934"/>
              <a:gd name="connsiteY6-62" fmla="*/ 88791 h 1084153"/>
              <a:gd name="connsiteX7-63" fmla="*/ 3009934 w 3009934"/>
              <a:gd name="connsiteY7-64" fmla="*/ 417403 h 1084153"/>
              <a:gd name="connsiteX0-65" fmla="*/ 1286878 w 3009936"/>
              <a:gd name="connsiteY0-66" fmla="*/ 426431 h 1137478"/>
              <a:gd name="connsiteX1-67" fmla="*/ 959624 w 3009936"/>
              <a:gd name="connsiteY1-68" fmla="*/ 137856 h 1137478"/>
              <a:gd name="connsiteX2-69" fmla="*/ 36 w 3009936"/>
              <a:gd name="connsiteY2-70" fmla="*/ 527878 h 1137478"/>
              <a:gd name="connsiteX3-71" fmla="*/ 562011 w 3009936"/>
              <a:gd name="connsiteY3-72" fmla="*/ 1137478 h 1137478"/>
              <a:gd name="connsiteX4-73" fmla="*/ 971586 w 3009936"/>
              <a:gd name="connsiteY4-74" fmla="*/ 1013653 h 1137478"/>
              <a:gd name="connsiteX5-75" fmla="*/ 1857411 w 3009936"/>
              <a:gd name="connsiteY5-76" fmla="*/ 118303 h 1137478"/>
              <a:gd name="connsiteX6-77" fmla="*/ 2676561 w 3009936"/>
              <a:gd name="connsiteY6-78" fmla="*/ 142116 h 1137478"/>
              <a:gd name="connsiteX7-79" fmla="*/ 3009936 w 3009936"/>
              <a:gd name="connsiteY7-80" fmla="*/ 470728 h 1137478"/>
              <a:gd name="connsiteX0-81" fmla="*/ 1315320 w 3038378"/>
              <a:gd name="connsiteY0-82" fmla="*/ 423744 h 1134791"/>
              <a:gd name="connsiteX1-83" fmla="*/ 988066 w 3038378"/>
              <a:gd name="connsiteY1-84" fmla="*/ 135169 h 1134791"/>
              <a:gd name="connsiteX2-85" fmla="*/ 34 w 3038378"/>
              <a:gd name="connsiteY2-86" fmla="*/ 541238 h 1134791"/>
              <a:gd name="connsiteX3-87" fmla="*/ 590453 w 3038378"/>
              <a:gd name="connsiteY3-88" fmla="*/ 1134791 h 1134791"/>
              <a:gd name="connsiteX4-89" fmla="*/ 1000028 w 3038378"/>
              <a:gd name="connsiteY4-90" fmla="*/ 1010966 h 1134791"/>
              <a:gd name="connsiteX5-91" fmla="*/ 1885853 w 3038378"/>
              <a:gd name="connsiteY5-92" fmla="*/ 115616 h 1134791"/>
              <a:gd name="connsiteX6-93" fmla="*/ 2705003 w 3038378"/>
              <a:gd name="connsiteY6-94" fmla="*/ 139429 h 1134791"/>
              <a:gd name="connsiteX7-95" fmla="*/ 3038378 w 3038378"/>
              <a:gd name="connsiteY7-96" fmla="*/ 468041 h 1134791"/>
              <a:gd name="connsiteX0-97" fmla="*/ 1317257 w 3040315"/>
              <a:gd name="connsiteY0-98" fmla="*/ 428252 h 1139299"/>
              <a:gd name="connsiteX1-99" fmla="*/ 990003 w 3040315"/>
              <a:gd name="connsiteY1-100" fmla="*/ 139677 h 1139299"/>
              <a:gd name="connsiteX2-101" fmla="*/ 1971 w 3040315"/>
              <a:gd name="connsiteY2-102" fmla="*/ 545746 h 1139299"/>
              <a:gd name="connsiteX3-103" fmla="*/ 592390 w 3040315"/>
              <a:gd name="connsiteY3-104" fmla="*/ 1139299 h 1139299"/>
              <a:gd name="connsiteX4-105" fmla="*/ 1001965 w 3040315"/>
              <a:gd name="connsiteY4-106" fmla="*/ 1015474 h 1139299"/>
              <a:gd name="connsiteX5-107" fmla="*/ 1887790 w 3040315"/>
              <a:gd name="connsiteY5-108" fmla="*/ 120124 h 1139299"/>
              <a:gd name="connsiteX6-109" fmla="*/ 2706940 w 3040315"/>
              <a:gd name="connsiteY6-110" fmla="*/ 143937 h 1139299"/>
              <a:gd name="connsiteX7-111" fmla="*/ 3040315 w 3040315"/>
              <a:gd name="connsiteY7-112" fmla="*/ 472549 h 1139299"/>
              <a:gd name="connsiteX0-113" fmla="*/ 1317257 w 3040315"/>
              <a:gd name="connsiteY0-114" fmla="*/ 428252 h 1139299"/>
              <a:gd name="connsiteX1-115" fmla="*/ 990003 w 3040315"/>
              <a:gd name="connsiteY1-116" fmla="*/ 139677 h 1139299"/>
              <a:gd name="connsiteX2-117" fmla="*/ 1971 w 3040315"/>
              <a:gd name="connsiteY2-118" fmla="*/ 545746 h 1139299"/>
              <a:gd name="connsiteX3-119" fmla="*/ 592390 w 3040315"/>
              <a:gd name="connsiteY3-120" fmla="*/ 1139299 h 1139299"/>
              <a:gd name="connsiteX4-121" fmla="*/ 1001965 w 3040315"/>
              <a:gd name="connsiteY4-122" fmla="*/ 1015474 h 1139299"/>
              <a:gd name="connsiteX5-123" fmla="*/ 1887790 w 3040315"/>
              <a:gd name="connsiteY5-124" fmla="*/ 120124 h 1139299"/>
              <a:gd name="connsiteX6-125" fmla="*/ 2706940 w 3040315"/>
              <a:gd name="connsiteY6-126" fmla="*/ 143937 h 1139299"/>
              <a:gd name="connsiteX7-127" fmla="*/ 3040315 w 3040315"/>
              <a:gd name="connsiteY7-128" fmla="*/ 472549 h 1139299"/>
              <a:gd name="connsiteX0-129" fmla="*/ 1317257 w 3040315"/>
              <a:gd name="connsiteY0-130" fmla="*/ 428252 h 1075109"/>
              <a:gd name="connsiteX1-131" fmla="*/ 990003 w 3040315"/>
              <a:gd name="connsiteY1-132" fmla="*/ 139677 h 1075109"/>
              <a:gd name="connsiteX2-133" fmla="*/ 1971 w 3040315"/>
              <a:gd name="connsiteY2-134" fmla="*/ 545746 h 1075109"/>
              <a:gd name="connsiteX3-135" fmla="*/ 494128 w 3040315"/>
              <a:gd name="connsiteY3-136" fmla="*/ 1075109 h 1075109"/>
              <a:gd name="connsiteX4-137" fmla="*/ 1001965 w 3040315"/>
              <a:gd name="connsiteY4-138" fmla="*/ 1015474 h 1075109"/>
              <a:gd name="connsiteX5-139" fmla="*/ 1887790 w 3040315"/>
              <a:gd name="connsiteY5-140" fmla="*/ 120124 h 1075109"/>
              <a:gd name="connsiteX6-141" fmla="*/ 2706940 w 3040315"/>
              <a:gd name="connsiteY6-142" fmla="*/ 143937 h 1075109"/>
              <a:gd name="connsiteX7-143" fmla="*/ 3040315 w 3040315"/>
              <a:gd name="connsiteY7-144" fmla="*/ 472549 h 1075109"/>
              <a:gd name="connsiteX0-145" fmla="*/ 1317257 w 3040315"/>
              <a:gd name="connsiteY0-146" fmla="*/ 428252 h 1075109"/>
              <a:gd name="connsiteX1-147" fmla="*/ 990003 w 3040315"/>
              <a:gd name="connsiteY1-148" fmla="*/ 139677 h 1075109"/>
              <a:gd name="connsiteX2-149" fmla="*/ 1971 w 3040315"/>
              <a:gd name="connsiteY2-150" fmla="*/ 545746 h 1075109"/>
              <a:gd name="connsiteX3-151" fmla="*/ 494128 w 3040315"/>
              <a:gd name="connsiteY3-152" fmla="*/ 1075109 h 1075109"/>
              <a:gd name="connsiteX4-153" fmla="*/ 947662 w 3040315"/>
              <a:gd name="connsiteY4-154" fmla="*/ 971916 h 1075109"/>
              <a:gd name="connsiteX5-155" fmla="*/ 1887790 w 3040315"/>
              <a:gd name="connsiteY5-156" fmla="*/ 120124 h 1075109"/>
              <a:gd name="connsiteX6-157" fmla="*/ 2706940 w 3040315"/>
              <a:gd name="connsiteY6-158" fmla="*/ 143937 h 1075109"/>
              <a:gd name="connsiteX7-159" fmla="*/ 3040315 w 3040315"/>
              <a:gd name="connsiteY7-160" fmla="*/ 472549 h 1075109"/>
              <a:gd name="connsiteX0-161" fmla="*/ 1317257 w 3040315"/>
              <a:gd name="connsiteY0-162" fmla="*/ 428252 h 1075109"/>
              <a:gd name="connsiteX1-163" fmla="*/ 990003 w 3040315"/>
              <a:gd name="connsiteY1-164" fmla="*/ 139677 h 1075109"/>
              <a:gd name="connsiteX2-165" fmla="*/ 1971 w 3040315"/>
              <a:gd name="connsiteY2-166" fmla="*/ 545746 h 1075109"/>
              <a:gd name="connsiteX3-167" fmla="*/ 494128 w 3040315"/>
              <a:gd name="connsiteY3-168" fmla="*/ 1075109 h 1075109"/>
              <a:gd name="connsiteX4-169" fmla="*/ 947662 w 3040315"/>
              <a:gd name="connsiteY4-170" fmla="*/ 971916 h 1075109"/>
              <a:gd name="connsiteX5-171" fmla="*/ 1908477 w 3040315"/>
              <a:gd name="connsiteY5-172" fmla="*/ 133879 h 1075109"/>
              <a:gd name="connsiteX6-173" fmla="*/ 2706940 w 3040315"/>
              <a:gd name="connsiteY6-174" fmla="*/ 143937 h 1075109"/>
              <a:gd name="connsiteX7-175" fmla="*/ 3040315 w 3040315"/>
              <a:gd name="connsiteY7-176" fmla="*/ 472549 h 1075109"/>
              <a:gd name="connsiteX0-177" fmla="*/ 1317257 w 3040315"/>
              <a:gd name="connsiteY0-178" fmla="*/ 428252 h 1075109"/>
              <a:gd name="connsiteX1-179" fmla="*/ 990003 w 3040315"/>
              <a:gd name="connsiteY1-180" fmla="*/ 139677 h 1075109"/>
              <a:gd name="connsiteX2-181" fmla="*/ 1971 w 3040315"/>
              <a:gd name="connsiteY2-182" fmla="*/ 545746 h 1075109"/>
              <a:gd name="connsiteX3-183" fmla="*/ 494128 w 3040315"/>
              <a:gd name="connsiteY3-184" fmla="*/ 1075109 h 1075109"/>
              <a:gd name="connsiteX4-185" fmla="*/ 947662 w 3040315"/>
              <a:gd name="connsiteY4-186" fmla="*/ 971916 h 1075109"/>
              <a:gd name="connsiteX5-187" fmla="*/ 1908477 w 3040315"/>
              <a:gd name="connsiteY5-188" fmla="*/ 133879 h 1075109"/>
              <a:gd name="connsiteX6-189" fmla="*/ 2706940 w 3040315"/>
              <a:gd name="connsiteY6-190" fmla="*/ 143937 h 1075109"/>
              <a:gd name="connsiteX7-191" fmla="*/ 3040315 w 3040315"/>
              <a:gd name="connsiteY7-192" fmla="*/ 472549 h 1075109"/>
              <a:gd name="connsiteX0-193" fmla="*/ 1317257 w 3040315"/>
              <a:gd name="connsiteY0-194" fmla="*/ 428252 h 1077182"/>
              <a:gd name="connsiteX1-195" fmla="*/ 990003 w 3040315"/>
              <a:gd name="connsiteY1-196" fmla="*/ 139677 h 1077182"/>
              <a:gd name="connsiteX2-197" fmla="*/ 1971 w 3040315"/>
              <a:gd name="connsiteY2-198" fmla="*/ 545746 h 1077182"/>
              <a:gd name="connsiteX3-199" fmla="*/ 494128 w 3040315"/>
              <a:gd name="connsiteY3-200" fmla="*/ 1075109 h 1077182"/>
              <a:gd name="connsiteX4-201" fmla="*/ 947662 w 3040315"/>
              <a:gd name="connsiteY4-202" fmla="*/ 971916 h 1077182"/>
              <a:gd name="connsiteX5-203" fmla="*/ 1908477 w 3040315"/>
              <a:gd name="connsiteY5-204" fmla="*/ 133879 h 1077182"/>
              <a:gd name="connsiteX6-205" fmla="*/ 2706940 w 3040315"/>
              <a:gd name="connsiteY6-206" fmla="*/ 143937 h 1077182"/>
              <a:gd name="connsiteX7-207" fmla="*/ 3040315 w 3040315"/>
              <a:gd name="connsiteY7-208" fmla="*/ 472549 h 1077182"/>
              <a:gd name="connsiteX0-209" fmla="*/ 1317257 w 3040315"/>
              <a:gd name="connsiteY0-210" fmla="*/ 428252 h 1077182"/>
              <a:gd name="connsiteX1-211" fmla="*/ 990003 w 3040315"/>
              <a:gd name="connsiteY1-212" fmla="*/ 139677 h 1077182"/>
              <a:gd name="connsiteX2-213" fmla="*/ 1971 w 3040315"/>
              <a:gd name="connsiteY2-214" fmla="*/ 545746 h 1077182"/>
              <a:gd name="connsiteX3-215" fmla="*/ 494128 w 3040315"/>
              <a:gd name="connsiteY3-216" fmla="*/ 1075109 h 1077182"/>
              <a:gd name="connsiteX4-217" fmla="*/ 947662 w 3040315"/>
              <a:gd name="connsiteY4-218" fmla="*/ 971916 h 1077182"/>
              <a:gd name="connsiteX5-219" fmla="*/ 1908477 w 3040315"/>
              <a:gd name="connsiteY5-220" fmla="*/ 133879 h 1077182"/>
              <a:gd name="connsiteX6-221" fmla="*/ 2706940 w 3040315"/>
              <a:gd name="connsiteY6-222" fmla="*/ 143937 h 1077182"/>
              <a:gd name="connsiteX7-223" fmla="*/ 3040315 w 3040315"/>
              <a:gd name="connsiteY7-224" fmla="*/ 472549 h 1077182"/>
              <a:gd name="connsiteX0-225" fmla="*/ 1317257 w 3040315"/>
              <a:gd name="connsiteY0-226" fmla="*/ 428252 h 1077182"/>
              <a:gd name="connsiteX1-227" fmla="*/ 990003 w 3040315"/>
              <a:gd name="connsiteY1-228" fmla="*/ 139677 h 1077182"/>
              <a:gd name="connsiteX2-229" fmla="*/ 1971 w 3040315"/>
              <a:gd name="connsiteY2-230" fmla="*/ 545746 h 1077182"/>
              <a:gd name="connsiteX3-231" fmla="*/ 494128 w 3040315"/>
              <a:gd name="connsiteY3-232" fmla="*/ 1075109 h 1077182"/>
              <a:gd name="connsiteX4-233" fmla="*/ 947662 w 3040315"/>
              <a:gd name="connsiteY4-234" fmla="*/ 971916 h 1077182"/>
              <a:gd name="connsiteX5-235" fmla="*/ 1908477 w 3040315"/>
              <a:gd name="connsiteY5-236" fmla="*/ 133879 h 1077182"/>
              <a:gd name="connsiteX6-237" fmla="*/ 2706940 w 3040315"/>
              <a:gd name="connsiteY6-238" fmla="*/ 143937 h 1077182"/>
              <a:gd name="connsiteX7-239" fmla="*/ 3040315 w 3040315"/>
              <a:gd name="connsiteY7-240" fmla="*/ 472549 h 1077182"/>
              <a:gd name="connsiteX0-241" fmla="*/ 1315871 w 3038929"/>
              <a:gd name="connsiteY0-242" fmla="*/ 428966 h 1077896"/>
              <a:gd name="connsiteX1-243" fmla="*/ 988617 w 3038929"/>
              <a:gd name="connsiteY1-244" fmla="*/ 140391 h 1077896"/>
              <a:gd name="connsiteX2-245" fmla="*/ 585 w 3038929"/>
              <a:gd name="connsiteY2-246" fmla="*/ 546460 h 1077896"/>
              <a:gd name="connsiteX3-247" fmla="*/ 492742 w 3038929"/>
              <a:gd name="connsiteY3-248" fmla="*/ 1075823 h 1077896"/>
              <a:gd name="connsiteX4-249" fmla="*/ 946276 w 3038929"/>
              <a:gd name="connsiteY4-250" fmla="*/ 972630 h 1077896"/>
              <a:gd name="connsiteX5-251" fmla="*/ 1907091 w 3038929"/>
              <a:gd name="connsiteY5-252" fmla="*/ 134593 h 1077896"/>
              <a:gd name="connsiteX6-253" fmla="*/ 2705554 w 3038929"/>
              <a:gd name="connsiteY6-254" fmla="*/ 144651 h 1077896"/>
              <a:gd name="connsiteX7-255" fmla="*/ 3038929 w 3038929"/>
              <a:gd name="connsiteY7-256" fmla="*/ 473263 h 1077896"/>
              <a:gd name="connsiteX0-257" fmla="*/ 1315871 w 3038929"/>
              <a:gd name="connsiteY0-258" fmla="*/ 428966 h 1067755"/>
              <a:gd name="connsiteX1-259" fmla="*/ 988617 w 3038929"/>
              <a:gd name="connsiteY1-260" fmla="*/ 140391 h 1067755"/>
              <a:gd name="connsiteX2-261" fmla="*/ 585 w 3038929"/>
              <a:gd name="connsiteY2-262" fmla="*/ 546460 h 1067755"/>
              <a:gd name="connsiteX3-263" fmla="*/ 492742 w 3038929"/>
              <a:gd name="connsiteY3-264" fmla="*/ 1064360 h 1067755"/>
              <a:gd name="connsiteX4-265" fmla="*/ 946276 w 3038929"/>
              <a:gd name="connsiteY4-266" fmla="*/ 972630 h 1067755"/>
              <a:gd name="connsiteX5-267" fmla="*/ 1907091 w 3038929"/>
              <a:gd name="connsiteY5-268" fmla="*/ 134593 h 1067755"/>
              <a:gd name="connsiteX6-269" fmla="*/ 2705554 w 3038929"/>
              <a:gd name="connsiteY6-270" fmla="*/ 144651 h 1067755"/>
              <a:gd name="connsiteX7-271" fmla="*/ 3038929 w 3038929"/>
              <a:gd name="connsiteY7-272" fmla="*/ 473263 h 1067755"/>
              <a:gd name="connsiteX0-273" fmla="*/ 1315871 w 3038929"/>
              <a:gd name="connsiteY0-274" fmla="*/ 428966 h 1072660"/>
              <a:gd name="connsiteX1-275" fmla="*/ 988617 w 3038929"/>
              <a:gd name="connsiteY1-276" fmla="*/ 140391 h 1072660"/>
              <a:gd name="connsiteX2-277" fmla="*/ 585 w 3038929"/>
              <a:gd name="connsiteY2-278" fmla="*/ 546460 h 1072660"/>
              <a:gd name="connsiteX3-279" fmla="*/ 492742 w 3038929"/>
              <a:gd name="connsiteY3-280" fmla="*/ 1064360 h 1072660"/>
              <a:gd name="connsiteX4-281" fmla="*/ 946276 w 3038929"/>
              <a:gd name="connsiteY4-282" fmla="*/ 972630 h 1072660"/>
              <a:gd name="connsiteX5-283" fmla="*/ 1907091 w 3038929"/>
              <a:gd name="connsiteY5-284" fmla="*/ 134593 h 1072660"/>
              <a:gd name="connsiteX6-285" fmla="*/ 2705554 w 3038929"/>
              <a:gd name="connsiteY6-286" fmla="*/ 144651 h 1072660"/>
              <a:gd name="connsiteX7-287" fmla="*/ 3038929 w 3038929"/>
              <a:gd name="connsiteY7-288" fmla="*/ 473263 h 1072660"/>
              <a:gd name="connsiteX0-289" fmla="*/ 1315871 w 3038929"/>
              <a:gd name="connsiteY0-290" fmla="*/ 428966 h 1072660"/>
              <a:gd name="connsiteX1-291" fmla="*/ 988617 w 3038929"/>
              <a:gd name="connsiteY1-292" fmla="*/ 140391 h 1072660"/>
              <a:gd name="connsiteX2-293" fmla="*/ 585 w 3038929"/>
              <a:gd name="connsiteY2-294" fmla="*/ 546460 h 1072660"/>
              <a:gd name="connsiteX3-295" fmla="*/ 492742 w 3038929"/>
              <a:gd name="connsiteY3-296" fmla="*/ 1064360 h 1072660"/>
              <a:gd name="connsiteX4-297" fmla="*/ 946276 w 3038929"/>
              <a:gd name="connsiteY4-298" fmla="*/ 972630 h 1072660"/>
              <a:gd name="connsiteX5-299" fmla="*/ 1907091 w 3038929"/>
              <a:gd name="connsiteY5-300" fmla="*/ 134593 h 1072660"/>
              <a:gd name="connsiteX6-301" fmla="*/ 2705554 w 3038929"/>
              <a:gd name="connsiteY6-302" fmla="*/ 144651 h 1072660"/>
              <a:gd name="connsiteX7-303" fmla="*/ 3038929 w 3038929"/>
              <a:gd name="connsiteY7-304" fmla="*/ 473263 h 1072660"/>
              <a:gd name="connsiteX0-305" fmla="*/ 1315871 w 3038929"/>
              <a:gd name="connsiteY0-306" fmla="*/ 428966 h 1072660"/>
              <a:gd name="connsiteX1-307" fmla="*/ 988617 w 3038929"/>
              <a:gd name="connsiteY1-308" fmla="*/ 140391 h 1072660"/>
              <a:gd name="connsiteX2-309" fmla="*/ 585 w 3038929"/>
              <a:gd name="connsiteY2-310" fmla="*/ 546460 h 1072660"/>
              <a:gd name="connsiteX3-311" fmla="*/ 492742 w 3038929"/>
              <a:gd name="connsiteY3-312" fmla="*/ 1064360 h 1072660"/>
              <a:gd name="connsiteX4-313" fmla="*/ 946276 w 3038929"/>
              <a:gd name="connsiteY4-314" fmla="*/ 972630 h 1072660"/>
              <a:gd name="connsiteX5-315" fmla="*/ 1907091 w 3038929"/>
              <a:gd name="connsiteY5-316" fmla="*/ 134593 h 1072660"/>
              <a:gd name="connsiteX6-317" fmla="*/ 2705554 w 3038929"/>
              <a:gd name="connsiteY6-318" fmla="*/ 144651 h 1072660"/>
              <a:gd name="connsiteX7-319" fmla="*/ 3038929 w 3038929"/>
              <a:gd name="connsiteY7-320" fmla="*/ 473263 h 1072660"/>
              <a:gd name="connsiteX0-321" fmla="*/ 1315871 w 3038929"/>
              <a:gd name="connsiteY0-322" fmla="*/ 428966 h 1077652"/>
              <a:gd name="connsiteX1-323" fmla="*/ 988617 w 3038929"/>
              <a:gd name="connsiteY1-324" fmla="*/ 140391 h 1077652"/>
              <a:gd name="connsiteX2-325" fmla="*/ 585 w 3038929"/>
              <a:gd name="connsiteY2-326" fmla="*/ 546460 h 1077652"/>
              <a:gd name="connsiteX3-327" fmla="*/ 492742 w 3038929"/>
              <a:gd name="connsiteY3-328" fmla="*/ 1064360 h 1077652"/>
              <a:gd name="connsiteX4-329" fmla="*/ 946276 w 3038929"/>
              <a:gd name="connsiteY4-330" fmla="*/ 972630 h 1077652"/>
              <a:gd name="connsiteX5-331" fmla="*/ 1907091 w 3038929"/>
              <a:gd name="connsiteY5-332" fmla="*/ 134593 h 1077652"/>
              <a:gd name="connsiteX6-333" fmla="*/ 2705554 w 3038929"/>
              <a:gd name="connsiteY6-334" fmla="*/ 144651 h 1077652"/>
              <a:gd name="connsiteX7-335" fmla="*/ 3038929 w 3038929"/>
              <a:gd name="connsiteY7-336" fmla="*/ 473263 h 1077652"/>
              <a:gd name="connsiteX0-337" fmla="*/ 1315871 w 3038929"/>
              <a:gd name="connsiteY0-338" fmla="*/ 428966 h 1077652"/>
              <a:gd name="connsiteX1-339" fmla="*/ 988617 w 3038929"/>
              <a:gd name="connsiteY1-340" fmla="*/ 140391 h 1077652"/>
              <a:gd name="connsiteX2-341" fmla="*/ 585 w 3038929"/>
              <a:gd name="connsiteY2-342" fmla="*/ 546460 h 1077652"/>
              <a:gd name="connsiteX3-343" fmla="*/ 492742 w 3038929"/>
              <a:gd name="connsiteY3-344" fmla="*/ 1064360 h 1077652"/>
              <a:gd name="connsiteX4-345" fmla="*/ 946276 w 3038929"/>
              <a:gd name="connsiteY4-346" fmla="*/ 972630 h 1077652"/>
              <a:gd name="connsiteX5-347" fmla="*/ 1907091 w 3038929"/>
              <a:gd name="connsiteY5-348" fmla="*/ 134593 h 1077652"/>
              <a:gd name="connsiteX6-349" fmla="*/ 2705554 w 3038929"/>
              <a:gd name="connsiteY6-350" fmla="*/ 144651 h 1077652"/>
              <a:gd name="connsiteX7-351" fmla="*/ 3038929 w 3038929"/>
              <a:gd name="connsiteY7-352" fmla="*/ 473263 h 1077652"/>
              <a:gd name="connsiteX0-353" fmla="*/ 1315871 w 3038929"/>
              <a:gd name="connsiteY0-354" fmla="*/ 428966 h 1077652"/>
              <a:gd name="connsiteX1-355" fmla="*/ 988617 w 3038929"/>
              <a:gd name="connsiteY1-356" fmla="*/ 140391 h 1077652"/>
              <a:gd name="connsiteX2-357" fmla="*/ 585 w 3038929"/>
              <a:gd name="connsiteY2-358" fmla="*/ 546460 h 1077652"/>
              <a:gd name="connsiteX3-359" fmla="*/ 492742 w 3038929"/>
              <a:gd name="connsiteY3-360" fmla="*/ 1064360 h 1077652"/>
              <a:gd name="connsiteX4-361" fmla="*/ 946276 w 3038929"/>
              <a:gd name="connsiteY4-362" fmla="*/ 972630 h 1077652"/>
              <a:gd name="connsiteX5-363" fmla="*/ 1907091 w 3038929"/>
              <a:gd name="connsiteY5-364" fmla="*/ 134593 h 1077652"/>
              <a:gd name="connsiteX6-365" fmla="*/ 2705554 w 3038929"/>
              <a:gd name="connsiteY6-366" fmla="*/ 144651 h 1077652"/>
              <a:gd name="connsiteX7-367" fmla="*/ 3038929 w 3038929"/>
              <a:gd name="connsiteY7-368" fmla="*/ 473263 h 10776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38929" h="1077652">
                <a:moveTo>
                  <a:pt x="1315871" y="428966"/>
                </a:moveTo>
                <a:lnTo>
                  <a:pt x="988617" y="140391"/>
                </a:lnTo>
                <a:cubicBezTo>
                  <a:pt x="490861" y="-233347"/>
                  <a:pt x="-19692" y="221560"/>
                  <a:pt x="585" y="546460"/>
                </a:cubicBezTo>
                <a:cubicBezTo>
                  <a:pt x="31896" y="891031"/>
                  <a:pt x="267491" y="1013230"/>
                  <a:pt x="492742" y="1064360"/>
                </a:cubicBezTo>
                <a:cubicBezTo>
                  <a:pt x="654263" y="1094153"/>
                  <a:pt x="815785" y="1078096"/>
                  <a:pt x="946276" y="972630"/>
                </a:cubicBezTo>
                <a:lnTo>
                  <a:pt x="1907091" y="134593"/>
                </a:lnTo>
                <a:cubicBezTo>
                  <a:pt x="2191346" y="-54625"/>
                  <a:pt x="2480774" y="-28348"/>
                  <a:pt x="2705554" y="144651"/>
                </a:cubicBezTo>
                <a:lnTo>
                  <a:pt x="3038929" y="473263"/>
                </a:lnTo>
              </a:path>
            </a:pathLst>
          </a:custGeom>
          <a:noFill/>
          <a:ln w="38100" cap="rnd">
            <a:solidFill>
              <a:srgbClr val="0D37D4"/>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任意多边形: 形状 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3580130" y="3404870"/>
            <a:ext cx="3230880" cy="1243330"/>
          </a:xfrm>
          <a:custGeom>
            <a:avLst/>
            <a:gdLst>
              <a:gd name="connsiteX0" fmla="*/ 0 w 7004649"/>
              <a:gd name="connsiteY0" fmla="*/ 1339969 h 2081841"/>
              <a:gd name="connsiteX1" fmla="*/ 713117 w 7004649"/>
              <a:gd name="connsiteY1" fmla="*/ 2081841 h 2081841"/>
              <a:gd name="connsiteX2" fmla="*/ 2334883 w 7004649"/>
              <a:gd name="connsiteY2" fmla="*/ 2081841 h 2081841"/>
              <a:gd name="connsiteX3" fmla="*/ 4474234 w 7004649"/>
              <a:gd name="connsiteY3" fmla="*/ 0 h 2081841"/>
              <a:gd name="connsiteX4" fmla="*/ 6199517 w 7004649"/>
              <a:gd name="connsiteY4" fmla="*/ 23003 h 2081841"/>
              <a:gd name="connsiteX5" fmla="*/ 7004649 w 7004649"/>
              <a:gd name="connsiteY5" fmla="*/ 839637 h 2081841"/>
              <a:gd name="connsiteX0-1" fmla="*/ 0 w 7004649"/>
              <a:gd name="connsiteY0-2" fmla="*/ 1339969 h 2283763"/>
              <a:gd name="connsiteX1-3" fmla="*/ 713117 w 7004649"/>
              <a:gd name="connsiteY1-4" fmla="*/ 2081841 h 2283763"/>
              <a:gd name="connsiteX2-5" fmla="*/ 2334883 w 7004649"/>
              <a:gd name="connsiteY2-6" fmla="*/ 2081841 h 2283763"/>
              <a:gd name="connsiteX3-7" fmla="*/ 4474234 w 7004649"/>
              <a:gd name="connsiteY3-8" fmla="*/ 0 h 2283763"/>
              <a:gd name="connsiteX4-9" fmla="*/ 6199517 w 7004649"/>
              <a:gd name="connsiteY4-10" fmla="*/ 23003 h 2283763"/>
              <a:gd name="connsiteX5-11" fmla="*/ 7004649 w 7004649"/>
              <a:gd name="connsiteY5-12" fmla="*/ 839637 h 2283763"/>
              <a:gd name="connsiteX0-13" fmla="*/ 0 w 7004649"/>
              <a:gd name="connsiteY0-14" fmla="*/ 1339969 h 2373107"/>
              <a:gd name="connsiteX1-15" fmla="*/ 713117 w 7004649"/>
              <a:gd name="connsiteY1-16" fmla="*/ 2081841 h 2373107"/>
              <a:gd name="connsiteX2-17" fmla="*/ 2334883 w 7004649"/>
              <a:gd name="connsiteY2-18" fmla="*/ 2081841 h 2373107"/>
              <a:gd name="connsiteX3-19" fmla="*/ 4474234 w 7004649"/>
              <a:gd name="connsiteY3-20" fmla="*/ 0 h 2373107"/>
              <a:gd name="connsiteX4-21" fmla="*/ 6199517 w 7004649"/>
              <a:gd name="connsiteY4-22" fmla="*/ 23003 h 2373107"/>
              <a:gd name="connsiteX5-23" fmla="*/ 7004649 w 7004649"/>
              <a:gd name="connsiteY5-24" fmla="*/ 839637 h 2373107"/>
              <a:gd name="connsiteX0-25" fmla="*/ 0 w 7004649"/>
              <a:gd name="connsiteY0-26" fmla="*/ 1562423 h 2595561"/>
              <a:gd name="connsiteX1-27" fmla="*/ 713117 w 7004649"/>
              <a:gd name="connsiteY1-28" fmla="*/ 2304295 h 2595561"/>
              <a:gd name="connsiteX2-29" fmla="*/ 2334883 w 7004649"/>
              <a:gd name="connsiteY2-30" fmla="*/ 2304295 h 2595561"/>
              <a:gd name="connsiteX3-31" fmla="*/ 4474234 w 7004649"/>
              <a:gd name="connsiteY3-32" fmla="*/ 222454 h 2595561"/>
              <a:gd name="connsiteX4-33" fmla="*/ 6199517 w 7004649"/>
              <a:gd name="connsiteY4-34" fmla="*/ 245457 h 2595561"/>
              <a:gd name="connsiteX5-35" fmla="*/ 7004649 w 7004649"/>
              <a:gd name="connsiteY5-36" fmla="*/ 1062091 h 2595561"/>
              <a:gd name="connsiteX0-37" fmla="*/ 0 w 7004649"/>
              <a:gd name="connsiteY0-38" fmla="*/ 1662046 h 2695184"/>
              <a:gd name="connsiteX1-39" fmla="*/ 713117 w 7004649"/>
              <a:gd name="connsiteY1-40" fmla="*/ 2403918 h 2695184"/>
              <a:gd name="connsiteX2-41" fmla="*/ 2334883 w 7004649"/>
              <a:gd name="connsiteY2-42" fmla="*/ 2403918 h 2695184"/>
              <a:gd name="connsiteX3-43" fmla="*/ 4474234 w 7004649"/>
              <a:gd name="connsiteY3-44" fmla="*/ 322077 h 2695184"/>
              <a:gd name="connsiteX4-45" fmla="*/ 6199517 w 7004649"/>
              <a:gd name="connsiteY4-46" fmla="*/ 345080 h 2695184"/>
              <a:gd name="connsiteX5-47" fmla="*/ 7004649 w 7004649"/>
              <a:gd name="connsiteY5-48" fmla="*/ 1161714 h 2695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04649" h="2695184">
                <a:moveTo>
                  <a:pt x="0" y="1662046"/>
                </a:moveTo>
                <a:lnTo>
                  <a:pt x="713117" y="2403918"/>
                </a:lnTo>
                <a:cubicBezTo>
                  <a:pt x="1253706" y="2858243"/>
                  <a:pt x="2018581" y="2720220"/>
                  <a:pt x="2334883" y="2403918"/>
                </a:cubicBezTo>
                <a:lnTo>
                  <a:pt x="4474234" y="322077"/>
                </a:lnTo>
                <a:cubicBezTo>
                  <a:pt x="5049328" y="-187840"/>
                  <a:pt x="5779699" y="-24898"/>
                  <a:pt x="6199517" y="345080"/>
                </a:cubicBezTo>
                <a:lnTo>
                  <a:pt x="7004649" y="1161714"/>
                </a:lnTo>
              </a:path>
            </a:pathLst>
          </a:custGeom>
          <a:noFill/>
          <a:ln w="38100" cap="rnd">
            <a:solidFill>
              <a:srgbClr val="0D37D4"/>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5314315" y="3404870"/>
            <a:ext cx="3230880" cy="1243330"/>
          </a:xfrm>
          <a:custGeom>
            <a:avLst/>
            <a:gdLst>
              <a:gd name="connsiteX0" fmla="*/ 0 w 7004649"/>
              <a:gd name="connsiteY0" fmla="*/ 1339969 h 2081841"/>
              <a:gd name="connsiteX1" fmla="*/ 713117 w 7004649"/>
              <a:gd name="connsiteY1" fmla="*/ 2081841 h 2081841"/>
              <a:gd name="connsiteX2" fmla="*/ 2334883 w 7004649"/>
              <a:gd name="connsiteY2" fmla="*/ 2081841 h 2081841"/>
              <a:gd name="connsiteX3" fmla="*/ 4474234 w 7004649"/>
              <a:gd name="connsiteY3" fmla="*/ 0 h 2081841"/>
              <a:gd name="connsiteX4" fmla="*/ 6199517 w 7004649"/>
              <a:gd name="connsiteY4" fmla="*/ 23003 h 2081841"/>
              <a:gd name="connsiteX5" fmla="*/ 7004649 w 7004649"/>
              <a:gd name="connsiteY5" fmla="*/ 839637 h 2081841"/>
              <a:gd name="connsiteX0-1" fmla="*/ 0 w 7004649"/>
              <a:gd name="connsiteY0-2" fmla="*/ 1339969 h 2283763"/>
              <a:gd name="connsiteX1-3" fmla="*/ 713117 w 7004649"/>
              <a:gd name="connsiteY1-4" fmla="*/ 2081841 h 2283763"/>
              <a:gd name="connsiteX2-5" fmla="*/ 2334883 w 7004649"/>
              <a:gd name="connsiteY2-6" fmla="*/ 2081841 h 2283763"/>
              <a:gd name="connsiteX3-7" fmla="*/ 4474234 w 7004649"/>
              <a:gd name="connsiteY3-8" fmla="*/ 0 h 2283763"/>
              <a:gd name="connsiteX4-9" fmla="*/ 6199517 w 7004649"/>
              <a:gd name="connsiteY4-10" fmla="*/ 23003 h 2283763"/>
              <a:gd name="connsiteX5-11" fmla="*/ 7004649 w 7004649"/>
              <a:gd name="connsiteY5-12" fmla="*/ 839637 h 2283763"/>
              <a:gd name="connsiteX0-13" fmla="*/ 0 w 7004649"/>
              <a:gd name="connsiteY0-14" fmla="*/ 1339969 h 2373107"/>
              <a:gd name="connsiteX1-15" fmla="*/ 713117 w 7004649"/>
              <a:gd name="connsiteY1-16" fmla="*/ 2081841 h 2373107"/>
              <a:gd name="connsiteX2-17" fmla="*/ 2334883 w 7004649"/>
              <a:gd name="connsiteY2-18" fmla="*/ 2081841 h 2373107"/>
              <a:gd name="connsiteX3-19" fmla="*/ 4474234 w 7004649"/>
              <a:gd name="connsiteY3-20" fmla="*/ 0 h 2373107"/>
              <a:gd name="connsiteX4-21" fmla="*/ 6199517 w 7004649"/>
              <a:gd name="connsiteY4-22" fmla="*/ 23003 h 2373107"/>
              <a:gd name="connsiteX5-23" fmla="*/ 7004649 w 7004649"/>
              <a:gd name="connsiteY5-24" fmla="*/ 839637 h 2373107"/>
              <a:gd name="connsiteX0-25" fmla="*/ 0 w 7004649"/>
              <a:gd name="connsiteY0-26" fmla="*/ 1562423 h 2595561"/>
              <a:gd name="connsiteX1-27" fmla="*/ 713117 w 7004649"/>
              <a:gd name="connsiteY1-28" fmla="*/ 2304295 h 2595561"/>
              <a:gd name="connsiteX2-29" fmla="*/ 2334883 w 7004649"/>
              <a:gd name="connsiteY2-30" fmla="*/ 2304295 h 2595561"/>
              <a:gd name="connsiteX3-31" fmla="*/ 4474234 w 7004649"/>
              <a:gd name="connsiteY3-32" fmla="*/ 222454 h 2595561"/>
              <a:gd name="connsiteX4-33" fmla="*/ 6199517 w 7004649"/>
              <a:gd name="connsiteY4-34" fmla="*/ 245457 h 2595561"/>
              <a:gd name="connsiteX5-35" fmla="*/ 7004649 w 7004649"/>
              <a:gd name="connsiteY5-36" fmla="*/ 1062091 h 2595561"/>
              <a:gd name="connsiteX0-37" fmla="*/ 0 w 7004649"/>
              <a:gd name="connsiteY0-38" fmla="*/ 1662046 h 2695184"/>
              <a:gd name="connsiteX1-39" fmla="*/ 713117 w 7004649"/>
              <a:gd name="connsiteY1-40" fmla="*/ 2403918 h 2695184"/>
              <a:gd name="connsiteX2-41" fmla="*/ 2334883 w 7004649"/>
              <a:gd name="connsiteY2-42" fmla="*/ 2403918 h 2695184"/>
              <a:gd name="connsiteX3-43" fmla="*/ 4474234 w 7004649"/>
              <a:gd name="connsiteY3-44" fmla="*/ 322077 h 2695184"/>
              <a:gd name="connsiteX4-45" fmla="*/ 6199517 w 7004649"/>
              <a:gd name="connsiteY4-46" fmla="*/ 345080 h 2695184"/>
              <a:gd name="connsiteX5-47" fmla="*/ 7004649 w 7004649"/>
              <a:gd name="connsiteY5-48" fmla="*/ 1161714 h 2695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04649" h="2695184">
                <a:moveTo>
                  <a:pt x="0" y="1662046"/>
                </a:moveTo>
                <a:lnTo>
                  <a:pt x="713117" y="2403918"/>
                </a:lnTo>
                <a:cubicBezTo>
                  <a:pt x="1253706" y="2858243"/>
                  <a:pt x="2018581" y="2720220"/>
                  <a:pt x="2334883" y="2403918"/>
                </a:cubicBezTo>
                <a:lnTo>
                  <a:pt x="4474234" y="322077"/>
                </a:lnTo>
                <a:cubicBezTo>
                  <a:pt x="5049328" y="-187840"/>
                  <a:pt x="5779699" y="-24898"/>
                  <a:pt x="6199517" y="345080"/>
                </a:cubicBezTo>
                <a:lnTo>
                  <a:pt x="7004649" y="1161714"/>
                </a:lnTo>
              </a:path>
            </a:pathLst>
          </a:custGeom>
          <a:noFill/>
          <a:ln w="38100" cap="rnd">
            <a:solidFill>
              <a:srgbClr val="0D37D4"/>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flipH="1" flipV="1">
            <a:off x="6995160" y="3402965"/>
            <a:ext cx="3117215" cy="1247140"/>
          </a:xfrm>
          <a:custGeom>
            <a:avLst/>
            <a:gdLst>
              <a:gd name="connsiteX0" fmla="*/ 1214438 w 3009900"/>
              <a:gd name="connsiteY0" fmla="*/ 300037 h 1109662"/>
              <a:gd name="connsiteX1" fmla="*/ 900113 w 3009900"/>
              <a:gd name="connsiteY1" fmla="*/ 0 h 1109662"/>
              <a:gd name="connsiteX2" fmla="*/ 0 w 3009900"/>
              <a:gd name="connsiteY2" fmla="*/ 500062 h 1109662"/>
              <a:gd name="connsiteX3" fmla="*/ 561975 w 3009900"/>
              <a:gd name="connsiteY3" fmla="*/ 1109662 h 1109662"/>
              <a:gd name="connsiteX4" fmla="*/ 971550 w 3009900"/>
              <a:gd name="connsiteY4" fmla="*/ 985837 h 1109662"/>
              <a:gd name="connsiteX5" fmla="*/ 1857375 w 3009900"/>
              <a:gd name="connsiteY5" fmla="*/ 90487 h 1109662"/>
              <a:gd name="connsiteX6" fmla="*/ 2676525 w 3009900"/>
              <a:gd name="connsiteY6" fmla="*/ 114300 h 1109662"/>
              <a:gd name="connsiteX7" fmla="*/ 3009900 w 3009900"/>
              <a:gd name="connsiteY7" fmla="*/ 442912 h 1109662"/>
              <a:gd name="connsiteX0-1" fmla="*/ 1214438 w 3009900"/>
              <a:gd name="connsiteY0-2" fmla="*/ 360603 h 1170228"/>
              <a:gd name="connsiteX1-3" fmla="*/ 900113 w 3009900"/>
              <a:gd name="connsiteY1-4" fmla="*/ 60566 h 1170228"/>
              <a:gd name="connsiteX2-5" fmla="*/ 0 w 3009900"/>
              <a:gd name="connsiteY2-6" fmla="*/ 560628 h 1170228"/>
              <a:gd name="connsiteX3-7" fmla="*/ 561975 w 3009900"/>
              <a:gd name="connsiteY3-8" fmla="*/ 1170228 h 1170228"/>
              <a:gd name="connsiteX4-9" fmla="*/ 971550 w 3009900"/>
              <a:gd name="connsiteY4-10" fmla="*/ 1046403 h 1170228"/>
              <a:gd name="connsiteX5-11" fmla="*/ 1857375 w 3009900"/>
              <a:gd name="connsiteY5-12" fmla="*/ 151053 h 1170228"/>
              <a:gd name="connsiteX6-13" fmla="*/ 2676525 w 3009900"/>
              <a:gd name="connsiteY6-14" fmla="*/ 174866 h 1170228"/>
              <a:gd name="connsiteX7-15" fmla="*/ 3009900 w 3009900"/>
              <a:gd name="connsiteY7-16" fmla="*/ 503478 h 1170228"/>
              <a:gd name="connsiteX0-17" fmla="*/ 1214476 w 3009938"/>
              <a:gd name="connsiteY0-18" fmla="*/ 371017 h 1180642"/>
              <a:gd name="connsiteX1-19" fmla="*/ 900151 w 3009938"/>
              <a:gd name="connsiteY1-20" fmla="*/ 70980 h 1180642"/>
              <a:gd name="connsiteX2-21" fmla="*/ 38 w 3009938"/>
              <a:gd name="connsiteY2-22" fmla="*/ 571042 h 1180642"/>
              <a:gd name="connsiteX3-23" fmla="*/ 562013 w 3009938"/>
              <a:gd name="connsiteY3-24" fmla="*/ 1180642 h 1180642"/>
              <a:gd name="connsiteX4-25" fmla="*/ 971588 w 3009938"/>
              <a:gd name="connsiteY4-26" fmla="*/ 1056817 h 1180642"/>
              <a:gd name="connsiteX5-27" fmla="*/ 1857413 w 3009938"/>
              <a:gd name="connsiteY5-28" fmla="*/ 161467 h 1180642"/>
              <a:gd name="connsiteX6-29" fmla="*/ 2676563 w 3009938"/>
              <a:gd name="connsiteY6-30" fmla="*/ 185280 h 1180642"/>
              <a:gd name="connsiteX7-31" fmla="*/ 3009938 w 3009938"/>
              <a:gd name="connsiteY7-32" fmla="*/ 513892 h 1180642"/>
              <a:gd name="connsiteX0-33" fmla="*/ 1286880 w 3009938"/>
              <a:gd name="connsiteY0-34" fmla="*/ 469595 h 1180642"/>
              <a:gd name="connsiteX1-35" fmla="*/ 900151 w 3009938"/>
              <a:gd name="connsiteY1-36" fmla="*/ 70980 h 1180642"/>
              <a:gd name="connsiteX2-37" fmla="*/ 38 w 3009938"/>
              <a:gd name="connsiteY2-38" fmla="*/ 571042 h 1180642"/>
              <a:gd name="connsiteX3-39" fmla="*/ 562013 w 3009938"/>
              <a:gd name="connsiteY3-40" fmla="*/ 1180642 h 1180642"/>
              <a:gd name="connsiteX4-41" fmla="*/ 971588 w 3009938"/>
              <a:gd name="connsiteY4-42" fmla="*/ 1056817 h 1180642"/>
              <a:gd name="connsiteX5-43" fmla="*/ 1857413 w 3009938"/>
              <a:gd name="connsiteY5-44" fmla="*/ 161467 h 1180642"/>
              <a:gd name="connsiteX6-45" fmla="*/ 2676563 w 3009938"/>
              <a:gd name="connsiteY6-46" fmla="*/ 185280 h 1180642"/>
              <a:gd name="connsiteX7-47" fmla="*/ 3009938 w 3009938"/>
              <a:gd name="connsiteY7-48" fmla="*/ 513892 h 1180642"/>
              <a:gd name="connsiteX0-49" fmla="*/ 1286876 w 3009934"/>
              <a:gd name="connsiteY0-50" fmla="*/ 373106 h 1084153"/>
              <a:gd name="connsiteX1-51" fmla="*/ 959622 w 3009934"/>
              <a:gd name="connsiteY1-52" fmla="*/ 84531 h 1084153"/>
              <a:gd name="connsiteX2-53" fmla="*/ 34 w 3009934"/>
              <a:gd name="connsiteY2-54" fmla="*/ 474553 h 1084153"/>
              <a:gd name="connsiteX3-55" fmla="*/ 562009 w 3009934"/>
              <a:gd name="connsiteY3-56" fmla="*/ 1084153 h 1084153"/>
              <a:gd name="connsiteX4-57" fmla="*/ 971584 w 3009934"/>
              <a:gd name="connsiteY4-58" fmla="*/ 960328 h 1084153"/>
              <a:gd name="connsiteX5-59" fmla="*/ 1857409 w 3009934"/>
              <a:gd name="connsiteY5-60" fmla="*/ 64978 h 1084153"/>
              <a:gd name="connsiteX6-61" fmla="*/ 2676559 w 3009934"/>
              <a:gd name="connsiteY6-62" fmla="*/ 88791 h 1084153"/>
              <a:gd name="connsiteX7-63" fmla="*/ 3009934 w 3009934"/>
              <a:gd name="connsiteY7-64" fmla="*/ 417403 h 1084153"/>
              <a:gd name="connsiteX0-65" fmla="*/ 1286878 w 3009936"/>
              <a:gd name="connsiteY0-66" fmla="*/ 426431 h 1137478"/>
              <a:gd name="connsiteX1-67" fmla="*/ 959624 w 3009936"/>
              <a:gd name="connsiteY1-68" fmla="*/ 137856 h 1137478"/>
              <a:gd name="connsiteX2-69" fmla="*/ 36 w 3009936"/>
              <a:gd name="connsiteY2-70" fmla="*/ 527878 h 1137478"/>
              <a:gd name="connsiteX3-71" fmla="*/ 562011 w 3009936"/>
              <a:gd name="connsiteY3-72" fmla="*/ 1137478 h 1137478"/>
              <a:gd name="connsiteX4-73" fmla="*/ 971586 w 3009936"/>
              <a:gd name="connsiteY4-74" fmla="*/ 1013653 h 1137478"/>
              <a:gd name="connsiteX5-75" fmla="*/ 1857411 w 3009936"/>
              <a:gd name="connsiteY5-76" fmla="*/ 118303 h 1137478"/>
              <a:gd name="connsiteX6-77" fmla="*/ 2676561 w 3009936"/>
              <a:gd name="connsiteY6-78" fmla="*/ 142116 h 1137478"/>
              <a:gd name="connsiteX7-79" fmla="*/ 3009936 w 3009936"/>
              <a:gd name="connsiteY7-80" fmla="*/ 470728 h 1137478"/>
              <a:gd name="connsiteX0-81" fmla="*/ 1315320 w 3038378"/>
              <a:gd name="connsiteY0-82" fmla="*/ 423744 h 1134791"/>
              <a:gd name="connsiteX1-83" fmla="*/ 988066 w 3038378"/>
              <a:gd name="connsiteY1-84" fmla="*/ 135169 h 1134791"/>
              <a:gd name="connsiteX2-85" fmla="*/ 34 w 3038378"/>
              <a:gd name="connsiteY2-86" fmla="*/ 541238 h 1134791"/>
              <a:gd name="connsiteX3-87" fmla="*/ 590453 w 3038378"/>
              <a:gd name="connsiteY3-88" fmla="*/ 1134791 h 1134791"/>
              <a:gd name="connsiteX4-89" fmla="*/ 1000028 w 3038378"/>
              <a:gd name="connsiteY4-90" fmla="*/ 1010966 h 1134791"/>
              <a:gd name="connsiteX5-91" fmla="*/ 1885853 w 3038378"/>
              <a:gd name="connsiteY5-92" fmla="*/ 115616 h 1134791"/>
              <a:gd name="connsiteX6-93" fmla="*/ 2705003 w 3038378"/>
              <a:gd name="connsiteY6-94" fmla="*/ 139429 h 1134791"/>
              <a:gd name="connsiteX7-95" fmla="*/ 3038378 w 3038378"/>
              <a:gd name="connsiteY7-96" fmla="*/ 468041 h 1134791"/>
              <a:gd name="connsiteX0-97" fmla="*/ 1317257 w 3040315"/>
              <a:gd name="connsiteY0-98" fmla="*/ 428252 h 1139299"/>
              <a:gd name="connsiteX1-99" fmla="*/ 990003 w 3040315"/>
              <a:gd name="connsiteY1-100" fmla="*/ 139677 h 1139299"/>
              <a:gd name="connsiteX2-101" fmla="*/ 1971 w 3040315"/>
              <a:gd name="connsiteY2-102" fmla="*/ 545746 h 1139299"/>
              <a:gd name="connsiteX3-103" fmla="*/ 592390 w 3040315"/>
              <a:gd name="connsiteY3-104" fmla="*/ 1139299 h 1139299"/>
              <a:gd name="connsiteX4-105" fmla="*/ 1001965 w 3040315"/>
              <a:gd name="connsiteY4-106" fmla="*/ 1015474 h 1139299"/>
              <a:gd name="connsiteX5-107" fmla="*/ 1887790 w 3040315"/>
              <a:gd name="connsiteY5-108" fmla="*/ 120124 h 1139299"/>
              <a:gd name="connsiteX6-109" fmla="*/ 2706940 w 3040315"/>
              <a:gd name="connsiteY6-110" fmla="*/ 143937 h 1139299"/>
              <a:gd name="connsiteX7-111" fmla="*/ 3040315 w 3040315"/>
              <a:gd name="connsiteY7-112" fmla="*/ 472549 h 1139299"/>
              <a:gd name="connsiteX0-113" fmla="*/ 1317257 w 3040315"/>
              <a:gd name="connsiteY0-114" fmla="*/ 428252 h 1139299"/>
              <a:gd name="connsiteX1-115" fmla="*/ 990003 w 3040315"/>
              <a:gd name="connsiteY1-116" fmla="*/ 139677 h 1139299"/>
              <a:gd name="connsiteX2-117" fmla="*/ 1971 w 3040315"/>
              <a:gd name="connsiteY2-118" fmla="*/ 545746 h 1139299"/>
              <a:gd name="connsiteX3-119" fmla="*/ 592390 w 3040315"/>
              <a:gd name="connsiteY3-120" fmla="*/ 1139299 h 1139299"/>
              <a:gd name="connsiteX4-121" fmla="*/ 1001965 w 3040315"/>
              <a:gd name="connsiteY4-122" fmla="*/ 1015474 h 1139299"/>
              <a:gd name="connsiteX5-123" fmla="*/ 1887790 w 3040315"/>
              <a:gd name="connsiteY5-124" fmla="*/ 120124 h 1139299"/>
              <a:gd name="connsiteX6-125" fmla="*/ 2706940 w 3040315"/>
              <a:gd name="connsiteY6-126" fmla="*/ 143937 h 1139299"/>
              <a:gd name="connsiteX7-127" fmla="*/ 3040315 w 3040315"/>
              <a:gd name="connsiteY7-128" fmla="*/ 472549 h 1139299"/>
              <a:gd name="connsiteX0-129" fmla="*/ 1317257 w 3040315"/>
              <a:gd name="connsiteY0-130" fmla="*/ 428252 h 1075109"/>
              <a:gd name="connsiteX1-131" fmla="*/ 990003 w 3040315"/>
              <a:gd name="connsiteY1-132" fmla="*/ 139677 h 1075109"/>
              <a:gd name="connsiteX2-133" fmla="*/ 1971 w 3040315"/>
              <a:gd name="connsiteY2-134" fmla="*/ 545746 h 1075109"/>
              <a:gd name="connsiteX3-135" fmla="*/ 494128 w 3040315"/>
              <a:gd name="connsiteY3-136" fmla="*/ 1075109 h 1075109"/>
              <a:gd name="connsiteX4-137" fmla="*/ 1001965 w 3040315"/>
              <a:gd name="connsiteY4-138" fmla="*/ 1015474 h 1075109"/>
              <a:gd name="connsiteX5-139" fmla="*/ 1887790 w 3040315"/>
              <a:gd name="connsiteY5-140" fmla="*/ 120124 h 1075109"/>
              <a:gd name="connsiteX6-141" fmla="*/ 2706940 w 3040315"/>
              <a:gd name="connsiteY6-142" fmla="*/ 143937 h 1075109"/>
              <a:gd name="connsiteX7-143" fmla="*/ 3040315 w 3040315"/>
              <a:gd name="connsiteY7-144" fmla="*/ 472549 h 1075109"/>
              <a:gd name="connsiteX0-145" fmla="*/ 1317257 w 3040315"/>
              <a:gd name="connsiteY0-146" fmla="*/ 428252 h 1075109"/>
              <a:gd name="connsiteX1-147" fmla="*/ 990003 w 3040315"/>
              <a:gd name="connsiteY1-148" fmla="*/ 139677 h 1075109"/>
              <a:gd name="connsiteX2-149" fmla="*/ 1971 w 3040315"/>
              <a:gd name="connsiteY2-150" fmla="*/ 545746 h 1075109"/>
              <a:gd name="connsiteX3-151" fmla="*/ 494128 w 3040315"/>
              <a:gd name="connsiteY3-152" fmla="*/ 1075109 h 1075109"/>
              <a:gd name="connsiteX4-153" fmla="*/ 947662 w 3040315"/>
              <a:gd name="connsiteY4-154" fmla="*/ 971916 h 1075109"/>
              <a:gd name="connsiteX5-155" fmla="*/ 1887790 w 3040315"/>
              <a:gd name="connsiteY5-156" fmla="*/ 120124 h 1075109"/>
              <a:gd name="connsiteX6-157" fmla="*/ 2706940 w 3040315"/>
              <a:gd name="connsiteY6-158" fmla="*/ 143937 h 1075109"/>
              <a:gd name="connsiteX7-159" fmla="*/ 3040315 w 3040315"/>
              <a:gd name="connsiteY7-160" fmla="*/ 472549 h 1075109"/>
              <a:gd name="connsiteX0-161" fmla="*/ 1317257 w 3040315"/>
              <a:gd name="connsiteY0-162" fmla="*/ 428252 h 1075109"/>
              <a:gd name="connsiteX1-163" fmla="*/ 990003 w 3040315"/>
              <a:gd name="connsiteY1-164" fmla="*/ 139677 h 1075109"/>
              <a:gd name="connsiteX2-165" fmla="*/ 1971 w 3040315"/>
              <a:gd name="connsiteY2-166" fmla="*/ 545746 h 1075109"/>
              <a:gd name="connsiteX3-167" fmla="*/ 494128 w 3040315"/>
              <a:gd name="connsiteY3-168" fmla="*/ 1075109 h 1075109"/>
              <a:gd name="connsiteX4-169" fmla="*/ 947662 w 3040315"/>
              <a:gd name="connsiteY4-170" fmla="*/ 971916 h 1075109"/>
              <a:gd name="connsiteX5-171" fmla="*/ 1908477 w 3040315"/>
              <a:gd name="connsiteY5-172" fmla="*/ 133879 h 1075109"/>
              <a:gd name="connsiteX6-173" fmla="*/ 2706940 w 3040315"/>
              <a:gd name="connsiteY6-174" fmla="*/ 143937 h 1075109"/>
              <a:gd name="connsiteX7-175" fmla="*/ 3040315 w 3040315"/>
              <a:gd name="connsiteY7-176" fmla="*/ 472549 h 1075109"/>
              <a:gd name="connsiteX0-177" fmla="*/ 1317257 w 3040315"/>
              <a:gd name="connsiteY0-178" fmla="*/ 428252 h 1075109"/>
              <a:gd name="connsiteX1-179" fmla="*/ 990003 w 3040315"/>
              <a:gd name="connsiteY1-180" fmla="*/ 139677 h 1075109"/>
              <a:gd name="connsiteX2-181" fmla="*/ 1971 w 3040315"/>
              <a:gd name="connsiteY2-182" fmla="*/ 545746 h 1075109"/>
              <a:gd name="connsiteX3-183" fmla="*/ 494128 w 3040315"/>
              <a:gd name="connsiteY3-184" fmla="*/ 1075109 h 1075109"/>
              <a:gd name="connsiteX4-185" fmla="*/ 947662 w 3040315"/>
              <a:gd name="connsiteY4-186" fmla="*/ 971916 h 1075109"/>
              <a:gd name="connsiteX5-187" fmla="*/ 1908477 w 3040315"/>
              <a:gd name="connsiteY5-188" fmla="*/ 133879 h 1075109"/>
              <a:gd name="connsiteX6-189" fmla="*/ 2706940 w 3040315"/>
              <a:gd name="connsiteY6-190" fmla="*/ 143937 h 1075109"/>
              <a:gd name="connsiteX7-191" fmla="*/ 3040315 w 3040315"/>
              <a:gd name="connsiteY7-192" fmla="*/ 472549 h 1075109"/>
              <a:gd name="connsiteX0-193" fmla="*/ 1317257 w 3040315"/>
              <a:gd name="connsiteY0-194" fmla="*/ 428252 h 1077182"/>
              <a:gd name="connsiteX1-195" fmla="*/ 990003 w 3040315"/>
              <a:gd name="connsiteY1-196" fmla="*/ 139677 h 1077182"/>
              <a:gd name="connsiteX2-197" fmla="*/ 1971 w 3040315"/>
              <a:gd name="connsiteY2-198" fmla="*/ 545746 h 1077182"/>
              <a:gd name="connsiteX3-199" fmla="*/ 494128 w 3040315"/>
              <a:gd name="connsiteY3-200" fmla="*/ 1075109 h 1077182"/>
              <a:gd name="connsiteX4-201" fmla="*/ 947662 w 3040315"/>
              <a:gd name="connsiteY4-202" fmla="*/ 971916 h 1077182"/>
              <a:gd name="connsiteX5-203" fmla="*/ 1908477 w 3040315"/>
              <a:gd name="connsiteY5-204" fmla="*/ 133879 h 1077182"/>
              <a:gd name="connsiteX6-205" fmla="*/ 2706940 w 3040315"/>
              <a:gd name="connsiteY6-206" fmla="*/ 143937 h 1077182"/>
              <a:gd name="connsiteX7-207" fmla="*/ 3040315 w 3040315"/>
              <a:gd name="connsiteY7-208" fmla="*/ 472549 h 1077182"/>
              <a:gd name="connsiteX0-209" fmla="*/ 1317257 w 3040315"/>
              <a:gd name="connsiteY0-210" fmla="*/ 428252 h 1077182"/>
              <a:gd name="connsiteX1-211" fmla="*/ 990003 w 3040315"/>
              <a:gd name="connsiteY1-212" fmla="*/ 139677 h 1077182"/>
              <a:gd name="connsiteX2-213" fmla="*/ 1971 w 3040315"/>
              <a:gd name="connsiteY2-214" fmla="*/ 545746 h 1077182"/>
              <a:gd name="connsiteX3-215" fmla="*/ 494128 w 3040315"/>
              <a:gd name="connsiteY3-216" fmla="*/ 1075109 h 1077182"/>
              <a:gd name="connsiteX4-217" fmla="*/ 947662 w 3040315"/>
              <a:gd name="connsiteY4-218" fmla="*/ 971916 h 1077182"/>
              <a:gd name="connsiteX5-219" fmla="*/ 1908477 w 3040315"/>
              <a:gd name="connsiteY5-220" fmla="*/ 133879 h 1077182"/>
              <a:gd name="connsiteX6-221" fmla="*/ 2706940 w 3040315"/>
              <a:gd name="connsiteY6-222" fmla="*/ 143937 h 1077182"/>
              <a:gd name="connsiteX7-223" fmla="*/ 3040315 w 3040315"/>
              <a:gd name="connsiteY7-224" fmla="*/ 472549 h 1077182"/>
              <a:gd name="connsiteX0-225" fmla="*/ 1317257 w 3040315"/>
              <a:gd name="connsiteY0-226" fmla="*/ 428252 h 1077182"/>
              <a:gd name="connsiteX1-227" fmla="*/ 990003 w 3040315"/>
              <a:gd name="connsiteY1-228" fmla="*/ 139677 h 1077182"/>
              <a:gd name="connsiteX2-229" fmla="*/ 1971 w 3040315"/>
              <a:gd name="connsiteY2-230" fmla="*/ 545746 h 1077182"/>
              <a:gd name="connsiteX3-231" fmla="*/ 494128 w 3040315"/>
              <a:gd name="connsiteY3-232" fmla="*/ 1075109 h 1077182"/>
              <a:gd name="connsiteX4-233" fmla="*/ 947662 w 3040315"/>
              <a:gd name="connsiteY4-234" fmla="*/ 971916 h 1077182"/>
              <a:gd name="connsiteX5-235" fmla="*/ 1908477 w 3040315"/>
              <a:gd name="connsiteY5-236" fmla="*/ 133879 h 1077182"/>
              <a:gd name="connsiteX6-237" fmla="*/ 2706940 w 3040315"/>
              <a:gd name="connsiteY6-238" fmla="*/ 143937 h 1077182"/>
              <a:gd name="connsiteX7-239" fmla="*/ 3040315 w 3040315"/>
              <a:gd name="connsiteY7-240" fmla="*/ 472549 h 1077182"/>
              <a:gd name="connsiteX0-241" fmla="*/ 1315871 w 3038929"/>
              <a:gd name="connsiteY0-242" fmla="*/ 428966 h 1077896"/>
              <a:gd name="connsiteX1-243" fmla="*/ 988617 w 3038929"/>
              <a:gd name="connsiteY1-244" fmla="*/ 140391 h 1077896"/>
              <a:gd name="connsiteX2-245" fmla="*/ 585 w 3038929"/>
              <a:gd name="connsiteY2-246" fmla="*/ 546460 h 1077896"/>
              <a:gd name="connsiteX3-247" fmla="*/ 492742 w 3038929"/>
              <a:gd name="connsiteY3-248" fmla="*/ 1075823 h 1077896"/>
              <a:gd name="connsiteX4-249" fmla="*/ 946276 w 3038929"/>
              <a:gd name="connsiteY4-250" fmla="*/ 972630 h 1077896"/>
              <a:gd name="connsiteX5-251" fmla="*/ 1907091 w 3038929"/>
              <a:gd name="connsiteY5-252" fmla="*/ 134593 h 1077896"/>
              <a:gd name="connsiteX6-253" fmla="*/ 2705554 w 3038929"/>
              <a:gd name="connsiteY6-254" fmla="*/ 144651 h 1077896"/>
              <a:gd name="connsiteX7-255" fmla="*/ 3038929 w 3038929"/>
              <a:gd name="connsiteY7-256" fmla="*/ 473263 h 1077896"/>
              <a:gd name="connsiteX0-257" fmla="*/ 1315871 w 3038929"/>
              <a:gd name="connsiteY0-258" fmla="*/ 428966 h 1067755"/>
              <a:gd name="connsiteX1-259" fmla="*/ 988617 w 3038929"/>
              <a:gd name="connsiteY1-260" fmla="*/ 140391 h 1067755"/>
              <a:gd name="connsiteX2-261" fmla="*/ 585 w 3038929"/>
              <a:gd name="connsiteY2-262" fmla="*/ 546460 h 1067755"/>
              <a:gd name="connsiteX3-263" fmla="*/ 492742 w 3038929"/>
              <a:gd name="connsiteY3-264" fmla="*/ 1064360 h 1067755"/>
              <a:gd name="connsiteX4-265" fmla="*/ 946276 w 3038929"/>
              <a:gd name="connsiteY4-266" fmla="*/ 972630 h 1067755"/>
              <a:gd name="connsiteX5-267" fmla="*/ 1907091 w 3038929"/>
              <a:gd name="connsiteY5-268" fmla="*/ 134593 h 1067755"/>
              <a:gd name="connsiteX6-269" fmla="*/ 2705554 w 3038929"/>
              <a:gd name="connsiteY6-270" fmla="*/ 144651 h 1067755"/>
              <a:gd name="connsiteX7-271" fmla="*/ 3038929 w 3038929"/>
              <a:gd name="connsiteY7-272" fmla="*/ 473263 h 1067755"/>
              <a:gd name="connsiteX0-273" fmla="*/ 1315871 w 3038929"/>
              <a:gd name="connsiteY0-274" fmla="*/ 428966 h 1072660"/>
              <a:gd name="connsiteX1-275" fmla="*/ 988617 w 3038929"/>
              <a:gd name="connsiteY1-276" fmla="*/ 140391 h 1072660"/>
              <a:gd name="connsiteX2-277" fmla="*/ 585 w 3038929"/>
              <a:gd name="connsiteY2-278" fmla="*/ 546460 h 1072660"/>
              <a:gd name="connsiteX3-279" fmla="*/ 492742 w 3038929"/>
              <a:gd name="connsiteY3-280" fmla="*/ 1064360 h 1072660"/>
              <a:gd name="connsiteX4-281" fmla="*/ 946276 w 3038929"/>
              <a:gd name="connsiteY4-282" fmla="*/ 972630 h 1072660"/>
              <a:gd name="connsiteX5-283" fmla="*/ 1907091 w 3038929"/>
              <a:gd name="connsiteY5-284" fmla="*/ 134593 h 1072660"/>
              <a:gd name="connsiteX6-285" fmla="*/ 2705554 w 3038929"/>
              <a:gd name="connsiteY6-286" fmla="*/ 144651 h 1072660"/>
              <a:gd name="connsiteX7-287" fmla="*/ 3038929 w 3038929"/>
              <a:gd name="connsiteY7-288" fmla="*/ 473263 h 1072660"/>
              <a:gd name="connsiteX0-289" fmla="*/ 1315871 w 3038929"/>
              <a:gd name="connsiteY0-290" fmla="*/ 428966 h 1072660"/>
              <a:gd name="connsiteX1-291" fmla="*/ 988617 w 3038929"/>
              <a:gd name="connsiteY1-292" fmla="*/ 140391 h 1072660"/>
              <a:gd name="connsiteX2-293" fmla="*/ 585 w 3038929"/>
              <a:gd name="connsiteY2-294" fmla="*/ 546460 h 1072660"/>
              <a:gd name="connsiteX3-295" fmla="*/ 492742 w 3038929"/>
              <a:gd name="connsiteY3-296" fmla="*/ 1064360 h 1072660"/>
              <a:gd name="connsiteX4-297" fmla="*/ 946276 w 3038929"/>
              <a:gd name="connsiteY4-298" fmla="*/ 972630 h 1072660"/>
              <a:gd name="connsiteX5-299" fmla="*/ 1907091 w 3038929"/>
              <a:gd name="connsiteY5-300" fmla="*/ 134593 h 1072660"/>
              <a:gd name="connsiteX6-301" fmla="*/ 2705554 w 3038929"/>
              <a:gd name="connsiteY6-302" fmla="*/ 144651 h 1072660"/>
              <a:gd name="connsiteX7-303" fmla="*/ 3038929 w 3038929"/>
              <a:gd name="connsiteY7-304" fmla="*/ 473263 h 1072660"/>
              <a:gd name="connsiteX0-305" fmla="*/ 1315871 w 3038929"/>
              <a:gd name="connsiteY0-306" fmla="*/ 428966 h 1072660"/>
              <a:gd name="connsiteX1-307" fmla="*/ 988617 w 3038929"/>
              <a:gd name="connsiteY1-308" fmla="*/ 140391 h 1072660"/>
              <a:gd name="connsiteX2-309" fmla="*/ 585 w 3038929"/>
              <a:gd name="connsiteY2-310" fmla="*/ 546460 h 1072660"/>
              <a:gd name="connsiteX3-311" fmla="*/ 492742 w 3038929"/>
              <a:gd name="connsiteY3-312" fmla="*/ 1064360 h 1072660"/>
              <a:gd name="connsiteX4-313" fmla="*/ 946276 w 3038929"/>
              <a:gd name="connsiteY4-314" fmla="*/ 972630 h 1072660"/>
              <a:gd name="connsiteX5-315" fmla="*/ 1907091 w 3038929"/>
              <a:gd name="connsiteY5-316" fmla="*/ 134593 h 1072660"/>
              <a:gd name="connsiteX6-317" fmla="*/ 2705554 w 3038929"/>
              <a:gd name="connsiteY6-318" fmla="*/ 144651 h 1072660"/>
              <a:gd name="connsiteX7-319" fmla="*/ 3038929 w 3038929"/>
              <a:gd name="connsiteY7-320" fmla="*/ 473263 h 1072660"/>
              <a:gd name="connsiteX0-321" fmla="*/ 1315871 w 3038929"/>
              <a:gd name="connsiteY0-322" fmla="*/ 428966 h 1077652"/>
              <a:gd name="connsiteX1-323" fmla="*/ 988617 w 3038929"/>
              <a:gd name="connsiteY1-324" fmla="*/ 140391 h 1077652"/>
              <a:gd name="connsiteX2-325" fmla="*/ 585 w 3038929"/>
              <a:gd name="connsiteY2-326" fmla="*/ 546460 h 1077652"/>
              <a:gd name="connsiteX3-327" fmla="*/ 492742 w 3038929"/>
              <a:gd name="connsiteY3-328" fmla="*/ 1064360 h 1077652"/>
              <a:gd name="connsiteX4-329" fmla="*/ 946276 w 3038929"/>
              <a:gd name="connsiteY4-330" fmla="*/ 972630 h 1077652"/>
              <a:gd name="connsiteX5-331" fmla="*/ 1907091 w 3038929"/>
              <a:gd name="connsiteY5-332" fmla="*/ 134593 h 1077652"/>
              <a:gd name="connsiteX6-333" fmla="*/ 2705554 w 3038929"/>
              <a:gd name="connsiteY6-334" fmla="*/ 144651 h 1077652"/>
              <a:gd name="connsiteX7-335" fmla="*/ 3038929 w 3038929"/>
              <a:gd name="connsiteY7-336" fmla="*/ 473263 h 1077652"/>
              <a:gd name="connsiteX0-337" fmla="*/ 1315871 w 3038929"/>
              <a:gd name="connsiteY0-338" fmla="*/ 428966 h 1077652"/>
              <a:gd name="connsiteX1-339" fmla="*/ 988617 w 3038929"/>
              <a:gd name="connsiteY1-340" fmla="*/ 140391 h 1077652"/>
              <a:gd name="connsiteX2-341" fmla="*/ 585 w 3038929"/>
              <a:gd name="connsiteY2-342" fmla="*/ 546460 h 1077652"/>
              <a:gd name="connsiteX3-343" fmla="*/ 492742 w 3038929"/>
              <a:gd name="connsiteY3-344" fmla="*/ 1064360 h 1077652"/>
              <a:gd name="connsiteX4-345" fmla="*/ 946276 w 3038929"/>
              <a:gd name="connsiteY4-346" fmla="*/ 972630 h 1077652"/>
              <a:gd name="connsiteX5-347" fmla="*/ 1907091 w 3038929"/>
              <a:gd name="connsiteY5-348" fmla="*/ 134593 h 1077652"/>
              <a:gd name="connsiteX6-349" fmla="*/ 2705554 w 3038929"/>
              <a:gd name="connsiteY6-350" fmla="*/ 144651 h 1077652"/>
              <a:gd name="connsiteX7-351" fmla="*/ 3038929 w 3038929"/>
              <a:gd name="connsiteY7-352" fmla="*/ 473263 h 1077652"/>
              <a:gd name="connsiteX0-353" fmla="*/ 1315871 w 3038929"/>
              <a:gd name="connsiteY0-354" fmla="*/ 428966 h 1077652"/>
              <a:gd name="connsiteX1-355" fmla="*/ 988617 w 3038929"/>
              <a:gd name="connsiteY1-356" fmla="*/ 140391 h 1077652"/>
              <a:gd name="connsiteX2-357" fmla="*/ 585 w 3038929"/>
              <a:gd name="connsiteY2-358" fmla="*/ 546460 h 1077652"/>
              <a:gd name="connsiteX3-359" fmla="*/ 492742 w 3038929"/>
              <a:gd name="connsiteY3-360" fmla="*/ 1064360 h 1077652"/>
              <a:gd name="connsiteX4-361" fmla="*/ 946276 w 3038929"/>
              <a:gd name="connsiteY4-362" fmla="*/ 972630 h 1077652"/>
              <a:gd name="connsiteX5-363" fmla="*/ 1907091 w 3038929"/>
              <a:gd name="connsiteY5-364" fmla="*/ 134593 h 1077652"/>
              <a:gd name="connsiteX6-365" fmla="*/ 2705554 w 3038929"/>
              <a:gd name="connsiteY6-366" fmla="*/ 144651 h 1077652"/>
              <a:gd name="connsiteX7-367" fmla="*/ 3038929 w 3038929"/>
              <a:gd name="connsiteY7-368" fmla="*/ 473263 h 10776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38929" h="1077652">
                <a:moveTo>
                  <a:pt x="1315871" y="428966"/>
                </a:moveTo>
                <a:lnTo>
                  <a:pt x="988617" y="140391"/>
                </a:lnTo>
                <a:cubicBezTo>
                  <a:pt x="490861" y="-233347"/>
                  <a:pt x="-19692" y="221560"/>
                  <a:pt x="585" y="546460"/>
                </a:cubicBezTo>
                <a:cubicBezTo>
                  <a:pt x="31896" y="891031"/>
                  <a:pt x="267491" y="1013230"/>
                  <a:pt x="492742" y="1064360"/>
                </a:cubicBezTo>
                <a:cubicBezTo>
                  <a:pt x="654263" y="1094153"/>
                  <a:pt x="815785" y="1078096"/>
                  <a:pt x="946276" y="972630"/>
                </a:cubicBezTo>
                <a:lnTo>
                  <a:pt x="1907091" y="134593"/>
                </a:lnTo>
                <a:cubicBezTo>
                  <a:pt x="2191346" y="-54625"/>
                  <a:pt x="2480774" y="-28348"/>
                  <a:pt x="2705554" y="144651"/>
                </a:cubicBezTo>
                <a:lnTo>
                  <a:pt x="3038929" y="473263"/>
                </a:lnTo>
              </a:path>
            </a:pathLst>
          </a:custGeom>
          <a:noFill/>
          <a:ln w="38100" cap="rnd">
            <a:solidFill>
              <a:srgbClr val="0D37D4"/>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3134995" y="2251710"/>
            <a:ext cx="2262505" cy="968375"/>
          </a:xfrm>
          <a:prstGeom prst="rect">
            <a:avLst/>
          </a:prstGeom>
          <a:noFill/>
        </p:spPr>
        <p:txBody>
          <a:bodyPr wrap="square">
            <a:spAutoFit/>
          </a:bodyPr>
          <a:lstStyle/>
          <a:p>
            <a:pPr algn="ctr">
              <a:lnSpc>
                <a:spcPct val="150000"/>
              </a:lnSpc>
            </a:pPr>
            <a:r>
              <a:rPr lang="zh-CN" altLang="en-US" sz="1400" dirty="0">
                <a:solidFill>
                  <a:schemeClr val="tx1"/>
                </a:solidFill>
                <a:latin typeface="Microsoft YaHei Regular" panose="020B0703020204020201" charset="-122"/>
                <a:ea typeface="Microsoft YaHei Regular" panose="020B0703020204020201" charset="-122"/>
                <a:cs typeface="微软雅黑"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9" name="图形 3"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SpPr>
            <a:spLocks noChangeAspect="1"/>
          </p:cNvSpPr>
          <p:nvPr/>
        </p:nvSpPr>
        <p:spPr>
          <a:xfrm>
            <a:off x="5796280" y="3768725"/>
            <a:ext cx="504190" cy="515620"/>
          </a:xfrm>
          <a:custGeom>
            <a:avLst/>
            <a:gdLst>
              <a:gd name="connsiteX0" fmla="*/ 438194 w 688359"/>
              <a:gd name="connsiteY0" fmla="*/ 492691 h 703828"/>
              <a:gd name="connsiteX1" fmla="*/ 475671 w 688359"/>
              <a:gd name="connsiteY1" fmla="*/ 563003 h 703828"/>
              <a:gd name="connsiteX2" fmla="*/ 402757 w 688359"/>
              <a:gd name="connsiteY2" fmla="*/ 644988 h 703828"/>
              <a:gd name="connsiteX3" fmla="*/ 342780 w 688359"/>
              <a:gd name="connsiteY3" fmla="*/ 704050 h 703828"/>
              <a:gd name="connsiteX4" fmla="*/ 282803 w 688359"/>
              <a:gd name="connsiteY4" fmla="*/ 644074 h 703828"/>
              <a:gd name="connsiteX5" fmla="*/ 342780 w 688359"/>
              <a:gd name="connsiteY5" fmla="*/ 584097 h 703828"/>
              <a:gd name="connsiteX6" fmla="*/ 395655 w 688359"/>
              <a:gd name="connsiteY6" fmla="*/ 615738 h 703828"/>
              <a:gd name="connsiteX7" fmla="*/ 432358 w 688359"/>
              <a:gd name="connsiteY7" fmla="*/ 592956 h 703828"/>
              <a:gd name="connsiteX8" fmla="*/ 445718 w 688359"/>
              <a:gd name="connsiteY8" fmla="*/ 562019 h 703828"/>
              <a:gd name="connsiteX9" fmla="*/ 406905 w 688359"/>
              <a:gd name="connsiteY9" fmla="*/ 510128 h 703828"/>
              <a:gd name="connsiteX10" fmla="*/ 407186 w 688359"/>
              <a:gd name="connsiteY10" fmla="*/ 509425 h 703828"/>
              <a:gd name="connsiteX11" fmla="*/ 384616 w 688359"/>
              <a:gd name="connsiteY11" fmla="*/ 518917 h 703828"/>
              <a:gd name="connsiteX12" fmla="*/ 248561 w 688359"/>
              <a:gd name="connsiteY12" fmla="*/ 540995 h 703828"/>
              <a:gd name="connsiteX13" fmla="*/ 149210 w 688359"/>
              <a:gd name="connsiteY13" fmla="*/ 504222 h 703828"/>
              <a:gd name="connsiteX14" fmla="*/ 145553 w 688359"/>
              <a:gd name="connsiteY14" fmla="*/ 425050 h 703828"/>
              <a:gd name="connsiteX15" fmla="*/ 109764 w 688359"/>
              <a:gd name="connsiteY15" fmla="*/ 405573 h 703828"/>
              <a:gd name="connsiteX16" fmla="*/ 34460 w 688359"/>
              <a:gd name="connsiteY16" fmla="*/ 375972 h 703828"/>
              <a:gd name="connsiteX17" fmla="*/ 1624 w 688359"/>
              <a:gd name="connsiteY17" fmla="*/ 291527 h 703828"/>
              <a:gd name="connsiteX18" fmla="*/ 12944 w 688359"/>
              <a:gd name="connsiteY18" fmla="*/ 198503 h 703828"/>
              <a:gd name="connsiteX19" fmla="*/ 69827 w 688359"/>
              <a:gd name="connsiteY19" fmla="*/ 143027 h 703828"/>
              <a:gd name="connsiteX20" fmla="*/ 111452 w 688359"/>
              <a:gd name="connsiteY20" fmla="*/ 51831 h 703828"/>
              <a:gd name="connsiteX21" fmla="*/ 189850 w 688359"/>
              <a:gd name="connsiteY21" fmla="*/ 17589 h 703828"/>
              <a:gd name="connsiteX22" fmla="*/ 257702 w 688359"/>
              <a:gd name="connsiteY22" fmla="*/ 32636 h 703828"/>
              <a:gd name="connsiteX23" fmla="*/ 344889 w 688359"/>
              <a:gd name="connsiteY23" fmla="*/ 433 h 703828"/>
              <a:gd name="connsiteX24" fmla="*/ 422585 w 688359"/>
              <a:gd name="connsiteY24" fmla="*/ 42480 h 703828"/>
              <a:gd name="connsiteX25" fmla="*/ 514553 w 688359"/>
              <a:gd name="connsiteY25" fmla="*/ 40370 h 703828"/>
              <a:gd name="connsiteX26" fmla="*/ 573968 w 688359"/>
              <a:gd name="connsiteY26" fmla="*/ 91698 h 703828"/>
              <a:gd name="connsiteX27" fmla="*/ 661999 w 688359"/>
              <a:gd name="connsiteY27" fmla="*/ 157863 h 703828"/>
              <a:gd name="connsiteX28" fmla="*/ 664952 w 688359"/>
              <a:gd name="connsiteY28" fmla="*/ 257847 h 703828"/>
              <a:gd name="connsiteX29" fmla="*/ 674585 w 688359"/>
              <a:gd name="connsiteY29" fmla="*/ 378222 h 703828"/>
              <a:gd name="connsiteX30" fmla="*/ 617491 w 688359"/>
              <a:gd name="connsiteY30" fmla="*/ 422589 h 703828"/>
              <a:gd name="connsiteX31" fmla="*/ 521444 w 688359"/>
              <a:gd name="connsiteY31" fmla="*/ 419777 h 703828"/>
              <a:gd name="connsiteX32" fmla="*/ 516663 w 688359"/>
              <a:gd name="connsiteY32" fmla="*/ 417456 h 703828"/>
              <a:gd name="connsiteX33" fmla="*/ 505272 w 688359"/>
              <a:gd name="connsiteY33" fmla="*/ 433066 h 703828"/>
              <a:gd name="connsiteX34" fmla="*/ 438194 w 688359"/>
              <a:gd name="connsiteY34" fmla="*/ 492691 h 703828"/>
              <a:gd name="connsiteX35" fmla="*/ 179514 w 688359"/>
              <a:gd name="connsiteY35" fmla="*/ 427722 h 703828"/>
              <a:gd name="connsiteX36" fmla="*/ 163905 w 688359"/>
              <a:gd name="connsiteY36" fmla="*/ 461964 h 703828"/>
              <a:gd name="connsiteX37" fmla="*/ 171569 w 688359"/>
              <a:gd name="connsiteY37" fmla="*/ 484323 h 703828"/>
              <a:gd name="connsiteX38" fmla="*/ 250108 w 688359"/>
              <a:gd name="connsiteY38" fmla="*/ 511042 h 703828"/>
              <a:gd name="connsiteX39" fmla="*/ 373928 w 688359"/>
              <a:gd name="connsiteY39" fmla="*/ 490863 h 703828"/>
              <a:gd name="connsiteX40" fmla="*/ 481577 w 688359"/>
              <a:gd name="connsiteY40" fmla="*/ 414855 h 703828"/>
              <a:gd name="connsiteX41" fmla="*/ 523343 w 688359"/>
              <a:gd name="connsiteY41" fmla="*/ 327316 h 703828"/>
              <a:gd name="connsiteX42" fmla="*/ 477710 w 688359"/>
              <a:gd name="connsiteY42" fmla="*/ 269027 h 703828"/>
              <a:gd name="connsiteX43" fmla="*/ 537686 w 688359"/>
              <a:gd name="connsiteY43" fmla="*/ 209050 h 703828"/>
              <a:gd name="connsiteX44" fmla="*/ 597663 w 688359"/>
              <a:gd name="connsiteY44" fmla="*/ 269027 h 703828"/>
              <a:gd name="connsiteX45" fmla="*/ 553507 w 688359"/>
              <a:gd name="connsiteY45" fmla="*/ 326894 h 703828"/>
              <a:gd name="connsiteX46" fmla="*/ 532483 w 688359"/>
              <a:gd name="connsiteY46" fmla="*/ 391722 h 703828"/>
              <a:gd name="connsiteX47" fmla="*/ 608632 w 688359"/>
              <a:gd name="connsiteY47" fmla="*/ 393902 h 703828"/>
              <a:gd name="connsiteX48" fmla="*/ 648710 w 688359"/>
              <a:gd name="connsiteY48" fmla="*/ 363105 h 703828"/>
              <a:gd name="connsiteX49" fmla="*/ 636616 w 688359"/>
              <a:gd name="connsiteY49" fmla="*/ 270925 h 703828"/>
              <a:gd name="connsiteX50" fmla="*/ 633944 w 688359"/>
              <a:gd name="connsiteY50" fmla="*/ 254191 h 703828"/>
              <a:gd name="connsiteX51" fmla="*/ 634928 w 688359"/>
              <a:gd name="connsiteY51" fmla="*/ 170800 h 703828"/>
              <a:gd name="connsiteX52" fmla="*/ 586272 w 688359"/>
              <a:gd name="connsiteY52" fmla="*/ 127417 h 703828"/>
              <a:gd name="connsiteX53" fmla="*/ 588522 w 688359"/>
              <a:gd name="connsiteY53" fmla="*/ 140425 h 703828"/>
              <a:gd name="connsiteX54" fmla="*/ 575725 w 688359"/>
              <a:gd name="connsiteY54" fmla="*/ 157300 h 703828"/>
              <a:gd name="connsiteX55" fmla="*/ 558850 w 688359"/>
              <a:gd name="connsiteY55" fmla="*/ 144503 h 703828"/>
              <a:gd name="connsiteX56" fmla="*/ 505202 w 688359"/>
              <a:gd name="connsiteY56" fmla="*/ 68917 h 703828"/>
              <a:gd name="connsiteX57" fmla="*/ 440866 w 688359"/>
              <a:gd name="connsiteY57" fmla="*/ 68355 h 703828"/>
              <a:gd name="connsiteX58" fmla="*/ 453522 w 688359"/>
              <a:gd name="connsiteY58" fmla="*/ 93808 h 703828"/>
              <a:gd name="connsiteX59" fmla="*/ 445507 w 688359"/>
              <a:gd name="connsiteY59" fmla="*/ 113425 h 703828"/>
              <a:gd name="connsiteX60" fmla="*/ 425889 w 688359"/>
              <a:gd name="connsiteY60" fmla="*/ 105409 h 703828"/>
              <a:gd name="connsiteX61" fmla="*/ 386022 w 688359"/>
              <a:gd name="connsiteY61" fmla="*/ 48456 h 703828"/>
              <a:gd name="connsiteX62" fmla="*/ 342288 w 688359"/>
              <a:gd name="connsiteY62" fmla="*/ 30245 h 703828"/>
              <a:gd name="connsiteX63" fmla="*/ 282663 w 688359"/>
              <a:gd name="connsiteY63" fmla="*/ 50003 h 703828"/>
              <a:gd name="connsiteX64" fmla="*/ 310928 w 688359"/>
              <a:gd name="connsiteY64" fmla="*/ 98589 h 703828"/>
              <a:gd name="connsiteX65" fmla="*/ 299046 w 688359"/>
              <a:gd name="connsiteY65" fmla="*/ 116167 h 703828"/>
              <a:gd name="connsiteX66" fmla="*/ 281468 w 688359"/>
              <a:gd name="connsiteY66" fmla="*/ 104284 h 703828"/>
              <a:gd name="connsiteX67" fmla="*/ 191257 w 688359"/>
              <a:gd name="connsiteY67" fmla="*/ 47402 h 703828"/>
              <a:gd name="connsiteX68" fmla="*/ 132686 w 688359"/>
              <a:gd name="connsiteY68" fmla="*/ 72855 h 703828"/>
              <a:gd name="connsiteX69" fmla="*/ 98303 w 688359"/>
              <a:gd name="connsiteY69" fmla="*/ 156245 h 703828"/>
              <a:gd name="connsiteX70" fmla="*/ 86421 w 688359"/>
              <a:gd name="connsiteY70" fmla="*/ 169323 h 703828"/>
              <a:gd name="connsiteX71" fmla="*/ 40436 w 688359"/>
              <a:gd name="connsiteY71" fmla="*/ 210245 h 703828"/>
              <a:gd name="connsiteX72" fmla="*/ 31296 w 688359"/>
              <a:gd name="connsiteY72" fmla="*/ 287800 h 703828"/>
              <a:gd name="connsiteX73" fmla="*/ 57593 w 688359"/>
              <a:gd name="connsiteY73" fmla="*/ 356847 h 703828"/>
              <a:gd name="connsiteX74" fmla="*/ 91343 w 688359"/>
              <a:gd name="connsiteY74" fmla="*/ 376745 h 703828"/>
              <a:gd name="connsiteX75" fmla="*/ 129874 w 688359"/>
              <a:gd name="connsiteY75" fmla="*/ 275144 h 703828"/>
              <a:gd name="connsiteX76" fmla="*/ 117710 w 688359"/>
              <a:gd name="connsiteY76" fmla="*/ 239073 h 703828"/>
              <a:gd name="connsiteX77" fmla="*/ 177686 w 688359"/>
              <a:gd name="connsiteY77" fmla="*/ 179097 h 703828"/>
              <a:gd name="connsiteX78" fmla="*/ 237663 w 688359"/>
              <a:gd name="connsiteY78" fmla="*/ 239073 h 703828"/>
              <a:gd name="connsiteX79" fmla="*/ 177686 w 688359"/>
              <a:gd name="connsiteY79" fmla="*/ 299050 h 703828"/>
              <a:gd name="connsiteX80" fmla="*/ 152022 w 688359"/>
              <a:gd name="connsiteY80" fmla="*/ 293284 h 703828"/>
              <a:gd name="connsiteX81" fmla="*/ 124811 w 688359"/>
              <a:gd name="connsiteY81" fmla="*/ 377589 h 703828"/>
              <a:gd name="connsiteX82" fmla="*/ 162077 w 688359"/>
              <a:gd name="connsiteY82" fmla="*/ 397628 h 703828"/>
              <a:gd name="connsiteX83" fmla="*/ 233444 w 688359"/>
              <a:gd name="connsiteY83" fmla="*/ 380964 h 703828"/>
              <a:gd name="connsiteX84" fmla="*/ 276405 w 688359"/>
              <a:gd name="connsiteY84" fmla="*/ 369152 h 703828"/>
              <a:gd name="connsiteX85" fmla="*/ 310577 w 688359"/>
              <a:gd name="connsiteY85" fmla="*/ 370769 h 703828"/>
              <a:gd name="connsiteX86" fmla="*/ 326046 w 688359"/>
              <a:gd name="connsiteY86" fmla="*/ 372316 h 703828"/>
              <a:gd name="connsiteX87" fmla="*/ 369991 w 688359"/>
              <a:gd name="connsiteY87" fmla="*/ 357480 h 703828"/>
              <a:gd name="connsiteX88" fmla="*/ 380327 w 688359"/>
              <a:gd name="connsiteY88" fmla="*/ 294550 h 703828"/>
              <a:gd name="connsiteX89" fmla="*/ 357546 w 688359"/>
              <a:gd name="connsiteY89" fmla="*/ 299050 h 703828"/>
              <a:gd name="connsiteX90" fmla="*/ 297569 w 688359"/>
              <a:gd name="connsiteY90" fmla="*/ 239073 h 703828"/>
              <a:gd name="connsiteX91" fmla="*/ 357546 w 688359"/>
              <a:gd name="connsiteY91" fmla="*/ 179097 h 703828"/>
              <a:gd name="connsiteX92" fmla="*/ 417522 w 688359"/>
              <a:gd name="connsiteY92" fmla="*/ 239073 h 703828"/>
              <a:gd name="connsiteX93" fmla="*/ 405639 w 688359"/>
              <a:gd name="connsiteY93" fmla="*/ 274863 h 703828"/>
              <a:gd name="connsiteX94" fmla="*/ 405850 w 688359"/>
              <a:gd name="connsiteY94" fmla="*/ 275425 h 703828"/>
              <a:gd name="connsiteX95" fmla="*/ 388835 w 688359"/>
              <a:gd name="connsiteY95" fmla="*/ 380753 h 703828"/>
              <a:gd name="connsiteX96" fmla="*/ 324288 w 688359"/>
              <a:gd name="connsiteY96" fmla="*/ 402269 h 703828"/>
              <a:gd name="connsiteX97" fmla="*/ 306921 w 688359"/>
              <a:gd name="connsiteY97" fmla="*/ 400581 h 703828"/>
              <a:gd name="connsiteX98" fmla="*/ 278444 w 688359"/>
              <a:gd name="connsiteY98" fmla="*/ 399105 h 703828"/>
              <a:gd name="connsiteX99" fmla="*/ 246311 w 688359"/>
              <a:gd name="connsiteY99" fmla="*/ 408034 h 703828"/>
              <a:gd name="connsiteX100" fmla="*/ 179514 w 688359"/>
              <a:gd name="connsiteY100" fmla="*/ 427722 h 703828"/>
              <a:gd name="connsiteX101" fmla="*/ 357686 w 688359"/>
              <a:gd name="connsiteY101" fmla="*/ 269027 h 703828"/>
              <a:gd name="connsiteX102" fmla="*/ 387710 w 688359"/>
              <a:gd name="connsiteY102" fmla="*/ 239003 h 703828"/>
              <a:gd name="connsiteX103" fmla="*/ 357686 w 688359"/>
              <a:gd name="connsiteY103" fmla="*/ 209050 h 703828"/>
              <a:gd name="connsiteX104" fmla="*/ 327663 w 688359"/>
              <a:gd name="connsiteY104" fmla="*/ 239073 h 703828"/>
              <a:gd name="connsiteX105" fmla="*/ 357686 w 688359"/>
              <a:gd name="connsiteY105" fmla="*/ 269027 h 703828"/>
              <a:gd name="connsiteX106" fmla="*/ 177686 w 688359"/>
              <a:gd name="connsiteY106" fmla="*/ 269027 h 703828"/>
              <a:gd name="connsiteX107" fmla="*/ 207710 w 688359"/>
              <a:gd name="connsiteY107" fmla="*/ 239003 h 703828"/>
              <a:gd name="connsiteX108" fmla="*/ 177686 w 688359"/>
              <a:gd name="connsiteY108" fmla="*/ 209050 h 703828"/>
              <a:gd name="connsiteX109" fmla="*/ 147663 w 688359"/>
              <a:gd name="connsiteY109" fmla="*/ 239073 h 703828"/>
              <a:gd name="connsiteX110" fmla="*/ 177686 w 688359"/>
              <a:gd name="connsiteY110" fmla="*/ 269027 h 703828"/>
              <a:gd name="connsiteX111" fmla="*/ 537686 w 688359"/>
              <a:gd name="connsiteY111" fmla="*/ 299050 h 703828"/>
              <a:gd name="connsiteX112" fmla="*/ 567710 w 688359"/>
              <a:gd name="connsiteY112" fmla="*/ 269027 h 703828"/>
              <a:gd name="connsiteX113" fmla="*/ 537686 w 688359"/>
              <a:gd name="connsiteY113" fmla="*/ 239003 h 703828"/>
              <a:gd name="connsiteX114" fmla="*/ 507663 w 688359"/>
              <a:gd name="connsiteY114" fmla="*/ 269027 h 703828"/>
              <a:gd name="connsiteX115" fmla="*/ 537686 w 688359"/>
              <a:gd name="connsiteY115" fmla="*/ 299050 h 703828"/>
              <a:gd name="connsiteX116" fmla="*/ 342710 w 688359"/>
              <a:gd name="connsiteY116" fmla="*/ 674027 h 703828"/>
              <a:gd name="connsiteX117" fmla="*/ 372733 w 688359"/>
              <a:gd name="connsiteY117" fmla="*/ 644003 h 703828"/>
              <a:gd name="connsiteX118" fmla="*/ 342710 w 688359"/>
              <a:gd name="connsiteY118" fmla="*/ 614050 h 703828"/>
              <a:gd name="connsiteX119" fmla="*/ 312686 w 688359"/>
              <a:gd name="connsiteY119" fmla="*/ 644074 h 703828"/>
              <a:gd name="connsiteX120" fmla="*/ 342710 w 688359"/>
              <a:gd name="connsiteY120" fmla="*/ 674027 h 7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88359" h="703828">
                <a:moveTo>
                  <a:pt x="438194" y="492691"/>
                </a:moveTo>
                <a:cubicBezTo>
                  <a:pt x="462100" y="509003"/>
                  <a:pt x="476585" y="535230"/>
                  <a:pt x="475671" y="563003"/>
                </a:cubicBezTo>
                <a:cubicBezTo>
                  <a:pt x="474475" y="599003"/>
                  <a:pt x="448319" y="629449"/>
                  <a:pt x="402757" y="644988"/>
                </a:cubicBezTo>
                <a:cubicBezTo>
                  <a:pt x="402264" y="677683"/>
                  <a:pt x="375616" y="704050"/>
                  <a:pt x="342780" y="704050"/>
                </a:cubicBezTo>
                <a:cubicBezTo>
                  <a:pt x="309663" y="704050"/>
                  <a:pt x="282803" y="677191"/>
                  <a:pt x="282803" y="644074"/>
                </a:cubicBezTo>
                <a:cubicBezTo>
                  <a:pt x="282803" y="610956"/>
                  <a:pt x="309663" y="584097"/>
                  <a:pt x="342780" y="584097"/>
                </a:cubicBezTo>
                <a:cubicBezTo>
                  <a:pt x="365632" y="584097"/>
                  <a:pt x="385530" y="596894"/>
                  <a:pt x="395655" y="615738"/>
                </a:cubicBezTo>
                <a:cubicBezTo>
                  <a:pt x="411686" y="609972"/>
                  <a:pt x="423921" y="602167"/>
                  <a:pt x="432358" y="592956"/>
                </a:cubicBezTo>
                <a:cubicBezTo>
                  <a:pt x="440936" y="583605"/>
                  <a:pt x="445366" y="572988"/>
                  <a:pt x="445718" y="562019"/>
                </a:cubicBezTo>
                <a:cubicBezTo>
                  <a:pt x="446491" y="540222"/>
                  <a:pt x="431163" y="518988"/>
                  <a:pt x="406905" y="510128"/>
                </a:cubicBezTo>
                <a:lnTo>
                  <a:pt x="407186" y="509425"/>
                </a:lnTo>
                <a:cubicBezTo>
                  <a:pt x="399874" y="512870"/>
                  <a:pt x="392350" y="516034"/>
                  <a:pt x="384616" y="518917"/>
                </a:cubicBezTo>
                <a:cubicBezTo>
                  <a:pt x="340319" y="535722"/>
                  <a:pt x="291803" y="543316"/>
                  <a:pt x="248561" y="540995"/>
                </a:cubicBezTo>
                <a:cubicBezTo>
                  <a:pt x="204405" y="538605"/>
                  <a:pt x="168475" y="526019"/>
                  <a:pt x="149210" y="504222"/>
                </a:cubicBezTo>
                <a:cubicBezTo>
                  <a:pt x="130014" y="482566"/>
                  <a:pt x="128889" y="454792"/>
                  <a:pt x="145553" y="425050"/>
                </a:cubicBezTo>
                <a:cubicBezTo>
                  <a:pt x="131632" y="421534"/>
                  <a:pt x="119538" y="414925"/>
                  <a:pt x="109764" y="405573"/>
                </a:cubicBezTo>
                <a:cubicBezTo>
                  <a:pt x="80514" y="411198"/>
                  <a:pt x="54147" y="400019"/>
                  <a:pt x="34460" y="375972"/>
                </a:cubicBezTo>
                <a:cubicBezTo>
                  <a:pt x="17163" y="354808"/>
                  <a:pt x="5632" y="324433"/>
                  <a:pt x="1624" y="291527"/>
                </a:cubicBezTo>
                <a:cubicBezTo>
                  <a:pt x="-2454" y="258550"/>
                  <a:pt x="1343" y="225292"/>
                  <a:pt x="12944" y="198503"/>
                </a:cubicBezTo>
                <a:cubicBezTo>
                  <a:pt x="24757" y="171222"/>
                  <a:pt x="44093" y="151675"/>
                  <a:pt x="69827" y="143027"/>
                </a:cubicBezTo>
                <a:cubicBezTo>
                  <a:pt x="75593" y="104144"/>
                  <a:pt x="89866" y="73488"/>
                  <a:pt x="111452" y="51831"/>
                </a:cubicBezTo>
                <a:cubicBezTo>
                  <a:pt x="132757" y="30527"/>
                  <a:pt x="160249" y="18995"/>
                  <a:pt x="189850" y="17589"/>
                </a:cubicBezTo>
                <a:cubicBezTo>
                  <a:pt x="213968" y="16464"/>
                  <a:pt x="237663" y="22089"/>
                  <a:pt x="257702" y="32636"/>
                </a:cubicBezTo>
                <a:cubicBezTo>
                  <a:pt x="278163" y="10698"/>
                  <a:pt x="311632" y="-2450"/>
                  <a:pt x="344889" y="433"/>
                </a:cubicBezTo>
                <a:cubicBezTo>
                  <a:pt x="374139" y="3034"/>
                  <a:pt x="400788" y="17167"/>
                  <a:pt x="422585" y="42480"/>
                </a:cubicBezTo>
                <a:cubicBezTo>
                  <a:pt x="451553" y="32777"/>
                  <a:pt x="485725" y="30878"/>
                  <a:pt x="514553" y="40370"/>
                </a:cubicBezTo>
                <a:cubicBezTo>
                  <a:pt x="540569" y="48948"/>
                  <a:pt x="560960" y="66034"/>
                  <a:pt x="573968" y="91698"/>
                </a:cubicBezTo>
                <a:cubicBezTo>
                  <a:pt x="612921" y="102667"/>
                  <a:pt x="647303" y="127066"/>
                  <a:pt x="661999" y="157863"/>
                </a:cubicBezTo>
                <a:cubicBezTo>
                  <a:pt x="676624" y="188659"/>
                  <a:pt x="678171" y="224027"/>
                  <a:pt x="664952" y="257847"/>
                </a:cubicBezTo>
                <a:cubicBezTo>
                  <a:pt x="692022" y="292300"/>
                  <a:pt x="696241" y="341167"/>
                  <a:pt x="674585" y="378222"/>
                </a:cubicBezTo>
                <a:cubicBezTo>
                  <a:pt x="662280" y="399245"/>
                  <a:pt x="642663" y="414784"/>
                  <a:pt x="617491" y="422589"/>
                </a:cubicBezTo>
                <a:cubicBezTo>
                  <a:pt x="590561" y="430886"/>
                  <a:pt x="558147" y="430183"/>
                  <a:pt x="521444" y="419777"/>
                </a:cubicBezTo>
                <a:cubicBezTo>
                  <a:pt x="519686" y="419284"/>
                  <a:pt x="518069" y="418511"/>
                  <a:pt x="516663" y="417456"/>
                </a:cubicBezTo>
                <a:cubicBezTo>
                  <a:pt x="513077" y="422659"/>
                  <a:pt x="509280" y="427863"/>
                  <a:pt x="505272" y="433066"/>
                </a:cubicBezTo>
                <a:cubicBezTo>
                  <a:pt x="487272" y="456480"/>
                  <a:pt x="464491" y="476378"/>
                  <a:pt x="438194" y="492691"/>
                </a:cubicBezTo>
                <a:close/>
                <a:moveTo>
                  <a:pt x="179514" y="427722"/>
                </a:moveTo>
                <a:cubicBezTo>
                  <a:pt x="169741" y="440730"/>
                  <a:pt x="164749" y="452261"/>
                  <a:pt x="163905" y="461964"/>
                </a:cubicBezTo>
                <a:cubicBezTo>
                  <a:pt x="163202" y="470472"/>
                  <a:pt x="165733" y="477714"/>
                  <a:pt x="171569" y="484323"/>
                </a:cubicBezTo>
                <a:cubicBezTo>
                  <a:pt x="184577" y="499019"/>
                  <a:pt x="213194" y="509003"/>
                  <a:pt x="250108" y="511042"/>
                </a:cubicBezTo>
                <a:cubicBezTo>
                  <a:pt x="289202" y="513152"/>
                  <a:pt x="333499" y="506191"/>
                  <a:pt x="373928" y="490863"/>
                </a:cubicBezTo>
                <a:cubicBezTo>
                  <a:pt x="418366" y="473988"/>
                  <a:pt x="455843" y="448113"/>
                  <a:pt x="481577" y="414855"/>
                </a:cubicBezTo>
                <a:cubicBezTo>
                  <a:pt x="506186" y="383003"/>
                  <a:pt x="519968" y="353824"/>
                  <a:pt x="523343" y="327316"/>
                </a:cubicBezTo>
                <a:cubicBezTo>
                  <a:pt x="497116" y="320847"/>
                  <a:pt x="477710" y="297222"/>
                  <a:pt x="477710" y="269027"/>
                </a:cubicBezTo>
                <a:cubicBezTo>
                  <a:pt x="477710" y="235909"/>
                  <a:pt x="504569" y="209050"/>
                  <a:pt x="537686" y="209050"/>
                </a:cubicBezTo>
                <a:cubicBezTo>
                  <a:pt x="570803" y="209050"/>
                  <a:pt x="597663" y="235909"/>
                  <a:pt x="597663" y="269027"/>
                </a:cubicBezTo>
                <a:cubicBezTo>
                  <a:pt x="597663" y="296659"/>
                  <a:pt x="578960" y="319933"/>
                  <a:pt x="553507" y="326894"/>
                </a:cubicBezTo>
                <a:cubicBezTo>
                  <a:pt x="551468" y="347777"/>
                  <a:pt x="544436" y="369433"/>
                  <a:pt x="532483" y="391722"/>
                </a:cubicBezTo>
                <a:cubicBezTo>
                  <a:pt x="562647" y="399878"/>
                  <a:pt x="588241" y="400230"/>
                  <a:pt x="608632" y="393902"/>
                </a:cubicBezTo>
                <a:cubicBezTo>
                  <a:pt x="626702" y="388347"/>
                  <a:pt x="640202" y="377589"/>
                  <a:pt x="648710" y="363105"/>
                </a:cubicBezTo>
                <a:cubicBezTo>
                  <a:pt x="665233" y="334839"/>
                  <a:pt x="660382" y="295886"/>
                  <a:pt x="636616" y="270925"/>
                </a:cubicBezTo>
                <a:cubicBezTo>
                  <a:pt x="632327" y="266425"/>
                  <a:pt x="631272" y="259816"/>
                  <a:pt x="633944" y="254191"/>
                </a:cubicBezTo>
                <a:cubicBezTo>
                  <a:pt x="647303" y="225855"/>
                  <a:pt x="647093" y="196323"/>
                  <a:pt x="634928" y="170800"/>
                </a:cubicBezTo>
                <a:cubicBezTo>
                  <a:pt x="626350" y="152800"/>
                  <a:pt x="608702" y="137191"/>
                  <a:pt x="586272" y="127417"/>
                </a:cubicBezTo>
                <a:cubicBezTo>
                  <a:pt x="587186" y="131636"/>
                  <a:pt x="587889" y="135925"/>
                  <a:pt x="588522" y="140425"/>
                </a:cubicBezTo>
                <a:cubicBezTo>
                  <a:pt x="589647" y="148652"/>
                  <a:pt x="583882" y="156175"/>
                  <a:pt x="575725" y="157300"/>
                </a:cubicBezTo>
                <a:cubicBezTo>
                  <a:pt x="567499" y="158425"/>
                  <a:pt x="559975" y="152659"/>
                  <a:pt x="558850" y="144503"/>
                </a:cubicBezTo>
                <a:cubicBezTo>
                  <a:pt x="553085" y="102175"/>
                  <a:pt x="534100" y="78480"/>
                  <a:pt x="505202" y="68917"/>
                </a:cubicBezTo>
                <a:cubicBezTo>
                  <a:pt x="485796" y="62519"/>
                  <a:pt x="462100" y="62941"/>
                  <a:pt x="440866" y="68355"/>
                </a:cubicBezTo>
                <a:cubicBezTo>
                  <a:pt x="445436" y="76159"/>
                  <a:pt x="449655" y="84667"/>
                  <a:pt x="453522" y="93808"/>
                </a:cubicBezTo>
                <a:cubicBezTo>
                  <a:pt x="456757" y="101472"/>
                  <a:pt x="453171" y="110261"/>
                  <a:pt x="445507" y="113425"/>
                </a:cubicBezTo>
                <a:cubicBezTo>
                  <a:pt x="437843" y="116659"/>
                  <a:pt x="429053" y="113073"/>
                  <a:pt x="425889" y="105409"/>
                </a:cubicBezTo>
                <a:cubicBezTo>
                  <a:pt x="415132" y="79886"/>
                  <a:pt x="401561" y="60972"/>
                  <a:pt x="386022" y="48456"/>
                </a:cubicBezTo>
                <a:cubicBezTo>
                  <a:pt x="372522" y="37558"/>
                  <a:pt x="357686" y="31581"/>
                  <a:pt x="342288" y="30245"/>
                </a:cubicBezTo>
                <a:cubicBezTo>
                  <a:pt x="319788" y="28277"/>
                  <a:pt x="297077" y="36573"/>
                  <a:pt x="282663" y="50003"/>
                </a:cubicBezTo>
                <a:cubicBezTo>
                  <a:pt x="297077" y="63292"/>
                  <a:pt x="307343" y="79956"/>
                  <a:pt x="310928" y="98589"/>
                </a:cubicBezTo>
                <a:cubicBezTo>
                  <a:pt x="312546" y="106745"/>
                  <a:pt x="307202" y="114620"/>
                  <a:pt x="299046" y="116167"/>
                </a:cubicBezTo>
                <a:cubicBezTo>
                  <a:pt x="290889" y="117784"/>
                  <a:pt x="283014" y="112441"/>
                  <a:pt x="281468" y="104284"/>
                </a:cubicBezTo>
                <a:cubicBezTo>
                  <a:pt x="275069" y="71378"/>
                  <a:pt x="234288" y="45363"/>
                  <a:pt x="191257" y="47402"/>
                </a:cubicBezTo>
                <a:cubicBezTo>
                  <a:pt x="168897" y="48456"/>
                  <a:pt x="148507" y="57034"/>
                  <a:pt x="132686" y="72855"/>
                </a:cubicBezTo>
                <a:cubicBezTo>
                  <a:pt x="114335" y="91206"/>
                  <a:pt x="102311" y="118980"/>
                  <a:pt x="98303" y="156245"/>
                </a:cubicBezTo>
                <a:cubicBezTo>
                  <a:pt x="97600" y="162714"/>
                  <a:pt x="92819" y="168058"/>
                  <a:pt x="86421" y="169323"/>
                </a:cubicBezTo>
                <a:cubicBezTo>
                  <a:pt x="65608" y="173613"/>
                  <a:pt x="50139" y="187745"/>
                  <a:pt x="40436" y="210245"/>
                </a:cubicBezTo>
                <a:cubicBezTo>
                  <a:pt x="31085" y="231831"/>
                  <a:pt x="27921" y="259816"/>
                  <a:pt x="31296" y="287800"/>
                </a:cubicBezTo>
                <a:cubicBezTo>
                  <a:pt x="34671" y="315433"/>
                  <a:pt x="44163" y="340464"/>
                  <a:pt x="57593" y="356847"/>
                </a:cubicBezTo>
                <a:cubicBezTo>
                  <a:pt x="67436" y="368870"/>
                  <a:pt x="78757" y="375620"/>
                  <a:pt x="91343" y="376745"/>
                </a:cubicBezTo>
                <a:cubicBezTo>
                  <a:pt x="81288" y="344402"/>
                  <a:pt x="96546" y="303691"/>
                  <a:pt x="129874" y="275144"/>
                </a:cubicBezTo>
                <a:cubicBezTo>
                  <a:pt x="122210" y="265230"/>
                  <a:pt x="117710" y="252644"/>
                  <a:pt x="117710" y="239073"/>
                </a:cubicBezTo>
                <a:cubicBezTo>
                  <a:pt x="117710" y="205956"/>
                  <a:pt x="144569" y="179097"/>
                  <a:pt x="177686" y="179097"/>
                </a:cubicBezTo>
                <a:cubicBezTo>
                  <a:pt x="210803" y="179097"/>
                  <a:pt x="237663" y="205956"/>
                  <a:pt x="237663" y="239073"/>
                </a:cubicBezTo>
                <a:cubicBezTo>
                  <a:pt x="237663" y="272191"/>
                  <a:pt x="210874" y="299050"/>
                  <a:pt x="177686" y="299050"/>
                </a:cubicBezTo>
                <a:cubicBezTo>
                  <a:pt x="168546" y="299050"/>
                  <a:pt x="159827" y="297011"/>
                  <a:pt x="152022" y="293284"/>
                </a:cubicBezTo>
                <a:cubicBezTo>
                  <a:pt x="116725" y="321198"/>
                  <a:pt x="108288" y="355159"/>
                  <a:pt x="124811" y="377589"/>
                </a:cubicBezTo>
                <a:cubicBezTo>
                  <a:pt x="133108" y="388909"/>
                  <a:pt x="145624" y="395870"/>
                  <a:pt x="162077" y="397628"/>
                </a:cubicBezTo>
                <a:cubicBezTo>
                  <a:pt x="181483" y="399667"/>
                  <a:pt x="205600" y="394394"/>
                  <a:pt x="233444" y="380964"/>
                </a:cubicBezTo>
                <a:cubicBezTo>
                  <a:pt x="248139" y="373863"/>
                  <a:pt x="262132" y="370206"/>
                  <a:pt x="276405" y="369152"/>
                </a:cubicBezTo>
                <a:cubicBezTo>
                  <a:pt x="287022" y="368378"/>
                  <a:pt x="295108" y="368941"/>
                  <a:pt x="310577" y="370769"/>
                </a:cubicBezTo>
                <a:cubicBezTo>
                  <a:pt x="319014" y="371753"/>
                  <a:pt x="321968" y="372105"/>
                  <a:pt x="326046" y="372316"/>
                </a:cubicBezTo>
                <a:cubicBezTo>
                  <a:pt x="342850" y="373300"/>
                  <a:pt x="354874" y="369784"/>
                  <a:pt x="369991" y="357480"/>
                </a:cubicBezTo>
                <a:cubicBezTo>
                  <a:pt x="384686" y="345527"/>
                  <a:pt x="388694" y="325347"/>
                  <a:pt x="380327" y="294550"/>
                </a:cubicBezTo>
                <a:cubicBezTo>
                  <a:pt x="373296" y="297433"/>
                  <a:pt x="365632" y="299050"/>
                  <a:pt x="357546" y="299050"/>
                </a:cubicBezTo>
                <a:cubicBezTo>
                  <a:pt x="324428" y="299050"/>
                  <a:pt x="297569" y="272191"/>
                  <a:pt x="297569" y="239073"/>
                </a:cubicBezTo>
                <a:cubicBezTo>
                  <a:pt x="297569" y="205956"/>
                  <a:pt x="324428" y="179097"/>
                  <a:pt x="357546" y="179097"/>
                </a:cubicBezTo>
                <a:cubicBezTo>
                  <a:pt x="390663" y="179097"/>
                  <a:pt x="417522" y="205956"/>
                  <a:pt x="417522" y="239073"/>
                </a:cubicBezTo>
                <a:cubicBezTo>
                  <a:pt x="417522" y="252503"/>
                  <a:pt x="413093" y="264878"/>
                  <a:pt x="405639" y="274863"/>
                </a:cubicBezTo>
                <a:cubicBezTo>
                  <a:pt x="405710" y="275073"/>
                  <a:pt x="405780" y="275284"/>
                  <a:pt x="405850" y="275425"/>
                </a:cubicBezTo>
                <a:cubicBezTo>
                  <a:pt x="421249" y="322324"/>
                  <a:pt x="416327" y="358394"/>
                  <a:pt x="388835" y="380753"/>
                </a:cubicBezTo>
                <a:cubicBezTo>
                  <a:pt x="367671" y="397980"/>
                  <a:pt x="348264" y="403605"/>
                  <a:pt x="324288" y="402269"/>
                </a:cubicBezTo>
                <a:cubicBezTo>
                  <a:pt x="319366" y="401988"/>
                  <a:pt x="316061" y="401636"/>
                  <a:pt x="306921" y="400581"/>
                </a:cubicBezTo>
                <a:cubicBezTo>
                  <a:pt x="293280" y="398964"/>
                  <a:pt x="286671" y="398542"/>
                  <a:pt x="278444" y="399105"/>
                </a:cubicBezTo>
                <a:cubicBezTo>
                  <a:pt x="267897" y="399878"/>
                  <a:pt x="257561" y="402550"/>
                  <a:pt x="246311" y="408034"/>
                </a:cubicBezTo>
                <a:cubicBezTo>
                  <a:pt x="222475" y="419636"/>
                  <a:pt x="199905" y="426175"/>
                  <a:pt x="179514" y="427722"/>
                </a:cubicBezTo>
                <a:close/>
                <a:moveTo>
                  <a:pt x="357686" y="269027"/>
                </a:moveTo>
                <a:cubicBezTo>
                  <a:pt x="374280" y="269027"/>
                  <a:pt x="387710" y="255597"/>
                  <a:pt x="387710" y="239003"/>
                </a:cubicBezTo>
                <a:cubicBezTo>
                  <a:pt x="387710" y="222409"/>
                  <a:pt x="374280" y="209050"/>
                  <a:pt x="357686" y="209050"/>
                </a:cubicBezTo>
                <a:cubicBezTo>
                  <a:pt x="341093" y="209050"/>
                  <a:pt x="327663" y="222480"/>
                  <a:pt x="327663" y="239073"/>
                </a:cubicBezTo>
                <a:cubicBezTo>
                  <a:pt x="327663" y="255667"/>
                  <a:pt x="341163" y="269027"/>
                  <a:pt x="357686" y="269027"/>
                </a:cubicBezTo>
                <a:close/>
                <a:moveTo>
                  <a:pt x="177686" y="269027"/>
                </a:moveTo>
                <a:cubicBezTo>
                  <a:pt x="194280" y="269027"/>
                  <a:pt x="207710" y="255597"/>
                  <a:pt x="207710" y="239003"/>
                </a:cubicBezTo>
                <a:cubicBezTo>
                  <a:pt x="207710" y="222409"/>
                  <a:pt x="194280" y="209050"/>
                  <a:pt x="177686" y="209050"/>
                </a:cubicBezTo>
                <a:cubicBezTo>
                  <a:pt x="161093" y="209050"/>
                  <a:pt x="147663" y="222480"/>
                  <a:pt x="147663" y="239073"/>
                </a:cubicBezTo>
                <a:cubicBezTo>
                  <a:pt x="147663" y="255667"/>
                  <a:pt x="161163" y="269027"/>
                  <a:pt x="177686" y="269027"/>
                </a:cubicBezTo>
                <a:close/>
                <a:moveTo>
                  <a:pt x="537686" y="299050"/>
                </a:moveTo>
                <a:cubicBezTo>
                  <a:pt x="554280" y="299050"/>
                  <a:pt x="567710" y="285620"/>
                  <a:pt x="567710" y="269027"/>
                </a:cubicBezTo>
                <a:cubicBezTo>
                  <a:pt x="567710" y="252433"/>
                  <a:pt x="554280" y="239003"/>
                  <a:pt x="537686" y="239003"/>
                </a:cubicBezTo>
                <a:cubicBezTo>
                  <a:pt x="521093" y="239003"/>
                  <a:pt x="507663" y="252433"/>
                  <a:pt x="507663" y="269027"/>
                </a:cubicBezTo>
                <a:cubicBezTo>
                  <a:pt x="507663" y="285620"/>
                  <a:pt x="521163" y="299050"/>
                  <a:pt x="537686" y="299050"/>
                </a:cubicBezTo>
                <a:close/>
                <a:moveTo>
                  <a:pt x="342710" y="674027"/>
                </a:moveTo>
                <a:cubicBezTo>
                  <a:pt x="359303" y="674027"/>
                  <a:pt x="372733" y="660597"/>
                  <a:pt x="372733" y="644003"/>
                </a:cubicBezTo>
                <a:cubicBezTo>
                  <a:pt x="372733" y="627409"/>
                  <a:pt x="359303" y="614050"/>
                  <a:pt x="342710" y="614050"/>
                </a:cubicBezTo>
                <a:cubicBezTo>
                  <a:pt x="326116" y="614050"/>
                  <a:pt x="312686" y="627480"/>
                  <a:pt x="312686" y="644074"/>
                </a:cubicBezTo>
                <a:cubicBezTo>
                  <a:pt x="312686" y="660667"/>
                  <a:pt x="326116" y="674027"/>
                  <a:pt x="342710" y="674027"/>
                </a:cubicBezTo>
                <a:close/>
              </a:path>
            </a:pathLst>
          </a:custGeom>
          <a:solidFill>
            <a:srgbClr val="0D37D4"/>
          </a:solidFill>
          <a:ln w="698" cap="flat">
            <a:noFill/>
            <a:prstDash val="solid"/>
            <a:miter/>
          </a:ln>
        </p:spPr>
        <p:txBody>
          <a:bodyPr rtlCol="0" anchor="ctr"/>
          <a:lstStyle/>
          <a:p>
            <a:endParaRPr lang="zh-CN" altLang="en-US"/>
          </a:p>
        </p:txBody>
      </p:sp>
      <p:sp>
        <p:nvSpPr>
          <p:cNvPr id="12" name="文本框 11"/>
          <p:cNvSpPr txBox="1"/>
          <p:nvPr/>
        </p:nvSpPr>
        <p:spPr>
          <a:xfrm>
            <a:off x="988060" y="1440180"/>
            <a:ext cx="8910955" cy="337185"/>
          </a:xfrm>
          <a:prstGeom prst="rect">
            <a:avLst/>
          </a:prstGeom>
          <a:noFill/>
        </p:spPr>
        <p:txBody>
          <a:bodyPr wrap="square" rtlCol="0" anchor="t">
            <a:spAutoFit/>
          </a:bodyPr>
          <a:lstStyle/>
          <a:p>
            <a:pPr algn="l"/>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a:t>
            </a: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,单击输入内容,单击输入内容,单击输入内容</a:t>
            </a:r>
            <a:r>
              <a:rPr lang="zh-CN" altLang="de-DE" sz="1600" dirty="0">
                <a:latin typeface="微软雅黑" panose="020B0703020204020201" charset="-122"/>
                <a:ea typeface="微软雅黑" panose="020B0703020204020201" charset="-122"/>
                <a:sym typeface="+mn-ea"/>
              </a:rPr>
              <a:t>。</a:t>
            </a:r>
            <a:endParaRPr lang="zh-CN" altLang="en-US" sz="1600" b="1" dirty="0">
              <a:solidFill>
                <a:schemeClr val="tx1">
                  <a:lumMod val="50000"/>
                  <a:lumOff val="50000"/>
                </a:schemeClr>
              </a:solidFill>
              <a:latin typeface="Microsoft YaHei Bold" panose="020B0703020204020201" charset="-122"/>
              <a:ea typeface="Microsoft YaHei Bold" panose="020B0703020204020201" charset="-122"/>
              <a:cs typeface="Microsoft YaHei Bold" panose="020B0703020204020201" charset="-122"/>
              <a:sym typeface="+mn-ea"/>
            </a:endParaRPr>
          </a:p>
        </p:txBody>
      </p:sp>
      <p:sp>
        <p:nvSpPr>
          <p:cNvPr id="14" name="文本框 1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6598285" y="2251710"/>
            <a:ext cx="2262505" cy="968375"/>
          </a:xfrm>
          <a:prstGeom prst="rect">
            <a:avLst/>
          </a:prstGeom>
          <a:noFill/>
        </p:spPr>
        <p:txBody>
          <a:bodyPr wrap="square">
            <a:spAutoFit/>
          </a:bodyPr>
          <a:lstStyle/>
          <a:p>
            <a:pPr algn="ctr">
              <a:lnSpc>
                <a:spcPct val="150000"/>
              </a:lnSpc>
            </a:pPr>
            <a:r>
              <a:rPr lang="zh-CN" altLang="en-US" sz="1400" dirty="0">
                <a:solidFill>
                  <a:schemeClr val="tx1"/>
                </a:solidFill>
                <a:latin typeface="微软雅黑" panose="020B0703020204020201" charset="-122"/>
                <a:ea typeface="微软雅黑" panose="020B0703020204020201" charset="-122"/>
                <a:cs typeface="微软雅黑"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21" name="文本框 2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1454150" y="4802505"/>
            <a:ext cx="2262505" cy="968375"/>
          </a:xfrm>
          <a:prstGeom prst="rect">
            <a:avLst/>
          </a:prstGeom>
          <a:noFill/>
        </p:spPr>
        <p:txBody>
          <a:bodyPr wrap="square">
            <a:spAutoFit/>
          </a:bodyPr>
          <a:lstStyle/>
          <a:p>
            <a:pPr algn="ctr">
              <a:lnSpc>
                <a:spcPct val="150000"/>
              </a:lnSpc>
            </a:pPr>
            <a:r>
              <a:rPr lang="zh-CN" altLang="en-US" sz="1400" b="1" dirty="0">
                <a:solidFill>
                  <a:schemeClr val="bg1"/>
                </a:solidFill>
                <a:latin typeface="微软雅黑" panose="020B0703020204020201" charset="-122"/>
                <a:ea typeface="微软雅黑" panose="020B0703020204020201" charset="-122"/>
                <a:cs typeface="微软雅黑" panose="020B0703020204020201" charset="-122"/>
                <a:sym typeface="+mn-ea"/>
              </a:rPr>
              <a:t>建</a:t>
            </a:r>
            <a:r>
              <a:rPr lang="zh-CN" altLang="en-US" sz="1400" dirty="0">
                <a:solidFill>
                  <a:schemeClr val="tx1"/>
                </a:solidFill>
                <a:latin typeface="微软雅黑" panose="020B0703020204020201" charset="-122"/>
                <a:ea typeface="微软雅黑" panose="020B0703020204020201" charset="-122"/>
                <a:cs typeface="微软雅黑"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22" name="文本框 2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4916805" y="4802505"/>
            <a:ext cx="2262505" cy="968375"/>
          </a:xfrm>
          <a:prstGeom prst="rect">
            <a:avLst/>
          </a:prstGeom>
          <a:noFill/>
        </p:spPr>
        <p:txBody>
          <a:bodyPr wrap="square">
            <a:spAutoFit/>
          </a:bodyPr>
          <a:lstStyle/>
          <a:p>
            <a:pPr algn="ctr">
              <a:lnSpc>
                <a:spcPct val="150000"/>
              </a:lnSpc>
            </a:pPr>
            <a:r>
              <a:rPr lang="zh-CN" altLang="en-US" sz="1400" dirty="0">
                <a:solidFill>
                  <a:schemeClr val="tx1"/>
                </a:solidFill>
                <a:latin typeface="微软雅黑" panose="020B0703020204020201" charset="-122"/>
                <a:ea typeface="微软雅黑" panose="020B0703020204020201" charset="-122"/>
                <a:cs typeface="微软雅黑"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25" name="文本框 2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8412480" y="4802505"/>
            <a:ext cx="2262505" cy="968375"/>
          </a:xfrm>
          <a:prstGeom prst="rect">
            <a:avLst/>
          </a:prstGeom>
          <a:noFill/>
        </p:spPr>
        <p:txBody>
          <a:bodyPr wrap="square">
            <a:spAutoFit/>
          </a:bodyPr>
          <a:lstStyle/>
          <a:p>
            <a:pPr algn="ctr">
              <a:lnSpc>
                <a:spcPct val="150000"/>
              </a:lnSpc>
            </a:pPr>
            <a:r>
              <a:rPr lang="zh-CN" altLang="en-US" sz="1400">
                <a:latin typeface="微软雅黑" panose="020B0703020204020201" charset="-122"/>
                <a:ea typeface="微软雅黑" panose="020B0703020204020201" charset="-122"/>
                <a:cs typeface="微软雅黑"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pic>
        <p:nvPicPr>
          <p:cNvPr id="2" name="图片 1" descr="图层 8"/>
          <p:cNvPicPr>
            <a:picLocks noChangeAspect="1"/>
          </p:cNvPicPr>
          <p:nvPr/>
        </p:nvPicPr>
        <p:blipFill>
          <a:blip r:embed="rId2"/>
          <a:stretch>
            <a:fillRect/>
          </a:stretch>
        </p:blipFill>
        <p:spPr>
          <a:xfrm>
            <a:off x="2369820" y="3798570"/>
            <a:ext cx="431165" cy="410210"/>
          </a:xfrm>
          <a:prstGeom prst="rect">
            <a:avLst/>
          </a:prstGeom>
        </p:spPr>
      </p:pic>
      <p:pic>
        <p:nvPicPr>
          <p:cNvPr id="5" name="图片 4" descr="图层 9"/>
          <p:cNvPicPr>
            <a:picLocks noChangeAspect="1"/>
          </p:cNvPicPr>
          <p:nvPr/>
        </p:nvPicPr>
        <p:blipFill>
          <a:blip r:embed="rId3"/>
          <a:stretch>
            <a:fillRect/>
          </a:stretch>
        </p:blipFill>
        <p:spPr>
          <a:xfrm>
            <a:off x="4081145" y="3748405"/>
            <a:ext cx="458470" cy="501015"/>
          </a:xfrm>
          <a:prstGeom prst="rect">
            <a:avLst/>
          </a:prstGeom>
        </p:spPr>
      </p:pic>
      <p:pic>
        <p:nvPicPr>
          <p:cNvPr id="13" name="图片 12" descr="图层 11"/>
          <p:cNvPicPr>
            <a:picLocks noChangeAspect="1"/>
          </p:cNvPicPr>
          <p:nvPr/>
        </p:nvPicPr>
        <p:blipFill>
          <a:blip r:embed="rId4"/>
          <a:stretch>
            <a:fillRect/>
          </a:stretch>
        </p:blipFill>
        <p:spPr>
          <a:xfrm>
            <a:off x="9250045" y="3777615"/>
            <a:ext cx="439420" cy="509270"/>
          </a:xfrm>
          <a:prstGeom prst="rect">
            <a:avLst/>
          </a:prstGeom>
        </p:spPr>
      </p:pic>
      <p:pic>
        <p:nvPicPr>
          <p:cNvPr id="17" name="图片 16" descr="图层 10"/>
          <p:cNvPicPr>
            <a:picLocks noChangeAspect="1"/>
          </p:cNvPicPr>
          <p:nvPr/>
        </p:nvPicPr>
        <p:blipFill>
          <a:blip r:embed="rId5"/>
          <a:stretch>
            <a:fillRect/>
          </a:stretch>
        </p:blipFill>
        <p:spPr>
          <a:xfrm>
            <a:off x="7555865" y="3776345"/>
            <a:ext cx="440055" cy="476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sz="3200" b="1">
                <a:solidFill>
                  <a:schemeClr val="bg1"/>
                </a:solidFill>
                <a:latin typeface="微软雅黑" panose="020B0703020204020201" charset="-122"/>
                <a:ea typeface="微软雅黑" panose="020B0703020204020201" charset="-122"/>
                <a:cs typeface="微软雅黑" panose="020B0703020204020201" charset="-122"/>
                <a:sym typeface="+mn-ea"/>
              </a:rPr>
              <a:t>单击输入内容</a:t>
            </a:r>
            <a:endPar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endParaRPr>
          </a:p>
        </p:txBody>
      </p:sp>
      <p:sp>
        <p:nvSpPr>
          <p:cNvPr id="2" name="椭圆 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a:off x="1384600" y="2708026"/>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5" name="椭圆 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a:off x="3999591" y="2708026"/>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3" name="椭圆 1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a:off x="6614582" y="2708026"/>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7" name="椭圆 16"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a:off x="9229572" y="2708026"/>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cxnSp>
        <p:nvCxnSpPr>
          <p:cNvPr id="26" name="直接箭头连接符 2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CxnSpPr/>
          <p:nvPr/>
        </p:nvCxnSpPr>
        <p:spPr>
          <a:xfrm>
            <a:off x="3176238" y="3428026"/>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7" name="直接箭头连接符 26"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CxnSpPr/>
          <p:nvPr/>
        </p:nvCxnSpPr>
        <p:spPr>
          <a:xfrm>
            <a:off x="5791229" y="3428026"/>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9" name="直接箭头连接符 28"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CxnSpPr/>
          <p:nvPr/>
        </p:nvCxnSpPr>
        <p:spPr>
          <a:xfrm>
            <a:off x="8406220" y="3428026"/>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0" name="文本框 29"/>
          <p:cNvSpPr txBox="1"/>
          <p:nvPr/>
        </p:nvSpPr>
        <p:spPr>
          <a:xfrm>
            <a:off x="882015" y="1570990"/>
            <a:ext cx="8291830" cy="337185"/>
          </a:xfrm>
          <a:prstGeom prst="rect">
            <a:avLst/>
          </a:prstGeom>
          <a:noFill/>
        </p:spPr>
        <p:txBody>
          <a:bodyPr wrap="square" rtlCol="0" anchor="t">
            <a:spAutoFit/>
          </a:bodyPr>
          <a:lstStyle/>
          <a:p>
            <a:pPr algn="l"/>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a:t>
            </a: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,单击输入内容,单击输入内容,单击输入内容</a:t>
            </a:r>
            <a:r>
              <a:rPr lang="zh-CN" altLang="de-DE" sz="1600" dirty="0">
                <a:latin typeface="微软雅黑" panose="020B0703020204020201" charset="-122"/>
                <a:ea typeface="微软雅黑" panose="020B0703020204020201" charset="-122"/>
                <a:sym typeface="+mn-ea"/>
              </a:rPr>
              <a:t>。</a:t>
            </a: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sym typeface="+mn-ea"/>
            </a:endParaRPr>
          </a:p>
        </p:txBody>
      </p:sp>
      <p:sp>
        <p:nvSpPr>
          <p:cNvPr id="31" name="文本框 3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3601487" y="4341462"/>
            <a:ext cx="2261235" cy="968375"/>
          </a:xfrm>
          <a:prstGeom prst="rect">
            <a:avLst/>
          </a:prstGeom>
          <a:noFill/>
        </p:spPr>
        <p:txBody>
          <a:bodyPr wrap="square">
            <a:spAutoFit/>
          </a:bodyPr>
          <a:lstStyle/>
          <a:p>
            <a:pPr algn="ctr">
              <a:lnSpc>
                <a:spcPct val="150000"/>
              </a:lnSpc>
            </a:pPr>
            <a:r>
              <a:rPr lang="zh-CN" altLang="en-US" sz="1400" dirty="0">
                <a:ea typeface="微软雅黑" panose="020B0703020204020201" charset="-122"/>
                <a:sym typeface="+mn-ea"/>
              </a:rPr>
              <a:t>单击输入内容</a:t>
            </a:r>
            <a:endParaRPr lang="zh-CN" altLang="en-US" sz="1400">
              <a:solidFill>
                <a:schemeClr val="tx1"/>
              </a:solidFill>
              <a:latin typeface="微软雅黑" panose="020B0703020204020201" charset="-122"/>
              <a:ea typeface="微软雅黑" panose="020B0703020204020201" charset="-122"/>
              <a:cs typeface="微软雅黑" panose="020B0703020204020201" charset="-122"/>
            </a:endParaRPr>
          </a:p>
          <a:p>
            <a:pPr algn="ctr">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32" name="文本框 3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992505" y="4341462"/>
            <a:ext cx="2262272" cy="968375"/>
          </a:xfrm>
          <a:prstGeom prst="rect">
            <a:avLst/>
          </a:prstGeom>
          <a:noFill/>
        </p:spPr>
        <p:txBody>
          <a:bodyPr wrap="square">
            <a:spAutoFit/>
          </a:bodyPr>
          <a:lstStyle/>
          <a:p>
            <a:pPr algn="ctr">
              <a:lnSpc>
                <a:spcPct val="150000"/>
              </a:lnSpc>
            </a:pPr>
            <a:r>
              <a:rPr lang="zh-CN" altLang="en-US" sz="1400" dirty="0">
                <a:ea typeface="微软雅黑" panose="020B0703020204020201" charset="-122"/>
                <a:sym typeface="+mn-ea"/>
              </a:rPr>
              <a:t>单击输入内容</a:t>
            </a:r>
            <a:endParaRPr lang="zh-CN" altLang="en-US" sz="140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33" name="文本框 3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6209432" y="4341462"/>
            <a:ext cx="2261870" cy="968375"/>
          </a:xfrm>
          <a:prstGeom prst="rect">
            <a:avLst/>
          </a:prstGeom>
          <a:noFill/>
        </p:spPr>
        <p:txBody>
          <a:bodyPr wrap="square">
            <a:spAutoFit/>
          </a:bodyPr>
          <a:lstStyle/>
          <a:p>
            <a:pPr algn="ctr">
              <a:lnSpc>
                <a:spcPct val="150000"/>
              </a:lnSpc>
            </a:pPr>
            <a:r>
              <a:rPr lang="zh-CN" altLang="en-US" sz="1400" dirty="0">
                <a:ea typeface="微软雅黑" panose="020B0703020204020201" charset="-122"/>
                <a:sym typeface="+mn-ea"/>
              </a:rPr>
              <a:t>单击输入内容</a:t>
            </a:r>
          </a:p>
          <a:p>
            <a:pPr algn="ctr">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34" name="文本框 3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8818012" y="4341462"/>
            <a:ext cx="2261870" cy="968375"/>
          </a:xfrm>
          <a:prstGeom prst="rect">
            <a:avLst/>
          </a:prstGeom>
          <a:noFill/>
        </p:spPr>
        <p:txBody>
          <a:bodyPr wrap="square">
            <a:spAutoFit/>
          </a:bodyPr>
          <a:lstStyle/>
          <a:p>
            <a:pPr algn="ctr">
              <a:lnSpc>
                <a:spcPct val="150000"/>
              </a:lnSpc>
            </a:pPr>
            <a:r>
              <a:rPr lang="zh-CN" altLang="en-US" sz="1400" dirty="0">
                <a:solidFill>
                  <a:schemeClr val="tx1"/>
                </a:solidFill>
                <a:ea typeface="微软雅黑" panose="020B0703020204020201" charset="-122"/>
                <a:sym typeface="+mn-ea"/>
              </a:rPr>
              <a:t>单击输入内容</a:t>
            </a:r>
          </a:p>
          <a:p>
            <a:pPr algn="ctr">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pic>
        <p:nvPicPr>
          <p:cNvPr id="3" name="图片 2" descr="图层 1"/>
          <p:cNvPicPr>
            <a:picLocks noChangeAspect="1"/>
          </p:cNvPicPr>
          <p:nvPr/>
        </p:nvPicPr>
        <p:blipFill>
          <a:blip r:embed="rId2"/>
          <a:stretch>
            <a:fillRect/>
          </a:stretch>
        </p:blipFill>
        <p:spPr>
          <a:xfrm>
            <a:off x="1788795" y="3100705"/>
            <a:ext cx="635635" cy="653415"/>
          </a:xfrm>
          <a:prstGeom prst="rect">
            <a:avLst/>
          </a:prstGeom>
        </p:spPr>
      </p:pic>
      <p:pic>
        <p:nvPicPr>
          <p:cNvPr id="4" name="图片 3" descr="图层 3"/>
          <p:cNvPicPr>
            <a:picLocks noChangeAspect="1"/>
          </p:cNvPicPr>
          <p:nvPr/>
        </p:nvPicPr>
        <p:blipFill>
          <a:blip r:embed="rId3"/>
          <a:stretch>
            <a:fillRect/>
          </a:stretch>
        </p:blipFill>
        <p:spPr>
          <a:xfrm>
            <a:off x="4385310" y="3051175"/>
            <a:ext cx="668655" cy="702310"/>
          </a:xfrm>
          <a:prstGeom prst="rect">
            <a:avLst/>
          </a:prstGeom>
        </p:spPr>
      </p:pic>
      <p:pic>
        <p:nvPicPr>
          <p:cNvPr id="6" name="图片 5" descr="图层 4"/>
          <p:cNvPicPr>
            <a:picLocks noChangeAspect="1"/>
          </p:cNvPicPr>
          <p:nvPr/>
        </p:nvPicPr>
        <p:blipFill>
          <a:blip r:embed="rId4"/>
          <a:stretch>
            <a:fillRect/>
          </a:stretch>
        </p:blipFill>
        <p:spPr>
          <a:xfrm>
            <a:off x="9652635" y="3088005"/>
            <a:ext cx="593725" cy="678815"/>
          </a:xfrm>
          <a:prstGeom prst="rect">
            <a:avLst/>
          </a:prstGeom>
        </p:spPr>
      </p:pic>
      <p:pic>
        <p:nvPicPr>
          <p:cNvPr id="7" name="图片 6" descr="图层 5"/>
          <p:cNvPicPr>
            <a:picLocks noChangeAspect="1"/>
          </p:cNvPicPr>
          <p:nvPr/>
        </p:nvPicPr>
        <p:blipFill>
          <a:blip r:embed="rId5"/>
          <a:stretch>
            <a:fillRect/>
          </a:stretch>
        </p:blipFill>
        <p:spPr>
          <a:xfrm>
            <a:off x="6977380" y="3100705"/>
            <a:ext cx="714375" cy="6299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单击输入内容</a:t>
            </a:r>
            <a:endPar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endParaRPr>
          </a:p>
        </p:txBody>
      </p:sp>
      <p:graphicFrame>
        <p:nvGraphicFramePr>
          <p:cNvPr id="11" name="图表 1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GraphicFramePr/>
          <p:nvPr/>
        </p:nvGraphicFramePr>
        <p:xfrm>
          <a:off x="1334770" y="2336800"/>
          <a:ext cx="9398635" cy="3065780"/>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1609832" y="1525344"/>
            <a:ext cx="1597424" cy="768350"/>
          </a:xfrm>
          <a:prstGeom prst="rect">
            <a:avLst/>
          </a:prstGeom>
          <a:noFill/>
        </p:spPr>
        <p:txBody>
          <a:bodyPr wrap="square">
            <a:spAutoFit/>
          </a:bodyPr>
          <a:lstStyle/>
          <a:p>
            <a:r>
              <a:rPr lang="en-US" altLang="zh-CN" sz="2800" dirty="0">
                <a:solidFill>
                  <a:srgbClr val="0D37D4"/>
                </a:solidFill>
                <a:latin typeface="Microsoft YaHei Regular" panose="020B0703020204020201" charset="-122"/>
                <a:ea typeface="Microsoft YaHei Regular" panose="020B0703020204020201" charset="-122"/>
              </a:rPr>
              <a:t>595,672</a:t>
            </a:r>
            <a:endParaRPr lang="en-US" altLang="zh-CN" sz="2800" dirty="0">
              <a:solidFill>
                <a:schemeClr val="accent1"/>
              </a:solidFill>
              <a:latin typeface="Bebas" pitchFamily="2" charset="0"/>
            </a:endParaRPr>
          </a:p>
          <a:p>
            <a:r>
              <a:rPr lang="zh-CN" altLang="en-US" sz="1600" dirty="0">
                <a:solidFill>
                  <a:schemeClr val="tx2"/>
                </a:solidFill>
                <a:latin typeface="Microsoft YaHei Regular" panose="020B0703020204020201" charset="-122"/>
                <a:ea typeface="Microsoft YaHei Regular" panose="020B0703020204020201" charset="-122"/>
                <a:cs typeface="Arial" panose="020B0604020202020204" pitchFamily="34" charset="0"/>
              </a:rPr>
              <a:t>金额</a:t>
            </a:r>
          </a:p>
        </p:txBody>
      </p:sp>
      <p:sp>
        <p:nvSpPr>
          <p:cNvPr id="14" name="文本框 1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3310110" y="1525344"/>
            <a:ext cx="1597424" cy="768350"/>
          </a:xfrm>
          <a:prstGeom prst="rect">
            <a:avLst/>
          </a:prstGeom>
          <a:noFill/>
        </p:spPr>
        <p:txBody>
          <a:bodyPr wrap="square">
            <a:spAutoFit/>
          </a:bodyPr>
          <a:lstStyle/>
          <a:p>
            <a:r>
              <a:rPr lang="en-US" altLang="zh-CN" sz="2800" dirty="0">
                <a:solidFill>
                  <a:srgbClr val="0D37D4"/>
                </a:solidFill>
                <a:latin typeface="Microsoft YaHei Regular" panose="020B0703020204020201" charset="-122"/>
                <a:ea typeface="Microsoft YaHei Regular" panose="020B0703020204020201" charset="-122"/>
              </a:rPr>
              <a:t>67.389$</a:t>
            </a:r>
            <a:endParaRPr lang="en-US" altLang="zh-CN" sz="2800" dirty="0">
              <a:solidFill>
                <a:srgbClr val="1043EF"/>
              </a:solidFill>
              <a:latin typeface="Microsoft YaHei Regular" panose="020B0703020204020201" charset="-122"/>
              <a:ea typeface="Microsoft YaHei Regular" panose="020B0703020204020201" charset="-122"/>
            </a:endParaRPr>
          </a:p>
          <a:p>
            <a:r>
              <a:rPr lang="zh-CN" altLang="en-US" sz="1600" dirty="0">
                <a:solidFill>
                  <a:schemeClr val="tx2"/>
                </a:solidFill>
                <a:latin typeface="Microsoft YaHei Regular" panose="020B0703020204020201" charset="-122"/>
                <a:ea typeface="Microsoft YaHei Regular" panose="020B0703020204020201" charset="-122"/>
                <a:cs typeface="Arial" panose="020B0604020202020204" pitchFamily="34" charset="0"/>
                <a:sym typeface="+mn-ea"/>
              </a:rPr>
              <a:t>金额</a:t>
            </a:r>
            <a:endParaRPr lang="zh-CN" altLang="en-US" sz="1600" dirty="0">
              <a:solidFill>
                <a:schemeClr val="tx2"/>
              </a:solidFill>
              <a:latin typeface="Arial" panose="020B0604020202020204" pitchFamily="34" charset="0"/>
              <a:cs typeface="Arial" panose="020B0604020202020204" pitchFamily="34" charset="0"/>
            </a:endParaRPr>
          </a:p>
        </p:txBody>
      </p:sp>
      <p:pic>
        <p:nvPicPr>
          <p:cNvPr id="3074" name="Picture 2" descr="preview">
            <a:extLst>
              <a:ext uri="{FF2B5EF4-FFF2-40B4-BE49-F238E27FC236}">
                <a16:creationId xmlns:a16="http://schemas.microsoft.com/office/drawing/2014/main" id="{BBDF6EE2-2267-40A3-808A-74A19A383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785" y="1714013"/>
            <a:ext cx="4813921" cy="36885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GraphicFramePr/>
          <p:nvPr/>
        </p:nvGraphicFramePr>
        <p:xfrm>
          <a:off x="847725" y="3003549"/>
          <a:ext cx="10496550" cy="3134783"/>
        </p:xfrm>
        <a:graphic>
          <a:graphicData uri="http://schemas.openxmlformats.org/drawingml/2006/chart">
            <c:chart xmlns:c="http://schemas.openxmlformats.org/drawingml/2006/chart" xmlns:r="http://schemas.openxmlformats.org/officeDocument/2006/relationships" r:id="rId2"/>
          </a:graphicData>
        </a:graphic>
      </p:graphicFrame>
      <p:sp>
        <p:nvSpPr>
          <p:cNvPr id="7" name="矩形: 圆角 6"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8019143" y="1082508"/>
            <a:ext cx="1393372" cy="429657"/>
          </a:xfrm>
          <a:prstGeom prst="roundRect">
            <a:avLst>
              <a:gd name="adj" fmla="val 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icrosoft YaHei Regular" panose="020B0703020204020201" charset="-122"/>
                <a:ea typeface="Microsoft YaHei Regular" panose="020B0703020204020201" charset="-122"/>
              </a:rPr>
              <a:t>每月</a:t>
            </a:r>
          </a:p>
        </p:txBody>
      </p:sp>
      <p:sp>
        <p:nvSpPr>
          <p:cNvPr id="9" name="矩形: 圆角 8"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9521371" y="1082508"/>
            <a:ext cx="1393372" cy="429657"/>
          </a:xfrm>
          <a:prstGeom prst="roundRect">
            <a:avLst>
              <a:gd name="adj" fmla="val 0"/>
            </a:avLst>
          </a:prstGeom>
          <a:solidFill>
            <a:srgbClr val="B3C2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icrosoft YaHei Regular" panose="020B0703020204020201" charset="-122"/>
                <a:ea typeface="Microsoft YaHei Regular" panose="020B0703020204020201" charset="-122"/>
              </a:rPr>
              <a:t>每周</a:t>
            </a:r>
          </a:p>
        </p:txBody>
      </p:sp>
      <p:sp>
        <p:nvSpPr>
          <p:cNvPr id="16" name="矩形: 圆角 1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7351939" y="2605088"/>
            <a:ext cx="1704975" cy="537684"/>
          </a:xfrm>
          <a:prstGeom prst="roundRect">
            <a:avLst>
              <a:gd name="adj" fmla="val 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Bebas" pitchFamily="2" charset="0"/>
              </a:rPr>
              <a:t>  </a:t>
            </a:r>
            <a:r>
              <a:rPr lang="en-US" sz="2800" dirty="0">
                <a:latin typeface="Bebas" pitchFamily="2" charset="0"/>
              </a:rPr>
              <a:t>1860</a:t>
            </a:r>
          </a:p>
        </p:txBody>
      </p:sp>
      <p:pic>
        <p:nvPicPr>
          <p:cNvPr id="22" name="图形 21"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3"/>
          <a:stretch>
            <a:fillRect/>
          </a:stretch>
        </p:blipFill>
        <p:spPr>
          <a:xfrm>
            <a:off x="7468782" y="2693930"/>
            <a:ext cx="360000" cy="360000"/>
          </a:xfrm>
          <a:prstGeom prst="rect">
            <a:avLst/>
          </a:prstGeom>
        </p:spPr>
      </p:pic>
      <p:sp>
        <p:nvSpPr>
          <p:cNvPr id="13" name="文本框 12"/>
          <p:cNvSpPr txBox="1"/>
          <p:nvPr/>
        </p:nvSpPr>
        <p:spPr>
          <a:xfrm>
            <a:off x="995680" y="1482090"/>
            <a:ext cx="5214620" cy="829945"/>
          </a:xfrm>
          <a:prstGeom prst="rect">
            <a:avLst/>
          </a:prstGeom>
          <a:noFill/>
        </p:spPr>
        <p:txBody>
          <a:bodyPr wrap="square" rtlCol="0" anchor="t">
            <a:spAutoFit/>
          </a:bodyPr>
          <a:lstStyle/>
          <a:p>
            <a:pPr algn="l">
              <a:lnSpc>
                <a:spcPct val="150000"/>
              </a:lnSpc>
            </a:pP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a:t>
            </a: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,单击输入内容,单击输入内容,单击输入内容</a:t>
            </a:r>
            <a:r>
              <a:rPr lang="zh-CN" altLang="de-DE" sz="1600" dirty="0">
                <a:latin typeface="微软雅黑" panose="020B0703020204020201" charset="-122"/>
                <a:ea typeface="微软雅黑" panose="020B0703020204020201" charset="-122"/>
                <a:sym typeface="+mn-ea"/>
              </a:rPr>
              <a:t>。</a:t>
            </a:r>
            <a:endParaRPr lang="zh-CN" altLang="en-US" sz="1600" b="1" kern="0" dirty="0">
              <a:solidFill>
                <a:srgbClr val="000000"/>
              </a:solidFill>
              <a:latin typeface="Microsoft YaHei Bold" panose="020B0703020204020201" charset="-122"/>
              <a:ea typeface="Microsoft YaHei Bold" panose="020B0703020204020201" charset="-122"/>
              <a:cs typeface="微软雅黑" panose="020B0703020204020201" charset="-122"/>
              <a:sym typeface="+mn-ea"/>
            </a:endParaRPr>
          </a:p>
        </p:txBody>
      </p:sp>
      <p:sp>
        <p:nvSpPr>
          <p:cNvPr id="4" name="文本框 3"/>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单击输入内容</a:t>
            </a:r>
            <a:endPar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单击输入内容</a:t>
            </a:r>
          </a:p>
        </p:txBody>
      </p:sp>
      <p:grpSp>
        <p:nvGrpSpPr>
          <p:cNvPr id="27" name="组合 26"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GrpSpPr/>
          <p:nvPr/>
        </p:nvGrpSpPr>
        <p:grpSpPr>
          <a:xfrm>
            <a:off x="1008519" y="2184400"/>
            <a:ext cx="10174963" cy="3993736"/>
            <a:chOff x="1197429" y="2578136"/>
            <a:chExt cx="9171830" cy="3600000"/>
          </a:xfrm>
        </p:grpSpPr>
        <p:grpSp>
          <p:nvGrpSpPr>
            <p:cNvPr id="14" name="组合 13"/>
            <p:cNvGrpSpPr>
              <a:grpSpLocks noChangeAspect="1"/>
            </p:cNvGrpSpPr>
            <p:nvPr/>
          </p:nvGrpSpPr>
          <p:grpSpPr>
            <a:xfrm>
              <a:off x="1197429" y="2578136"/>
              <a:ext cx="9171830" cy="3600000"/>
              <a:chOff x="1879600" y="3093394"/>
              <a:chExt cx="8432800" cy="3309926"/>
            </a:xfrm>
            <a:solidFill>
              <a:schemeClr val="tx2">
                <a:lumMod val="40000"/>
                <a:lumOff val="60000"/>
              </a:schemeClr>
            </a:solidFill>
          </p:grpSpPr>
          <p:sp>
            <p:nvSpPr>
              <p:cNvPr id="3" name="Shape 6" descr="e7d195523061f1c0c30ee18c1b05f65d12b38e2533cb2ccdAE0CC34CB5CBEBFAEC353FED4DECE97C3E379FD1D933F5E4DC18EF8EA6B7A1130D5F6DE9DD2BE4B0A8C9126ACE5083D1F5A9E323B29CCFC7E801BBB23FA6282792972E073BBEB611A1471CAA4925F5B86F9DD96B84BA5A4F30D93997AC8F2AB8906B092B0834B7040A6EF44BC77504B2"/>
              <p:cNvSpPr/>
              <p:nvPr/>
            </p:nvSpPr>
            <p:spPr>
              <a:xfrm>
                <a:off x="1879600" y="3093394"/>
                <a:ext cx="3458863" cy="1381663"/>
              </a:xfrm>
              <a:custGeom>
                <a:avLst/>
                <a:gdLst/>
                <a:ahLst/>
                <a:cxnLst>
                  <a:cxn ang="0">
                    <a:pos x="wd2" y="hd2"/>
                  </a:cxn>
                  <a:cxn ang="5400000">
                    <a:pos x="wd2" y="hd2"/>
                  </a:cxn>
                  <a:cxn ang="10800000">
                    <a:pos x="wd2" y="hd2"/>
                  </a:cxn>
                  <a:cxn ang="16200000">
                    <a:pos x="wd2" y="hd2"/>
                  </a:cxn>
                </a:cxnLst>
                <a:rect l="0" t="0" r="r" b="b"/>
                <a:pathLst>
                  <a:path w="21551" h="21600" extrusionOk="0">
                    <a:moveTo>
                      <a:pt x="18159" y="0"/>
                    </a:moveTo>
                    <a:cubicBezTo>
                      <a:pt x="18031" y="0"/>
                      <a:pt x="17913" y="147"/>
                      <a:pt x="17895" y="329"/>
                    </a:cubicBezTo>
                    <a:cubicBezTo>
                      <a:pt x="17878" y="512"/>
                      <a:pt x="17968" y="662"/>
                      <a:pt x="18097" y="662"/>
                    </a:cubicBezTo>
                    <a:cubicBezTo>
                      <a:pt x="18226" y="662"/>
                      <a:pt x="18344" y="512"/>
                      <a:pt x="18361" y="329"/>
                    </a:cubicBezTo>
                    <a:cubicBezTo>
                      <a:pt x="18377" y="147"/>
                      <a:pt x="18287" y="0"/>
                      <a:pt x="18159" y="0"/>
                    </a:cubicBezTo>
                    <a:close/>
                    <a:moveTo>
                      <a:pt x="18721" y="0"/>
                    </a:moveTo>
                    <a:cubicBezTo>
                      <a:pt x="18593" y="0"/>
                      <a:pt x="18476" y="147"/>
                      <a:pt x="18460" y="329"/>
                    </a:cubicBezTo>
                    <a:cubicBezTo>
                      <a:pt x="18444" y="512"/>
                      <a:pt x="18535" y="662"/>
                      <a:pt x="18664" y="662"/>
                    </a:cubicBezTo>
                    <a:cubicBezTo>
                      <a:pt x="18793" y="662"/>
                      <a:pt x="18910" y="512"/>
                      <a:pt x="18925" y="329"/>
                    </a:cubicBezTo>
                    <a:cubicBezTo>
                      <a:pt x="18940" y="147"/>
                      <a:pt x="18849" y="0"/>
                      <a:pt x="18721" y="0"/>
                    </a:cubicBezTo>
                    <a:close/>
                    <a:moveTo>
                      <a:pt x="19293" y="0"/>
                    </a:moveTo>
                    <a:cubicBezTo>
                      <a:pt x="19166" y="0"/>
                      <a:pt x="19050" y="147"/>
                      <a:pt x="19035" y="329"/>
                    </a:cubicBezTo>
                    <a:cubicBezTo>
                      <a:pt x="19020" y="512"/>
                      <a:pt x="19113" y="662"/>
                      <a:pt x="19242" y="662"/>
                    </a:cubicBezTo>
                    <a:cubicBezTo>
                      <a:pt x="19371" y="662"/>
                      <a:pt x="19487" y="512"/>
                      <a:pt x="19500" y="329"/>
                    </a:cubicBezTo>
                    <a:cubicBezTo>
                      <a:pt x="19514" y="147"/>
                      <a:pt x="19421" y="0"/>
                      <a:pt x="19293" y="0"/>
                    </a:cubicBezTo>
                    <a:close/>
                    <a:moveTo>
                      <a:pt x="19856" y="0"/>
                    </a:moveTo>
                    <a:cubicBezTo>
                      <a:pt x="19728" y="0"/>
                      <a:pt x="19613" y="147"/>
                      <a:pt x="19600" y="329"/>
                    </a:cubicBezTo>
                    <a:cubicBezTo>
                      <a:pt x="19586" y="512"/>
                      <a:pt x="19680" y="662"/>
                      <a:pt x="19809" y="662"/>
                    </a:cubicBezTo>
                    <a:cubicBezTo>
                      <a:pt x="19938" y="662"/>
                      <a:pt x="20053" y="512"/>
                      <a:pt x="20065" y="329"/>
                    </a:cubicBezTo>
                    <a:cubicBezTo>
                      <a:pt x="20077" y="147"/>
                      <a:pt x="19984" y="0"/>
                      <a:pt x="19856" y="0"/>
                    </a:cubicBezTo>
                    <a:close/>
                    <a:moveTo>
                      <a:pt x="16937" y="810"/>
                    </a:moveTo>
                    <a:cubicBezTo>
                      <a:pt x="16808" y="810"/>
                      <a:pt x="16686" y="961"/>
                      <a:pt x="16665" y="1147"/>
                    </a:cubicBezTo>
                    <a:cubicBezTo>
                      <a:pt x="16644" y="1335"/>
                      <a:pt x="16733" y="1487"/>
                      <a:pt x="16863" y="1487"/>
                    </a:cubicBezTo>
                    <a:cubicBezTo>
                      <a:pt x="16994" y="1487"/>
                      <a:pt x="17115" y="1335"/>
                      <a:pt x="17135" y="1147"/>
                    </a:cubicBezTo>
                    <a:cubicBezTo>
                      <a:pt x="17155" y="961"/>
                      <a:pt x="17066" y="810"/>
                      <a:pt x="16937" y="810"/>
                    </a:cubicBezTo>
                    <a:close/>
                    <a:moveTo>
                      <a:pt x="17509" y="810"/>
                    </a:moveTo>
                    <a:cubicBezTo>
                      <a:pt x="17380" y="810"/>
                      <a:pt x="17260" y="961"/>
                      <a:pt x="17240" y="1147"/>
                    </a:cubicBezTo>
                    <a:cubicBezTo>
                      <a:pt x="17220" y="1335"/>
                      <a:pt x="17310" y="1487"/>
                      <a:pt x="17441" y="1487"/>
                    </a:cubicBezTo>
                    <a:cubicBezTo>
                      <a:pt x="17571" y="1487"/>
                      <a:pt x="17692" y="1335"/>
                      <a:pt x="17711" y="1147"/>
                    </a:cubicBezTo>
                    <a:cubicBezTo>
                      <a:pt x="17729" y="961"/>
                      <a:pt x="17639" y="810"/>
                      <a:pt x="17509" y="810"/>
                    </a:cubicBezTo>
                    <a:close/>
                    <a:moveTo>
                      <a:pt x="18081" y="810"/>
                    </a:moveTo>
                    <a:cubicBezTo>
                      <a:pt x="17952" y="810"/>
                      <a:pt x="17833" y="961"/>
                      <a:pt x="17815" y="1147"/>
                    </a:cubicBezTo>
                    <a:cubicBezTo>
                      <a:pt x="17796" y="1335"/>
                      <a:pt x="17888" y="1487"/>
                      <a:pt x="18018" y="1487"/>
                    </a:cubicBezTo>
                    <a:cubicBezTo>
                      <a:pt x="18149" y="1487"/>
                      <a:pt x="18268" y="1335"/>
                      <a:pt x="18285" y="1147"/>
                    </a:cubicBezTo>
                    <a:cubicBezTo>
                      <a:pt x="18302" y="961"/>
                      <a:pt x="18211" y="810"/>
                      <a:pt x="18081" y="810"/>
                    </a:cubicBezTo>
                    <a:close/>
                    <a:moveTo>
                      <a:pt x="18654" y="810"/>
                    </a:moveTo>
                    <a:cubicBezTo>
                      <a:pt x="18524" y="810"/>
                      <a:pt x="18406" y="961"/>
                      <a:pt x="18390" y="1147"/>
                    </a:cubicBezTo>
                    <a:cubicBezTo>
                      <a:pt x="18373" y="1335"/>
                      <a:pt x="18465" y="1487"/>
                      <a:pt x="18595" y="1487"/>
                    </a:cubicBezTo>
                    <a:cubicBezTo>
                      <a:pt x="18726" y="1487"/>
                      <a:pt x="18845" y="1335"/>
                      <a:pt x="18860" y="1147"/>
                    </a:cubicBezTo>
                    <a:cubicBezTo>
                      <a:pt x="18876" y="961"/>
                      <a:pt x="18783" y="810"/>
                      <a:pt x="18654" y="810"/>
                    </a:cubicBezTo>
                    <a:close/>
                    <a:moveTo>
                      <a:pt x="19226" y="810"/>
                    </a:moveTo>
                    <a:cubicBezTo>
                      <a:pt x="19097" y="810"/>
                      <a:pt x="18980" y="961"/>
                      <a:pt x="18964" y="1147"/>
                    </a:cubicBezTo>
                    <a:cubicBezTo>
                      <a:pt x="18949" y="1335"/>
                      <a:pt x="19043" y="1487"/>
                      <a:pt x="19173" y="1487"/>
                    </a:cubicBezTo>
                    <a:cubicBezTo>
                      <a:pt x="19304" y="1487"/>
                      <a:pt x="19421" y="1335"/>
                      <a:pt x="19435" y="1147"/>
                    </a:cubicBezTo>
                    <a:cubicBezTo>
                      <a:pt x="19449" y="961"/>
                      <a:pt x="19355" y="810"/>
                      <a:pt x="19226" y="810"/>
                    </a:cubicBezTo>
                    <a:close/>
                    <a:moveTo>
                      <a:pt x="19799" y="810"/>
                    </a:moveTo>
                    <a:cubicBezTo>
                      <a:pt x="19669" y="810"/>
                      <a:pt x="19553" y="961"/>
                      <a:pt x="19539" y="1147"/>
                    </a:cubicBezTo>
                    <a:cubicBezTo>
                      <a:pt x="19526" y="1335"/>
                      <a:pt x="19620" y="1487"/>
                      <a:pt x="19751" y="1487"/>
                    </a:cubicBezTo>
                    <a:cubicBezTo>
                      <a:pt x="19881" y="1487"/>
                      <a:pt x="19997" y="1335"/>
                      <a:pt x="20010" y="1147"/>
                    </a:cubicBezTo>
                    <a:cubicBezTo>
                      <a:pt x="20022" y="961"/>
                      <a:pt x="19928" y="810"/>
                      <a:pt x="19799" y="810"/>
                    </a:cubicBezTo>
                    <a:close/>
                    <a:moveTo>
                      <a:pt x="15686" y="1646"/>
                    </a:moveTo>
                    <a:cubicBezTo>
                      <a:pt x="15555" y="1646"/>
                      <a:pt x="15429" y="1800"/>
                      <a:pt x="15405" y="1990"/>
                    </a:cubicBezTo>
                    <a:cubicBezTo>
                      <a:pt x="15380" y="2182"/>
                      <a:pt x="15467" y="2337"/>
                      <a:pt x="15599" y="2337"/>
                    </a:cubicBezTo>
                    <a:cubicBezTo>
                      <a:pt x="15731" y="2337"/>
                      <a:pt x="15857" y="2182"/>
                      <a:pt x="15880" y="1990"/>
                    </a:cubicBezTo>
                    <a:cubicBezTo>
                      <a:pt x="15903" y="1800"/>
                      <a:pt x="15816" y="1646"/>
                      <a:pt x="15686" y="1646"/>
                    </a:cubicBezTo>
                    <a:close/>
                    <a:moveTo>
                      <a:pt x="16258" y="1646"/>
                    </a:moveTo>
                    <a:cubicBezTo>
                      <a:pt x="16127" y="1646"/>
                      <a:pt x="16002" y="1800"/>
                      <a:pt x="15979" y="1990"/>
                    </a:cubicBezTo>
                    <a:cubicBezTo>
                      <a:pt x="15956" y="2182"/>
                      <a:pt x="16045" y="2337"/>
                      <a:pt x="16177" y="2337"/>
                    </a:cubicBezTo>
                    <a:cubicBezTo>
                      <a:pt x="16308" y="2337"/>
                      <a:pt x="16433" y="2182"/>
                      <a:pt x="16455" y="1990"/>
                    </a:cubicBezTo>
                    <a:cubicBezTo>
                      <a:pt x="16477" y="1800"/>
                      <a:pt x="16388" y="1646"/>
                      <a:pt x="16258" y="1646"/>
                    </a:cubicBezTo>
                    <a:close/>
                    <a:moveTo>
                      <a:pt x="16840" y="1646"/>
                    </a:moveTo>
                    <a:cubicBezTo>
                      <a:pt x="16709" y="1646"/>
                      <a:pt x="16586" y="1800"/>
                      <a:pt x="16564" y="1990"/>
                    </a:cubicBezTo>
                    <a:cubicBezTo>
                      <a:pt x="16543" y="2182"/>
                      <a:pt x="16632" y="2337"/>
                      <a:pt x="16764" y="2337"/>
                    </a:cubicBezTo>
                    <a:cubicBezTo>
                      <a:pt x="16896" y="2337"/>
                      <a:pt x="17019" y="2182"/>
                      <a:pt x="17040" y="1990"/>
                    </a:cubicBezTo>
                    <a:cubicBezTo>
                      <a:pt x="17060" y="1800"/>
                      <a:pt x="16970" y="1646"/>
                      <a:pt x="16840" y="1646"/>
                    </a:cubicBezTo>
                    <a:close/>
                    <a:moveTo>
                      <a:pt x="17422" y="1646"/>
                    </a:moveTo>
                    <a:cubicBezTo>
                      <a:pt x="17291" y="1646"/>
                      <a:pt x="17169" y="1800"/>
                      <a:pt x="17149" y="1990"/>
                    </a:cubicBezTo>
                    <a:cubicBezTo>
                      <a:pt x="17129" y="2182"/>
                      <a:pt x="17220" y="2337"/>
                      <a:pt x="17352" y="2337"/>
                    </a:cubicBezTo>
                    <a:cubicBezTo>
                      <a:pt x="17484" y="2337"/>
                      <a:pt x="17606" y="2182"/>
                      <a:pt x="17625" y="1990"/>
                    </a:cubicBezTo>
                    <a:cubicBezTo>
                      <a:pt x="17644" y="1800"/>
                      <a:pt x="17553" y="1646"/>
                      <a:pt x="17422" y="1646"/>
                    </a:cubicBezTo>
                    <a:close/>
                    <a:moveTo>
                      <a:pt x="18004" y="1646"/>
                    </a:moveTo>
                    <a:cubicBezTo>
                      <a:pt x="17874" y="1646"/>
                      <a:pt x="17753" y="1800"/>
                      <a:pt x="17734" y="1990"/>
                    </a:cubicBezTo>
                    <a:cubicBezTo>
                      <a:pt x="17716" y="2182"/>
                      <a:pt x="17808" y="2337"/>
                      <a:pt x="17940" y="2337"/>
                    </a:cubicBezTo>
                    <a:cubicBezTo>
                      <a:pt x="18071" y="2337"/>
                      <a:pt x="18192" y="2182"/>
                      <a:pt x="18210" y="1990"/>
                    </a:cubicBezTo>
                    <a:cubicBezTo>
                      <a:pt x="18227" y="1800"/>
                      <a:pt x="18135" y="1646"/>
                      <a:pt x="18004" y="1646"/>
                    </a:cubicBezTo>
                    <a:close/>
                    <a:moveTo>
                      <a:pt x="18587" y="1646"/>
                    </a:moveTo>
                    <a:cubicBezTo>
                      <a:pt x="18456" y="1646"/>
                      <a:pt x="18336" y="1800"/>
                      <a:pt x="18319" y="1990"/>
                    </a:cubicBezTo>
                    <a:cubicBezTo>
                      <a:pt x="18302" y="2182"/>
                      <a:pt x="18395" y="2337"/>
                      <a:pt x="18527" y="2337"/>
                    </a:cubicBezTo>
                    <a:cubicBezTo>
                      <a:pt x="18659" y="2337"/>
                      <a:pt x="18779" y="2182"/>
                      <a:pt x="18795" y="1990"/>
                    </a:cubicBezTo>
                    <a:cubicBezTo>
                      <a:pt x="18811" y="1800"/>
                      <a:pt x="18717" y="1646"/>
                      <a:pt x="18587" y="1646"/>
                    </a:cubicBezTo>
                    <a:close/>
                    <a:moveTo>
                      <a:pt x="19159" y="1646"/>
                    </a:moveTo>
                    <a:cubicBezTo>
                      <a:pt x="19028" y="1646"/>
                      <a:pt x="18909" y="1800"/>
                      <a:pt x="18894" y="1990"/>
                    </a:cubicBezTo>
                    <a:cubicBezTo>
                      <a:pt x="18878" y="2182"/>
                      <a:pt x="18972" y="2337"/>
                      <a:pt x="19104" y="2337"/>
                    </a:cubicBezTo>
                    <a:cubicBezTo>
                      <a:pt x="19236" y="2337"/>
                      <a:pt x="19355" y="2182"/>
                      <a:pt x="19369" y="1990"/>
                    </a:cubicBezTo>
                    <a:cubicBezTo>
                      <a:pt x="19384" y="1800"/>
                      <a:pt x="19289" y="1646"/>
                      <a:pt x="19159" y="1646"/>
                    </a:cubicBezTo>
                    <a:close/>
                    <a:moveTo>
                      <a:pt x="19741" y="1646"/>
                    </a:moveTo>
                    <a:cubicBezTo>
                      <a:pt x="19610" y="1646"/>
                      <a:pt x="19493" y="1800"/>
                      <a:pt x="19479" y="1990"/>
                    </a:cubicBezTo>
                    <a:cubicBezTo>
                      <a:pt x="19465" y="2182"/>
                      <a:pt x="19560" y="2337"/>
                      <a:pt x="19692" y="2337"/>
                    </a:cubicBezTo>
                    <a:cubicBezTo>
                      <a:pt x="19824" y="2337"/>
                      <a:pt x="19942" y="2182"/>
                      <a:pt x="19955" y="1990"/>
                    </a:cubicBezTo>
                    <a:cubicBezTo>
                      <a:pt x="19968" y="1800"/>
                      <a:pt x="19872" y="1646"/>
                      <a:pt x="19741" y="1646"/>
                    </a:cubicBezTo>
                    <a:close/>
                    <a:moveTo>
                      <a:pt x="20323" y="1646"/>
                    </a:moveTo>
                    <a:cubicBezTo>
                      <a:pt x="20193" y="1646"/>
                      <a:pt x="20077" y="1800"/>
                      <a:pt x="20064" y="1990"/>
                    </a:cubicBezTo>
                    <a:cubicBezTo>
                      <a:pt x="20052" y="2182"/>
                      <a:pt x="20148" y="2337"/>
                      <a:pt x="20280" y="2337"/>
                    </a:cubicBezTo>
                    <a:cubicBezTo>
                      <a:pt x="20412" y="2337"/>
                      <a:pt x="20528" y="2182"/>
                      <a:pt x="20540" y="1990"/>
                    </a:cubicBezTo>
                    <a:cubicBezTo>
                      <a:pt x="20551" y="1800"/>
                      <a:pt x="20454" y="1646"/>
                      <a:pt x="20323" y="1646"/>
                    </a:cubicBezTo>
                    <a:close/>
                    <a:moveTo>
                      <a:pt x="20906" y="1646"/>
                    </a:moveTo>
                    <a:cubicBezTo>
                      <a:pt x="20775" y="1646"/>
                      <a:pt x="20660" y="1800"/>
                      <a:pt x="20649" y="1990"/>
                    </a:cubicBezTo>
                    <a:cubicBezTo>
                      <a:pt x="20638" y="2182"/>
                      <a:pt x="20736" y="2337"/>
                      <a:pt x="20868" y="2337"/>
                    </a:cubicBezTo>
                    <a:cubicBezTo>
                      <a:pt x="21000" y="2337"/>
                      <a:pt x="21114" y="2182"/>
                      <a:pt x="21124" y="1990"/>
                    </a:cubicBezTo>
                    <a:cubicBezTo>
                      <a:pt x="21134" y="1800"/>
                      <a:pt x="21036" y="1646"/>
                      <a:pt x="20906" y="1646"/>
                    </a:cubicBezTo>
                    <a:close/>
                    <a:moveTo>
                      <a:pt x="8535" y="2482"/>
                    </a:moveTo>
                    <a:cubicBezTo>
                      <a:pt x="8403" y="2482"/>
                      <a:pt x="8261" y="2639"/>
                      <a:pt x="8218" y="2834"/>
                    </a:cubicBezTo>
                    <a:cubicBezTo>
                      <a:pt x="8174" y="3029"/>
                      <a:pt x="8247" y="3189"/>
                      <a:pt x="8380" y="3189"/>
                    </a:cubicBezTo>
                    <a:cubicBezTo>
                      <a:pt x="8514" y="3189"/>
                      <a:pt x="8657" y="3029"/>
                      <a:pt x="8699" y="2834"/>
                    </a:cubicBezTo>
                    <a:cubicBezTo>
                      <a:pt x="8741" y="2639"/>
                      <a:pt x="8667" y="2482"/>
                      <a:pt x="8535" y="2482"/>
                    </a:cubicBezTo>
                    <a:close/>
                    <a:moveTo>
                      <a:pt x="9127" y="2482"/>
                    </a:moveTo>
                    <a:cubicBezTo>
                      <a:pt x="8995" y="2482"/>
                      <a:pt x="8854" y="2639"/>
                      <a:pt x="8812" y="2834"/>
                    </a:cubicBezTo>
                    <a:cubicBezTo>
                      <a:pt x="8770" y="3029"/>
                      <a:pt x="8844" y="3189"/>
                      <a:pt x="8978" y="3189"/>
                    </a:cubicBezTo>
                    <a:cubicBezTo>
                      <a:pt x="9111" y="3189"/>
                      <a:pt x="9253" y="3029"/>
                      <a:pt x="9293" y="2834"/>
                    </a:cubicBezTo>
                    <a:cubicBezTo>
                      <a:pt x="9334" y="2639"/>
                      <a:pt x="9259" y="2482"/>
                      <a:pt x="9127" y="2482"/>
                    </a:cubicBezTo>
                    <a:close/>
                    <a:moveTo>
                      <a:pt x="9709" y="2482"/>
                    </a:moveTo>
                    <a:cubicBezTo>
                      <a:pt x="9576" y="2482"/>
                      <a:pt x="9437" y="2639"/>
                      <a:pt x="9397" y="2834"/>
                    </a:cubicBezTo>
                    <a:cubicBezTo>
                      <a:pt x="9356" y="3029"/>
                      <a:pt x="9431" y="3189"/>
                      <a:pt x="9565" y="3189"/>
                    </a:cubicBezTo>
                    <a:cubicBezTo>
                      <a:pt x="9698" y="3189"/>
                      <a:pt x="9839" y="3029"/>
                      <a:pt x="9878" y="2834"/>
                    </a:cubicBezTo>
                    <a:cubicBezTo>
                      <a:pt x="9917" y="2639"/>
                      <a:pt x="9841" y="2482"/>
                      <a:pt x="9709" y="2482"/>
                    </a:cubicBezTo>
                    <a:close/>
                    <a:moveTo>
                      <a:pt x="10301" y="2482"/>
                    </a:moveTo>
                    <a:cubicBezTo>
                      <a:pt x="10168" y="2482"/>
                      <a:pt x="10030" y="2639"/>
                      <a:pt x="9991" y="2834"/>
                    </a:cubicBezTo>
                    <a:cubicBezTo>
                      <a:pt x="9953" y="3029"/>
                      <a:pt x="10029" y="3189"/>
                      <a:pt x="10162" y="3189"/>
                    </a:cubicBezTo>
                    <a:cubicBezTo>
                      <a:pt x="10296" y="3189"/>
                      <a:pt x="10435" y="3029"/>
                      <a:pt x="10472" y="2834"/>
                    </a:cubicBezTo>
                    <a:cubicBezTo>
                      <a:pt x="10510" y="2639"/>
                      <a:pt x="10433" y="2482"/>
                      <a:pt x="10301" y="2482"/>
                    </a:cubicBezTo>
                    <a:close/>
                    <a:moveTo>
                      <a:pt x="10882" y="2482"/>
                    </a:moveTo>
                    <a:cubicBezTo>
                      <a:pt x="10750" y="2482"/>
                      <a:pt x="10613" y="2639"/>
                      <a:pt x="10576" y="2834"/>
                    </a:cubicBezTo>
                    <a:cubicBezTo>
                      <a:pt x="10538" y="3029"/>
                      <a:pt x="10617" y="3189"/>
                      <a:pt x="10750" y="3189"/>
                    </a:cubicBezTo>
                    <a:cubicBezTo>
                      <a:pt x="10883" y="3189"/>
                      <a:pt x="11021" y="3029"/>
                      <a:pt x="11057" y="2834"/>
                    </a:cubicBezTo>
                    <a:cubicBezTo>
                      <a:pt x="11093" y="2639"/>
                      <a:pt x="11015" y="2482"/>
                      <a:pt x="10882" y="2482"/>
                    </a:cubicBezTo>
                    <a:close/>
                    <a:moveTo>
                      <a:pt x="11474" y="2482"/>
                    </a:moveTo>
                    <a:cubicBezTo>
                      <a:pt x="11342" y="2482"/>
                      <a:pt x="11206" y="2639"/>
                      <a:pt x="11170" y="2834"/>
                    </a:cubicBezTo>
                    <a:cubicBezTo>
                      <a:pt x="11135" y="3029"/>
                      <a:pt x="11214" y="3189"/>
                      <a:pt x="11347" y="3189"/>
                    </a:cubicBezTo>
                    <a:cubicBezTo>
                      <a:pt x="11481" y="3189"/>
                      <a:pt x="11617" y="3029"/>
                      <a:pt x="11651" y="2834"/>
                    </a:cubicBezTo>
                    <a:cubicBezTo>
                      <a:pt x="11686" y="2639"/>
                      <a:pt x="11606" y="2482"/>
                      <a:pt x="11474" y="2482"/>
                    </a:cubicBezTo>
                    <a:close/>
                    <a:moveTo>
                      <a:pt x="14986" y="2482"/>
                    </a:moveTo>
                    <a:cubicBezTo>
                      <a:pt x="14854" y="2482"/>
                      <a:pt x="14725" y="2639"/>
                      <a:pt x="14699" y="2834"/>
                    </a:cubicBezTo>
                    <a:cubicBezTo>
                      <a:pt x="14672" y="3029"/>
                      <a:pt x="14759" y="3189"/>
                      <a:pt x="14892" y="3189"/>
                    </a:cubicBezTo>
                    <a:cubicBezTo>
                      <a:pt x="15026" y="3189"/>
                      <a:pt x="15155" y="3029"/>
                      <a:pt x="15180" y="2834"/>
                    </a:cubicBezTo>
                    <a:cubicBezTo>
                      <a:pt x="15205" y="2639"/>
                      <a:pt x="15118" y="2482"/>
                      <a:pt x="14986" y="2482"/>
                    </a:cubicBezTo>
                    <a:close/>
                    <a:moveTo>
                      <a:pt x="15578" y="2482"/>
                    </a:moveTo>
                    <a:cubicBezTo>
                      <a:pt x="15446" y="2482"/>
                      <a:pt x="15319" y="2639"/>
                      <a:pt x="15294" y="2834"/>
                    </a:cubicBezTo>
                    <a:cubicBezTo>
                      <a:pt x="15269" y="3029"/>
                      <a:pt x="15356" y="3189"/>
                      <a:pt x="15490" y="3189"/>
                    </a:cubicBezTo>
                    <a:cubicBezTo>
                      <a:pt x="15623" y="3189"/>
                      <a:pt x="15751" y="3029"/>
                      <a:pt x="15775" y="2834"/>
                    </a:cubicBezTo>
                    <a:cubicBezTo>
                      <a:pt x="15799" y="2639"/>
                      <a:pt x="15711" y="2482"/>
                      <a:pt x="15578" y="2482"/>
                    </a:cubicBezTo>
                    <a:close/>
                    <a:moveTo>
                      <a:pt x="16161" y="2482"/>
                    </a:moveTo>
                    <a:cubicBezTo>
                      <a:pt x="16028" y="2482"/>
                      <a:pt x="15902" y="2639"/>
                      <a:pt x="15879" y="2834"/>
                    </a:cubicBezTo>
                    <a:cubicBezTo>
                      <a:pt x="15855" y="3029"/>
                      <a:pt x="15944" y="3189"/>
                      <a:pt x="16078" y="3189"/>
                    </a:cubicBezTo>
                    <a:cubicBezTo>
                      <a:pt x="16211" y="3189"/>
                      <a:pt x="16337" y="3029"/>
                      <a:pt x="16360" y="2834"/>
                    </a:cubicBezTo>
                    <a:cubicBezTo>
                      <a:pt x="16382" y="2639"/>
                      <a:pt x="16293" y="2482"/>
                      <a:pt x="16161" y="2482"/>
                    </a:cubicBezTo>
                    <a:close/>
                    <a:moveTo>
                      <a:pt x="16752" y="2482"/>
                    </a:moveTo>
                    <a:cubicBezTo>
                      <a:pt x="16620" y="2482"/>
                      <a:pt x="16496" y="2639"/>
                      <a:pt x="16474" y="2834"/>
                    </a:cubicBezTo>
                    <a:cubicBezTo>
                      <a:pt x="16452" y="3029"/>
                      <a:pt x="16542" y="3189"/>
                      <a:pt x="16675" y="3189"/>
                    </a:cubicBezTo>
                    <a:cubicBezTo>
                      <a:pt x="16809" y="3189"/>
                      <a:pt x="16934" y="3029"/>
                      <a:pt x="16955" y="2834"/>
                    </a:cubicBezTo>
                    <a:cubicBezTo>
                      <a:pt x="16975" y="2639"/>
                      <a:pt x="16885" y="2482"/>
                      <a:pt x="16752" y="2482"/>
                    </a:cubicBezTo>
                    <a:close/>
                    <a:moveTo>
                      <a:pt x="17335" y="2482"/>
                    </a:moveTo>
                    <a:cubicBezTo>
                      <a:pt x="17203" y="2482"/>
                      <a:pt x="17079" y="2639"/>
                      <a:pt x="17058" y="2834"/>
                    </a:cubicBezTo>
                    <a:cubicBezTo>
                      <a:pt x="17038" y="3029"/>
                      <a:pt x="17130" y="3189"/>
                      <a:pt x="17263" y="3189"/>
                    </a:cubicBezTo>
                    <a:cubicBezTo>
                      <a:pt x="17396" y="3189"/>
                      <a:pt x="17520" y="3029"/>
                      <a:pt x="17540" y="2834"/>
                    </a:cubicBezTo>
                    <a:cubicBezTo>
                      <a:pt x="17559" y="2639"/>
                      <a:pt x="17467" y="2482"/>
                      <a:pt x="17335" y="2482"/>
                    </a:cubicBezTo>
                    <a:close/>
                    <a:moveTo>
                      <a:pt x="17927" y="2482"/>
                    </a:moveTo>
                    <a:cubicBezTo>
                      <a:pt x="17795" y="2482"/>
                      <a:pt x="17672" y="2639"/>
                      <a:pt x="17653" y="2834"/>
                    </a:cubicBezTo>
                    <a:cubicBezTo>
                      <a:pt x="17634" y="3029"/>
                      <a:pt x="17727" y="3189"/>
                      <a:pt x="17861" y="3189"/>
                    </a:cubicBezTo>
                    <a:cubicBezTo>
                      <a:pt x="17994" y="3189"/>
                      <a:pt x="18117" y="3029"/>
                      <a:pt x="18135" y="2834"/>
                    </a:cubicBezTo>
                    <a:cubicBezTo>
                      <a:pt x="18152" y="2639"/>
                      <a:pt x="18059" y="2482"/>
                      <a:pt x="17927" y="2482"/>
                    </a:cubicBezTo>
                    <a:close/>
                    <a:moveTo>
                      <a:pt x="18509" y="2482"/>
                    </a:moveTo>
                    <a:cubicBezTo>
                      <a:pt x="18377" y="2482"/>
                      <a:pt x="18256" y="2639"/>
                      <a:pt x="18238" y="2834"/>
                    </a:cubicBezTo>
                    <a:cubicBezTo>
                      <a:pt x="18221" y="3029"/>
                      <a:pt x="18315" y="3189"/>
                      <a:pt x="18448" y="3189"/>
                    </a:cubicBezTo>
                    <a:cubicBezTo>
                      <a:pt x="18582" y="3189"/>
                      <a:pt x="18703" y="3029"/>
                      <a:pt x="18719" y="2834"/>
                    </a:cubicBezTo>
                    <a:cubicBezTo>
                      <a:pt x="18736" y="2639"/>
                      <a:pt x="18642" y="2482"/>
                      <a:pt x="18509" y="2482"/>
                    </a:cubicBezTo>
                    <a:close/>
                    <a:moveTo>
                      <a:pt x="19102" y="2482"/>
                    </a:moveTo>
                    <a:cubicBezTo>
                      <a:pt x="18969" y="2482"/>
                      <a:pt x="18849" y="2639"/>
                      <a:pt x="18834" y="2834"/>
                    </a:cubicBezTo>
                    <a:cubicBezTo>
                      <a:pt x="18818" y="3029"/>
                      <a:pt x="18913" y="3189"/>
                      <a:pt x="19046" y="3189"/>
                    </a:cubicBezTo>
                    <a:cubicBezTo>
                      <a:pt x="19180" y="3189"/>
                      <a:pt x="19300" y="3029"/>
                      <a:pt x="19315" y="2834"/>
                    </a:cubicBezTo>
                    <a:cubicBezTo>
                      <a:pt x="19329" y="2639"/>
                      <a:pt x="19234" y="2482"/>
                      <a:pt x="19102" y="2482"/>
                    </a:cubicBezTo>
                    <a:close/>
                    <a:moveTo>
                      <a:pt x="19684" y="2482"/>
                    </a:moveTo>
                    <a:cubicBezTo>
                      <a:pt x="19551" y="2482"/>
                      <a:pt x="19433" y="2639"/>
                      <a:pt x="19419" y="2834"/>
                    </a:cubicBezTo>
                    <a:cubicBezTo>
                      <a:pt x="19404" y="3029"/>
                      <a:pt x="19500" y="3189"/>
                      <a:pt x="19634" y="3189"/>
                    </a:cubicBezTo>
                    <a:cubicBezTo>
                      <a:pt x="19767" y="3189"/>
                      <a:pt x="19886" y="3029"/>
                      <a:pt x="19900" y="2834"/>
                    </a:cubicBezTo>
                    <a:cubicBezTo>
                      <a:pt x="19913" y="2639"/>
                      <a:pt x="19816" y="2482"/>
                      <a:pt x="19684" y="2482"/>
                    </a:cubicBezTo>
                    <a:close/>
                    <a:moveTo>
                      <a:pt x="20266" y="2482"/>
                    </a:moveTo>
                    <a:cubicBezTo>
                      <a:pt x="20134" y="2482"/>
                      <a:pt x="20016" y="2639"/>
                      <a:pt x="20004" y="2834"/>
                    </a:cubicBezTo>
                    <a:cubicBezTo>
                      <a:pt x="19991" y="3029"/>
                      <a:pt x="20088" y="3189"/>
                      <a:pt x="20222" y="3189"/>
                    </a:cubicBezTo>
                    <a:cubicBezTo>
                      <a:pt x="20355" y="3189"/>
                      <a:pt x="20473" y="3029"/>
                      <a:pt x="20485" y="2834"/>
                    </a:cubicBezTo>
                    <a:cubicBezTo>
                      <a:pt x="20496" y="2639"/>
                      <a:pt x="20398" y="2482"/>
                      <a:pt x="20266" y="2482"/>
                    </a:cubicBezTo>
                    <a:close/>
                    <a:moveTo>
                      <a:pt x="7757" y="3368"/>
                    </a:moveTo>
                    <a:cubicBezTo>
                      <a:pt x="7623" y="3368"/>
                      <a:pt x="7477" y="3529"/>
                      <a:pt x="7432" y="3728"/>
                    </a:cubicBezTo>
                    <a:cubicBezTo>
                      <a:pt x="7386" y="3928"/>
                      <a:pt x="7458" y="4091"/>
                      <a:pt x="7593" y="4091"/>
                    </a:cubicBezTo>
                    <a:cubicBezTo>
                      <a:pt x="7728" y="4091"/>
                      <a:pt x="7874" y="3928"/>
                      <a:pt x="7918" y="3728"/>
                    </a:cubicBezTo>
                    <a:cubicBezTo>
                      <a:pt x="7963" y="3529"/>
                      <a:pt x="7890" y="3368"/>
                      <a:pt x="7757" y="3368"/>
                    </a:cubicBezTo>
                    <a:close/>
                    <a:moveTo>
                      <a:pt x="8348" y="3368"/>
                    </a:moveTo>
                    <a:cubicBezTo>
                      <a:pt x="8214" y="3368"/>
                      <a:pt x="8070" y="3529"/>
                      <a:pt x="8026" y="3728"/>
                    </a:cubicBezTo>
                    <a:cubicBezTo>
                      <a:pt x="7982" y="3928"/>
                      <a:pt x="8055" y="4091"/>
                      <a:pt x="8190" y="4091"/>
                    </a:cubicBezTo>
                    <a:cubicBezTo>
                      <a:pt x="8325" y="4091"/>
                      <a:pt x="8470" y="3928"/>
                      <a:pt x="8513" y="3728"/>
                    </a:cubicBezTo>
                    <a:cubicBezTo>
                      <a:pt x="8556" y="3529"/>
                      <a:pt x="8482" y="3368"/>
                      <a:pt x="8348" y="3368"/>
                    </a:cubicBezTo>
                    <a:close/>
                    <a:moveTo>
                      <a:pt x="8940" y="3368"/>
                    </a:moveTo>
                    <a:cubicBezTo>
                      <a:pt x="8806" y="3368"/>
                      <a:pt x="8663" y="3529"/>
                      <a:pt x="8621" y="3728"/>
                    </a:cubicBezTo>
                    <a:cubicBezTo>
                      <a:pt x="8578" y="3928"/>
                      <a:pt x="8653" y="4091"/>
                      <a:pt x="8787" y="4091"/>
                    </a:cubicBezTo>
                    <a:cubicBezTo>
                      <a:pt x="8923" y="4091"/>
                      <a:pt x="9066" y="3928"/>
                      <a:pt x="9108" y="3728"/>
                    </a:cubicBezTo>
                    <a:cubicBezTo>
                      <a:pt x="9149" y="3529"/>
                      <a:pt x="9074" y="3368"/>
                      <a:pt x="8940" y="3368"/>
                    </a:cubicBezTo>
                    <a:close/>
                    <a:moveTo>
                      <a:pt x="9532" y="3368"/>
                    </a:moveTo>
                    <a:cubicBezTo>
                      <a:pt x="9398" y="3368"/>
                      <a:pt x="9256" y="3529"/>
                      <a:pt x="9215" y="3728"/>
                    </a:cubicBezTo>
                    <a:cubicBezTo>
                      <a:pt x="9174" y="3928"/>
                      <a:pt x="9250" y="4091"/>
                      <a:pt x="9385" y="4091"/>
                    </a:cubicBezTo>
                    <a:cubicBezTo>
                      <a:pt x="9520" y="4091"/>
                      <a:pt x="9662" y="3928"/>
                      <a:pt x="9702" y="3728"/>
                    </a:cubicBezTo>
                    <a:cubicBezTo>
                      <a:pt x="9742" y="3529"/>
                      <a:pt x="9665" y="3368"/>
                      <a:pt x="9532" y="3368"/>
                    </a:cubicBezTo>
                    <a:close/>
                    <a:moveTo>
                      <a:pt x="10124" y="3368"/>
                    </a:moveTo>
                    <a:cubicBezTo>
                      <a:pt x="9990" y="3368"/>
                      <a:pt x="9849" y="3529"/>
                      <a:pt x="9810" y="3728"/>
                    </a:cubicBezTo>
                    <a:cubicBezTo>
                      <a:pt x="9770" y="3928"/>
                      <a:pt x="9847" y="4091"/>
                      <a:pt x="9982" y="4091"/>
                    </a:cubicBezTo>
                    <a:cubicBezTo>
                      <a:pt x="10117" y="4091"/>
                      <a:pt x="10258" y="3928"/>
                      <a:pt x="10297" y="3728"/>
                    </a:cubicBezTo>
                    <a:cubicBezTo>
                      <a:pt x="10335" y="3529"/>
                      <a:pt x="10257" y="3368"/>
                      <a:pt x="10124" y="3368"/>
                    </a:cubicBezTo>
                    <a:close/>
                    <a:moveTo>
                      <a:pt x="10716" y="3368"/>
                    </a:moveTo>
                    <a:cubicBezTo>
                      <a:pt x="10582" y="3368"/>
                      <a:pt x="10443" y="3529"/>
                      <a:pt x="10405" y="3728"/>
                    </a:cubicBezTo>
                    <a:cubicBezTo>
                      <a:pt x="10366" y="3928"/>
                      <a:pt x="10445" y="4091"/>
                      <a:pt x="10580" y="4091"/>
                    </a:cubicBezTo>
                    <a:cubicBezTo>
                      <a:pt x="10715" y="4091"/>
                      <a:pt x="10854" y="3928"/>
                      <a:pt x="10891" y="3728"/>
                    </a:cubicBezTo>
                    <a:cubicBezTo>
                      <a:pt x="10928" y="3529"/>
                      <a:pt x="10849" y="3368"/>
                      <a:pt x="10716" y="3368"/>
                    </a:cubicBezTo>
                    <a:close/>
                    <a:moveTo>
                      <a:pt x="11317" y="3368"/>
                    </a:moveTo>
                    <a:cubicBezTo>
                      <a:pt x="11183" y="3368"/>
                      <a:pt x="11046" y="3529"/>
                      <a:pt x="11009" y="3728"/>
                    </a:cubicBezTo>
                    <a:cubicBezTo>
                      <a:pt x="10973" y="3928"/>
                      <a:pt x="11052" y="4091"/>
                      <a:pt x="11187" y="4091"/>
                    </a:cubicBezTo>
                    <a:cubicBezTo>
                      <a:pt x="11322" y="4091"/>
                      <a:pt x="11460" y="3928"/>
                      <a:pt x="11496" y="3728"/>
                    </a:cubicBezTo>
                    <a:cubicBezTo>
                      <a:pt x="11531" y="3529"/>
                      <a:pt x="11451" y="3368"/>
                      <a:pt x="11317" y="3368"/>
                    </a:cubicBezTo>
                    <a:close/>
                    <a:moveTo>
                      <a:pt x="11909" y="3368"/>
                    </a:moveTo>
                    <a:cubicBezTo>
                      <a:pt x="11775" y="3368"/>
                      <a:pt x="11639" y="3529"/>
                      <a:pt x="11604" y="3728"/>
                    </a:cubicBezTo>
                    <a:cubicBezTo>
                      <a:pt x="11569" y="3928"/>
                      <a:pt x="11650" y="4091"/>
                      <a:pt x="11785" y="4091"/>
                    </a:cubicBezTo>
                    <a:cubicBezTo>
                      <a:pt x="11920" y="4091"/>
                      <a:pt x="12057" y="3928"/>
                      <a:pt x="12091" y="3728"/>
                    </a:cubicBezTo>
                    <a:cubicBezTo>
                      <a:pt x="12124" y="3529"/>
                      <a:pt x="12043" y="3368"/>
                      <a:pt x="11909" y="3368"/>
                    </a:cubicBezTo>
                    <a:close/>
                    <a:moveTo>
                      <a:pt x="12501" y="3368"/>
                    </a:moveTo>
                    <a:cubicBezTo>
                      <a:pt x="12368" y="3368"/>
                      <a:pt x="12232" y="3529"/>
                      <a:pt x="12199" y="3728"/>
                    </a:cubicBezTo>
                    <a:cubicBezTo>
                      <a:pt x="12165" y="3928"/>
                      <a:pt x="12248" y="4091"/>
                      <a:pt x="12383" y="4091"/>
                    </a:cubicBezTo>
                    <a:cubicBezTo>
                      <a:pt x="12518" y="4091"/>
                      <a:pt x="12653" y="3928"/>
                      <a:pt x="12685" y="3728"/>
                    </a:cubicBezTo>
                    <a:cubicBezTo>
                      <a:pt x="12718" y="3529"/>
                      <a:pt x="12635" y="3368"/>
                      <a:pt x="12501" y="3368"/>
                    </a:cubicBezTo>
                    <a:close/>
                    <a:moveTo>
                      <a:pt x="13093" y="3368"/>
                    </a:moveTo>
                    <a:cubicBezTo>
                      <a:pt x="12959" y="3368"/>
                      <a:pt x="12825" y="3529"/>
                      <a:pt x="12794" y="3728"/>
                    </a:cubicBezTo>
                    <a:cubicBezTo>
                      <a:pt x="12762" y="3928"/>
                      <a:pt x="12845" y="4091"/>
                      <a:pt x="12980" y="4091"/>
                    </a:cubicBezTo>
                    <a:cubicBezTo>
                      <a:pt x="13115" y="4091"/>
                      <a:pt x="13250" y="3928"/>
                      <a:pt x="13280" y="3728"/>
                    </a:cubicBezTo>
                    <a:cubicBezTo>
                      <a:pt x="13311" y="3529"/>
                      <a:pt x="13227" y="3368"/>
                      <a:pt x="13093" y="3368"/>
                    </a:cubicBezTo>
                    <a:close/>
                    <a:moveTo>
                      <a:pt x="13685" y="3368"/>
                    </a:moveTo>
                    <a:cubicBezTo>
                      <a:pt x="13551" y="3368"/>
                      <a:pt x="13419" y="3529"/>
                      <a:pt x="13388" y="3728"/>
                    </a:cubicBezTo>
                    <a:cubicBezTo>
                      <a:pt x="13358" y="3928"/>
                      <a:pt x="13443" y="4091"/>
                      <a:pt x="13578" y="4091"/>
                    </a:cubicBezTo>
                    <a:cubicBezTo>
                      <a:pt x="13713" y="4091"/>
                      <a:pt x="13846" y="3928"/>
                      <a:pt x="13875" y="3728"/>
                    </a:cubicBezTo>
                    <a:cubicBezTo>
                      <a:pt x="13904" y="3529"/>
                      <a:pt x="13819" y="3368"/>
                      <a:pt x="13685" y="3368"/>
                    </a:cubicBezTo>
                    <a:close/>
                    <a:moveTo>
                      <a:pt x="16063" y="3368"/>
                    </a:moveTo>
                    <a:cubicBezTo>
                      <a:pt x="15930" y="3368"/>
                      <a:pt x="15802" y="3529"/>
                      <a:pt x="15778" y="3728"/>
                    </a:cubicBezTo>
                    <a:cubicBezTo>
                      <a:pt x="15754" y="3928"/>
                      <a:pt x="15844" y="4091"/>
                      <a:pt x="15979" y="4091"/>
                    </a:cubicBezTo>
                    <a:cubicBezTo>
                      <a:pt x="16113" y="4091"/>
                      <a:pt x="16242" y="3928"/>
                      <a:pt x="16265" y="3728"/>
                    </a:cubicBezTo>
                    <a:cubicBezTo>
                      <a:pt x="16287" y="3529"/>
                      <a:pt x="16197" y="3368"/>
                      <a:pt x="16063" y="3368"/>
                    </a:cubicBezTo>
                    <a:close/>
                    <a:moveTo>
                      <a:pt x="16655" y="3368"/>
                    </a:moveTo>
                    <a:cubicBezTo>
                      <a:pt x="16521" y="3368"/>
                      <a:pt x="16395" y="3529"/>
                      <a:pt x="16373" y="3728"/>
                    </a:cubicBezTo>
                    <a:cubicBezTo>
                      <a:pt x="16350" y="3928"/>
                      <a:pt x="16441" y="4091"/>
                      <a:pt x="16576" y="4091"/>
                    </a:cubicBezTo>
                    <a:cubicBezTo>
                      <a:pt x="16711" y="4091"/>
                      <a:pt x="16838" y="3928"/>
                      <a:pt x="16859" y="3728"/>
                    </a:cubicBezTo>
                    <a:cubicBezTo>
                      <a:pt x="16881" y="3529"/>
                      <a:pt x="16789" y="3368"/>
                      <a:pt x="16655" y="3368"/>
                    </a:cubicBezTo>
                    <a:close/>
                    <a:moveTo>
                      <a:pt x="17248" y="3368"/>
                    </a:moveTo>
                    <a:cubicBezTo>
                      <a:pt x="17114" y="3368"/>
                      <a:pt x="16988" y="3529"/>
                      <a:pt x="16968" y="3728"/>
                    </a:cubicBezTo>
                    <a:cubicBezTo>
                      <a:pt x="16947" y="3928"/>
                      <a:pt x="17039" y="4091"/>
                      <a:pt x="17174" y="4091"/>
                    </a:cubicBezTo>
                    <a:cubicBezTo>
                      <a:pt x="17309" y="4091"/>
                      <a:pt x="17435" y="3928"/>
                      <a:pt x="17454" y="3728"/>
                    </a:cubicBezTo>
                    <a:cubicBezTo>
                      <a:pt x="17474" y="3529"/>
                      <a:pt x="17381" y="3368"/>
                      <a:pt x="17248" y="3368"/>
                    </a:cubicBezTo>
                    <a:close/>
                    <a:moveTo>
                      <a:pt x="17840" y="3368"/>
                    </a:moveTo>
                    <a:cubicBezTo>
                      <a:pt x="17706" y="3368"/>
                      <a:pt x="17582" y="3529"/>
                      <a:pt x="17563" y="3728"/>
                    </a:cubicBezTo>
                    <a:cubicBezTo>
                      <a:pt x="17543" y="3928"/>
                      <a:pt x="17637" y="4091"/>
                      <a:pt x="17772" y="4091"/>
                    </a:cubicBezTo>
                    <a:cubicBezTo>
                      <a:pt x="17907" y="4091"/>
                      <a:pt x="18031" y="3928"/>
                      <a:pt x="18049" y="3728"/>
                    </a:cubicBezTo>
                    <a:cubicBezTo>
                      <a:pt x="18067" y="3529"/>
                      <a:pt x="17974" y="3368"/>
                      <a:pt x="17840" y="3368"/>
                    </a:cubicBezTo>
                    <a:close/>
                    <a:moveTo>
                      <a:pt x="18432" y="3368"/>
                    </a:moveTo>
                    <a:cubicBezTo>
                      <a:pt x="18298" y="3368"/>
                      <a:pt x="18176" y="3529"/>
                      <a:pt x="18158" y="3728"/>
                    </a:cubicBezTo>
                    <a:cubicBezTo>
                      <a:pt x="18140" y="3928"/>
                      <a:pt x="18234" y="4091"/>
                      <a:pt x="18370" y="4091"/>
                    </a:cubicBezTo>
                    <a:cubicBezTo>
                      <a:pt x="18505" y="4091"/>
                      <a:pt x="18628" y="3928"/>
                      <a:pt x="18644" y="3728"/>
                    </a:cubicBezTo>
                    <a:cubicBezTo>
                      <a:pt x="18661" y="3529"/>
                      <a:pt x="18566" y="3368"/>
                      <a:pt x="18432" y="3368"/>
                    </a:cubicBezTo>
                    <a:close/>
                    <a:moveTo>
                      <a:pt x="19024" y="3368"/>
                    </a:moveTo>
                    <a:cubicBezTo>
                      <a:pt x="18891" y="3368"/>
                      <a:pt x="18769" y="3529"/>
                      <a:pt x="18753" y="3728"/>
                    </a:cubicBezTo>
                    <a:cubicBezTo>
                      <a:pt x="18736" y="3928"/>
                      <a:pt x="18833" y="4091"/>
                      <a:pt x="18968" y="4091"/>
                    </a:cubicBezTo>
                    <a:cubicBezTo>
                      <a:pt x="19103" y="4091"/>
                      <a:pt x="19224" y="3928"/>
                      <a:pt x="19239" y="3728"/>
                    </a:cubicBezTo>
                    <a:cubicBezTo>
                      <a:pt x="19254" y="3529"/>
                      <a:pt x="19158" y="3368"/>
                      <a:pt x="19024" y="3368"/>
                    </a:cubicBezTo>
                    <a:close/>
                    <a:moveTo>
                      <a:pt x="19627" y="3368"/>
                    </a:moveTo>
                    <a:cubicBezTo>
                      <a:pt x="19493" y="3368"/>
                      <a:pt x="19373" y="3529"/>
                      <a:pt x="19358" y="3728"/>
                    </a:cubicBezTo>
                    <a:cubicBezTo>
                      <a:pt x="19343" y="3928"/>
                      <a:pt x="19441" y="4091"/>
                      <a:pt x="19576" y="4091"/>
                    </a:cubicBezTo>
                    <a:cubicBezTo>
                      <a:pt x="19711" y="4091"/>
                      <a:pt x="19831" y="3928"/>
                      <a:pt x="19845" y="3728"/>
                    </a:cubicBezTo>
                    <a:cubicBezTo>
                      <a:pt x="19858" y="3529"/>
                      <a:pt x="19760" y="3368"/>
                      <a:pt x="19627" y="3368"/>
                    </a:cubicBezTo>
                    <a:close/>
                    <a:moveTo>
                      <a:pt x="20219" y="3368"/>
                    </a:moveTo>
                    <a:cubicBezTo>
                      <a:pt x="20085" y="3368"/>
                      <a:pt x="19966" y="3529"/>
                      <a:pt x="19953" y="3728"/>
                    </a:cubicBezTo>
                    <a:cubicBezTo>
                      <a:pt x="19940" y="3928"/>
                      <a:pt x="20039" y="4091"/>
                      <a:pt x="20174" y="4091"/>
                    </a:cubicBezTo>
                    <a:cubicBezTo>
                      <a:pt x="20309" y="4091"/>
                      <a:pt x="20428" y="3928"/>
                      <a:pt x="20440" y="3728"/>
                    </a:cubicBezTo>
                    <a:cubicBezTo>
                      <a:pt x="20452" y="3529"/>
                      <a:pt x="20352" y="3368"/>
                      <a:pt x="20219" y="3368"/>
                    </a:cubicBezTo>
                    <a:close/>
                    <a:moveTo>
                      <a:pt x="2146" y="4254"/>
                    </a:moveTo>
                    <a:cubicBezTo>
                      <a:pt x="2010" y="4254"/>
                      <a:pt x="1851" y="4419"/>
                      <a:pt x="1790" y="4623"/>
                    </a:cubicBezTo>
                    <a:cubicBezTo>
                      <a:pt x="1729" y="4828"/>
                      <a:pt x="1790" y="4995"/>
                      <a:pt x="1926" y="4995"/>
                    </a:cubicBezTo>
                    <a:cubicBezTo>
                      <a:pt x="2063" y="4995"/>
                      <a:pt x="2223" y="4828"/>
                      <a:pt x="2283" y="4623"/>
                    </a:cubicBezTo>
                    <a:cubicBezTo>
                      <a:pt x="2342" y="4419"/>
                      <a:pt x="2281" y="4254"/>
                      <a:pt x="2146" y="4254"/>
                    </a:cubicBezTo>
                    <a:close/>
                    <a:moveTo>
                      <a:pt x="2747" y="4254"/>
                    </a:moveTo>
                    <a:cubicBezTo>
                      <a:pt x="2612" y="4254"/>
                      <a:pt x="2454" y="4419"/>
                      <a:pt x="2395" y="4623"/>
                    </a:cubicBezTo>
                    <a:cubicBezTo>
                      <a:pt x="2335" y="4828"/>
                      <a:pt x="2397" y="4995"/>
                      <a:pt x="2533" y="4995"/>
                    </a:cubicBezTo>
                    <a:cubicBezTo>
                      <a:pt x="2670" y="4995"/>
                      <a:pt x="2829" y="4828"/>
                      <a:pt x="2887" y="4623"/>
                    </a:cubicBezTo>
                    <a:cubicBezTo>
                      <a:pt x="2945" y="4419"/>
                      <a:pt x="2883" y="4254"/>
                      <a:pt x="2747" y="4254"/>
                    </a:cubicBezTo>
                    <a:close/>
                    <a:moveTo>
                      <a:pt x="3349" y="4254"/>
                    </a:moveTo>
                    <a:cubicBezTo>
                      <a:pt x="3213" y="4254"/>
                      <a:pt x="3057" y="4419"/>
                      <a:pt x="2999" y="4623"/>
                    </a:cubicBezTo>
                    <a:cubicBezTo>
                      <a:pt x="2941" y="4828"/>
                      <a:pt x="3004" y="4995"/>
                      <a:pt x="3141" y="4995"/>
                    </a:cubicBezTo>
                    <a:cubicBezTo>
                      <a:pt x="3277" y="4995"/>
                      <a:pt x="3435" y="4828"/>
                      <a:pt x="3491" y="4623"/>
                    </a:cubicBezTo>
                    <a:cubicBezTo>
                      <a:pt x="3548" y="4419"/>
                      <a:pt x="3484" y="4254"/>
                      <a:pt x="3349" y="4254"/>
                    </a:cubicBezTo>
                    <a:close/>
                    <a:moveTo>
                      <a:pt x="3950" y="4254"/>
                    </a:moveTo>
                    <a:cubicBezTo>
                      <a:pt x="3815" y="4254"/>
                      <a:pt x="3660" y="4419"/>
                      <a:pt x="3603" y="4623"/>
                    </a:cubicBezTo>
                    <a:cubicBezTo>
                      <a:pt x="3547" y="4828"/>
                      <a:pt x="3611" y="4995"/>
                      <a:pt x="3748" y="4995"/>
                    </a:cubicBezTo>
                    <a:cubicBezTo>
                      <a:pt x="3884" y="4995"/>
                      <a:pt x="4040" y="4828"/>
                      <a:pt x="4096" y="4623"/>
                    </a:cubicBezTo>
                    <a:cubicBezTo>
                      <a:pt x="4151" y="4419"/>
                      <a:pt x="4086" y="4254"/>
                      <a:pt x="3950" y="4254"/>
                    </a:cubicBezTo>
                    <a:close/>
                    <a:moveTo>
                      <a:pt x="4552" y="4254"/>
                    </a:moveTo>
                    <a:cubicBezTo>
                      <a:pt x="4417" y="4254"/>
                      <a:pt x="4263" y="4419"/>
                      <a:pt x="4208" y="4623"/>
                    </a:cubicBezTo>
                    <a:cubicBezTo>
                      <a:pt x="4153" y="4828"/>
                      <a:pt x="4219" y="4995"/>
                      <a:pt x="4355" y="4995"/>
                    </a:cubicBezTo>
                    <a:cubicBezTo>
                      <a:pt x="4492" y="4995"/>
                      <a:pt x="4647" y="4828"/>
                      <a:pt x="4700" y="4623"/>
                    </a:cubicBezTo>
                    <a:cubicBezTo>
                      <a:pt x="4754" y="4419"/>
                      <a:pt x="4687" y="4254"/>
                      <a:pt x="4552" y="4254"/>
                    </a:cubicBezTo>
                    <a:close/>
                    <a:moveTo>
                      <a:pt x="5153" y="4254"/>
                    </a:moveTo>
                    <a:cubicBezTo>
                      <a:pt x="5018" y="4254"/>
                      <a:pt x="4865" y="4419"/>
                      <a:pt x="4812" y="4623"/>
                    </a:cubicBezTo>
                    <a:cubicBezTo>
                      <a:pt x="4759" y="4828"/>
                      <a:pt x="4826" y="4995"/>
                      <a:pt x="4963" y="4995"/>
                    </a:cubicBezTo>
                    <a:cubicBezTo>
                      <a:pt x="5099" y="4995"/>
                      <a:pt x="5252" y="4828"/>
                      <a:pt x="5305" y="4623"/>
                    </a:cubicBezTo>
                    <a:cubicBezTo>
                      <a:pt x="5356" y="4419"/>
                      <a:pt x="5288" y="4254"/>
                      <a:pt x="5153" y="4254"/>
                    </a:cubicBezTo>
                    <a:close/>
                    <a:moveTo>
                      <a:pt x="5755" y="4254"/>
                    </a:moveTo>
                    <a:cubicBezTo>
                      <a:pt x="5619" y="4254"/>
                      <a:pt x="5468" y="4419"/>
                      <a:pt x="5417" y="4623"/>
                    </a:cubicBezTo>
                    <a:cubicBezTo>
                      <a:pt x="5365" y="4828"/>
                      <a:pt x="5433" y="4995"/>
                      <a:pt x="5570" y="4995"/>
                    </a:cubicBezTo>
                    <a:cubicBezTo>
                      <a:pt x="5707" y="4995"/>
                      <a:pt x="5859" y="4828"/>
                      <a:pt x="5909" y="4623"/>
                    </a:cubicBezTo>
                    <a:cubicBezTo>
                      <a:pt x="5959" y="4419"/>
                      <a:pt x="5890" y="4254"/>
                      <a:pt x="5755" y="4254"/>
                    </a:cubicBezTo>
                    <a:close/>
                    <a:moveTo>
                      <a:pt x="6357" y="4254"/>
                    </a:moveTo>
                    <a:cubicBezTo>
                      <a:pt x="6221" y="4254"/>
                      <a:pt x="6071" y="4419"/>
                      <a:pt x="6021" y="4623"/>
                    </a:cubicBezTo>
                    <a:cubicBezTo>
                      <a:pt x="5971" y="4828"/>
                      <a:pt x="6041" y="4995"/>
                      <a:pt x="6177" y="4995"/>
                    </a:cubicBezTo>
                    <a:cubicBezTo>
                      <a:pt x="6314" y="4995"/>
                      <a:pt x="6465" y="4828"/>
                      <a:pt x="6514" y="4623"/>
                    </a:cubicBezTo>
                    <a:cubicBezTo>
                      <a:pt x="6562" y="4419"/>
                      <a:pt x="6492" y="4254"/>
                      <a:pt x="6357" y="4254"/>
                    </a:cubicBezTo>
                    <a:close/>
                    <a:moveTo>
                      <a:pt x="6948" y="4254"/>
                    </a:moveTo>
                    <a:cubicBezTo>
                      <a:pt x="6813" y="4254"/>
                      <a:pt x="6664" y="4419"/>
                      <a:pt x="6616" y="4623"/>
                    </a:cubicBezTo>
                    <a:cubicBezTo>
                      <a:pt x="6567" y="4828"/>
                      <a:pt x="6638" y="4995"/>
                      <a:pt x="6775" y="4995"/>
                    </a:cubicBezTo>
                    <a:cubicBezTo>
                      <a:pt x="6911" y="4995"/>
                      <a:pt x="7061" y="4828"/>
                      <a:pt x="7108" y="4623"/>
                    </a:cubicBezTo>
                    <a:cubicBezTo>
                      <a:pt x="7155" y="4419"/>
                      <a:pt x="7084" y="4254"/>
                      <a:pt x="6948" y="4254"/>
                    </a:cubicBezTo>
                    <a:close/>
                    <a:moveTo>
                      <a:pt x="7550" y="4254"/>
                    </a:moveTo>
                    <a:cubicBezTo>
                      <a:pt x="7414" y="4254"/>
                      <a:pt x="7267" y="4419"/>
                      <a:pt x="7220" y="4623"/>
                    </a:cubicBezTo>
                    <a:cubicBezTo>
                      <a:pt x="7173" y="4828"/>
                      <a:pt x="7246" y="4995"/>
                      <a:pt x="7382" y="4995"/>
                    </a:cubicBezTo>
                    <a:cubicBezTo>
                      <a:pt x="7519" y="4995"/>
                      <a:pt x="7667" y="4828"/>
                      <a:pt x="7713" y="4623"/>
                    </a:cubicBezTo>
                    <a:cubicBezTo>
                      <a:pt x="7758" y="4419"/>
                      <a:pt x="7685" y="4254"/>
                      <a:pt x="7550" y="4254"/>
                    </a:cubicBezTo>
                    <a:close/>
                    <a:moveTo>
                      <a:pt x="8152" y="4254"/>
                    </a:moveTo>
                    <a:cubicBezTo>
                      <a:pt x="8016" y="4254"/>
                      <a:pt x="7870" y="4419"/>
                      <a:pt x="7825" y="4623"/>
                    </a:cubicBezTo>
                    <a:cubicBezTo>
                      <a:pt x="7779" y="4828"/>
                      <a:pt x="7853" y="4995"/>
                      <a:pt x="7990" y="4995"/>
                    </a:cubicBezTo>
                    <a:cubicBezTo>
                      <a:pt x="8127" y="4995"/>
                      <a:pt x="8273" y="4828"/>
                      <a:pt x="8317" y="4623"/>
                    </a:cubicBezTo>
                    <a:cubicBezTo>
                      <a:pt x="8361" y="4419"/>
                      <a:pt x="8287" y="4254"/>
                      <a:pt x="8152" y="4254"/>
                    </a:cubicBezTo>
                    <a:close/>
                    <a:moveTo>
                      <a:pt x="8753" y="4254"/>
                    </a:moveTo>
                    <a:cubicBezTo>
                      <a:pt x="8618" y="4254"/>
                      <a:pt x="8473" y="4419"/>
                      <a:pt x="8430" y="4623"/>
                    </a:cubicBezTo>
                    <a:cubicBezTo>
                      <a:pt x="8386" y="4828"/>
                      <a:pt x="8460" y="4995"/>
                      <a:pt x="8597" y="4995"/>
                    </a:cubicBezTo>
                    <a:cubicBezTo>
                      <a:pt x="8734" y="4995"/>
                      <a:pt x="8879" y="4828"/>
                      <a:pt x="8922" y="4623"/>
                    </a:cubicBezTo>
                    <a:cubicBezTo>
                      <a:pt x="8964" y="4419"/>
                      <a:pt x="8888" y="4254"/>
                      <a:pt x="8753" y="4254"/>
                    </a:cubicBezTo>
                    <a:close/>
                    <a:moveTo>
                      <a:pt x="9355" y="4254"/>
                    </a:moveTo>
                    <a:cubicBezTo>
                      <a:pt x="9220" y="4254"/>
                      <a:pt x="9076" y="4419"/>
                      <a:pt x="9034" y="4623"/>
                    </a:cubicBezTo>
                    <a:cubicBezTo>
                      <a:pt x="8992" y="4828"/>
                      <a:pt x="9068" y="4995"/>
                      <a:pt x="9205" y="4995"/>
                    </a:cubicBezTo>
                    <a:cubicBezTo>
                      <a:pt x="9341" y="4995"/>
                      <a:pt x="9485" y="4828"/>
                      <a:pt x="9526" y="4623"/>
                    </a:cubicBezTo>
                    <a:cubicBezTo>
                      <a:pt x="9567" y="4419"/>
                      <a:pt x="9490" y="4254"/>
                      <a:pt x="9355" y="4254"/>
                    </a:cubicBezTo>
                    <a:close/>
                    <a:moveTo>
                      <a:pt x="9957" y="4254"/>
                    </a:moveTo>
                    <a:cubicBezTo>
                      <a:pt x="9821" y="4254"/>
                      <a:pt x="9679" y="4419"/>
                      <a:pt x="9639" y="4623"/>
                    </a:cubicBezTo>
                    <a:cubicBezTo>
                      <a:pt x="9598" y="4828"/>
                      <a:pt x="9676" y="4995"/>
                      <a:pt x="9812" y="4995"/>
                    </a:cubicBezTo>
                    <a:cubicBezTo>
                      <a:pt x="9949" y="4995"/>
                      <a:pt x="10092" y="4828"/>
                      <a:pt x="10131" y="4623"/>
                    </a:cubicBezTo>
                    <a:cubicBezTo>
                      <a:pt x="10170" y="4419"/>
                      <a:pt x="10092" y="4254"/>
                      <a:pt x="9957" y="4254"/>
                    </a:cubicBezTo>
                    <a:close/>
                    <a:moveTo>
                      <a:pt x="10559" y="4254"/>
                    </a:moveTo>
                    <a:cubicBezTo>
                      <a:pt x="10424" y="4254"/>
                      <a:pt x="10282" y="4419"/>
                      <a:pt x="10244" y="4623"/>
                    </a:cubicBezTo>
                    <a:cubicBezTo>
                      <a:pt x="10204" y="4828"/>
                      <a:pt x="10284" y="4995"/>
                      <a:pt x="10420" y="4995"/>
                    </a:cubicBezTo>
                    <a:cubicBezTo>
                      <a:pt x="10557" y="4995"/>
                      <a:pt x="10698" y="4828"/>
                      <a:pt x="10736" y="4623"/>
                    </a:cubicBezTo>
                    <a:cubicBezTo>
                      <a:pt x="10773" y="4419"/>
                      <a:pt x="10694" y="4254"/>
                      <a:pt x="10559" y="4254"/>
                    </a:cubicBezTo>
                    <a:close/>
                    <a:moveTo>
                      <a:pt x="11752" y="4254"/>
                    </a:moveTo>
                    <a:cubicBezTo>
                      <a:pt x="11617" y="4254"/>
                      <a:pt x="11479" y="4419"/>
                      <a:pt x="11443" y="4623"/>
                    </a:cubicBezTo>
                    <a:cubicBezTo>
                      <a:pt x="11407" y="4828"/>
                      <a:pt x="11489" y="4995"/>
                      <a:pt x="11625" y="4995"/>
                    </a:cubicBezTo>
                    <a:cubicBezTo>
                      <a:pt x="11762" y="4995"/>
                      <a:pt x="11901" y="4828"/>
                      <a:pt x="11935" y="4623"/>
                    </a:cubicBezTo>
                    <a:cubicBezTo>
                      <a:pt x="11970" y="4419"/>
                      <a:pt x="11888" y="4254"/>
                      <a:pt x="11752" y="4254"/>
                    </a:cubicBezTo>
                    <a:close/>
                    <a:moveTo>
                      <a:pt x="12354" y="4254"/>
                    </a:moveTo>
                    <a:cubicBezTo>
                      <a:pt x="12219" y="4254"/>
                      <a:pt x="12082" y="4419"/>
                      <a:pt x="12048" y="4623"/>
                    </a:cubicBezTo>
                    <a:cubicBezTo>
                      <a:pt x="12013" y="4828"/>
                      <a:pt x="12096" y="4995"/>
                      <a:pt x="12233" y="4995"/>
                    </a:cubicBezTo>
                    <a:cubicBezTo>
                      <a:pt x="12369" y="4995"/>
                      <a:pt x="12507" y="4828"/>
                      <a:pt x="12540" y="4623"/>
                    </a:cubicBezTo>
                    <a:cubicBezTo>
                      <a:pt x="12573" y="4419"/>
                      <a:pt x="12489" y="4254"/>
                      <a:pt x="12354" y="4254"/>
                    </a:cubicBezTo>
                    <a:close/>
                    <a:moveTo>
                      <a:pt x="12956" y="4254"/>
                    </a:moveTo>
                    <a:cubicBezTo>
                      <a:pt x="12821" y="4254"/>
                      <a:pt x="12685" y="4419"/>
                      <a:pt x="12652" y="4623"/>
                    </a:cubicBezTo>
                    <a:cubicBezTo>
                      <a:pt x="12620" y="4828"/>
                      <a:pt x="12704" y="4995"/>
                      <a:pt x="12841" y="4995"/>
                    </a:cubicBezTo>
                    <a:cubicBezTo>
                      <a:pt x="12977" y="4995"/>
                      <a:pt x="13114" y="4828"/>
                      <a:pt x="13145" y="4623"/>
                    </a:cubicBezTo>
                    <a:cubicBezTo>
                      <a:pt x="13176" y="4419"/>
                      <a:pt x="13092" y="4254"/>
                      <a:pt x="12956" y="4254"/>
                    </a:cubicBezTo>
                    <a:close/>
                    <a:moveTo>
                      <a:pt x="13558" y="4254"/>
                    </a:moveTo>
                    <a:cubicBezTo>
                      <a:pt x="13423" y="4254"/>
                      <a:pt x="13288" y="4419"/>
                      <a:pt x="13257" y="4623"/>
                    </a:cubicBezTo>
                    <a:cubicBezTo>
                      <a:pt x="13226" y="4828"/>
                      <a:pt x="13312" y="4995"/>
                      <a:pt x="13448" y="4995"/>
                    </a:cubicBezTo>
                    <a:cubicBezTo>
                      <a:pt x="13585" y="4995"/>
                      <a:pt x="13720" y="4828"/>
                      <a:pt x="13750" y="4623"/>
                    </a:cubicBezTo>
                    <a:cubicBezTo>
                      <a:pt x="13779" y="4419"/>
                      <a:pt x="13693" y="4254"/>
                      <a:pt x="13558" y="4254"/>
                    </a:cubicBezTo>
                    <a:close/>
                    <a:moveTo>
                      <a:pt x="14160" y="4254"/>
                    </a:moveTo>
                    <a:cubicBezTo>
                      <a:pt x="14025" y="4254"/>
                      <a:pt x="13891" y="4419"/>
                      <a:pt x="13862" y="4623"/>
                    </a:cubicBezTo>
                    <a:cubicBezTo>
                      <a:pt x="13833" y="4828"/>
                      <a:pt x="13920" y="4995"/>
                      <a:pt x="14056" y="4995"/>
                    </a:cubicBezTo>
                    <a:cubicBezTo>
                      <a:pt x="14193" y="4995"/>
                      <a:pt x="14326" y="4828"/>
                      <a:pt x="14354" y="4623"/>
                    </a:cubicBezTo>
                    <a:cubicBezTo>
                      <a:pt x="14382" y="4419"/>
                      <a:pt x="14295" y="4254"/>
                      <a:pt x="14160" y="4254"/>
                    </a:cubicBezTo>
                    <a:close/>
                    <a:moveTo>
                      <a:pt x="16558" y="4254"/>
                    </a:moveTo>
                    <a:cubicBezTo>
                      <a:pt x="16423" y="4254"/>
                      <a:pt x="16295" y="4419"/>
                      <a:pt x="16272" y="4623"/>
                    </a:cubicBezTo>
                    <a:cubicBezTo>
                      <a:pt x="16249" y="4828"/>
                      <a:pt x="16341" y="4995"/>
                      <a:pt x="16477" y="4995"/>
                    </a:cubicBezTo>
                    <a:cubicBezTo>
                      <a:pt x="16614" y="4995"/>
                      <a:pt x="16742" y="4828"/>
                      <a:pt x="16764" y="4623"/>
                    </a:cubicBezTo>
                    <a:cubicBezTo>
                      <a:pt x="16786" y="4419"/>
                      <a:pt x="16694" y="4254"/>
                      <a:pt x="16558" y="4254"/>
                    </a:cubicBezTo>
                    <a:close/>
                    <a:moveTo>
                      <a:pt x="17161" y="4254"/>
                    </a:moveTo>
                    <a:cubicBezTo>
                      <a:pt x="17025" y="4254"/>
                      <a:pt x="16898" y="4419"/>
                      <a:pt x="16877" y="4623"/>
                    </a:cubicBezTo>
                    <a:cubicBezTo>
                      <a:pt x="16855" y="4828"/>
                      <a:pt x="16949" y="4995"/>
                      <a:pt x="17085" y="4995"/>
                    </a:cubicBezTo>
                    <a:cubicBezTo>
                      <a:pt x="17222" y="4995"/>
                      <a:pt x="17349" y="4828"/>
                      <a:pt x="17369" y="4623"/>
                    </a:cubicBezTo>
                    <a:cubicBezTo>
                      <a:pt x="17389" y="4419"/>
                      <a:pt x="17296" y="4254"/>
                      <a:pt x="17161" y="4254"/>
                    </a:cubicBezTo>
                    <a:close/>
                    <a:moveTo>
                      <a:pt x="17763" y="4254"/>
                    </a:moveTo>
                    <a:cubicBezTo>
                      <a:pt x="17628" y="4254"/>
                      <a:pt x="17502" y="4419"/>
                      <a:pt x="17482" y="4623"/>
                    </a:cubicBezTo>
                    <a:cubicBezTo>
                      <a:pt x="17462" y="4828"/>
                      <a:pt x="17557" y="4995"/>
                      <a:pt x="17693" y="4995"/>
                    </a:cubicBezTo>
                    <a:cubicBezTo>
                      <a:pt x="17830" y="4995"/>
                      <a:pt x="17956" y="4828"/>
                      <a:pt x="17975" y="4623"/>
                    </a:cubicBezTo>
                    <a:cubicBezTo>
                      <a:pt x="17993" y="4419"/>
                      <a:pt x="17898" y="4254"/>
                      <a:pt x="17763" y="4254"/>
                    </a:cubicBezTo>
                    <a:close/>
                    <a:moveTo>
                      <a:pt x="18355" y="4254"/>
                    </a:moveTo>
                    <a:cubicBezTo>
                      <a:pt x="18219" y="4254"/>
                      <a:pt x="18095" y="4419"/>
                      <a:pt x="18077" y="4623"/>
                    </a:cubicBezTo>
                    <a:cubicBezTo>
                      <a:pt x="18059" y="4828"/>
                      <a:pt x="18154" y="4995"/>
                      <a:pt x="18291" y="4995"/>
                    </a:cubicBezTo>
                    <a:cubicBezTo>
                      <a:pt x="18428" y="4995"/>
                      <a:pt x="18552" y="4828"/>
                      <a:pt x="18569" y="4623"/>
                    </a:cubicBezTo>
                    <a:cubicBezTo>
                      <a:pt x="18586" y="4419"/>
                      <a:pt x="18490" y="4254"/>
                      <a:pt x="18355" y="4254"/>
                    </a:cubicBezTo>
                    <a:close/>
                    <a:moveTo>
                      <a:pt x="18957" y="4254"/>
                    </a:moveTo>
                    <a:cubicBezTo>
                      <a:pt x="18822" y="4254"/>
                      <a:pt x="18699" y="4419"/>
                      <a:pt x="18682" y="4623"/>
                    </a:cubicBezTo>
                    <a:cubicBezTo>
                      <a:pt x="18665" y="4828"/>
                      <a:pt x="18763" y="4995"/>
                      <a:pt x="18899" y="4995"/>
                    </a:cubicBezTo>
                    <a:cubicBezTo>
                      <a:pt x="19036" y="4995"/>
                      <a:pt x="19159" y="4828"/>
                      <a:pt x="19174" y="4623"/>
                    </a:cubicBezTo>
                    <a:cubicBezTo>
                      <a:pt x="19190" y="4419"/>
                      <a:pt x="19092" y="4254"/>
                      <a:pt x="18957" y="4254"/>
                    </a:cubicBezTo>
                    <a:close/>
                    <a:moveTo>
                      <a:pt x="19560" y="4254"/>
                    </a:moveTo>
                    <a:cubicBezTo>
                      <a:pt x="19424" y="4254"/>
                      <a:pt x="19302" y="4419"/>
                      <a:pt x="19287" y="4623"/>
                    </a:cubicBezTo>
                    <a:cubicBezTo>
                      <a:pt x="19272" y="4828"/>
                      <a:pt x="19371" y="4995"/>
                      <a:pt x="19508" y="4995"/>
                    </a:cubicBezTo>
                    <a:cubicBezTo>
                      <a:pt x="19644" y="4995"/>
                      <a:pt x="19766" y="4828"/>
                      <a:pt x="19780" y="4623"/>
                    </a:cubicBezTo>
                    <a:cubicBezTo>
                      <a:pt x="19793" y="4419"/>
                      <a:pt x="19695" y="4254"/>
                      <a:pt x="19560" y="4254"/>
                    </a:cubicBezTo>
                    <a:close/>
                    <a:moveTo>
                      <a:pt x="1278" y="5140"/>
                    </a:moveTo>
                    <a:cubicBezTo>
                      <a:pt x="1141" y="5140"/>
                      <a:pt x="979" y="5308"/>
                      <a:pt x="914" y="5518"/>
                    </a:cubicBezTo>
                    <a:cubicBezTo>
                      <a:pt x="850" y="5727"/>
                      <a:pt x="909" y="5898"/>
                      <a:pt x="1048" y="5898"/>
                    </a:cubicBezTo>
                    <a:cubicBezTo>
                      <a:pt x="1186" y="5898"/>
                      <a:pt x="1350" y="5727"/>
                      <a:pt x="1413" y="5518"/>
                    </a:cubicBezTo>
                    <a:cubicBezTo>
                      <a:pt x="1476" y="5308"/>
                      <a:pt x="1415" y="5140"/>
                      <a:pt x="1278" y="5140"/>
                    </a:cubicBezTo>
                    <a:close/>
                    <a:moveTo>
                      <a:pt x="1880" y="5140"/>
                    </a:moveTo>
                    <a:cubicBezTo>
                      <a:pt x="1743" y="5140"/>
                      <a:pt x="1581" y="5308"/>
                      <a:pt x="1519" y="5518"/>
                    </a:cubicBezTo>
                    <a:cubicBezTo>
                      <a:pt x="1456" y="5727"/>
                      <a:pt x="1517" y="5898"/>
                      <a:pt x="1655" y="5898"/>
                    </a:cubicBezTo>
                    <a:cubicBezTo>
                      <a:pt x="1793" y="5898"/>
                      <a:pt x="1955" y="5727"/>
                      <a:pt x="2017" y="5518"/>
                    </a:cubicBezTo>
                    <a:cubicBezTo>
                      <a:pt x="2078" y="5308"/>
                      <a:pt x="2016" y="5140"/>
                      <a:pt x="1880" y="5140"/>
                    </a:cubicBezTo>
                    <a:close/>
                    <a:moveTo>
                      <a:pt x="2491" y="5140"/>
                    </a:moveTo>
                    <a:cubicBezTo>
                      <a:pt x="2354" y="5140"/>
                      <a:pt x="2194" y="5308"/>
                      <a:pt x="2133" y="5518"/>
                    </a:cubicBezTo>
                    <a:cubicBezTo>
                      <a:pt x="2072" y="5727"/>
                      <a:pt x="2134" y="5898"/>
                      <a:pt x="2272" y="5898"/>
                    </a:cubicBezTo>
                    <a:cubicBezTo>
                      <a:pt x="2411" y="5898"/>
                      <a:pt x="2571" y="5727"/>
                      <a:pt x="2631" y="5518"/>
                    </a:cubicBezTo>
                    <a:cubicBezTo>
                      <a:pt x="2691" y="5308"/>
                      <a:pt x="2628" y="5140"/>
                      <a:pt x="2491" y="5140"/>
                    </a:cubicBezTo>
                    <a:close/>
                    <a:moveTo>
                      <a:pt x="3093" y="5140"/>
                    </a:moveTo>
                    <a:cubicBezTo>
                      <a:pt x="2956" y="5140"/>
                      <a:pt x="2797" y="5308"/>
                      <a:pt x="2737" y="5518"/>
                    </a:cubicBezTo>
                    <a:cubicBezTo>
                      <a:pt x="2678" y="5727"/>
                      <a:pt x="2741" y="5898"/>
                      <a:pt x="2880" y="5898"/>
                    </a:cubicBezTo>
                    <a:cubicBezTo>
                      <a:pt x="3018" y="5898"/>
                      <a:pt x="3177" y="5727"/>
                      <a:pt x="3235" y="5518"/>
                    </a:cubicBezTo>
                    <a:cubicBezTo>
                      <a:pt x="3293" y="5308"/>
                      <a:pt x="3229" y="5140"/>
                      <a:pt x="3093" y="5140"/>
                    </a:cubicBezTo>
                    <a:close/>
                    <a:moveTo>
                      <a:pt x="3704" y="5140"/>
                    </a:moveTo>
                    <a:cubicBezTo>
                      <a:pt x="3567" y="5140"/>
                      <a:pt x="3410" y="5308"/>
                      <a:pt x="3352" y="5518"/>
                    </a:cubicBezTo>
                    <a:cubicBezTo>
                      <a:pt x="3294" y="5727"/>
                      <a:pt x="3358" y="5898"/>
                      <a:pt x="3497" y="5898"/>
                    </a:cubicBezTo>
                    <a:cubicBezTo>
                      <a:pt x="3635" y="5898"/>
                      <a:pt x="3793" y="5727"/>
                      <a:pt x="3850" y="5518"/>
                    </a:cubicBezTo>
                    <a:cubicBezTo>
                      <a:pt x="3906" y="5308"/>
                      <a:pt x="3841" y="5140"/>
                      <a:pt x="3704" y="5140"/>
                    </a:cubicBezTo>
                    <a:close/>
                    <a:moveTo>
                      <a:pt x="4305" y="5140"/>
                    </a:moveTo>
                    <a:cubicBezTo>
                      <a:pt x="4169" y="5140"/>
                      <a:pt x="4012" y="5308"/>
                      <a:pt x="3956" y="5518"/>
                    </a:cubicBezTo>
                    <a:cubicBezTo>
                      <a:pt x="3900" y="5727"/>
                      <a:pt x="3966" y="5898"/>
                      <a:pt x="4104" y="5898"/>
                    </a:cubicBezTo>
                    <a:cubicBezTo>
                      <a:pt x="4243" y="5898"/>
                      <a:pt x="4399" y="5727"/>
                      <a:pt x="4454" y="5518"/>
                    </a:cubicBezTo>
                    <a:cubicBezTo>
                      <a:pt x="4509" y="5308"/>
                      <a:pt x="4442" y="5140"/>
                      <a:pt x="4305" y="5140"/>
                    </a:cubicBezTo>
                    <a:close/>
                    <a:moveTo>
                      <a:pt x="4917" y="5140"/>
                    </a:moveTo>
                    <a:cubicBezTo>
                      <a:pt x="4780" y="5140"/>
                      <a:pt x="4625" y="5308"/>
                      <a:pt x="4571" y="5518"/>
                    </a:cubicBezTo>
                    <a:cubicBezTo>
                      <a:pt x="4516" y="5727"/>
                      <a:pt x="4584" y="5898"/>
                      <a:pt x="4722" y="5898"/>
                    </a:cubicBezTo>
                    <a:cubicBezTo>
                      <a:pt x="4860" y="5898"/>
                      <a:pt x="5015" y="5727"/>
                      <a:pt x="5069" y="5518"/>
                    </a:cubicBezTo>
                    <a:cubicBezTo>
                      <a:pt x="5122" y="5308"/>
                      <a:pt x="5054" y="5140"/>
                      <a:pt x="4917" y="5140"/>
                    </a:cubicBezTo>
                    <a:close/>
                    <a:moveTo>
                      <a:pt x="5528" y="5140"/>
                    </a:moveTo>
                    <a:cubicBezTo>
                      <a:pt x="5391" y="5140"/>
                      <a:pt x="5238" y="5308"/>
                      <a:pt x="5185" y="5518"/>
                    </a:cubicBezTo>
                    <a:cubicBezTo>
                      <a:pt x="5132" y="5727"/>
                      <a:pt x="5201" y="5898"/>
                      <a:pt x="5339" y="5898"/>
                    </a:cubicBezTo>
                    <a:cubicBezTo>
                      <a:pt x="5477" y="5898"/>
                      <a:pt x="5632" y="5727"/>
                      <a:pt x="5683" y="5518"/>
                    </a:cubicBezTo>
                    <a:cubicBezTo>
                      <a:pt x="5735" y="5308"/>
                      <a:pt x="5665" y="5140"/>
                      <a:pt x="5528" y="5140"/>
                    </a:cubicBezTo>
                    <a:close/>
                    <a:moveTo>
                      <a:pt x="6130" y="5140"/>
                    </a:moveTo>
                    <a:cubicBezTo>
                      <a:pt x="5993" y="5140"/>
                      <a:pt x="5841" y="5308"/>
                      <a:pt x="5790" y="5518"/>
                    </a:cubicBezTo>
                    <a:cubicBezTo>
                      <a:pt x="5738" y="5727"/>
                      <a:pt x="5808" y="5898"/>
                      <a:pt x="5947" y="5898"/>
                    </a:cubicBezTo>
                    <a:cubicBezTo>
                      <a:pt x="6085" y="5898"/>
                      <a:pt x="6238" y="5727"/>
                      <a:pt x="6288" y="5518"/>
                    </a:cubicBezTo>
                    <a:cubicBezTo>
                      <a:pt x="6338" y="5308"/>
                      <a:pt x="6267" y="5140"/>
                      <a:pt x="6130" y="5140"/>
                    </a:cubicBezTo>
                    <a:close/>
                    <a:moveTo>
                      <a:pt x="6742" y="5140"/>
                    </a:moveTo>
                    <a:cubicBezTo>
                      <a:pt x="6605" y="5140"/>
                      <a:pt x="6454" y="5308"/>
                      <a:pt x="6404" y="5518"/>
                    </a:cubicBezTo>
                    <a:cubicBezTo>
                      <a:pt x="6355" y="5727"/>
                      <a:pt x="6426" y="5898"/>
                      <a:pt x="6564" y="5898"/>
                    </a:cubicBezTo>
                    <a:cubicBezTo>
                      <a:pt x="6702" y="5898"/>
                      <a:pt x="6854" y="5727"/>
                      <a:pt x="6903" y="5518"/>
                    </a:cubicBezTo>
                    <a:cubicBezTo>
                      <a:pt x="6951" y="5308"/>
                      <a:pt x="6879" y="5140"/>
                      <a:pt x="6742" y="5140"/>
                    </a:cubicBezTo>
                    <a:close/>
                    <a:moveTo>
                      <a:pt x="7343" y="5140"/>
                    </a:moveTo>
                    <a:cubicBezTo>
                      <a:pt x="7206" y="5140"/>
                      <a:pt x="7057" y="5308"/>
                      <a:pt x="7009" y="5518"/>
                    </a:cubicBezTo>
                    <a:cubicBezTo>
                      <a:pt x="6961" y="5727"/>
                      <a:pt x="7034" y="5898"/>
                      <a:pt x="7172" y="5898"/>
                    </a:cubicBezTo>
                    <a:cubicBezTo>
                      <a:pt x="7310" y="5898"/>
                      <a:pt x="7460" y="5727"/>
                      <a:pt x="7507" y="5518"/>
                    </a:cubicBezTo>
                    <a:cubicBezTo>
                      <a:pt x="7553" y="5308"/>
                      <a:pt x="7480" y="5140"/>
                      <a:pt x="7343" y="5140"/>
                    </a:cubicBezTo>
                    <a:close/>
                    <a:moveTo>
                      <a:pt x="7955" y="5140"/>
                    </a:moveTo>
                    <a:cubicBezTo>
                      <a:pt x="7818" y="5140"/>
                      <a:pt x="7670" y="5308"/>
                      <a:pt x="7623" y="5518"/>
                    </a:cubicBezTo>
                    <a:cubicBezTo>
                      <a:pt x="7577" y="5727"/>
                      <a:pt x="7651" y="5898"/>
                      <a:pt x="7789" y="5898"/>
                    </a:cubicBezTo>
                    <a:cubicBezTo>
                      <a:pt x="7928" y="5898"/>
                      <a:pt x="8077" y="5727"/>
                      <a:pt x="8122" y="5518"/>
                    </a:cubicBezTo>
                    <a:cubicBezTo>
                      <a:pt x="8167" y="5308"/>
                      <a:pt x="8092" y="5140"/>
                      <a:pt x="7955" y="5140"/>
                    </a:cubicBezTo>
                    <a:close/>
                    <a:moveTo>
                      <a:pt x="8567" y="5140"/>
                    </a:moveTo>
                    <a:cubicBezTo>
                      <a:pt x="8430" y="5140"/>
                      <a:pt x="8283" y="5308"/>
                      <a:pt x="8238" y="5518"/>
                    </a:cubicBezTo>
                    <a:cubicBezTo>
                      <a:pt x="8193" y="5727"/>
                      <a:pt x="8269" y="5898"/>
                      <a:pt x="8407" y="5898"/>
                    </a:cubicBezTo>
                    <a:cubicBezTo>
                      <a:pt x="8545" y="5898"/>
                      <a:pt x="8693" y="5727"/>
                      <a:pt x="8736" y="5518"/>
                    </a:cubicBezTo>
                    <a:cubicBezTo>
                      <a:pt x="8780" y="5308"/>
                      <a:pt x="8704" y="5140"/>
                      <a:pt x="8567" y="5140"/>
                    </a:cubicBezTo>
                    <a:close/>
                    <a:moveTo>
                      <a:pt x="9168" y="5140"/>
                    </a:moveTo>
                    <a:cubicBezTo>
                      <a:pt x="9032" y="5140"/>
                      <a:pt x="8886" y="5308"/>
                      <a:pt x="8843" y="5518"/>
                    </a:cubicBezTo>
                    <a:cubicBezTo>
                      <a:pt x="8799" y="5727"/>
                      <a:pt x="8876" y="5898"/>
                      <a:pt x="9015" y="5898"/>
                    </a:cubicBezTo>
                    <a:cubicBezTo>
                      <a:pt x="9153" y="5898"/>
                      <a:pt x="9299" y="5727"/>
                      <a:pt x="9341" y="5518"/>
                    </a:cubicBezTo>
                    <a:cubicBezTo>
                      <a:pt x="9383" y="5308"/>
                      <a:pt x="9305" y="5140"/>
                      <a:pt x="9168" y="5140"/>
                    </a:cubicBezTo>
                    <a:close/>
                    <a:moveTo>
                      <a:pt x="9780" y="5140"/>
                    </a:moveTo>
                    <a:cubicBezTo>
                      <a:pt x="9643" y="5140"/>
                      <a:pt x="9499" y="5308"/>
                      <a:pt x="9457" y="5518"/>
                    </a:cubicBezTo>
                    <a:cubicBezTo>
                      <a:pt x="9416" y="5727"/>
                      <a:pt x="9494" y="5898"/>
                      <a:pt x="9632" y="5898"/>
                    </a:cubicBezTo>
                    <a:cubicBezTo>
                      <a:pt x="9771" y="5898"/>
                      <a:pt x="9915" y="5727"/>
                      <a:pt x="9956" y="5518"/>
                    </a:cubicBezTo>
                    <a:cubicBezTo>
                      <a:pt x="9996" y="5308"/>
                      <a:pt x="9917" y="5140"/>
                      <a:pt x="9780" y="5140"/>
                    </a:cubicBezTo>
                    <a:close/>
                    <a:moveTo>
                      <a:pt x="10382" y="5140"/>
                    </a:moveTo>
                    <a:cubicBezTo>
                      <a:pt x="10245" y="5140"/>
                      <a:pt x="10102" y="5308"/>
                      <a:pt x="10062" y="5518"/>
                    </a:cubicBezTo>
                    <a:cubicBezTo>
                      <a:pt x="10022" y="5727"/>
                      <a:pt x="10102" y="5898"/>
                      <a:pt x="10240" y="5898"/>
                    </a:cubicBezTo>
                    <a:cubicBezTo>
                      <a:pt x="10378" y="5898"/>
                      <a:pt x="10522" y="5727"/>
                      <a:pt x="10560" y="5518"/>
                    </a:cubicBezTo>
                    <a:cubicBezTo>
                      <a:pt x="10599" y="5308"/>
                      <a:pt x="10519" y="5140"/>
                      <a:pt x="10382" y="5140"/>
                    </a:cubicBezTo>
                    <a:close/>
                    <a:moveTo>
                      <a:pt x="10993" y="5140"/>
                    </a:moveTo>
                    <a:cubicBezTo>
                      <a:pt x="10857" y="5140"/>
                      <a:pt x="10715" y="5308"/>
                      <a:pt x="10677" y="5518"/>
                    </a:cubicBezTo>
                    <a:cubicBezTo>
                      <a:pt x="10639" y="5727"/>
                      <a:pt x="10719" y="5898"/>
                      <a:pt x="10858" y="5898"/>
                    </a:cubicBezTo>
                    <a:cubicBezTo>
                      <a:pt x="10996" y="5898"/>
                      <a:pt x="11138" y="5727"/>
                      <a:pt x="11175" y="5518"/>
                    </a:cubicBezTo>
                    <a:cubicBezTo>
                      <a:pt x="11212" y="5308"/>
                      <a:pt x="11130" y="5140"/>
                      <a:pt x="10993" y="5140"/>
                    </a:cubicBezTo>
                    <a:close/>
                    <a:moveTo>
                      <a:pt x="11596" y="5140"/>
                    </a:moveTo>
                    <a:cubicBezTo>
                      <a:pt x="11459" y="5140"/>
                      <a:pt x="11318" y="5308"/>
                      <a:pt x="11282" y="5518"/>
                    </a:cubicBezTo>
                    <a:cubicBezTo>
                      <a:pt x="11245" y="5727"/>
                      <a:pt x="11327" y="5898"/>
                      <a:pt x="11465" y="5898"/>
                    </a:cubicBezTo>
                    <a:cubicBezTo>
                      <a:pt x="11604" y="5898"/>
                      <a:pt x="11745" y="5727"/>
                      <a:pt x="11780" y="5518"/>
                    </a:cubicBezTo>
                    <a:cubicBezTo>
                      <a:pt x="11815" y="5308"/>
                      <a:pt x="11732" y="5140"/>
                      <a:pt x="11596" y="5140"/>
                    </a:cubicBezTo>
                    <a:close/>
                    <a:moveTo>
                      <a:pt x="12208" y="5140"/>
                    </a:moveTo>
                    <a:cubicBezTo>
                      <a:pt x="12071" y="5140"/>
                      <a:pt x="11931" y="5308"/>
                      <a:pt x="11896" y="5518"/>
                    </a:cubicBezTo>
                    <a:cubicBezTo>
                      <a:pt x="11861" y="5727"/>
                      <a:pt x="11945" y="5898"/>
                      <a:pt x="12083" y="5898"/>
                    </a:cubicBezTo>
                    <a:cubicBezTo>
                      <a:pt x="12222" y="5898"/>
                      <a:pt x="12361" y="5727"/>
                      <a:pt x="12395" y="5518"/>
                    </a:cubicBezTo>
                    <a:cubicBezTo>
                      <a:pt x="12429" y="5308"/>
                      <a:pt x="12344" y="5140"/>
                      <a:pt x="12208" y="5140"/>
                    </a:cubicBezTo>
                    <a:close/>
                    <a:moveTo>
                      <a:pt x="12819" y="5140"/>
                    </a:moveTo>
                    <a:cubicBezTo>
                      <a:pt x="12683" y="5140"/>
                      <a:pt x="12545" y="5308"/>
                      <a:pt x="12511" y="5518"/>
                    </a:cubicBezTo>
                    <a:cubicBezTo>
                      <a:pt x="12478" y="5727"/>
                      <a:pt x="12563" y="5898"/>
                      <a:pt x="12701" y="5898"/>
                    </a:cubicBezTo>
                    <a:cubicBezTo>
                      <a:pt x="12839" y="5898"/>
                      <a:pt x="12978" y="5727"/>
                      <a:pt x="13010" y="5518"/>
                    </a:cubicBezTo>
                    <a:cubicBezTo>
                      <a:pt x="13042" y="5308"/>
                      <a:pt x="12956" y="5140"/>
                      <a:pt x="12819" y="5140"/>
                    </a:cubicBezTo>
                    <a:close/>
                    <a:moveTo>
                      <a:pt x="13421" y="5140"/>
                    </a:moveTo>
                    <a:cubicBezTo>
                      <a:pt x="13284" y="5140"/>
                      <a:pt x="13148" y="5308"/>
                      <a:pt x="13116" y="5518"/>
                    </a:cubicBezTo>
                    <a:cubicBezTo>
                      <a:pt x="13085" y="5727"/>
                      <a:pt x="13170" y="5898"/>
                      <a:pt x="13309" y="5898"/>
                    </a:cubicBezTo>
                    <a:cubicBezTo>
                      <a:pt x="13447" y="5898"/>
                      <a:pt x="13584" y="5727"/>
                      <a:pt x="13615" y="5518"/>
                    </a:cubicBezTo>
                    <a:cubicBezTo>
                      <a:pt x="13645" y="5308"/>
                      <a:pt x="13558" y="5140"/>
                      <a:pt x="13421" y="5140"/>
                    </a:cubicBezTo>
                    <a:close/>
                    <a:moveTo>
                      <a:pt x="14033" y="5140"/>
                    </a:moveTo>
                    <a:cubicBezTo>
                      <a:pt x="13896" y="5140"/>
                      <a:pt x="13761" y="5308"/>
                      <a:pt x="13731" y="5518"/>
                    </a:cubicBezTo>
                    <a:cubicBezTo>
                      <a:pt x="13701" y="5727"/>
                      <a:pt x="13788" y="5898"/>
                      <a:pt x="13926" y="5898"/>
                    </a:cubicBezTo>
                    <a:cubicBezTo>
                      <a:pt x="14065" y="5898"/>
                      <a:pt x="14200" y="5727"/>
                      <a:pt x="14229" y="5518"/>
                    </a:cubicBezTo>
                    <a:cubicBezTo>
                      <a:pt x="14258" y="5308"/>
                      <a:pt x="14170" y="5140"/>
                      <a:pt x="14033" y="5140"/>
                    </a:cubicBezTo>
                    <a:close/>
                    <a:moveTo>
                      <a:pt x="14635" y="5140"/>
                    </a:moveTo>
                    <a:cubicBezTo>
                      <a:pt x="14498" y="5140"/>
                      <a:pt x="14365" y="5308"/>
                      <a:pt x="14336" y="5518"/>
                    </a:cubicBezTo>
                    <a:cubicBezTo>
                      <a:pt x="14308" y="5727"/>
                      <a:pt x="14396" y="5898"/>
                      <a:pt x="14534" y="5898"/>
                    </a:cubicBezTo>
                    <a:cubicBezTo>
                      <a:pt x="14673" y="5898"/>
                      <a:pt x="14807" y="5727"/>
                      <a:pt x="14834" y="5518"/>
                    </a:cubicBezTo>
                    <a:cubicBezTo>
                      <a:pt x="14862" y="5308"/>
                      <a:pt x="14772" y="5140"/>
                      <a:pt x="14635" y="5140"/>
                    </a:cubicBezTo>
                    <a:close/>
                    <a:moveTo>
                      <a:pt x="15247" y="5140"/>
                    </a:moveTo>
                    <a:cubicBezTo>
                      <a:pt x="15110" y="5140"/>
                      <a:pt x="14978" y="5308"/>
                      <a:pt x="14951" y="5518"/>
                    </a:cubicBezTo>
                    <a:cubicBezTo>
                      <a:pt x="14924" y="5727"/>
                      <a:pt x="15014" y="5898"/>
                      <a:pt x="15152" y="5898"/>
                    </a:cubicBezTo>
                    <a:cubicBezTo>
                      <a:pt x="15291" y="5898"/>
                      <a:pt x="15423" y="5727"/>
                      <a:pt x="15449" y="5518"/>
                    </a:cubicBezTo>
                    <a:cubicBezTo>
                      <a:pt x="15475" y="5308"/>
                      <a:pt x="15384" y="5140"/>
                      <a:pt x="15247" y="5140"/>
                    </a:cubicBezTo>
                    <a:close/>
                    <a:moveTo>
                      <a:pt x="16461" y="5140"/>
                    </a:moveTo>
                    <a:cubicBezTo>
                      <a:pt x="16324" y="5140"/>
                      <a:pt x="16195" y="5308"/>
                      <a:pt x="16171" y="5518"/>
                    </a:cubicBezTo>
                    <a:cubicBezTo>
                      <a:pt x="16148" y="5727"/>
                      <a:pt x="16240" y="5898"/>
                      <a:pt x="16378" y="5898"/>
                    </a:cubicBezTo>
                    <a:cubicBezTo>
                      <a:pt x="16517" y="5898"/>
                      <a:pt x="16647" y="5727"/>
                      <a:pt x="16669" y="5518"/>
                    </a:cubicBezTo>
                    <a:cubicBezTo>
                      <a:pt x="16691" y="5308"/>
                      <a:pt x="16598" y="5140"/>
                      <a:pt x="16461" y="5140"/>
                    </a:cubicBezTo>
                    <a:close/>
                    <a:moveTo>
                      <a:pt x="17064" y="5140"/>
                    </a:moveTo>
                    <a:cubicBezTo>
                      <a:pt x="16927" y="5140"/>
                      <a:pt x="16798" y="5308"/>
                      <a:pt x="16776" y="5518"/>
                    </a:cubicBezTo>
                    <a:cubicBezTo>
                      <a:pt x="16754" y="5727"/>
                      <a:pt x="16848" y="5898"/>
                      <a:pt x="16986" y="5898"/>
                    </a:cubicBezTo>
                    <a:cubicBezTo>
                      <a:pt x="17125" y="5898"/>
                      <a:pt x="17254" y="5727"/>
                      <a:pt x="17274" y="5518"/>
                    </a:cubicBezTo>
                    <a:cubicBezTo>
                      <a:pt x="17295" y="5308"/>
                      <a:pt x="17200" y="5140"/>
                      <a:pt x="17064" y="5140"/>
                    </a:cubicBezTo>
                    <a:close/>
                    <a:moveTo>
                      <a:pt x="17676" y="5140"/>
                    </a:moveTo>
                    <a:cubicBezTo>
                      <a:pt x="17539" y="5140"/>
                      <a:pt x="17412" y="5308"/>
                      <a:pt x="17391" y="5518"/>
                    </a:cubicBezTo>
                    <a:cubicBezTo>
                      <a:pt x="17371" y="5727"/>
                      <a:pt x="17466" y="5898"/>
                      <a:pt x="17605" y="5898"/>
                    </a:cubicBezTo>
                    <a:cubicBezTo>
                      <a:pt x="17743" y="5898"/>
                      <a:pt x="17871" y="5727"/>
                      <a:pt x="17890" y="5518"/>
                    </a:cubicBezTo>
                    <a:cubicBezTo>
                      <a:pt x="17909" y="5308"/>
                      <a:pt x="17813" y="5140"/>
                      <a:pt x="17676" y="5140"/>
                    </a:cubicBezTo>
                    <a:close/>
                    <a:moveTo>
                      <a:pt x="20707" y="5140"/>
                    </a:moveTo>
                    <a:cubicBezTo>
                      <a:pt x="20570" y="5140"/>
                      <a:pt x="20449" y="5308"/>
                      <a:pt x="20437" y="5518"/>
                    </a:cubicBezTo>
                    <a:cubicBezTo>
                      <a:pt x="20425" y="5727"/>
                      <a:pt x="20527" y="5898"/>
                      <a:pt x="20665" y="5898"/>
                    </a:cubicBezTo>
                    <a:cubicBezTo>
                      <a:pt x="20804" y="5898"/>
                      <a:pt x="20924" y="5727"/>
                      <a:pt x="20935" y="5518"/>
                    </a:cubicBezTo>
                    <a:cubicBezTo>
                      <a:pt x="20946" y="5308"/>
                      <a:pt x="20844" y="5140"/>
                      <a:pt x="20707" y="5140"/>
                    </a:cubicBezTo>
                    <a:close/>
                    <a:moveTo>
                      <a:pt x="21320" y="5140"/>
                    </a:moveTo>
                    <a:cubicBezTo>
                      <a:pt x="21183" y="5140"/>
                      <a:pt x="21063" y="5308"/>
                      <a:pt x="21053" y="5518"/>
                    </a:cubicBezTo>
                    <a:cubicBezTo>
                      <a:pt x="21042" y="5727"/>
                      <a:pt x="21146" y="5898"/>
                      <a:pt x="21284" y="5898"/>
                    </a:cubicBezTo>
                    <a:cubicBezTo>
                      <a:pt x="21422" y="5898"/>
                      <a:pt x="21542" y="5727"/>
                      <a:pt x="21551" y="5518"/>
                    </a:cubicBezTo>
                    <a:cubicBezTo>
                      <a:pt x="21560" y="5308"/>
                      <a:pt x="21456" y="5140"/>
                      <a:pt x="21320" y="5140"/>
                    </a:cubicBezTo>
                    <a:close/>
                    <a:moveTo>
                      <a:pt x="1604" y="6077"/>
                    </a:moveTo>
                    <a:cubicBezTo>
                      <a:pt x="1465" y="6077"/>
                      <a:pt x="1301" y="6250"/>
                      <a:pt x="1237" y="6464"/>
                    </a:cubicBezTo>
                    <a:cubicBezTo>
                      <a:pt x="1173" y="6679"/>
                      <a:pt x="1233" y="6854"/>
                      <a:pt x="1373" y="6854"/>
                    </a:cubicBezTo>
                    <a:cubicBezTo>
                      <a:pt x="1513" y="6854"/>
                      <a:pt x="1678" y="6679"/>
                      <a:pt x="1741" y="6464"/>
                    </a:cubicBezTo>
                    <a:cubicBezTo>
                      <a:pt x="1804" y="6250"/>
                      <a:pt x="1742" y="6077"/>
                      <a:pt x="1604" y="6077"/>
                    </a:cubicBezTo>
                    <a:close/>
                    <a:moveTo>
                      <a:pt x="2225" y="6077"/>
                    </a:moveTo>
                    <a:cubicBezTo>
                      <a:pt x="2087" y="6077"/>
                      <a:pt x="1924" y="6250"/>
                      <a:pt x="1861" y="6464"/>
                    </a:cubicBezTo>
                    <a:cubicBezTo>
                      <a:pt x="1799" y="6679"/>
                      <a:pt x="1861" y="6854"/>
                      <a:pt x="2001" y="6854"/>
                    </a:cubicBezTo>
                    <a:cubicBezTo>
                      <a:pt x="2141" y="6854"/>
                      <a:pt x="2304" y="6679"/>
                      <a:pt x="2366" y="6464"/>
                    </a:cubicBezTo>
                    <a:cubicBezTo>
                      <a:pt x="2427" y="6250"/>
                      <a:pt x="2364" y="6077"/>
                      <a:pt x="2225" y="6077"/>
                    </a:cubicBezTo>
                    <a:close/>
                    <a:moveTo>
                      <a:pt x="2836" y="6077"/>
                    </a:moveTo>
                    <a:cubicBezTo>
                      <a:pt x="2698" y="6077"/>
                      <a:pt x="2537" y="6250"/>
                      <a:pt x="2476" y="6464"/>
                    </a:cubicBezTo>
                    <a:cubicBezTo>
                      <a:pt x="2415" y="6679"/>
                      <a:pt x="2478" y="6854"/>
                      <a:pt x="2618" y="6854"/>
                    </a:cubicBezTo>
                    <a:cubicBezTo>
                      <a:pt x="2758" y="6854"/>
                      <a:pt x="2920" y="6679"/>
                      <a:pt x="2980" y="6464"/>
                    </a:cubicBezTo>
                    <a:cubicBezTo>
                      <a:pt x="3039" y="6250"/>
                      <a:pt x="2975" y="6077"/>
                      <a:pt x="2836" y="6077"/>
                    </a:cubicBezTo>
                    <a:close/>
                    <a:moveTo>
                      <a:pt x="3448" y="6077"/>
                    </a:moveTo>
                    <a:cubicBezTo>
                      <a:pt x="3309" y="6077"/>
                      <a:pt x="3149" y="6250"/>
                      <a:pt x="3090" y="6464"/>
                    </a:cubicBezTo>
                    <a:cubicBezTo>
                      <a:pt x="3031" y="6679"/>
                      <a:pt x="3096" y="6854"/>
                      <a:pt x="3236" y="6854"/>
                    </a:cubicBezTo>
                    <a:cubicBezTo>
                      <a:pt x="3375" y="6854"/>
                      <a:pt x="3536" y="6679"/>
                      <a:pt x="3594" y="6464"/>
                    </a:cubicBezTo>
                    <a:cubicBezTo>
                      <a:pt x="3652" y="6250"/>
                      <a:pt x="3586" y="6077"/>
                      <a:pt x="3448" y="6077"/>
                    </a:cubicBezTo>
                    <a:close/>
                    <a:moveTo>
                      <a:pt x="4069" y="6077"/>
                    </a:moveTo>
                    <a:cubicBezTo>
                      <a:pt x="3931" y="6077"/>
                      <a:pt x="3772" y="6250"/>
                      <a:pt x="3715" y="6464"/>
                    </a:cubicBezTo>
                    <a:cubicBezTo>
                      <a:pt x="3657" y="6679"/>
                      <a:pt x="3724" y="6854"/>
                      <a:pt x="3863" y="6854"/>
                    </a:cubicBezTo>
                    <a:cubicBezTo>
                      <a:pt x="4003" y="6854"/>
                      <a:pt x="4162" y="6679"/>
                      <a:pt x="4219" y="6464"/>
                    </a:cubicBezTo>
                    <a:cubicBezTo>
                      <a:pt x="4275" y="6250"/>
                      <a:pt x="4208" y="6077"/>
                      <a:pt x="4069" y="6077"/>
                    </a:cubicBezTo>
                    <a:close/>
                    <a:moveTo>
                      <a:pt x="4681" y="6077"/>
                    </a:moveTo>
                    <a:cubicBezTo>
                      <a:pt x="4542" y="6077"/>
                      <a:pt x="4385" y="6250"/>
                      <a:pt x="4329" y="6464"/>
                    </a:cubicBezTo>
                    <a:cubicBezTo>
                      <a:pt x="4273" y="6679"/>
                      <a:pt x="4341" y="6854"/>
                      <a:pt x="4481" y="6854"/>
                    </a:cubicBezTo>
                    <a:cubicBezTo>
                      <a:pt x="4621" y="6854"/>
                      <a:pt x="4779" y="6679"/>
                      <a:pt x="4833" y="6464"/>
                    </a:cubicBezTo>
                    <a:cubicBezTo>
                      <a:pt x="4888" y="6250"/>
                      <a:pt x="4819" y="6077"/>
                      <a:pt x="4681" y="6077"/>
                    </a:cubicBezTo>
                    <a:close/>
                    <a:moveTo>
                      <a:pt x="5292" y="6077"/>
                    </a:moveTo>
                    <a:cubicBezTo>
                      <a:pt x="5154" y="6077"/>
                      <a:pt x="4998" y="6250"/>
                      <a:pt x="4944" y="6464"/>
                    </a:cubicBezTo>
                    <a:cubicBezTo>
                      <a:pt x="4889" y="6679"/>
                      <a:pt x="4958" y="6854"/>
                      <a:pt x="5098" y="6854"/>
                    </a:cubicBezTo>
                    <a:cubicBezTo>
                      <a:pt x="5238" y="6854"/>
                      <a:pt x="5395" y="6679"/>
                      <a:pt x="5448" y="6464"/>
                    </a:cubicBezTo>
                    <a:cubicBezTo>
                      <a:pt x="5500" y="6250"/>
                      <a:pt x="5431" y="6077"/>
                      <a:pt x="5292" y="6077"/>
                    </a:cubicBezTo>
                    <a:close/>
                    <a:moveTo>
                      <a:pt x="5904" y="6077"/>
                    </a:moveTo>
                    <a:cubicBezTo>
                      <a:pt x="5765" y="6077"/>
                      <a:pt x="5611" y="6250"/>
                      <a:pt x="5558" y="6464"/>
                    </a:cubicBezTo>
                    <a:cubicBezTo>
                      <a:pt x="5505" y="6679"/>
                      <a:pt x="5576" y="6854"/>
                      <a:pt x="5716" y="6854"/>
                    </a:cubicBezTo>
                    <a:cubicBezTo>
                      <a:pt x="5856" y="6854"/>
                      <a:pt x="6011" y="6679"/>
                      <a:pt x="6062" y="6464"/>
                    </a:cubicBezTo>
                    <a:cubicBezTo>
                      <a:pt x="6113" y="6250"/>
                      <a:pt x="6042" y="6077"/>
                      <a:pt x="5904" y="6077"/>
                    </a:cubicBezTo>
                    <a:close/>
                    <a:moveTo>
                      <a:pt x="6525" y="6077"/>
                    </a:moveTo>
                    <a:cubicBezTo>
                      <a:pt x="6387" y="6077"/>
                      <a:pt x="6234" y="6250"/>
                      <a:pt x="6183" y="6464"/>
                    </a:cubicBezTo>
                    <a:cubicBezTo>
                      <a:pt x="6132" y="6679"/>
                      <a:pt x="6204" y="6854"/>
                      <a:pt x="6344" y="6854"/>
                    </a:cubicBezTo>
                    <a:cubicBezTo>
                      <a:pt x="6483" y="6854"/>
                      <a:pt x="6637" y="6679"/>
                      <a:pt x="6687" y="6464"/>
                    </a:cubicBezTo>
                    <a:cubicBezTo>
                      <a:pt x="6736" y="6250"/>
                      <a:pt x="6664" y="6077"/>
                      <a:pt x="6525" y="6077"/>
                    </a:cubicBezTo>
                    <a:close/>
                    <a:moveTo>
                      <a:pt x="7137" y="6077"/>
                    </a:moveTo>
                    <a:cubicBezTo>
                      <a:pt x="6998" y="6077"/>
                      <a:pt x="6847" y="6250"/>
                      <a:pt x="6798" y="6464"/>
                    </a:cubicBezTo>
                    <a:cubicBezTo>
                      <a:pt x="6748" y="6679"/>
                      <a:pt x="6821" y="6854"/>
                      <a:pt x="6961" y="6854"/>
                    </a:cubicBezTo>
                    <a:cubicBezTo>
                      <a:pt x="7101" y="6854"/>
                      <a:pt x="7253" y="6679"/>
                      <a:pt x="7301" y="6464"/>
                    </a:cubicBezTo>
                    <a:cubicBezTo>
                      <a:pt x="7349" y="6250"/>
                      <a:pt x="7275" y="6077"/>
                      <a:pt x="7137" y="6077"/>
                    </a:cubicBezTo>
                    <a:close/>
                    <a:moveTo>
                      <a:pt x="7749" y="6077"/>
                    </a:moveTo>
                    <a:cubicBezTo>
                      <a:pt x="7610" y="6077"/>
                      <a:pt x="7460" y="6250"/>
                      <a:pt x="7412" y="6464"/>
                    </a:cubicBezTo>
                    <a:cubicBezTo>
                      <a:pt x="7365" y="6679"/>
                      <a:pt x="7439" y="6854"/>
                      <a:pt x="7579" y="6854"/>
                    </a:cubicBezTo>
                    <a:cubicBezTo>
                      <a:pt x="7719" y="6854"/>
                      <a:pt x="7870" y="6679"/>
                      <a:pt x="7916" y="6464"/>
                    </a:cubicBezTo>
                    <a:cubicBezTo>
                      <a:pt x="7962" y="6250"/>
                      <a:pt x="7887" y="6077"/>
                      <a:pt x="7749" y="6077"/>
                    </a:cubicBezTo>
                    <a:close/>
                    <a:moveTo>
                      <a:pt x="8370" y="6077"/>
                    </a:moveTo>
                    <a:cubicBezTo>
                      <a:pt x="8232" y="6077"/>
                      <a:pt x="8083" y="6250"/>
                      <a:pt x="8037" y="6464"/>
                    </a:cubicBezTo>
                    <a:cubicBezTo>
                      <a:pt x="7991" y="6679"/>
                      <a:pt x="8067" y="6854"/>
                      <a:pt x="8207" y="6854"/>
                    </a:cubicBezTo>
                    <a:cubicBezTo>
                      <a:pt x="8346" y="6854"/>
                      <a:pt x="8496" y="6679"/>
                      <a:pt x="8541" y="6464"/>
                    </a:cubicBezTo>
                    <a:cubicBezTo>
                      <a:pt x="8585" y="6250"/>
                      <a:pt x="8509" y="6077"/>
                      <a:pt x="8370" y="6077"/>
                    </a:cubicBezTo>
                    <a:close/>
                    <a:moveTo>
                      <a:pt x="8982" y="6077"/>
                    </a:moveTo>
                    <a:cubicBezTo>
                      <a:pt x="8844" y="6077"/>
                      <a:pt x="8696" y="6250"/>
                      <a:pt x="8652" y="6464"/>
                    </a:cubicBezTo>
                    <a:cubicBezTo>
                      <a:pt x="8607" y="6679"/>
                      <a:pt x="8685" y="6854"/>
                      <a:pt x="8824" y="6854"/>
                    </a:cubicBezTo>
                    <a:cubicBezTo>
                      <a:pt x="8964" y="6854"/>
                      <a:pt x="9113" y="6679"/>
                      <a:pt x="9156" y="6464"/>
                    </a:cubicBezTo>
                    <a:cubicBezTo>
                      <a:pt x="9198" y="6250"/>
                      <a:pt x="9120" y="6077"/>
                      <a:pt x="8982" y="6077"/>
                    </a:cubicBezTo>
                    <a:close/>
                    <a:moveTo>
                      <a:pt x="9594" y="6077"/>
                    </a:moveTo>
                    <a:cubicBezTo>
                      <a:pt x="9455" y="6077"/>
                      <a:pt x="9309" y="6250"/>
                      <a:pt x="9266" y="6464"/>
                    </a:cubicBezTo>
                    <a:cubicBezTo>
                      <a:pt x="9224" y="6679"/>
                      <a:pt x="9302" y="6854"/>
                      <a:pt x="9442" y="6854"/>
                    </a:cubicBezTo>
                    <a:cubicBezTo>
                      <a:pt x="9582" y="6854"/>
                      <a:pt x="9729" y="6679"/>
                      <a:pt x="9770" y="6464"/>
                    </a:cubicBezTo>
                    <a:cubicBezTo>
                      <a:pt x="9811" y="6250"/>
                      <a:pt x="9732" y="6077"/>
                      <a:pt x="9594" y="6077"/>
                    </a:cubicBezTo>
                    <a:close/>
                    <a:moveTo>
                      <a:pt x="10216" y="6077"/>
                    </a:moveTo>
                    <a:cubicBezTo>
                      <a:pt x="10077" y="6077"/>
                      <a:pt x="9932" y="6250"/>
                      <a:pt x="9891" y="6464"/>
                    </a:cubicBezTo>
                    <a:cubicBezTo>
                      <a:pt x="9850" y="6679"/>
                      <a:pt x="9930" y="6854"/>
                      <a:pt x="10070" y="6854"/>
                    </a:cubicBezTo>
                    <a:cubicBezTo>
                      <a:pt x="10210" y="6854"/>
                      <a:pt x="10356" y="6679"/>
                      <a:pt x="10395" y="6464"/>
                    </a:cubicBezTo>
                    <a:cubicBezTo>
                      <a:pt x="10435" y="6250"/>
                      <a:pt x="10354" y="6077"/>
                      <a:pt x="10216" y="6077"/>
                    </a:cubicBezTo>
                    <a:close/>
                    <a:moveTo>
                      <a:pt x="10827" y="6077"/>
                    </a:moveTo>
                    <a:cubicBezTo>
                      <a:pt x="10688" y="6077"/>
                      <a:pt x="10545" y="6250"/>
                      <a:pt x="10506" y="6464"/>
                    </a:cubicBezTo>
                    <a:cubicBezTo>
                      <a:pt x="10466" y="6679"/>
                      <a:pt x="10548" y="6854"/>
                      <a:pt x="10688" y="6854"/>
                    </a:cubicBezTo>
                    <a:cubicBezTo>
                      <a:pt x="10827" y="6854"/>
                      <a:pt x="10972" y="6679"/>
                      <a:pt x="11010" y="6464"/>
                    </a:cubicBezTo>
                    <a:cubicBezTo>
                      <a:pt x="11047" y="6250"/>
                      <a:pt x="10965" y="6077"/>
                      <a:pt x="10827" y="6077"/>
                    </a:cubicBezTo>
                    <a:close/>
                    <a:moveTo>
                      <a:pt x="13284" y="6077"/>
                    </a:moveTo>
                    <a:cubicBezTo>
                      <a:pt x="13146" y="6077"/>
                      <a:pt x="13008" y="6250"/>
                      <a:pt x="12975" y="6464"/>
                    </a:cubicBezTo>
                    <a:cubicBezTo>
                      <a:pt x="12943" y="6679"/>
                      <a:pt x="13029" y="6854"/>
                      <a:pt x="13169" y="6854"/>
                    </a:cubicBezTo>
                    <a:cubicBezTo>
                      <a:pt x="13309" y="6854"/>
                      <a:pt x="13448" y="6679"/>
                      <a:pt x="13480" y="6464"/>
                    </a:cubicBezTo>
                    <a:cubicBezTo>
                      <a:pt x="13511" y="6250"/>
                      <a:pt x="13423" y="6077"/>
                      <a:pt x="13284" y="6077"/>
                    </a:cubicBezTo>
                    <a:close/>
                    <a:moveTo>
                      <a:pt x="13896" y="6077"/>
                    </a:moveTo>
                    <a:cubicBezTo>
                      <a:pt x="13758" y="6077"/>
                      <a:pt x="13621" y="6250"/>
                      <a:pt x="13590" y="6464"/>
                    </a:cubicBezTo>
                    <a:cubicBezTo>
                      <a:pt x="13559" y="6679"/>
                      <a:pt x="13648" y="6854"/>
                      <a:pt x="13787" y="6854"/>
                    </a:cubicBezTo>
                    <a:cubicBezTo>
                      <a:pt x="13927" y="6854"/>
                      <a:pt x="14064" y="6679"/>
                      <a:pt x="14094" y="6464"/>
                    </a:cubicBezTo>
                    <a:cubicBezTo>
                      <a:pt x="14123" y="6250"/>
                      <a:pt x="14035" y="6077"/>
                      <a:pt x="13896" y="6077"/>
                    </a:cubicBezTo>
                    <a:close/>
                    <a:moveTo>
                      <a:pt x="16977" y="6077"/>
                    </a:moveTo>
                    <a:cubicBezTo>
                      <a:pt x="16838" y="6077"/>
                      <a:pt x="16708" y="6250"/>
                      <a:pt x="16685" y="6464"/>
                    </a:cubicBezTo>
                    <a:cubicBezTo>
                      <a:pt x="16663" y="6679"/>
                      <a:pt x="16758" y="6854"/>
                      <a:pt x="16898" y="6854"/>
                    </a:cubicBezTo>
                    <a:cubicBezTo>
                      <a:pt x="17038" y="6854"/>
                      <a:pt x="17169" y="6679"/>
                      <a:pt x="17190" y="6464"/>
                    </a:cubicBezTo>
                    <a:cubicBezTo>
                      <a:pt x="17211" y="6250"/>
                      <a:pt x="17115" y="6077"/>
                      <a:pt x="16977" y="6077"/>
                    </a:cubicBezTo>
                    <a:close/>
                    <a:moveTo>
                      <a:pt x="1949" y="7014"/>
                    </a:moveTo>
                    <a:cubicBezTo>
                      <a:pt x="1809" y="7014"/>
                      <a:pt x="1644" y="7191"/>
                      <a:pt x="1580" y="7410"/>
                    </a:cubicBezTo>
                    <a:cubicBezTo>
                      <a:pt x="1516" y="7630"/>
                      <a:pt x="1578" y="7810"/>
                      <a:pt x="1719" y="7810"/>
                    </a:cubicBezTo>
                    <a:cubicBezTo>
                      <a:pt x="1861" y="7810"/>
                      <a:pt x="2027" y="7630"/>
                      <a:pt x="2090" y="7410"/>
                    </a:cubicBezTo>
                    <a:cubicBezTo>
                      <a:pt x="2153" y="7191"/>
                      <a:pt x="2089" y="7014"/>
                      <a:pt x="1949" y="7014"/>
                    </a:cubicBezTo>
                    <a:close/>
                    <a:moveTo>
                      <a:pt x="2570" y="7014"/>
                    </a:moveTo>
                    <a:cubicBezTo>
                      <a:pt x="2430" y="7014"/>
                      <a:pt x="2266" y="7191"/>
                      <a:pt x="2204" y="7410"/>
                    </a:cubicBezTo>
                    <a:cubicBezTo>
                      <a:pt x="2142" y="7630"/>
                      <a:pt x="2205" y="7810"/>
                      <a:pt x="2347" y="7810"/>
                    </a:cubicBezTo>
                    <a:cubicBezTo>
                      <a:pt x="2489" y="7810"/>
                      <a:pt x="2653" y="7630"/>
                      <a:pt x="2714" y="7410"/>
                    </a:cubicBezTo>
                    <a:cubicBezTo>
                      <a:pt x="2775" y="7191"/>
                      <a:pt x="2710" y="7014"/>
                      <a:pt x="2570" y="7014"/>
                    </a:cubicBezTo>
                    <a:close/>
                    <a:moveTo>
                      <a:pt x="5056" y="7014"/>
                    </a:moveTo>
                    <a:cubicBezTo>
                      <a:pt x="4916" y="7014"/>
                      <a:pt x="4757" y="7191"/>
                      <a:pt x="4702" y="7410"/>
                    </a:cubicBezTo>
                    <a:cubicBezTo>
                      <a:pt x="4647" y="7630"/>
                      <a:pt x="4716" y="7810"/>
                      <a:pt x="4857" y="7810"/>
                    </a:cubicBezTo>
                    <a:cubicBezTo>
                      <a:pt x="4999" y="7810"/>
                      <a:pt x="5158" y="7630"/>
                      <a:pt x="5212" y="7410"/>
                    </a:cubicBezTo>
                    <a:cubicBezTo>
                      <a:pt x="5266" y="7191"/>
                      <a:pt x="5196" y="7014"/>
                      <a:pt x="5056" y="7014"/>
                    </a:cubicBezTo>
                    <a:close/>
                    <a:moveTo>
                      <a:pt x="5678" y="7014"/>
                    </a:moveTo>
                    <a:cubicBezTo>
                      <a:pt x="5537" y="7014"/>
                      <a:pt x="5380" y="7191"/>
                      <a:pt x="5327" y="7410"/>
                    </a:cubicBezTo>
                    <a:cubicBezTo>
                      <a:pt x="5273" y="7630"/>
                      <a:pt x="5343" y="7810"/>
                      <a:pt x="5485" y="7810"/>
                    </a:cubicBezTo>
                    <a:cubicBezTo>
                      <a:pt x="5627" y="7810"/>
                      <a:pt x="5784" y="7630"/>
                      <a:pt x="5837" y="7410"/>
                    </a:cubicBezTo>
                    <a:cubicBezTo>
                      <a:pt x="5889" y="7191"/>
                      <a:pt x="5818" y="7014"/>
                      <a:pt x="5678" y="7014"/>
                    </a:cubicBezTo>
                    <a:close/>
                    <a:moveTo>
                      <a:pt x="6299" y="7014"/>
                    </a:moveTo>
                    <a:cubicBezTo>
                      <a:pt x="6159" y="7014"/>
                      <a:pt x="6003" y="7191"/>
                      <a:pt x="5951" y="7410"/>
                    </a:cubicBezTo>
                    <a:cubicBezTo>
                      <a:pt x="5899" y="7630"/>
                      <a:pt x="5971" y="7810"/>
                      <a:pt x="6113" y="7810"/>
                    </a:cubicBezTo>
                    <a:cubicBezTo>
                      <a:pt x="6254" y="7810"/>
                      <a:pt x="6411" y="7630"/>
                      <a:pt x="6462" y="7410"/>
                    </a:cubicBezTo>
                    <a:cubicBezTo>
                      <a:pt x="6512" y="7191"/>
                      <a:pt x="6439" y="7014"/>
                      <a:pt x="6299" y="7014"/>
                    </a:cubicBezTo>
                    <a:close/>
                    <a:moveTo>
                      <a:pt x="6921" y="7014"/>
                    </a:moveTo>
                    <a:cubicBezTo>
                      <a:pt x="6780" y="7014"/>
                      <a:pt x="6626" y="7191"/>
                      <a:pt x="6576" y="7410"/>
                    </a:cubicBezTo>
                    <a:cubicBezTo>
                      <a:pt x="6526" y="7630"/>
                      <a:pt x="6599" y="7810"/>
                      <a:pt x="6740" y="7810"/>
                    </a:cubicBezTo>
                    <a:cubicBezTo>
                      <a:pt x="6882" y="7810"/>
                      <a:pt x="7037" y="7630"/>
                      <a:pt x="7086" y="7410"/>
                    </a:cubicBezTo>
                    <a:cubicBezTo>
                      <a:pt x="7135" y="7191"/>
                      <a:pt x="7061" y="7014"/>
                      <a:pt x="6921" y="7014"/>
                    </a:cubicBezTo>
                    <a:close/>
                    <a:moveTo>
                      <a:pt x="7542" y="7014"/>
                    </a:moveTo>
                    <a:cubicBezTo>
                      <a:pt x="7402" y="7014"/>
                      <a:pt x="7249" y="7191"/>
                      <a:pt x="7201" y="7410"/>
                    </a:cubicBezTo>
                    <a:cubicBezTo>
                      <a:pt x="7152" y="7630"/>
                      <a:pt x="7227" y="7810"/>
                      <a:pt x="7368" y="7810"/>
                    </a:cubicBezTo>
                    <a:cubicBezTo>
                      <a:pt x="7510" y="7810"/>
                      <a:pt x="7663" y="7630"/>
                      <a:pt x="7711" y="7410"/>
                    </a:cubicBezTo>
                    <a:cubicBezTo>
                      <a:pt x="7758" y="7191"/>
                      <a:pt x="7683" y="7014"/>
                      <a:pt x="7542" y="7014"/>
                    </a:cubicBezTo>
                    <a:close/>
                    <a:moveTo>
                      <a:pt x="8164" y="7014"/>
                    </a:moveTo>
                    <a:cubicBezTo>
                      <a:pt x="8024" y="7014"/>
                      <a:pt x="7872" y="7191"/>
                      <a:pt x="7825" y="7410"/>
                    </a:cubicBezTo>
                    <a:cubicBezTo>
                      <a:pt x="7778" y="7630"/>
                      <a:pt x="7855" y="7810"/>
                      <a:pt x="7996" y="7810"/>
                    </a:cubicBezTo>
                    <a:cubicBezTo>
                      <a:pt x="8138" y="7810"/>
                      <a:pt x="8290" y="7630"/>
                      <a:pt x="8336" y="7410"/>
                    </a:cubicBezTo>
                    <a:cubicBezTo>
                      <a:pt x="8381" y="7191"/>
                      <a:pt x="8304" y="7014"/>
                      <a:pt x="8164" y="7014"/>
                    </a:cubicBezTo>
                    <a:close/>
                    <a:moveTo>
                      <a:pt x="8786" y="7014"/>
                    </a:moveTo>
                    <a:cubicBezTo>
                      <a:pt x="8645" y="7014"/>
                      <a:pt x="8495" y="7191"/>
                      <a:pt x="8450" y="7410"/>
                    </a:cubicBezTo>
                    <a:cubicBezTo>
                      <a:pt x="8405" y="7630"/>
                      <a:pt x="8483" y="7810"/>
                      <a:pt x="8624" y="7810"/>
                    </a:cubicBezTo>
                    <a:cubicBezTo>
                      <a:pt x="8766" y="7810"/>
                      <a:pt x="8916" y="7630"/>
                      <a:pt x="8960" y="7410"/>
                    </a:cubicBezTo>
                    <a:cubicBezTo>
                      <a:pt x="9004" y="7191"/>
                      <a:pt x="8926" y="7014"/>
                      <a:pt x="8786" y="7014"/>
                    </a:cubicBezTo>
                    <a:close/>
                    <a:moveTo>
                      <a:pt x="9407" y="7014"/>
                    </a:moveTo>
                    <a:cubicBezTo>
                      <a:pt x="9267" y="7014"/>
                      <a:pt x="9118" y="7191"/>
                      <a:pt x="9075" y="7410"/>
                    </a:cubicBezTo>
                    <a:cubicBezTo>
                      <a:pt x="9031" y="7630"/>
                      <a:pt x="9110" y="7810"/>
                      <a:pt x="9252" y="7810"/>
                    </a:cubicBezTo>
                    <a:cubicBezTo>
                      <a:pt x="9394" y="7810"/>
                      <a:pt x="9543" y="7630"/>
                      <a:pt x="9585" y="7410"/>
                    </a:cubicBezTo>
                    <a:cubicBezTo>
                      <a:pt x="9627" y="7191"/>
                      <a:pt x="9547" y="7014"/>
                      <a:pt x="9407" y="7014"/>
                    </a:cubicBezTo>
                    <a:close/>
                    <a:moveTo>
                      <a:pt x="10029" y="7014"/>
                    </a:moveTo>
                    <a:cubicBezTo>
                      <a:pt x="9889" y="7014"/>
                      <a:pt x="9741" y="7191"/>
                      <a:pt x="9700" y="7410"/>
                    </a:cubicBezTo>
                    <a:cubicBezTo>
                      <a:pt x="9658" y="7630"/>
                      <a:pt x="9738" y="7810"/>
                      <a:pt x="9880" y="7810"/>
                    </a:cubicBezTo>
                    <a:cubicBezTo>
                      <a:pt x="10021" y="7810"/>
                      <a:pt x="10169" y="7630"/>
                      <a:pt x="10210" y="7410"/>
                    </a:cubicBezTo>
                    <a:cubicBezTo>
                      <a:pt x="10250" y="7191"/>
                      <a:pt x="10169" y="7014"/>
                      <a:pt x="10029" y="7014"/>
                    </a:cubicBezTo>
                    <a:close/>
                    <a:moveTo>
                      <a:pt x="10650" y="7014"/>
                    </a:moveTo>
                    <a:cubicBezTo>
                      <a:pt x="10510" y="7014"/>
                      <a:pt x="10364" y="7191"/>
                      <a:pt x="10324" y="7410"/>
                    </a:cubicBezTo>
                    <a:cubicBezTo>
                      <a:pt x="10284" y="7630"/>
                      <a:pt x="10366" y="7810"/>
                      <a:pt x="10508" y="7810"/>
                    </a:cubicBezTo>
                    <a:cubicBezTo>
                      <a:pt x="10649" y="7810"/>
                      <a:pt x="10796" y="7630"/>
                      <a:pt x="10835" y="7410"/>
                    </a:cubicBezTo>
                    <a:cubicBezTo>
                      <a:pt x="10873" y="7191"/>
                      <a:pt x="10791" y="7014"/>
                      <a:pt x="10650" y="7014"/>
                    </a:cubicBezTo>
                    <a:close/>
                    <a:moveTo>
                      <a:pt x="13148" y="7014"/>
                    </a:moveTo>
                    <a:cubicBezTo>
                      <a:pt x="13008" y="7014"/>
                      <a:pt x="12867" y="7191"/>
                      <a:pt x="12834" y="7410"/>
                    </a:cubicBezTo>
                    <a:cubicBezTo>
                      <a:pt x="12801" y="7630"/>
                      <a:pt x="12888" y="7810"/>
                      <a:pt x="13030" y="7810"/>
                    </a:cubicBezTo>
                    <a:cubicBezTo>
                      <a:pt x="13172" y="7810"/>
                      <a:pt x="13313" y="7630"/>
                      <a:pt x="13345" y="7410"/>
                    </a:cubicBezTo>
                    <a:cubicBezTo>
                      <a:pt x="13376" y="7191"/>
                      <a:pt x="13288" y="7014"/>
                      <a:pt x="13148" y="7014"/>
                    </a:cubicBezTo>
                    <a:close/>
                    <a:moveTo>
                      <a:pt x="13770" y="7014"/>
                    </a:moveTo>
                    <a:cubicBezTo>
                      <a:pt x="13630" y="7014"/>
                      <a:pt x="13491" y="7191"/>
                      <a:pt x="13459" y="7410"/>
                    </a:cubicBezTo>
                    <a:cubicBezTo>
                      <a:pt x="13427" y="7630"/>
                      <a:pt x="13517" y="7810"/>
                      <a:pt x="13658" y="7810"/>
                    </a:cubicBezTo>
                    <a:cubicBezTo>
                      <a:pt x="13800" y="7810"/>
                      <a:pt x="13939" y="7630"/>
                      <a:pt x="13969" y="7410"/>
                    </a:cubicBezTo>
                    <a:cubicBezTo>
                      <a:pt x="13999" y="7191"/>
                      <a:pt x="13910" y="7014"/>
                      <a:pt x="13770" y="7014"/>
                    </a:cubicBezTo>
                    <a:close/>
                    <a:moveTo>
                      <a:pt x="14392" y="7014"/>
                    </a:moveTo>
                    <a:cubicBezTo>
                      <a:pt x="14252" y="7014"/>
                      <a:pt x="14114" y="7191"/>
                      <a:pt x="14084" y="7410"/>
                    </a:cubicBezTo>
                    <a:cubicBezTo>
                      <a:pt x="14054" y="7630"/>
                      <a:pt x="14145" y="7810"/>
                      <a:pt x="14286" y="7810"/>
                    </a:cubicBezTo>
                    <a:cubicBezTo>
                      <a:pt x="14428" y="7810"/>
                      <a:pt x="14566" y="7630"/>
                      <a:pt x="14594" y="7410"/>
                    </a:cubicBezTo>
                    <a:cubicBezTo>
                      <a:pt x="14623" y="7191"/>
                      <a:pt x="14532" y="7014"/>
                      <a:pt x="14392" y="7014"/>
                    </a:cubicBezTo>
                    <a:close/>
                    <a:moveTo>
                      <a:pt x="15014" y="7014"/>
                    </a:moveTo>
                    <a:cubicBezTo>
                      <a:pt x="14874" y="7014"/>
                      <a:pt x="14737" y="7191"/>
                      <a:pt x="14709" y="7410"/>
                    </a:cubicBezTo>
                    <a:cubicBezTo>
                      <a:pt x="14681" y="7630"/>
                      <a:pt x="14773" y="7810"/>
                      <a:pt x="14914" y="7810"/>
                    </a:cubicBezTo>
                    <a:cubicBezTo>
                      <a:pt x="15056" y="7810"/>
                      <a:pt x="15193" y="7630"/>
                      <a:pt x="15219" y="7410"/>
                    </a:cubicBezTo>
                    <a:cubicBezTo>
                      <a:pt x="15246" y="7191"/>
                      <a:pt x="15154" y="7014"/>
                      <a:pt x="15014" y="7014"/>
                    </a:cubicBezTo>
                    <a:close/>
                    <a:moveTo>
                      <a:pt x="411" y="8002"/>
                    </a:moveTo>
                    <a:cubicBezTo>
                      <a:pt x="269" y="8002"/>
                      <a:pt x="98" y="8182"/>
                      <a:pt x="29" y="8407"/>
                    </a:cubicBezTo>
                    <a:cubicBezTo>
                      <a:pt x="-40" y="8632"/>
                      <a:pt x="20" y="8817"/>
                      <a:pt x="163" y="8817"/>
                    </a:cubicBezTo>
                    <a:cubicBezTo>
                      <a:pt x="306" y="8817"/>
                      <a:pt x="478" y="8632"/>
                      <a:pt x="546" y="8407"/>
                    </a:cubicBezTo>
                    <a:cubicBezTo>
                      <a:pt x="613" y="8182"/>
                      <a:pt x="553" y="8002"/>
                      <a:pt x="411" y="8002"/>
                    </a:cubicBezTo>
                    <a:close/>
                    <a:moveTo>
                      <a:pt x="1032" y="8002"/>
                    </a:moveTo>
                    <a:cubicBezTo>
                      <a:pt x="890" y="8002"/>
                      <a:pt x="721" y="8182"/>
                      <a:pt x="653" y="8407"/>
                    </a:cubicBezTo>
                    <a:cubicBezTo>
                      <a:pt x="586" y="8632"/>
                      <a:pt x="647" y="8817"/>
                      <a:pt x="791" y="8817"/>
                    </a:cubicBezTo>
                    <a:cubicBezTo>
                      <a:pt x="934" y="8817"/>
                      <a:pt x="1104" y="8632"/>
                      <a:pt x="1170" y="8407"/>
                    </a:cubicBezTo>
                    <a:cubicBezTo>
                      <a:pt x="1236" y="8182"/>
                      <a:pt x="1174" y="8002"/>
                      <a:pt x="1032" y="8002"/>
                    </a:cubicBezTo>
                    <a:close/>
                    <a:moveTo>
                      <a:pt x="6073" y="8002"/>
                    </a:moveTo>
                    <a:cubicBezTo>
                      <a:pt x="5931" y="8002"/>
                      <a:pt x="5773" y="8182"/>
                      <a:pt x="5720" y="8407"/>
                    </a:cubicBezTo>
                    <a:cubicBezTo>
                      <a:pt x="5666" y="8632"/>
                      <a:pt x="5739" y="8817"/>
                      <a:pt x="5882" y="8817"/>
                    </a:cubicBezTo>
                    <a:cubicBezTo>
                      <a:pt x="6026" y="8817"/>
                      <a:pt x="6184" y="8632"/>
                      <a:pt x="6236" y="8407"/>
                    </a:cubicBezTo>
                    <a:cubicBezTo>
                      <a:pt x="6288" y="8182"/>
                      <a:pt x="6215" y="8002"/>
                      <a:pt x="6073" y="8002"/>
                    </a:cubicBezTo>
                    <a:close/>
                    <a:moveTo>
                      <a:pt x="6704" y="8002"/>
                    </a:moveTo>
                    <a:cubicBezTo>
                      <a:pt x="6563" y="8002"/>
                      <a:pt x="6406" y="8182"/>
                      <a:pt x="6354" y="8407"/>
                    </a:cubicBezTo>
                    <a:cubicBezTo>
                      <a:pt x="6303" y="8632"/>
                      <a:pt x="6377" y="8817"/>
                      <a:pt x="6520" y="8817"/>
                    </a:cubicBezTo>
                    <a:cubicBezTo>
                      <a:pt x="6663" y="8817"/>
                      <a:pt x="6821" y="8632"/>
                      <a:pt x="6871" y="8407"/>
                    </a:cubicBezTo>
                    <a:cubicBezTo>
                      <a:pt x="6921" y="8182"/>
                      <a:pt x="6846" y="8002"/>
                      <a:pt x="6704" y="8002"/>
                    </a:cubicBezTo>
                    <a:close/>
                    <a:moveTo>
                      <a:pt x="7336" y="8002"/>
                    </a:moveTo>
                    <a:cubicBezTo>
                      <a:pt x="7194" y="8002"/>
                      <a:pt x="7039" y="8182"/>
                      <a:pt x="6989" y="8407"/>
                    </a:cubicBezTo>
                    <a:cubicBezTo>
                      <a:pt x="6939" y="8632"/>
                      <a:pt x="7015" y="8817"/>
                      <a:pt x="7158" y="8817"/>
                    </a:cubicBezTo>
                    <a:cubicBezTo>
                      <a:pt x="7302" y="8817"/>
                      <a:pt x="7457" y="8632"/>
                      <a:pt x="7506" y="8407"/>
                    </a:cubicBezTo>
                    <a:cubicBezTo>
                      <a:pt x="7554" y="8182"/>
                      <a:pt x="7478" y="8002"/>
                      <a:pt x="7336" y="8002"/>
                    </a:cubicBezTo>
                    <a:close/>
                    <a:moveTo>
                      <a:pt x="7957" y="8002"/>
                    </a:moveTo>
                    <a:cubicBezTo>
                      <a:pt x="7816" y="8002"/>
                      <a:pt x="7662" y="8182"/>
                      <a:pt x="7614" y="8407"/>
                    </a:cubicBezTo>
                    <a:cubicBezTo>
                      <a:pt x="7566" y="8632"/>
                      <a:pt x="7643" y="8817"/>
                      <a:pt x="7786" y="8817"/>
                    </a:cubicBezTo>
                    <a:cubicBezTo>
                      <a:pt x="7929" y="8817"/>
                      <a:pt x="8083" y="8632"/>
                      <a:pt x="8130" y="8407"/>
                    </a:cubicBezTo>
                    <a:cubicBezTo>
                      <a:pt x="8177" y="8182"/>
                      <a:pt x="8099" y="8002"/>
                      <a:pt x="7957" y="8002"/>
                    </a:cubicBezTo>
                    <a:close/>
                    <a:moveTo>
                      <a:pt x="8589" y="8002"/>
                    </a:moveTo>
                    <a:cubicBezTo>
                      <a:pt x="8447" y="8002"/>
                      <a:pt x="8295" y="8182"/>
                      <a:pt x="8249" y="8407"/>
                    </a:cubicBezTo>
                    <a:cubicBezTo>
                      <a:pt x="8202" y="8632"/>
                      <a:pt x="8281" y="8817"/>
                      <a:pt x="8424" y="8817"/>
                    </a:cubicBezTo>
                    <a:cubicBezTo>
                      <a:pt x="8567" y="8817"/>
                      <a:pt x="8720" y="8632"/>
                      <a:pt x="8765" y="8407"/>
                    </a:cubicBezTo>
                    <a:cubicBezTo>
                      <a:pt x="8810" y="8182"/>
                      <a:pt x="8731" y="8002"/>
                      <a:pt x="8589" y="8002"/>
                    </a:cubicBezTo>
                    <a:close/>
                    <a:moveTo>
                      <a:pt x="9221" y="8002"/>
                    </a:moveTo>
                    <a:cubicBezTo>
                      <a:pt x="9079" y="8002"/>
                      <a:pt x="8928" y="8182"/>
                      <a:pt x="8883" y="8407"/>
                    </a:cubicBezTo>
                    <a:cubicBezTo>
                      <a:pt x="8839" y="8632"/>
                      <a:pt x="8919" y="8817"/>
                      <a:pt x="9062" y="8817"/>
                    </a:cubicBezTo>
                    <a:cubicBezTo>
                      <a:pt x="9205" y="8817"/>
                      <a:pt x="9357" y="8632"/>
                      <a:pt x="9400" y="8407"/>
                    </a:cubicBezTo>
                    <a:cubicBezTo>
                      <a:pt x="9443" y="8182"/>
                      <a:pt x="9363" y="8002"/>
                      <a:pt x="9221" y="8002"/>
                    </a:cubicBezTo>
                    <a:close/>
                    <a:moveTo>
                      <a:pt x="9853" y="8002"/>
                    </a:moveTo>
                    <a:cubicBezTo>
                      <a:pt x="9711" y="8002"/>
                      <a:pt x="9561" y="8182"/>
                      <a:pt x="9518" y="8407"/>
                    </a:cubicBezTo>
                    <a:cubicBezTo>
                      <a:pt x="9475" y="8632"/>
                      <a:pt x="9557" y="8817"/>
                      <a:pt x="9700" y="8817"/>
                    </a:cubicBezTo>
                    <a:cubicBezTo>
                      <a:pt x="9843" y="8817"/>
                      <a:pt x="9994" y="8632"/>
                      <a:pt x="10035" y="8407"/>
                    </a:cubicBezTo>
                    <a:cubicBezTo>
                      <a:pt x="10077" y="8182"/>
                      <a:pt x="9995" y="8002"/>
                      <a:pt x="9853" y="8002"/>
                    </a:cubicBezTo>
                    <a:close/>
                    <a:moveTo>
                      <a:pt x="10484" y="8002"/>
                    </a:moveTo>
                    <a:cubicBezTo>
                      <a:pt x="10342" y="8002"/>
                      <a:pt x="10194" y="8182"/>
                      <a:pt x="10153" y="8407"/>
                    </a:cubicBezTo>
                    <a:cubicBezTo>
                      <a:pt x="10112" y="8632"/>
                      <a:pt x="10194" y="8817"/>
                      <a:pt x="10338" y="8817"/>
                    </a:cubicBezTo>
                    <a:cubicBezTo>
                      <a:pt x="10481" y="8817"/>
                      <a:pt x="10630" y="8632"/>
                      <a:pt x="10670" y="8407"/>
                    </a:cubicBezTo>
                    <a:cubicBezTo>
                      <a:pt x="10709" y="8182"/>
                      <a:pt x="10626" y="8002"/>
                      <a:pt x="10484" y="8002"/>
                    </a:cubicBezTo>
                    <a:close/>
                    <a:moveTo>
                      <a:pt x="11106" y="8002"/>
                    </a:moveTo>
                    <a:cubicBezTo>
                      <a:pt x="10964" y="8002"/>
                      <a:pt x="10817" y="8182"/>
                      <a:pt x="10778" y="8407"/>
                    </a:cubicBezTo>
                    <a:cubicBezTo>
                      <a:pt x="10739" y="8632"/>
                      <a:pt x="10823" y="8817"/>
                      <a:pt x="10966" y="8817"/>
                    </a:cubicBezTo>
                    <a:cubicBezTo>
                      <a:pt x="11109" y="8817"/>
                      <a:pt x="11257" y="8632"/>
                      <a:pt x="11295" y="8407"/>
                    </a:cubicBezTo>
                    <a:cubicBezTo>
                      <a:pt x="11333" y="8182"/>
                      <a:pt x="11248" y="8002"/>
                      <a:pt x="11106" y="8002"/>
                    </a:cubicBezTo>
                    <a:close/>
                    <a:moveTo>
                      <a:pt x="11738" y="8002"/>
                    </a:moveTo>
                    <a:cubicBezTo>
                      <a:pt x="11596" y="8002"/>
                      <a:pt x="11450" y="8182"/>
                      <a:pt x="11413" y="8407"/>
                    </a:cubicBezTo>
                    <a:cubicBezTo>
                      <a:pt x="11375" y="8632"/>
                      <a:pt x="11461" y="8817"/>
                      <a:pt x="11604" y="8817"/>
                    </a:cubicBezTo>
                    <a:cubicBezTo>
                      <a:pt x="11748" y="8817"/>
                      <a:pt x="11893" y="8632"/>
                      <a:pt x="11930" y="8407"/>
                    </a:cubicBezTo>
                    <a:cubicBezTo>
                      <a:pt x="11966" y="8182"/>
                      <a:pt x="11880" y="8002"/>
                      <a:pt x="11738" y="8002"/>
                    </a:cubicBezTo>
                    <a:close/>
                    <a:moveTo>
                      <a:pt x="13001" y="8002"/>
                    </a:moveTo>
                    <a:cubicBezTo>
                      <a:pt x="12860" y="8002"/>
                      <a:pt x="12717" y="8182"/>
                      <a:pt x="12683" y="8407"/>
                    </a:cubicBezTo>
                    <a:cubicBezTo>
                      <a:pt x="12649" y="8632"/>
                      <a:pt x="12737" y="8817"/>
                      <a:pt x="12880" y="8817"/>
                    </a:cubicBezTo>
                    <a:cubicBezTo>
                      <a:pt x="13024" y="8817"/>
                      <a:pt x="13167" y="8632"/>
                      <a:pt x="13200" y="8407"/>
                    </a:cubicBezTo>
                    <a:cubicBezTo>
                      <a:pt x="13232" y="8182"/>
                      <a:pt x="13143" y="8002"/>
                      <a:pt x="13001" y="8002"/>
                    </a:cubicBezTo>
                    <a:close/>
                    <a:moveTo>
                      <a:pt x="13633" y="8002"/>
                    </a:moveTo>
                    <a:cubicBezTo>
                      <a:pt x="13491" y="8002"/>
                      <a:pt x="13350" y="8182"/>
                      <a:pt x="13318" y="8407"/>
                    </a:cubicBezTo>
                    <a:cubicBezTo>
                      <a:pt x="13286" y="8632"/>
                      <a:pt x="13375" y="8817"/>
                      <a:pt x="13519" y="8817"/>
                    </a:cubicBezTo>
                    <a:cubicBezTo>
                      <a:pt x="13662" y="8817"/>
                      <a:pt x="13803" y="8632"/>
                      <a:pt x="13834" y="8407"/>
                    </a:cubicBezTo>
                    <a:cubicBezTo>
                      <a:pt x="13865" y="8182"/>
                      <a:pt x="13775" y="8002"/>
                      <a:pt x="13633" y="8002"/>
                    </a:cubicBezTo>
                    <a:close/>
                    <a:moveTo>
                      <a:pt x="14255" y="8002"/>
                    </a:moveTo>
                    <a:cubicBezTo>
                      <a:pt x="14113" y="8002"/>
                      <a:pt x="13974" y="8182"/>
                      <a:pt x="13943" y="8407"/>
                    </a:cubicBezTo>
                    <a:cubicBezTo>
                      <a:pt x="13912" y="8632"/>
                      <a:pt x="14004" y="8817"/>
                      <a:pt x="14147" y="8817"/>
                    </a:cubicBezTo>
                    <a:cubicBezTo>
                      <a:pt x="14290" y="8817"/>
                      <a:pt x="14430" y="8632"/>
                      <a:pt x="14460" y="8407"/>
                    </a:cubicBezTo>
                    <a:cubicBezTo>
                      <a:pt x="14489" y="8182"/>
                      <a:pt x="14397" y="8002"/>
                      <a:pt x="14255" y="8002"/>
                    </a:cubicBezTo>
                    <a:close/>
                    <a:moveTo>
                      <a:pt x="14887" y="8002"/>
                    </a:moveTo>
                    <a:cubicBezTo>
                      <a:pt x="14745" y="8002"/>
                      <a:pt x="14607" y="8182"/>
                      <a:pt x="14578" y="8407"/>
                    </a:cubicBezTo>
                    <a:cubicBezTo>
                      <a:pt x="14549" y="8632"/>
                      <a:pt x="14642" y="8817"/>
                      <a:pt x="14785" y="8817"/>
                    </a:cubicBezTo>
                    <a:cubicBezTo>
                      <a:pt x="14929" y="8817"/>
                      <a:pt x="15067" y="8632"/>
                      <a:pt x="15095" y="8407"/>
                    </a:cubicBezTo>
                    <a:cubicBezTo>
                      <a:pt x="15122" y="8182"/>
                      <a:pt x="15029" y="8002"/>
                      <a:pt x="14887" y="8002"/>
                    </a:cubicBezTo>
                    <a:close/>
                    <a:moveTo>
                      <a:pt x="15519" y="8002"/>
                    </a:moveTo>
                    <a:cubicBezTo>
                      <a:pt x="15378" y="8002"/>
                      <a:pt x="15240" y="8182"/>
                      <a:pt x="15213" y="8407"/>
                    </a:cubicBezTo>
                    <a:cubicBezTo>
                      <a:pt x="15186" y="8632"/>
                      <a:pt x="15280" y="8817"/>
                      <a:pt x="15423" y="8817"/>
                    </a:cubicBezTo>
                    <a:cubicBezTo>
                      <a:pt x="15567" y="8817"/>
                      <a:pt x="15704" y="8632"/>
                      <a:pt x="15730" y="8407"/>
                    </a:cubicBezTo>
                    <a:cubicBezTo>
                      <a:pt x="15756" y="8182"/>
                      <a:pt x="15661" y="8002"/>
                      <a:pt x="15519" y="8002"/>
                    </a:cubicBezTo>
                    <a:close/>
                    <a:moveTo>
                      <a:pt x="5837" y="8989"/>
                    </a:moveTo>
                    <a:cubicBezTo>
                      <a:pt x="5693" y="8989"/>
                      <a:pt x="5533" y="9174"/>
                      <a:pt x="5478" y="9405"/>
                    </a:cubicBezTo>
                    <a:cubicBezTo>
                      <a:pt x="5423" y="9636"/>
                      <a:pt x="5496" y="9824"/>
                      <a:pt x="5641" y="9824"/>
                    </a:cubicBezTo>
                    <a:cubicBezTo>
                      <a:pt x="5786" y="9824"/>
                      <a:pt x="5948" y="9636"/>
                      <a:pt x="6001" y="9405"/>
                    </a:cubicBezTo>
                    <a:cubicBezTo>
                      <a:pt x="6054" y="9174"/>
                      <a:pt x="5980" y="8989"/>
                      <a:pt x="5837" y="8989"/>
                    </a:cubicBezTo>
                    <a:close/>
                    <a:moveTo>
                      <a:pt x="6478" y="8989"/>
                    </a:moveTo>
                    <a:cubicBezTo>
                      <a:pt x="6335" y="8989"/>
                      <a:pt x="6176" y="9174"/>
                      <a:pt x="6123" y="9405"/>
                    </a:cubicBezTo>
                    <a:cubicBezTo>
                      <a:pt x="6070" y="9636"/>
                      <a:pt x="6144" y="9824"/>
                      <a:pt x="6289" y="9824"/>
                    </a:cubicBezTo>
                    <a:cubicBezTo>
                      <a:pt x="6435" y="9824"/>
                      <a:pt x="6594" y="9636"/>
                      <a:pt x="6646" y="9405"/>
                    </a:cubicBezTo>
                    <a:cubicBezTo>
                      <a:pt x="6697" y="9174"/>
                      <a:pt x="6622" y="8989"/>
                      <a:pt x="6478" y="8989"/>
                    </a:cubicBezTo>
                    <a:close/>
                    <a:moveTo>
                      <a:pt x="7110" y="8989"/>
                    </a:moveTo>
                    <a:cubicBezTo>
                      <a:pt x="6966" y="8989"/>
                      <a:pt x="6809" y="9174"/>
                      <a:pt x="6758" y="9405"/>
                    </a:cubicBezTo>
                    <a:cubicBezTo>
                      <a:pt x="6706" y="9636"/>
                      <a:pt x="6782" y="9824"/>
                      <a:pt x="6927" y="9824"/>
                    </a:cubicBezTo>
                    <a:cubicBezTo>
                      <a:pt x="7073" y="9824"/>
                      <a:pt x="7231" y="9636"/>
                      <a:pt x="7281" y="9405"/>
                    </a:cubicBezTo>
                    <a:cubicBezTo>
                      <a:pt x="7330" y="9174"/>
                      <a:pt x="7254" y="8989"/>
                      <a:pt x="7110" y="8989"/>
                    </a:cubicBezTo>
                    <a:close/>
                    <a:moveTo>
                      <a:pt x="7751" y="8989"/>
                    </a:moveTo>
                    <a:cubicBezTo>
                      <a:pt x="7608" y="8989"/>
                      <a:pt x="7452" y="9174"/>
                      <a:pt x="7402" y="9405"/>
                    </a:cubicBezTo>
                    <a:cubicBezTo>
                      <a:pt x="7353" y="9636"/>
                      <a:pt x="7431" y="9824"/>
                      <a:pt x="7576" y="9824"/>
                    </a:cubicBezTo>
                    <a:cubicBezTo>
                      <a:pt x="7721" y="9824"/>
                      <a:pt x="7878" y="9636"/>
                      <a:pt x="7926" y="9405"/>
                    </a:cubicBezTo>
                    <a:cubicBezTo>
                      <a:pt x="7973" y="9174"/>
                      <a:pt x="7895" y="8989"/>
                      <a:pt x="7751" y="8989"/>
                    </a:cubicBezTo>
                    <a:close/>
                    <a:moveTo>
                      <a:pt x="8393" y="8989"/>
                    </a:moveTo>
                    <a:cubicBezTo>
                      <a:pt x="8249" y="8989"/>
                      <a:pt x="8095" y="9174"/>
                      <a:pt x="8047" y="9405"/>
                    </a:cubicBezTo>
                    <a:cubicBezTo>
                      <a:pt x="8000" y="9636"/>
                      <a:pt x="8079" y="9824"/>
                      <a:pt x="8224" y="9824"/>
                    </a:cubicBezTo>
                    <a:cubicBezTo>
                      <a:pt x="8369" y="9824"/>
                      <a:pt x="8524" y="9636"/>
                      <a:pt x="8570" y="9405"/>
                    </a:cubicBezTo>
                    <a:cubicBezTo>
                      <a:pt x="8616" y="9174"/>
                      <a:pt x="8537" y="8989"/>
                      <a:pt x="8393" y="8989"/>
                    </a:cubicBezTo>
                    <a:close/>
                    <a:moveTo>
                      <a:pt x="9025" y="8989"/>
                    </a:moveTo>
                    <a:cubicBezTo>
                      <a:pt x="8881" y="8989"/>
                      <a:pt x="8728" y="9174"/>
                      <a:pt x="8682" y="9405"/>
                    </a:cubicBezTo>
                    <a:cubicBezTo>
                      <a:pt x="8636" y="9636"/>
                      <a:pt x="8717" y="9824"/>
                      <a:pt x="8862" y="9824"/>
                    </a:cubicBezTo>
                    <a:cubicBezTo>
                      <a:pt x="9007" y="9824"/>
                      <a:pt x="9161" y="9636"/>
                      <a:pt x="9205" y="9405"/>
                    </a:cubicBezTo>
                    <a:cubicBezTo>
                      <a:pt x="9249" y="9174"/>
                      <a:pt x="9168" y="8989"/>
                      <a:pt x="9025" y="8989"/>
                    </a:cubicBezTo>
                    <a:close/>
                    <a:moveTo>
                      <a:pt x="9666" y="8989"/>
                    </a:moveTo>
                    <a:cubicBezTo>
                      <a:pt x="9523" y="8989"/>
                      <a:pt x="9371" y="9174"/>
                      <a:pt x="9327" y="9405"/>
                    </a:cubicBezTo>
                    <a:cubicBezTo>
                      <a:pt x="9283" y="9636"/>
                      <a:pt x="9365" y="9824"/>
                      <a:pt x="9510" y="9824"/>
                    </a:cubicBezTo>
                    <a:cubicBezTo>
                      <a:pt x="9655" y="9824"/>
                      <a:pt x="9807" y="9636"/>
                      <a:pt x="9850" y="9405"/>
                    </a:cubicBezTo>
                    <a:cubicBezTo>
                      <a:pt x="9892" y="9174"/>
                      <a:pt x="9810" y="8989"/>
                      <a:pt x="9666" y="8989"/>
                    </a:cubicBezTo>
                    <a:close/>
                    <a:moveTo>
                      <a:pt x="10298" y="8989"/>
                    </a:moveTo>
                    <a:cubicBezTo>
                      <a:pt x="10154" y="8989"/>
                      <a:pt x="10004" y="9174"/>
                      <a:pt x="9962" y="9405"/>
                    </a:cubicBezTo>
                    <a:cubicBezTo>
                      <a:pt x="9920" y="9636"/>
                      <a:pt x="10003" y="9824"/>
                      <a:pt x="10148" y="9824"/>
                    </a:cubicBezTo>
                    <a:cubicBezTo>
                      <a:pt x="10293" y="9824"/>
                      <a:pt x="10444" y="9636"/>
                      <a:pt x="10485" y="9405"/>
                    </a:cubicBezTo>
                    <a:cubicBezTo>
                      <a:pt x="10525" y="9174"/>
                      <a:pt x="10441" y="8989"/>
                      <a:pt x="10298" y="8989"/>
                    </a:cubicBezTo>
                    <a:close/>
                    <a:moveTo>
                      <a:pt x="10940" y="8989"/>
                    </a:moveTo>
                    <a:cubicBezTo>
                      <a:pt x="10796" y="8989"/>
                      <a:pt x="10647" y="9174"/>
                      <a:pt x="10607" y="9405"/>
                    </a:cubicBezTo>
                    <a:cubicBezTo>
                      <a:pt x="10566" y="9636"/>
                      <a:pt x="10651" y="9824"/>
                      <a:pt x="10796" y="9824"/>
                    </a:cubicBezTo>
                    <a:cubicBezTo>
                      <a:pt x="10941" y="9824"/>
                      <a:pt x="11091" y="9636"/>
                      <a:pt x="11130" y="9405"/>
                    </a:cubicBezTo>
                    <a:cubicBezTo>
                      <a:pt x="11169" y="9174"/>
                      <a:pt x="11083" y="8989"/>
                      <a:pt x="10940" y="8989"/>
                    </a:cubicBezTo>
                    <a:close/>
                    <a:moveTo>
                      <a:pt x="11572" y="8989"/>
                    </a:moveTo>
                    <a:cubicBezTo>
                      <a:pt x="11428" y="8989"/>
                      <a:pt x="11280" y="9174"/>
                      <a:pt x="11242" y="9405"/>
                    </a:cubicBezTo>
                    <a:cubicBezTo>
                      <a:pt x="11203" y="9636"/>
                      <a:pt x="11290" y="9824"/>
                      <a:pt x="11435" y="9824"/>
                    </a:cubicBezTo>
                    <a:cubicBezTo>
                      <a:pt x="11580" y="9824"/>
                      <a:pt x="11728" y="9636"/>
                      <a:pt x="11765" y="9405"/>
                    </a:cubicBezTo>
                    <a:cubicBezTo>
                      <a:pt x="11802" y="9174"/>
                      <a:pt x="11715" y="8989"/>
                      <a:pt x="11572" y="8989"/>
                    </a:cubicBezTo>
                    <a:close/>
                    <a:moveTo>
                      <a:pt x="12213" y="8989"/>
                    </a:moveTo>
                    <a:cubicBezTo>
                      <a:pt x="12070" y="8989"/>
                      <a:pt x="11924" y="9174"/>
                      <a:pt x="11887" y="9405"/>
                    </a:cubicBezTo>
                    <a:cubicBezTo>
                      <a:pt x="11850" y="9636"/>
                      <a:pt x="11938" y="9824"/>
                      <a:pt x="12083" y="9824"/>
                    </a:cubicBezTo>
                    <a:cubicBezTo>
                      <a:pt x="12228" y="9824"/>
                      <a:pt x="12374" y="9636"/>
                      <a:pt x="12410" y="9405"/>
                    </a:cubicBezTo>
                    <a:cubicBezTo>
                      <a:pt x="12445" y="9174"/>
                      <a:pt x="12357" y="8989"/>
                      <a:pt x="12213" y="8989"/>
                    </a:cubicBezTo>
                    <a:close/>
                    <a:moveTo>
                      <a:pt x="12855" y="8989"/>
                    </a:moveTo>
                    <a:cubicBezTo>
                      <a:pt x="12711" y="8989"/>
                      <a:pt x="12567" y="9174"/>
                      <a:pt x="12532" y="9405"/>
                    </a:cubicBezTo>
                    <a:cubicBezTo>
                      <a:pt x="12497" y="9636"/>
                      <a:pt x="12586" y="9824"/>
                      <a:pt x="12731" y="9824"/>
                    </a:cubicBezTo>
                    <a:cubicBezTo>
                      <a:pt x="12876" y="9824"/>
                      <a:pt x="13021" y="9636"/>
                      <a:pt x="13055" y="9405"/>
                    </a:cubicBezTo>
                    <a:cubicBezTo>
                      <a:pt x="13088" y="9174"/>
                      <a:pt x="12998" y="8989"/>
                      <a:pt x="12855" y="8989"/>
                    </a:cubicBezTo>
                    <a:close/>
                    <a:moveTo>
                      <a:pt x="13487" y="8989"/>
                    </a:moveTo>
                    <a:cubicBezTo>
                      <a:pt x="13343" y="8989"/>
                      <a:pt x="13200" y="9174"/>
                      <a:pt x="13167" y="9405"/>
                    </a:cubicBezTo>
                    <a:cubicBezTo>
                      <a:pt x="13134" y="9636"/>
                      <a:pt x="13224" y="9824"/>
                      <a:pt x="13369" y="9824"/>
                    </a:cubicBezTo>
                    <a:cubicBezTo>
                      <a:pt x="13514" y="9824"/>
                      <a:pt x="13658" y="9636"/>
                      <a:pt x="13690" y="9405"/>
                    </a:cubicBezTo>
                    <a:cubicBezTo>
                      <a:pt x="13721" y="9174"/>
                      <a:pt x="13630" y="8989"/>
                      <a:pt x="13487" y="8989"/>
                    </a:cubicBezTo>
                    <a:close/>
                    <a:moveTo>
                      <a:pt x="14129" y="8989"/>
                    </a:moveTo>
                    <a:cubicBezTo>
                      <a:pt x="13985" y="8989"/>
                      <a:pt x="13843" y="9174"/>
                      <a:pt x="13812" y="9405"/>
                    </a:cubicBezTo>
                    <a:cubicBezTo>
                      <a:pt x="13781" y="9636"/>
                      <a:pt x="13873" y="9824"/>
                      <a:pt x="14018" y="9824"/>
                    </a:cubicBezTo>
                    <a:cubicBezTo>
                      <a:pt x="14163" y="9824"/>
                      <a:pt x="14305" y="9636"/>
                      <a:pt x="14335" y="9405"/>
                    </a:cubicBezTo>
                    <a:cubicBezTo>
                      <a:pt x="14365" y="9174"/>
                      <a:pt x="14272" y="8989"/>
                      <a:pt x="14129" y="8989"/>
                    </a:cubicBezTo>
                    <a:close/>
                    <a:moveTo>
                      <a:pt x="6242" y="10027"/>
                    </a:moveTo>
                    <a:cubicBezTo>
                      <a:pt x="6097" y="10027"/>
                      <a:pt x="5936" y="10217"/>
                      <a:pt x="5881" y="10453"/>
                    </a:cubicBezTo>
                    <a:cubicBezTo>
                      <a:pt x="5827" y="10691"/>
                      <a:pt x="5902" y="10883"/>
                      <a:pt x="6049" y="10883"/>
                    </a:cubicBezTo>
                    <a:cubicBezTo>
                      <a:pt x="6196" y="10883"/>
                      <a:pt x="6358" y="10691"/>
                      <a:pt x="6411" y="10453"/>
                    </a:cubicBezTo>
                    <a:cubicBezTo>
                      <a:pt x="6464" y="10217"/>
                      <a:pt x="6388" y="10027"/>
                      <a:pt x="6242" y="10027"/>
                    </a:cubicBezTo>
                    <a:close/>
                    <a:moveTo>
                      <a:pt x="6894" y="10027"/>
                    </a:moveTo>
                    <a:cubicBezTo>
                      <a:pt x="6748" y="10027"/>
                      <a:pt x="6589" y="10217"/>
                      <a:pt x="6536" y="10453"/>
                    </a:cubicBezTo>
                    <a:cubicBezTo>
                      <a:pt x="6484" y="10691"/>
                      <a:pt x="6560" y="10883"/>
                      <a:pt x="6707" y="10883"/>
                    </a:cubicBezTo>
                    <a:cubicBezTo>
                      <a:pt x="6854" y="10883"/>
                      <a:pt x="7015" y="10691"/>
                      <a:pt x="7066" y="10453"/>
                    </a:cubicBezTo>
                    <a:cubicBezTo>
                      <a:pt x="7117" y="10217"/>
                      <a:pt x="7039" y="10027"/>
                      <a:pt x="6894" y="10027"/>
                    </a:cubicBezTo>
                    <a:close/>
                    <a:moveTo>
                      <a:pt x="7535" y="10027"/>
                    </a:moveTo>
                    <a:cubicBezTo>
                      <a:pt x="7390" y="10027"/>
                      <a:pt x="7232" y="10217"/>
                      <a:pt x="7181" y="10453"/>
                    </a:cubicBezTo>
                    <a:cubicBezTo>
                      <a:pt x="7130" y="10691"/>
                      <a:pt x="7208" y="10883"/>
                      <a:pt x="7355" y="10883"/>
                    </a:cubicBezTo>
                    <a:cubicBezTo>
                      <a:pt x="7502" y="10883"/>
                      <a:pt x="7661" y="10691"/>
                      <a:pt x="7711" y="10453"/>
                    </a:cubicBezTo>
                    <a:cubicBezTo>
                      <a:pt x="7759" y="10217"/>
                      <a:pt x="7681" y="10027"/>
                      <a:pt x="7535" y="10027"/>
                    </a:cubicBezTo>
                    <a:close/>
                    <a:moveTo>
                      <a:pt x="8177" y="10027"/>
                    </a:moveTo>
                    <a:cubicBezTo>
                      <a:pt x="8032" y="10027"/>
                      <a:pt x="7875" y="10217"/>
                      <a:pt x="7826" y="10453"/>
                    </a:cubicBezTo>
                    <a:cubicBezTo>
                      <a:pt x="7777" y="10691"/>
                      <a:pt x="7856" y="10883"/>
                      <a:pt x="8003" y="10883"/>
                    </a:cubicBezTo>
                    <a:cubicBezTo>
                      <a:pt x="8150" y="10883"/>
                      <a:pt x="8308" y="10691"/>
                      <a:pt x="8355" y="10453"/>
                    </a:cubicBezTo>
                    <a:cubicBezTo>
                      <a:pt x="8402" y="10217"/>
                      <a:pt x="8322" y="10027"/>
                      <a:pt x="8177" y="10027"/>
                    </a:cubicBezTo>
                    <a:close/>
                    <a:moveTo>
                      <a:pt x="8829" y="10027"/>
                    </a:moveTo>
                    <a:cubicBezTo>
                      <a:pt x="8683" y="10027"/>
                      <a:pt x="8527" y="10217"/>
                      <a:pt x="8481" y="10453"/>
                    </a:cubicBezTo>
                    <a:cubicBezTo>
                      <a:pt x="8434" y="10691"/>
                      <a:pt x="8514" y="10883"/>
                      <a:pt x="8662" y="10883"/>
                    </a:cubicBezTo>
                    <a:cubicBezTo>
                      <a:pt x="8809" y="10883"/>
                      <a:pt x="8965" y="10691"/>
                      <a:pt x="9010" y="10453"/>
                    </a:cubicBezTo>
                    <a:cubicBezTo>
                      <a:pt x="9055" y="10217"/>
                      <a:pt x="8974" y="10027"/>
                      <a:pt x="8829" y="10027"/>
                    </a:cubicBezTo>
                    <a:close/>
                    <a:moveTo>
                      <a:pt x="9470" y="10027"/>
                    </a:moveTo>
                    <a:cubicBezTo>
                      <a:pt x="9325" y="10027"/>
                      <a:pt x="9171" y="10217"/>
                      <a:pt x="9126" y="10453"/>
                    </a:cubicBezTo>
                    <a:cubicBezTo>
                      <a:pt x="9080" y="10691"/>
                      <a:pt x="9163" y="10883"/>
                      <a:pt x="9310" y="10883"/>
                    </a:cubicBezTo>
                    <a:cubicBezTo>
                      <a:pt x="9457" y="10883"/>
                      <a:pt x="9612" y="10691"/>
                      <a:pt x="9655" y="10453"/>
                    </a:cubicBezTo>
                    <a:cubicBezTo>
                      <a:pt x="9699" y="10217"/>
                      <a:pt x="9616" y="10027"/>
                      <a:pt x="9470" y="10027"/>
                    </a:cubicBezTo>
                    <a:close/>
                    <a:moveTo>
                      <a:pt x="10122" y="10027"/>
                    </a:moveTo>
                    <a:cubicBezTo>
                      <a:pt x="9976" y="10027"/>
                      <a:pt x="9824" y="10217"/>
                      <a:pt x="9781" y="10453"/>
                    </a:cubicBezTo>
                    <a:cubicBezTo>
                      <a:pt x="9737" y="10691"/>
                      <a:pt x="9821" y="10883"/>
                      <a:pt x="9968" y="10883"/>
                    </a:cubicBezTo>
                    <a:cubicBezTo>
                      <a:pt x="10115" y="10883"/>
                      <a:pt x="10268" y="10691"/>
                      <a:pt x="10310" y="10453"/>
                    </a:cubicBezTo>
                    <a:cubicBezTo>
                      <a:pt x="10352" y="10217"/>
                      <a:pt x="10267" y="10027"/>
                      <a:pt x="10122" y="10027"/>
                    </a:cubicBezTo>
                    <a:close/>
                    <a:moveTo>
                      <a:pt x="10763" y="10027"/>
                    </a:moveTo>
                    <a:cubicBezTo>
                      <a:pt x="10618" y="10027"/>
                      <a:pt x="10467" y="10217"/>
                      <a:pt x="10426" y="10453"/>
                    </a:cubicBezTo>
                    <a:cubicBezTo>
                      <a:pt x="10384" y="10691"/>
                      <a:pt x="10469" y="10883"/>
                      <a:pt x="10616" y="10883"/>
                    </a:cubicBezTo>
                    <a:cubicBezTo>
                      <a:pt x="10763" y="10883"/>
                      <a:pt x="10915" y="10691"/>
                      <a:pt x="10955" y="10453"/>
                    </a:cubicBezTo>
                    <a:cubicBezTo>
                      <a:pt x="10995" y="10217"/>
                      <a:pt x="10909" y="10027"/>
                      <a:pt x="10763" y="10027"/>
                    </a:cubicBezTo>
                    <a:close/>
                    <a:moveTo>
                      <a:pt x="11405" y="10027"/>
                    </a:moveTo>
                    <a:cubicBezTo>
                      <a:pt x="11260" y="10027"/>
                      <a:pt x="11110" y="10217"/>
                      <a:pt x="11070" y="10453"/>
                    </a:cubicBezTo>
                    <a:cubicBezTo>
                      <a:pt x="11031" y="10691"/>
                      <a:pt x="11118" y="10883"/>
                      <a:pt x="11265" y="10883"/>
                    </a:cubicBezTo>
                    <a:cubicBezTo>
                      <a:pt x="11412" y="10883"/>
                      <a:pt x="11562" y="10691"/>
                      <a:pt x="11600" y="10453"/>
                    </a:cubicBezTo>
                    <a:cubicBezTo>
                      <a:pt x="11638" y="10217"/>
                      <a:pt x="11551" y="10027"/>
                      <a:pt x="11405" y="10027"/>
                    </a:cubicBezTo>
                    <a:close/>
                    <a:moveTo>
                      <a:pt x="12057" y="10027"/>
                    </a:moveTo>
                    <a:cubicBezTo>
                      <a:pt x="11911" y="10027"/>
                      <a:pt x="11763" y="10217"/>
                      <a:pt x="11726" y="10453"/>
                    </a:cubicBezTo>
                    <a:cubicBezTo>
                      <a:pt x="11688" y="10691"/>
                      <a:pt x="11776" y="10883"/>
                      <a:pt x="11923" y="10883"/>
                    </a:cubicBezTo>
                    <a:cubicBezTo>
                      <a:pt x="12070" y="10883"/>
                      <a:pt x="12219" y="10691"/>
                      <a:pt x="12255" y="10453"/>
                    </a:cubicBezTo>
                    <a:cubicBezTo>
                      <a:pt x="12291" y="10217"/>
                      <a:pt x="12202" y="10027"/>
                      <a:pt x="12057" y="10027"/>
                    </a:cubicBezTo>
                    <a:close/>
                    <a:moveTo>
                      <a:pt x="12698" y="10027"/>
                    </a:moveTo>
                    <a:cubicBezTo>
                      <a:pt x="12553" y="10027"/>
                      <a:pt x="12406" y="10217"/>
                      <a:pt x="12371" y="10453"/>
                    </a:cubicBezTo>
                    <a:cubicBezTo>
                      <a:pt x="12335" y="10691"/>
                      <a:pt x="12425" y="10883"/>
                      <a:pt x="12572" y="10883"/>
                    </a:cubicBezTo>
                    <a:cubicBezTo>
                      <a:pt x="12719" y="10883"/>
                      <a:pt x="12866" y="10691"/>
                      <a:pt x="12900" y="10453"/>
                    </a:cubicBezTo>
                    <a:cubicBezTo>
                      <a:pt x="12935" y="10217"/>
                      <a:pt x="12844" y="10027"/>
                      <a:pt x="12698" y="10027"/>
                    </a:cubicBezTo>
                    <a:close/>
                    <a:moveTo>
                      <a:pt x="13340" y="10027"/>
                    </a:moveTo>
                    <a:cubicBezTo>
                      <a:pt x="13195" y="10027"/>
                      <a:pt x="13050" y="10217"/>
                      <a:pt x="13016" y="10453"/>
                    </a:cubicBezTo>
                    <a:cubicBezTo>
                      <a:pt x="12982" y="10691"/>
                      <a:pt x="13073" y="10883"/>
                      <a:pt x="13220" y="10883"/>
                    </a:cubicBezTo>
                    <a:cubicBezTo>
                      <a:pt x="13367" y="10883"/>
                      <a:pt x="13512" y="10691"/>
                      <a:pt x="13545" y="10453"/>
                    </a:cubicBezTo>
                    <a:cubicBezTo>
                      <a:pt x="13578" y="10217"/>
                      <a:pt x="13486" y="10027"/>
                      <a:pt x="13340" y="10027"/>
                    </a:cubicBezTo>
                    <a:close/>
                    <a:moveTo>
                      <a:pt x="13992" y="10027"/>
                    </a:moveTo>
                    <a:cubicBezTo>
                      <a:pt x="13847" y="10027"/>
                      <a:pt x="13703" y="10217"/>
                      <a:pt x="13671" y="10453"/>
                    </a:cubicBezTo>
                    <a:cubicBezTo>
                      <a:pt x="13639" y="10691"/>
                      <a:pt x="13732" y="10883"/>
                      <a:pt x="13878" y="10883"/>
                    </a:cubicBezTo>
                    <a:cubicBezTo>
                      <a:pt x="14025" y="10883"/>
                      <a:pt x="14170" y="10691"/>
                      <a:pt x="14201" y="10453"/>
                    </a:cubicBezTo>
                    <a:cubicBezTo>
                      <a:pt x="14231" y="10217"/>
                      <a:pt x="14138" y="10027"/>
                      <a:pt x="13992" y="10027"/>
                    </a:cubicBezTo>
                    <a:close/>
                    <a:moveTo>
                      <a:pt x="14634" y="10027"/>
                    </a:moveTo>
                    <a:cubicBezTo>
                      <a:pt x="14489" y="10027"/>
                      <a:pt x="14346" y="10217"/>
                      <a:pt x="14316" y="10453"/>
                    </a:cubicBezTo>
                    <a:cubicBezTo>
                      <a:pt x="14286" y="10691"/>
                      <a:pt x="14380" y="10883"/>
                      <a:pt x="14527" y="10883"/>
                    </a:cubicBezTo>
                    <a:cubicBezTo>
                      <a:pt x="14674" y="10883"/>
                      <a:pt x="14817" y="10691"/>
                      <a:pt x="14845" y="10453"/>
                    </a:cubicBezTo>
                    <a:cubicBezTo>
                      <a:pt x="14874" y="10217"/>
                      <a:pt x="14780" y="10027"/>
                      <a:pt x="14634" y="10027"/>
                    </a:cubicBezTo>
                    <a:close/>
                    <a:moveTo>
                      <a:pt x="6007" y="11065"/>
                    </a:moveTo>
                    <a:cubicBezTo>
                      <a:pt x="5860" y="11065"/>
                      <a:pt x="5695" y="11260"/>
                      <a:pt x="5640" y="11502"/>
                    </a:cubicBezTo>
                    <a:cubicBezTo>
                      <a:pt x="5584" y="11746"/>
                      <a:pt x="5659" y="11943"/>
                      <a:pt x="5808" y="11943"/>
                    </a:cubicBezTo>
                    <a:cubicBezTo>
                      <a:pt x="5957" y="11943"/>
                      <a:pt x="6122" y="11746"/>
                      <a:pt x="6176" y="11502"/>
                    </a:cubicBezTo>
                    <a:cubicBezTo>
                      <a:pt x="6230" y="11260"/>
                      <a:pt x="6154" y="11065"/>
                      <a:pt x="6007" y="11065"/>
                    </a:cubicBezTo>
                    <a:close/>
                    <a:moveTo>
                      <a:pt x="6658" y="11065"/>
                    </a:moveTo>
                    <a:cubicBezTo>
                      <a:pt x="6511" y="11065"/>
                      <a:pt x="6348" y="11260"/>
                      <a:pt x="6295" y="11502"/>
                    </a:cubicBezTo>
                    <a:cubicBezTo>
                      <a:pt x="6241" y="11746"/>
                      <a:pt x="6317" y="11943"/>
                      <a:pt x="6466" y="11943"/>
                    </a:cubicBezTo>
                    <a:cubicBezTo>
                      <a:pt x="6615" y="11943"/>
                      <a:pt x="6779" y="11746"/>
                      <a:pt x="6831" y="11502"/>
                    </a:cubicBezTo>
                    <a:cubicBezTo>
                      <a:pt x="6883" y="11260"/>
                      <a:pt x="6806" y="11065"/>
                      <a:pt x="6658" y="11065"/>
                    </a:cubicBezTo>
                    <a:close/>
                    <a:moveTo>
                      <a:pt x="7320" y="11065"/>
                    </a:moveTo>
                    <a:cubicBezTo>
                      <a:pt x="7173" y="11065"/>
                      <a:pt x="7011" y="11260"/>
                      <a:pt x="6960" y="11502"/>
                    </a:cubicBezTo>
                    <a:cubicBezTo>
                      <a:pt x="6908" y="11746"/>
                      <a:pt x="6986" y="11943"/>
                      <a:pt x="7135" y="11943"/>
                    </a:cubicBezTo>
                    <a:cubicBezTo>
                      <a:pt x="7283" y="11943"/>
                      <a:pt x="7445" y="11746"/>
                      <a:pt x="7496" y="11502"/>
                    </a:cubicBezTo>
                    <a:cubicBezTo>
                      <a:pt x="7546" y="11260"/>
                      <a:pt x="7467" y="11065"/>
                      <a:pt x="7320" y="11065"/>
                    </a:cubicBezTo>
                    <a:close/>
                    <a:moveTo>
                      <a:pt x="7971" y="11065"/>
                    </a:moveTo>
                    <a:cubicBezTo>
                      <a:pt x="7824" y="11065"/>
                      <a:pt x="7664" y="11260"/>
                      <a:pt x="7614" y="11502"/>
                    </a:cubicBezTo>
                    <a:cubicBezTo>
                      <a:pt x="7564" y="11746"/>
                      <a:pt x="7644" y="11943"/>
                      <a:pt x="7793" y="11943"/>
                    </a:cubicBezTo>
                    <a:cubicBezTo>
                      <a:pt x="7941" y="11943"/>
                      <a:pt x="8102" y="11746"/>
                      <a:pt x="8150" y="11502"/>
                    </a:cubicBezTo>
                    <a:cubicBezTo>
                      <a:pt x="8199" y="11260"/>
                      <a:pt x="8118" y="11065"/>
                      <a:pt x="7971" y="11065"/>
                    </a:cubicBezTo>
                    <a:close/>
                    <a:moveTo>
                      <a:pt x="8623" y="11065"/>
                    </a:moveTo>
                    <a:cubicBezTo>
                      <a:pt x="8475" y="11065"/>
                      <a:pt x="8317" y="11260"/>
                      <a:pt x="8269" y="11502"/>
                    </a:cubicBezTo>
                    <a:cubicBezTo>
                      <a:pt x="8221" y="11746"/>
                      <a:pt x="8302" y="11943"/>
                      <a:pt x="8451" y="11943"/>
                    </a:cubicBezTo>
                    <a:cubicBezTo>
                      <a:pt x="8600" y="11943"/>
                      <a:pt x="8759" y="11746"/>
                      <a:pt x="8805" y="11502"/>
                    </a:cubicBezTo>
                    <a:cubicBezTo>
                      <a:pt x="8852" y="11260"/>
                      <a:pt x="8770" y="11065"/>
                      <a:pt x="8623" y="11065"/>
                    </a:cubicBezTo>
                    <a:close/>
                    <a:moveTo>
                      <a:pt x="9274" y="11065"/>
                    </a:moveTo>
                    <a:cubicBezTo>
                      <a:pt x="9127" y="11065"/>
                      <a:pt x="8970" y="11260"/>
                      <a:pt x="8924" y="11502"/>
                    </a:cubicBezTo>
                    <a:cubicBezTo>
                      <a:pt x="8878" y="11746"/>
                      <a:pt x="8961" y="11943"/>
                      <a:pt x="9110" y="11943"/>
                    </a:cubicBezTo>
                    <a:cubicBezTo>
                      <a:pt x="9259" y="11943"/>
                      <a:pt x="9416" y="11746"/>
                      <a:pt x="9461" y="11502"/>
                    </a:cubicBezTo>
                    <a:cubicBezTo>
                      <a:pt x="9505" y="11260"/>
                      <a:pt x="9422" y="11065"/>
                      <a:pt x="9274" y="11065"/>
                    </a:cubicBezTo>
                    <a:close/>
                    <a:moveTo>
                      <a:pt x="9926" y="11065"/>
                    </a:moveTo>
                    <a:cubicBezTo>
                      <a:pt x="9778" y="11065"/>
                      <a:pt x="9624" y="11260"/>
                      <a:pt x="9579" y="11502"/>
                    </a:cubicBezTo>
                    <a:cubicBezTo>
                      <a:pt x="9535" y="11746"/>
                      <a:pt x="9619" y="11943"/>
                      <a:pt x="9768" y="11943"/>
                    </a:cubicBezTo>
                    <a:cubicBezTo>
                      <a:pt x="9917" y="11943"/>
                      <a:pt x="10072" y="11746"/>
                      <a:pt x="10115" y="11502"/>
                    </a:cubicBezTo>
                    <a:cubicBezTo>
                      <a:pt x="10158" y="11260"/>
                      <a:pt x="10073" y="11065"/>
                      <a:pt x="9926" y="11065"/>
                    </a:cubicBezTo>
                    <a:close/>
                    <a:moveTo>
                      <a:pt x="10587" y="11065"/>
                    </a:moveTo>
                    <a:cubicBezTo>
                      <a:pt x="10440" y="11065"/>
                      <a:pt x="10287" y="11260"/>
                      <a:pt x="10244" y="11502"/>
                    </a:cubicBezTo>
                    <a:cubicBezTo>
                      <a:pt x="10202" y="11746"/>
                      <a:pt x="10288" y="11943"/>
                      <a:pt x="10437" y="11943"/>
                    </a:cubicBezTo>
                    <a:cubicBezTo>
                      <a:pt x="10585" y="11943"/>
                      <a:pt x="10740" y="11746"/>
                      <a:pt x="10781" y="11502"/>
                    </a:cubicBezTo>
                    <a:cubicBezTo>
                      <a:pt x="10821" y="11260"/>
                      <a:pt x="10735" y="11065"/>
                      <a:pt x="10587" y="11065"/>
                    </a:cubicBezTo>
                    <a:close/>
                    <a:moveTo>
                      <a:pt x="11239" y="11065"/>
                    </a:moveTo>
                    <a:cubicBezTo>
                      <a:pt x="11092" y="11065"/>
                      <a:pt x="10940" y="11260"/>
                      <a:pt x="10899" y="11502"/>
                    </a:cubicBezTo>
                    <a:cubicBezTo>
                      <a:pt x="10859" y="11746"/>
                      <a:pt x="10947" y="11943"/>
                      <a:pt x="11095" y="11943"/>
                    </a:cubicBezTo>
                    <a:cubicBezTo>
                      <a:pt x="11244" y="11943"/>
                      <a:pt x="11397" y="11746"/>
                      <a:pt x="11436" y="11502"/>
                    </a:cubicBezTo>
                    <a:cubicBezTo>
                      <a:pt x="11475" y="11260"/>
                      <a:pt x="11386" y="11065"/>
                      <a:pt x="11239" y="11065"/>
                    </a:cubicBezTo>
                    <a:close/>
                    <a:moveTo>
                      <a:pt x="11891" y="11065"/>
                    </a:moveTo>
                    <a:cubicBezTo>
                      <a:pt x="11743" y="11065"/>
                      <a:pt x="11593" y="11260"/>
                      <a:pt x="11555" y="11502"/>
                    </a:cubicBezTo>
                    <a:cubicBezTo>
                      <a:pt x="11516" y="11746"/>
                      <a:pt x="11605" y="11943"/>
                      <a:pt x="11754" y="11943"/>
                    </a:cubicBezTo>
                    <a:cubicBezTo>
                      <a:pt x="11902" y="11943"/>
                      <a:pt x="12053" y="11746"/>
                      <a:pt x="12091" y="11502"/>
                    </a:cubicBezTo>
                    <a:cubicBezTo>
                      <a:pt x="12128" y="11260"/>
                      <a:pt x="12038" y="11065"/>
                      <a:pt x="11891" y="11065"/>
                    </a:cubicBezTo>
                    <a:close/>
                    <a:moveTo>
                      <a:pt x="12542" y="11065"/>
                    </a:moveTo>
                    <a:cubicBezTo>
                      <a:pt x="12395" y="11065"/>
                      <a:pt x="12246" y="11260"/>
                      <a:pt x="12210" y="11502"/>
                    </a:cubicBezTo>
                    <a:cubicBezTo>
                      <a:pt x="12173" y="11746"/>
                      <a:pt x="12263" y="11943"/>
                      <a:pt x="12412" y="11943"/>
                    </a:cubicBezTo>
                    <a:cubicBezTo>
                      <a:pt x="12561" y="11943"/>
                      <a:pt x="12711" y="11746"/>
                      <a:pt x="12746" y="11502"/>
                    </a:cubicBezTo>
                    <a:cubicBezTo>
                      <a:pt x="12781" y="11260"/>
                      <a:pt x="12690" y="11065"/>
                      <a:pt x="12542" y="11065"/>
                    </a:cubicBezTo>
                    <a:close/>
                    <a:moveTo>
                      <a:pt x="13194" y="11065"/>
                    </a:moveTo>
                    <a:cubicBezTo>
                      <a:pt x="13047" y="11065"/>
                      <a:pt x="12899" y="11260"/>
                      <a:pt x="12865" y="11502"/>
                    </a:cubicBezTo>
                    <a:cubicBezTo>
                      <a:pt x="12830" y="11746"/>
                      <a:pt x="12922" y="11943"/>
                      <a:pt x="13071" y="11943"/>
                    </a:cubicBezTo>
                    <a:cubicBezTo>
                      <a:pt x="13219" y="11943"/>
                      <a:pt x="13367" y="11746"/>
                      <a:pt x="13401" y="11502"/>
                    </a:cubicBezTo>
                    <a:cubicBezTo>
                      <a:pt x="13434" y="11260"/>
                      <a:pt x="13341" y="11065"/>
                      <a:pt x="13194" y="11065"/>
                    </a:cubicBezTo>
                    <a:close/>
                    <a:moveTo>
                      <a:pt x="5761" y="12129"/>
                    </a:moveTo>
                    <a:cubicBezTo>
                      <a:pt x="5612" y="12129"/>
                      <a:pt x="5445" y="12329"/>
                      <a:pt x="5388" y="12578"/>
                    </a:cubicBezTo>
                    <a:cubicBezTo>
                      <a:pt x="5331" y="12827"/>
                      <a:pt x="5407" y="13030"/>
                      <a:pt x="5557" y="13030"/>
                    </a:cubicBezTo>
                    <a:cubicBezTo>
                      <a:pt x="5708" y="13030"/>
                      <a:pt x="5876" y="12827"/>
                      <a:pt x="5932" y="12578"/>
                    </a:cubicBezTo>
                    <a:cubicBezTo>
                      <a:pt x="5987" y="12329"/>
                      <a:pt x="5910" y="12129"/>
                      <a:pt x="5761" y="12129"/>
                    </a:cubicBezTo>
                    <a:close/>
                    <a:moveTo>
                      <a:pt x="6423" y="12129"/>
                    </a:moveTo>
                    <a:cubicBezTo>
                      <a:pt x="6274" y="12129"/>
                      <a:pt x="6108" y="12329"/>
                      <a:pt x="6053" y="12578"/>
                    </a:cubicBezTo>
                    <a:cubicBezTo>
                      <a:pt x="5998" y="12827"/>
                      <a:pt x="6075" y="13030"/>
                      <a:pt x="6226" y="13030"/>
                    </a:cubicBezTo>
                    <a:cubicBezTo>
                      <a:pt x="6376" y="13030"/>
                      <a:pt x="6543" y="12827"/>
                      <a:pt x="6596" y="12578"/>
                    </a:cubicBezTo>
                    <a:cubicBezTo>
                      <a:pt x="6650" y="12329"/>
                      <a:pt x="6572" y="12129"/>
                      <a:pt x="6423" y="12129"/>
                    </a:cubicBezTo>
                    <a:close/>
                    <a:moveTo>
                      <a:pt x="7094" y="12129"/>
                    </a:moveTo>
                    <a:cubicBezTo>
                      <a:pt x="6945" y="12129"/>
                      <a:pt x="6781" y="12329"/>
                      <a:pt x="6728" y="12578"/>
                    </a:cubicBezTo>
                    <a:cubicBezTo>
                      <a:pt x="6675" y="12827"/>
                      <a:pt x="6753" y="13030"/>
                      <a:pt x="6904" y="13030"/>
                    </a:cubicBezTo>
                    <a:cubicBezTo>
                      <a:pt x="7055" y="13030"/>
                      <a:pt x="7219" y="12827"/>
                      <a:pt x="7271" y="12578"/>
                    </a:cubicBezTo>
                    <a:cubicBezTo>
                      <a:pt x="7323" y="12329"/>
                      <a:pt x="7243" y="12129"/>
                      <a:pt x="7094" y="12129"/>
                    </a:cubicBezTo>
                    <a:close/>
                    <a:moveTo>
                      <a:pt x="7756" y="12129"/>
                    </a:moveTo>
                    <a:cubicBezTo>
                      <a:pt x="7606" y="12129"/>
                      <a:pt x="7444" y="12329"/>
                      <a:pt x="7393" y="12578"/>
                    </a:cubicBezTo>
                    <a:cubicBezTo>
                      <a:pt x="7342" y="12827"/>
                      <a:pt x="7422" y="13030"/>
                      <a:pt x="7573" y="13030"/>
                    </a:cubicBezTo>
                    <a:cubicBezTo>
                      <a:pt x="7723" y="13030"/>
                      <a:pt x="7886" y="12827"/>
                      <a:pt x="7936" y="12578"/>
                    </a:cubicBezTo>
                    <a:cubicBezTo>
                      <a:pt x="7986" y="12329"/>
                      <a:pt x="7905" y="12129"/>
                      <a:pt x="7756" y="12129"/>
                    </a:cubicBezTo>
                    <a:close/>
                    <a:moveTo>
                      <a:pt x="8417" y="12129"/>
                    </a:moveTo>
                    <a:cubicBezTo>
                      <a:pt x="8268" y="12129"/>
                      <a:pt x="8107" y="12329"/>
                      <a:pt x="8058" y="12578"/>
                    </a:cubicBezTo>
                    <a:cubicBezTo>
                      <a:pt x="8008" y="12827"/>
                      <a:pt x="8090" y="13030"/>
                      <a:pt x="8241" y="13030"/>
                    </a:cubicBezTo>
                    <a:cubicBezTo>
                      <a:pt x="8392" y="13030"/>
                      <a:pt x="8553" y="12827"/>
                      <a:pt x="8601" y="12578"/>
                    </a:cubicBezTo>
                    <a:cubicBezTo>
                      <a:pt x="8648" y="12329"/>
                      <a:pt x="8566" y="12129"/>
                      <a:pt x="8417" y="12129"/>
                    </a:cubicBezTo>
                    <a:close/>
                    <a:moveTo>
                      <a:pt x="9079" y="12129"/>
                    </a:moveTo>
                    <a:cubicBezTo>
                      <a:pt x="8930" y="12129"/>
                      <a:pt x="8770" y="12329"/>
                      <a:pt x="8723" y="12578"/>
                    </a:cubicBezTo>
                    <a:cubicBezTo>
                      <a:pt x="8675" y="12827"/>
                      <a:pt x="8759" y="13030"/>
                      <a:pt x="8910" y="13030"/>
                    </a:cubicBezTo>
                    <a:cubicBezTo>
                      <a:pt x="9060" y="13030"/>
                      <a:pt x="9220" y="12827"/>
                      <a:pt x="9266" y="12578"/>
                    </a:cubicBezTo>
                    <a:cubicBezTo>
                      <a:pt x="9312" y="12329"/>
                      <a:pt x="9228" y="12129"/>
                      <a:pt x="9079" y="12129"/>
                    </a:cubicBezTo>
                    <a:close/>
                    <a:moveTo>
                      <a:pt x="9740" y="12129"/>
                    </a:moveTo>
                    <a:cubicBezTo>
                      <a:pt x="9591" y="12129"/>
                      <a:pt x="9433" y="12329"/>
                      <a:pt x="9388" y="12578"/>
                    </a:cubicBezTo>
                    <a:cubicBezTo>
                      <a:pt x="9342" y="12827"/>
                      <a:pt x="9427" y="13030"/>
                      <a:pt x="9578" y="13030"/>
                    </a:cubicBezTo>
                    <a:cubicBezTo>
                      <a:pt x="9729" y="13030"/>
                      <a:pt x="9887" y="12827"/>
                      <a:pt x="9931" y="12578"/>
                    </a:cubicBezTo>
                    <a:cubicBezTo>
                      <a:pt x="9975" y="12329"/>
                      <a:pt x="9889" y="12129"/>
                      <a:pt x="9740" y="12129"/>
                    </a:cubicBezTo>
                    <a:close/>
                    <a:moveTo>
                      <a:pt x="10402" y="12129"/>
                    </a:moveTo>
                    <a:cubicBezTo>
                      <a:pt x="10252" y="12129"/>
                      <a:pt x="10097" y="12329"/>
                      <a:pt x="10053" y="12578"/>
                    </a:cubicBezTo>
                    <a:cubicBezTo>
                      <a:pt x="10009" y="12827"/>
                      <a:pt x="10096" y="13030"/>
                      <a:pt x="10247" y="13030"/>
                    </a:cubicBezTo>
                    <a:cubicBezTo>
                      <a:pt x="10397" y="13030"/>
                      <a:pt x="10554" y="12827"/>
                      <a:pt x="10596" y="12578"/>
                    </a:cubicBezTo>
                    <a:cubicBezTo>
                      <a:pt x="10638" y="12329"/>
                      <a:pt x="10551" y="12129"/>
                      <a:pt x="10402" y="12129"/>
                    </a:cubicBezTo>
                    <a:close/>
                    <a:moveTo>
                      <a:pt x="11064" y="12129"/>
                    </a:moveTo>
                    <a:cubicBezTo>
                      <a:pt x="10914" y="12129"/>
                      <a:pt x="10760" y="12329"/>
                      <a:pt x="10718" y="12578"/>
                    </a:cubicBezTo>
                    <a:cubicBezTo>
                      <a:pt x="10676" y="12827"/>
                      <a:pt x="10765" y="13030"/>
                      <a:pt x="10916" y="13030"/>
                    </a:cubicBezTo>
                    <a:cubicBezTo>
                      <a:pt x="11066" y="13030"/>
                      <a:pt x="11221" y="12827"/>
                      <a:pt x="11262" y="12578"/>
                    </a:cubicBezTo>
                    <a:cubicBezTo>
                      <a:pt x="11301" y="12329"/>
                      <a:pt x="11213" y="12129"/>
                      <a:pt x="11064" y="12129"/>
                    </a:cubicBezTo>
                    <a:close/>
                    <a:moveTo>
                      <a:pt x="11725" y="12129"/>
                    </a:moveTo>
                    <a:cubicBezTo>
                      <a:pt x="11576" y="12129"/>
                      <a:pt x="11423" y="12329"/>
                      <a:pt x="11383" y="12578"/>
                    </a:cubicBezTo>
                    <a:cubicBezTo>
                      <a:pt x="11344" y="12827"/>
                      <a:pt x="11433" y="13030"/>
                      <a:pt x="11584" y="13030"/>
                    </a:cubicBezTo>
                    <a:cubicBezTo>
                      <a:pt x="11735" y="13030"/>
                      <a:pt x="11888" y="12827"/>
                      <a:pt x="11926" y="12578"/>
                    </a:cubicBezTo>
                    <a:cubicBezTo>
                      <a:pt x="11964" y="12329"/>
                      <a:pt x="11874" y="12129"/>
                      <a:pt x="11725" y="12129"/>
                    </a:cubicBezTo>
                    <a:close/>
                    <a:moveTo>
                      <a:pt x="12386" y="12129"/>
                    </a:moveTo>
                    <a:cubicBezTo>
                      <a:pt x="12237" y="12129"/>
                      <a:pt x="12086" y="12329"/>
                      <a:pt x="12048" y="12578"/>
                    </a:cubicBezTo>
                    <a:cubicBezTo>
                      <a:pt x="12011" y="12827"/>
                      <a:pt x="12102" y="13030"/>
                      <a:pt x="12252" y="13030"/>
                    </a:cubicBezTo>
                    <a:cubicBezTo>
                      <a:pt x="12403" y="13030"/>
                      <a:pt x="12555" y="12827"/>
                      <a:pt x="12591" y="12578"/>
                    </a:cubicBezTo>
                    <a:cubicBezTo>
                      <a:pt x="12628" y="12329"/>
                      <a:pt x="12535" y="12129"/>
                      <a:pt x="12386" y="12129"/>
                    </a:cubicBezTo>
                    <a:close/>
                    <a:moveTo>
                      <a:pt x="6187" y="13243"/>
                    </a:moveTo>
                    <a:cubicBezTo>
                      <a:pt x="6036" y="13243"/>
                      <a:pt x="5868" y="13448"/>
                      <a:pt x="5812" y="13702"/>
                    </a:cubicBezTo>
                    <a:cubicBezTo>
                      <a:pt x="5755" y="13959"/>
                      <a:pt x="5832" y="14167"/>
                      <a:pt x="5985" y="14167"/>
                    </a:cubicBezTo>
                    <a:cubicBezTo>
                      <a:pt x="6138" y="14167"/>
                      <a:pt x="6307" y="13959"/>
                      <a:pt x="6362" y="13702"/>
                    </a:cubicBezTo>
                    <a:cubicBezTo>
                      <a:pt x="6417" y="13448"/>
                      <a:pt x="6338" y="13243"/>
                      <a:pt x="6187" y="13243"/>
                    </a:cubicBezTo>
                    <a:close/>
                    <a:moveTo>
                      <a:pt x="6858" y="13243"/>
                    </a:moveTo>
                    <a:cubicBezTo>
                      <a:pt x="6707" y="13243"/>
                      <a:pt x="6541" y="13448"/>
                      <a:pt x="6487" y="13702"/>
                    </a:cubicBezTo>
                    <a:cubicBezTo>
                      <a:pt x="6432" y="13959"/>
                      <a:pt x="6511" y="14167"/>
                      <a:pt x="6663" y="14167"/>
                    </a:cubicBezTo>
                    <a:cubicBezTo>
                      <a:pt x="6816" y="14167"/>
                      <a:pt x="6984" y="13959"/>
                      <a:pt x="7037" y="13702"/>
                    </a:cubicBezTo>
                    <a:cubicBezTo>
                      <a:pt x="7090" y="13448"/>
                      <a:pt x="7009" y="13243"/>
                      <a:pt x="6858" y="13243"/>
                    </a:cubicBezTo>
                    <a:close/>
                    <a:moveTo>
                      <a:pt x="7530" y="13243"/>
                    </a:moveTo>
                    <a:cubicBezTo>
                      <a:pt x="7379" y="13243"/>
                      <a:pt x="7214" y="13448"/>
                      <a:pt x="7161" y="13702"/>
                    </a:cubicBezTo>
                    <a:cubicBezTo>
                      <a:pt x="7109" y="13959"/>
                      <a:pt x="7189" y="14167"/>
                      <a:pt x="7342" y="14167"/>
                    </a:cubicBezTo>
                    <a:cubicBezTo>
                      <a:pt x="7495" y="14167"/>
                      <a:pt x="7661" y="13959"/>
                      <a:pt x="7712" y="13702"/>
                    </a:cubicBezTo>
                    <a:cubicBezTo>
                      <a:pt x="7763" y="13448"/>
                      <a:pt x="7681" y="13243"/>
                      <a:pt x="7530" y="13243"/>
                    </a:cubicBezTo>
                    <a:close/>
                    <a:moveTo>
                      <a:pt x="8202" y="13243"/>
                    </a:moveTo>
                    <a:cubicBezTo>
                      <a:pt x="8050" y="13243"/>
                      <a:pt x="7887" y="13448"/>
                      <a:pt x="7837" y="13702"/>
                    </a:cubicBezTo>
                    <a:cubicBezTo>
                      <a:pt x="7786" y="13959"/>
                      <a:pt x="7868" y="14167"/>
                      <a:pt x="8021" y="14167"/>
                    </a:cubicBezTo>
                    <a:cubicBezTo>
                      <a:pt x="8174" y="14167"/>
                      <a:pt x="8337" y="13959"/>
                      <a:pt x="8387" y="13702"/>
                    </a:cubicBezTo>
                    <a:cubicBezTo>
                      <a:pt x="8436" y="13448"/>
                      <a:pt x="8353" y="13243"/>
                      <a:pt x="8202" y="13243"/>
                    </a:cubicBezTo>
                    <a:close/>
                    <a:moveTo>
                      <a:pt x="8873" y="13243"/>
                    </a:moveTo>
                    <a:cubicBezTo>
                      <a:pt x="8722" y="13243"/>
                      <a:pt x="8560" y="13448"/>
                      <a:pt x="8512" y="13702"/>
                    </a:cubicBezTo>
                    <a:cubicBezTo>
                      <a:pt x="8463" y="13959"/>
                      <a:pt x="8547" y="14167"/>
                      <a:pt x="8700" y="14167"/>
                    </a:cubicBezTo>
                    <a:cubicBezTo>
                      <a:pt x="8852" y="14167"/>
                      <a:pt x="9015" y="13959"/>
                      <a:pt x="9062" y="13702"/>
                    </a:cubicBezTo>
                    <a:cubicBezTo>
                      <a:pt x="9109" y="13448"/>
                      <a:pt x="9024" y="13243"/>
                      <a:pt x="8873" y="13243"/>
                    </a:cubicBezTo>
                    <a:close/>
                    <a:moveTo>
                      <a:pt x="9534" y="13243"/>
                    </a:moveTo>
                    <a:cubicBezTo>
                      <a:pt x="9383" y="13243"/>
                      <a:pt x="9223" y="13448"/>
                      <a:pt x="9177" y="13702"/>
                    </a:cubicBezTo>
                    <a:cubicBezTo>
                      <a:pt x="9130" y="13959"/>
                      <a:pt x="9215" y="14167"/>
                      <a:pt x="9368" y="14167"/>
                    </a:cubicBezTo>
                    <a:cubicBezTo>
                      <a:pt x="9521" y="14167"/>
                      <a:pt x="9681" y="13959"/>
                      <a:pt x="9727" y="13702"/>
                    </a:cubicBezTo>
                    <a:cubicBezTo>
                      <a:pt x="9772" y="13448"/>
                      <a:pt x="9685" y="13243"/>
                      <a:pt x="9534" y="13243"/>
                    </a:cubicBezTo>
                    <a:close/>
                    <a:moveTo>
                      <a:pt x="10206" y="13243"/>
                    </a:moveTo>
                    <a:cubicBezTo>
                      <a:pt x="10055" y="13243"/>
                      <a:pt x="9896" y="13448"/>
                      <a:pt x="9852" y="13702"/>
                    </a:cubicBezTo>
                    <a:cubicBezTo>
                      <a:pt x="9807" y="13959"/>
                      <a:pt x="9894" y="14167"/>
                      <a:pt x="10047" y="14167"/>
                    </a:cubicBezTo>
                    <a:cubicBezTo>
                      <a:pt x="10199" y="14167"/>
                      <a:pt x="10359" y="13959"/>
                      <a:pt x="10402" y="13702"/>
                    </a:cubicBezTo>
                    <a:cubicBezTo>
                      <a:pt x="10445" y="13448"/>
                      <a:pt x="10357" y="13243"/>
                      <a:pt x="10206" y="13243"/>
                    </a:cubicBezTo>
                    <a:close/>
                    <a:moveTo>
                      <a:pt x="10877" y="13243"/>
                    </a:moveTo>
                    <a:cubicBezTo>
                      <a:pt x="10726" y="13243"/>
                      <a:pt x="10569" y="13448"/>
                      <a:pt x="10527" y="13702"/>
                    </a:cubicBezTo>
                    <a:cubicBezTo>
                      <a:pt x="10484" y="13959"/>
                      <a:pt x="10573" y="14167"/>
                      <a:pt x="10726" y="14167"/>
                    </a:cubicBezTo>
                    <a:cubicBezTo>
                      <a:pt x="10878" y="14167"/>
                      <a:pt x="11036" y="13959"/>
                      <a:pt x="11077" y="13702"/>
                    </a:cubicBezTo>
                    <a:cubicBezTo>
                      <a:pt x="11118" y="13448"/>
                      <a:pt x="11028" y="13243"/>
                      <a:pt x="10877" y="13243"/>
                    </a:cubicBezTo>
                    <a:close/>
                    <a:moveTo>
                      <a:pt x="11549" y="13243"/>
                    </a:moveTo>
                    <a:cubicBezTo>
                      <a:pt x="11398" y="13243"/>
                      <a:pt x="11243" y="13448"/>
                      <a:pt x="11202" y="13702"/>
                    </a:cubicBezTo>
                    <a:cubicBezTo>
                      <a:pt x="11161" y="13959"/>
                      <a:pt x="11252" y="14167"/>
                      <a:pt x="11404" y="14167"/>
                    </a:cubicBezTo>
                    <a:cubicBezTo>
                      <a:pt x="11557" y="14167"/>
                      <a:pt x="11713" y="13959"/>
                      <a:pt x="11752" y="13702"/>
                    </a:cubicBezTo>
                    <a:cubicBezTo>
                      <a:pt x="11791" y="13448"/>
                      <a:pt x="11700" y="13243"/>
                      <a:pt x="11549" y="13243"/>
                    </a:cubicBezTo>
                    <a:close/>
                    <a:moveTo>
                      <a:pt x="12220" y="13243"/>
                    </a:moveTo>
                    <a:cubicBezTo>
                      <a:pt x="12069" y="13243"/>
                      <a:pt x="11916" y="13448"/>
                      <a:pt x="11877" y="13702"/>
                    </a:cubicBezTo>
                    <a:cubicBezTo>
                      <a:pt x="11838" y="13959"/>
                      <a:pt x="11931" y="14167"/>
                      <a:pt x="12083" y="14167"/>
                    </a:cubicBezTo>
                    <a:cubicBezTo>
                      <a:pt x="12236" y="14167"/>
                      <a:pt x="12390" y="13959"/>
                      <a:pt x="12427" y="13702"/>
                    </a:cubicBezTo>
                    <a:cubicBezTo>
                      <a:pt x="12465" y="13448"/>
                      <a:pt x="12371" y="13243"/>
                      <a:pt x="12220" y="13243"/>
                    </a:cubicBezTo>
                    <a:close/>
                    <a:moveTo>
                      <a:pt x="6623" y="14383"/>
                    </a:moveTo>
                    <a:cubicBezTo>
                      <a:pt x="6470" y="14383"/>
                      <a:pt x="6301" y="14594"/>
                      <a:pt x="6245" y="14855"/>
                    </a:cubicBezTo>
                    <a:cubicBezTo>
                      <a:pt x="6189" y="15117"/>
                      <a:pt x="6269" y="15332"/>
                      <a:pt x="6423" y="15332"/>
                    </a:cubicBezTo>
                    <a:cubicBezTo>
                      <a:pt x="6578" y="15332"/>
                      <a:pt x="6748" y="15117"/>
                      <a:pt x="6803" y="14855"/>
                    </a:cubicBezTo>
                    <a:cubicBezTo>
                      <a:pt x="6857" y="14594"/>
                      <a:pt x="6776" y="14383"/>
                      <a:pt x="6623" y="14383"/>
                    </a:cubicBezTo>
                    <a:close/>
                    <a:moveTo>
                      <a:pt x="7295" y="14383"/>
                    </a:moveTo>
                    <a:cubicBezTo>
                      <a:pt x="7141" y="14383"/>
                      <a:pt x="6974" y="14594"/>
                      <a:pt x="6920" y="14855"/>
                    </a:cubicBezTo>
                    <a:cubicBezTo>
                      <a:pt x="6866" y="15117"/>
                      <a:pt x="6947" y="15332"/>
                      <a:pt x="7102" y="15332"/>
                    </a:cubicBezTo>
                    <a:cubicBezTo>
                      <a:pt x="7256" y="15332"/>
                      <a:pt x="7425" y="15117"/>
                      <a:pt x="7477" y="14855"/>
                    </a:cubicBezTo>
                    <a:cubicBezTo>
                      <a:pt x="7529" y="14594"/>
                      <a:pt x="7447" y="14383"/>
                      <a:pt x="7295" y="14383"/>
                    </a:cubicBezTo>
                    <a:close/>
                    <a:moveTo>
                      <a:pt x="7976" y="14383"/>
                    </a:moveTo>
                    <a:cubicBezTo>
                      <a:pt x="7823" y="14383"/>
                      <a:pt x="7657" y="14594"/>
                      <a:pt x="7605" y="14855"/>
                    </a:cubicBezTo>
                    <a:cubicBezTo>
                      <a:pt x="7553" y="15117"/>
                      <a:pt x="7636" y="15332"/>
                      <a:pt x="7791" y="15332"/>
                    </a:cubicBezTo>
                    <a:cubicBezTo>
                      <a:pt x="7945" y="15332"/>
                      <a:pt x="8112" y="15117"/>
                      <a:pt x="8162" y="14855"/>
                    </a:cubicBezTo>
                    <a:cubicBezTo>
                      <a:pt x="8212" y="14594"/>
                      <a:pt x="8129" y="14383"/>
                      <a:pt x="7976" y="14383"/>
                    </a:cubicBezTo>
                    <a:close/>
                    <a:moveTo>
                      <a:pt x="8658" y="14383"/>
                    </a:moveTo>
                    <a:cubicBezTo>
                      <a:pt x="8505" y="14383"/>
                      <a:pt x="8340" y="14594"/>
                      <a:pt x="8290" y="14855"/>
                    </a:cubicBezTo>
                    <a:cubicBezTo>
                      <a:pt x="8240" y="15117"/>
                      <a:pt x="8325" y="15332"/>
                      <a:pt x="8480" y="15332"/>
                    </a:cubicBezTo>
                    <a:cubicBezTo>
                      <a:pt x="8634" y="15332"/>
                      <a:pt x="8799" y="15117"/>
                      <a:pt x="8848" y="14855"/>
                    </a:cubicBezTo>
                    <a:cubicBezTo>
                      <a:pt x="8896" y="14594"/>
                      <a:pt x="8811" y="14383"/>
                      <a:pt x="8658" y="14383"/>
                    </a:cubicBezTo>
                    <a:close/>
                    <a:moveTo>
                      <a:pt x="9338" y="14383"/>
                    </a:moveTo>
                    <a:cubicBezTo>
                      <a:pt x="9185" y="14383"/>
                      <a:pt x="9023" y="14594"/>
                      <a:pt x="8975" y="14855"/>
                    </a:cubicBezTo>
                    <a:cubicBezTo>
                      <a:pt x="8927" y="15117"/>
                      <a:pt x="9013" y="15332"/>
                      <a:pt x="9168" y="15332"/>
                    </a:cubicBezTo>
                    <a:cubicBezTo>
                      <a:pt x="9323" y="15332"/>
                      <a:pt x="9486" y="15117"/>
                      <a:pt x="9532" y="14855"/>
                    </a:cubicBezTo>
                    <a:cubicBezTo>
                      <a:pt x="9579" y="14594"/>
                      <a:pt x="9492" y="14383"/>
                      <a:pt x="9338" y="14383"/>
                    </a:cubicBezTo>
                    <a:close/>
                    <a:moveTo>
                      <a:pt x="10010" y="14383"/>
                    </a:moveTo>
                    <a:cubicBezTo>
                      <a:pt x="9857" y="14383"/>
                      <a:pt x="9696" y="14594"/>
                      <a:pt x="9650" y="14855"/>
                    </a:cubicBezTo>
                    <a:cubicBezTo>
                      <a:pt x="9604" y="15117"/>
                      <a:pt x="9692" y="15332"/>
                      <a:pt x="9847" y="15332"/>
                    </a:cubicBezTo>
                    <a:cubicBezTo>
                      <a:pt x="10002" y="15332"/>
                      <a:pt x="10163" y="15117"/>
                      <a:pt x="10208" y="14855"/>
                    </a:cubicBezTo>
                    <a:cubicBezTo>
                      <a:pt x="10252" y="14594"/>
                      <a:pt x="10163" y="14383"/>
                      <a:pt x="10010" y="14383"/>
                    </a:cubicBezTo>
                    <a:close/>
                    <a:moveTo>
                      <a:pt x="10692" y="14383"/>
                    </a:moveTo>
                    <a:cubicBezTo>
                      <a:pt x="10539" y="14383"/>
                      <a:pt x="10379" y="14594"/>
                      <a:pt x="10335" y="14855"/>
                    </a:cubicBezTo>
                    <a:cubicBezTo>
                      <a:pt x="10291" y="15117"/>
                      <a:pt x="10381" y="15332"/>
                      <a:pt x="10536" y="15332"/>
                    </a:cubicBezTo>
                    <a:cubicBezTo>
                      <a:pt x="10691" y="15332"/>
                      <a:pt x="10851" y="15117"/>
                      <a:pt x="10893" y="14855"/>
                    </a:cubicBezTo>
                    <a:cubicBezTo>
                      <a:pt x="10935" y="14594"/>
                      <a:pt x="10845" y="14383"/>
                      <a:pt x="10692" y="14383"/>
                    </a:cubicBezTo>
                    <a:close/>
                    <a:moveTo>
                      <a:pt x="11373" y="14383"/>
                    </a:moveTo>
                    <a:cubicBezTo>
                      <a:pt x="11220" y="14383"/>
                      <a:pt x="11062" y="14594"/>
                      <a:pt x="11021" y="14855"/>
                    </a:cubicBezTo>
                    <a:cubicBezTo>
                      <a:pt x="10979" y="15117"/>
                      <a:pt x="11070" y="15332"/>
                      <a:pt x="11225" y="15332"/>
                    </a:cubicBezTo>
                    <a:cubicBezTo>
                      <a:pt x="11380" y="15332"/>
                      <a:pt x="11538" y="15117"/>
                      <a:pt x="11578" y="14855"/>
                    </a:cubicBezTo>
                    <a:cubicBezTo>
                      <a:pt x="11618" y="14594"/>
                      <a:pt x="11526" y="14383"/>
                      <a:pt x="11373" y="14383"/>
                    </a:cubicBezTo>
                    <a:close/>
                    <a:moveTo>
                      <a:pt x="7059" y="15547"/>
                    </a:moveTo>
                    <a:cubicBezTo>
                      <a:pt x="6904" y="15547"/>
                      <a:pt x="6734" y="15763"/>
                      <a:pt x="6678" y="16032"/>
                    </a:cubicBezTo>
                    <a:cubicBezTo>
                      <a:pt x="6623" y="16302"/>
                      <a:pt x="6704" y="16522"/>
                      <a:pt x="6861" y="16522"/>
                    </a:cubicBezTo>
                    <a:cubicBezTo>
                      <a:pt x="7018" y="16522"/>
                      <a:pt x="7189" y="16302"/>
                      <a:pt x="7243" y="16032"/>
                    </a:cubicBezTo>
                    <a:cubicBezTo>
                      <a:pt x="7297" y="15763"/>
                      <a:pt x="7214" y="15547"/>
                      <a:pt x="7059" y="15547"/>
                    </a:cubicBezTo>
                    <a:close/>
                    <a:moveTo>
                      <a:pt x="7751" y="15547"/>
                    </a:moveTo>
                    <a:cubicBezTo>
                      <a:pt x="7595" y="15547"/>
                      <a:pt x="7427" y="15763"/>
                      <a:pt x="7373" y="16032"/>
                    </a:cubicBezTo>
                    <a:cubicBezTo>
                      <a:pt x="7320" y="16302"/>
                      <a:pt x="7403" y="16522"/>
                      <a:pt x="7560" y="16522"/>
                    </a:cubicBezTo>
                    <a:cubicBezTo>
                      <a:pt x="7717" y="16522"/>
                      <a:pt x="7886" y="16302"/>
                      <a:pt x="7938" y="16032"/>
                    </a:cubicBezTo>
                    <a:cubicBezTo>
                      <a:pt x="7990" y="15763"/>
                      <a:pt x="7906" y="15547"/>
                      <a:pt x="7751" y="15547"/>
                    </a:cubicBezTo>
                    <a:close/>
                    <a:moveTo>
                      <a:pt x="8442" y="15547"/>
                    </a:moveTo>
                    <a:cubicBezTo>
                      <a:pt x="8287" y="15547"/>
                      <a:pt x="8120" y="15763"/>
                      <a:pt x="8068" y="16032"/>
                    </a:cubicBezTo>
                    <a:cubicBezTo>
                      <a:pt x="8017" y="16302"/>
                      <a:pt x="8103" y="16522"/>
                      <a:pt x="8260" y="16522"/>
                    </a:cubicBezTo>
                    <a:cubicBezTo>
                      <a:pt x="8416" y="16522"/>
                      <a:pt x="8584" y="16302"/>
                      <a:pt x="8634" y="16032"/>
                    </a:cubicBezTo>
                    <a:cubicBezTo>
                      <a:pt x="8683" y="15763"/>
                      <a:pt x="8597" y="15547"/>
                      <a:pt x="8442" y="15547"/>
                    </a:cubicBezTo>
                    <a:close/>
                    <a:moveTo>
                      <a:pt x="11187" y="15547"/>
                    </a:moveTo>
                    <a:cubicBezTo>
                      <a:pt x="11032" y="15547"/>
                      <a:pt x="10872" y="15763"/>
                      <a:pt x="10830" y="16032"/>
                    </a:cubicBezTo>
                    <a:cubicBezTo>
                      <a:pt x="10786" y="16302"/>
                      <a:pt x="10879" y="16522"/>
                      <a:pt x="11035" y="16522"/>
                    </a:cubicBezTo>
                    <a:cubicBezTo>
                      <a:pt x="11192" y="16522"/>
                      <a:pt x="11353" y="16302"/>
                      <a:pt x="11394" y="16032"/>
                    </a:cubicBezTo>
                    <a:cubicBezTo>
                      <a:pt x="11435" y="15763"/>
                      <a:pt x="11342" y="15547"/>
                      <a:pt x="11187" y="15547"/>
                    </a:cubicBezTo>
                    <a:close/>
                    <a:moveTo>
                      <a:pt x="7516" y="16737"/>
                    </a:moveTo>
                    <a:cubicBezTo>
                      <a:pt x="7358" y="16737"/>
                      <a:pt x="7187" y="16959"/>
                      <a:pt x="7132" y="17235"/>
                    </a:cubicBezTo>
                    <a:cubicBezTo>
                      <a:pt x="7077" y="17513"/>
                      <a:pt x="7161" y="17739"/>
                      <a:pt x="7320" y="17739"/>
                    </a:cubicBezTo>
                    <a:cubicBezTo>
                      <a:pt x="7479" y="17739"/>
                      <a:pt x="7651" y="17513"/>
                      <a:pt x="7705" y="17235"/>
                    </a:cubicBezTo>
                    <a:cubicBezTo>
                      <a:pt x="7757" y="16959"/>
                      <a:pt x="7673" y="16737"/>
                      <a:pt x="7516" y="16737"/>
                    </a:cubicBezTo>
                    <a:close/>
                    <a:moveTo>
                      <a:pt x="8217" y="16737"/>
                    </a:moveTo>
                    <a:cubicBezTo>
                      <a:pt x="8060" y="16737"/>
                      <a:pt x="7890" y="16959"/>
                      <a:pt x="7837" y="17235"/>
                    </a:cubicBezTo>
                    <a:cubicBezTo>
                      <a:pt x="7784" y="17513"/>
                      <a:pt x="7870" y="17739"/>
                      <a:pt x="8029" y="17739"/>
                    </a:cubicBezTo>
                    <a:cubicBezTo>
                      <a:pt x="8188" y="17739"/>
                      <a:pt x="8359" y="17513"/>
                      <a:pt x="8410" y="17235"/>
                    </a:cubicBezTo>
                    <a:cubicBezTo>
                      <a:pt x="8461" y="16959"/>
                      <a:pt x="8374" y="16737"/>
                      <a:pt x="8217" y="16737"/>
                    </a:cubicBezTo>
                    <a:close/>
                    <a:moveTo>
                      <a:pt x="11703" y="16737"/>
                    </a:moveTo>
                    <a:cubicBezTo>
                      <a:pt x="11546" y="16737"/>
                      <a:pt x="11385" y="16959"/>
                      <a:pt x="11344" y="17235"/>
                    </a:cubicBezTo>
                    <a:cubicBezTo>
                      <a:pt x="11301" y="17513"/>
                      <a:pt x="11396" y="17739"/>
                      <a:pt x="11555" y="17739"/>
                    </a:cubicBezTo>
                    <a:cubicBezTo>
                      <a:pt x="11714" y="17739"/>
                      <a:pt x="11876" y="17513"/>
                      <a:pt x="11916" y="17235"/>
                    </a:cubicBezTo>
                    <a:cubicBezTo>
                      <a:pt x="11956" y="16959"/>
                      <a:pt x="11861" y="16737"/>
                      <a:pt x="11703" y="16737"/>
                    </a:cubicBezTo>
                    <a:close/>
                    <a:moveTo>
                      <a:pt x="7281" y="17953"/>
                    </a:moveTo>
                    <a:cubicBezTo>
                      <a:pt x="7121" y="17953"/>
                      <a:pt x="6947" y="18182"/>
                      <a:pt x="6891" y="18466"/>
                    </a:cubicBezTo>
                    <a:cubicBezTo>
                      <a:pt x="6834" y="18750"/>
                      <a:pt x="6918" y="18983"/>
                      <a:pt x="7080" y="18983"/>
                    </a:cubicBezTo>
                    <a:cubicBezTo>
                      <a:pt x="7241" y="18983"/>
                      <a:pt x="7416" y="18750"/>
                      <a:pt x="7471" y="18466"/>
                    </a:cubicBezTo>
                    <a:cubicBezTo>
                      <a:pt x="7525" y="18182"/>
                      <a:pt x="7440" y="17953"/>
                      <a:pt x="7281" y="17953"/>
                    </a:cubicBezTo>
                    <a:close/>
                    <a:moveTo>
                      <a:pt x="7982" y="17953"/>
                    </a:moveTo>
                    <a:cubicBezTo>
                      <a:pt x="7823" y="17953"/>
                      <a:pt x="7650" y="18182"/>
                      <a:pt x="7595" y="18466"/>
                    </a:cubicBezTo>
                    <a:cubicBezTo>
                      <a:pt x="7541" y="18750"/>
                      <a:pt x="7628" y="18983"/>
                      <a:pt x="7789" y="18983"/>
                    </a:cubicBezTo>
                    <a:cubicBezTo>
                      <a:pt x="7950" y="18983"/>
                      <a:pt x="8124" y="18750"/>
                      <a:pt x="8176" y="18466"/>
                    </a:cubicBezTo>
                    <a:cubicBezTo>
                      <a:pt x="8229" y="18182"/>
                      <a:pt x="8141" y="17953"/>
                      <a:pt x="7982" y="17953"/>
                    </a:cubicBezTo>
                    <a:close/>
                    <a:moveTo>
                      <a:pt x="8693" y="17953"/>
                    </a:moveTo>
                    <a:cubicBezTo>
                      <a:pt x="8534" y="17953"/>
                      <a:pt x="8363" y="18182"/>
                      <a:pt x="8311" y="18466"/>
                    </a:cubicBezTo>
                    <a:cubicBezTo>
                      <a:pt x="8259" y="18750"/>
                      <a:pt x="8347" y="18983"/>
                      <a:pt x="8508" y="18983"/>
                    </a:cubicBezTo>
                    <a:cubicBezTo>
                      <a:pt x="8669" y="18983"/>
                      <a:pt x="8841" y="18750"/>
                      <a:pt x="8891" y="18466"/>
                    </a:cubicBezTo>
                    <a:cubicBezTo>
                      <a:pt x="8941" y="18182"/>
                      <a:pt x="8852" y="17953"/>
                      <a:pt x="8693" y="17953"/>
                    </a:cubicBezTo>
                    <a:close/>
                    <a:moveTo>
                      <a:pt x="9404" y="17953"/>
                    </a:moveTo>
                    <a:cubicBezTo>
                      <a:pt x="9245" y="17953"/>
                      <a:pt x="9076" y="18182"/>
                      <a:pt x="9026" y="18466"/>
                    </a:cubicBezTo>
                    <a:cubicBezTo>
                      <a:pt x="8976" y="18750"/>
                      <a:pt x="9066" y="18983"/>
                      <a:pt x="9227" y="18983"/>
                    </a:cubicBezTo>
                    <a:cubicBezTo>
                      <a:pt x="9389" y="18983"/>
                      <a:pt x="9558" y="18750"/>
                      <a:pt x="9606" y="18466"/>
                    </a:cubicBezTo>
                    <a:cubicBezTo>
                      <a:pt x="9654" y="18182"/>
                      <a:pt x="9564" y="17953"/>
                      <a:pt x="9404" y="17953"/>
                    </a:cubicBezTo>
                    <a:close/>
                    <a:moveTo>
                      <a:pt x="11518" y="17953"/>
                    </a:moveTo>
                    <a:cubicBezTo>
                      <a:pt x="11359" y="17953"/>
                      <a:pt x="11195" y="18182"/>
                      <a:pt x="11152" y="18466"/>
                    </a:cubicBezTo>
                    <a:cubicBezTo>
                      <a:pt x="11109" y="18750"/>
                      <a:pt x="11204" y="18983"/>
                      <a:pt x="11365" y="18983"/>
                    </a:cubicBezTo>
                    <a:cubicBezTo>
                      <a:pt x="11527" y="18983"/>
                      <a:pt x="11691" y="18750"/>
                      <a:pt x="11733" y="18466"/>
                    </a:cubicBezTo>
                    <a:cubicBezTo>
                      <a:pt x="11774" y="18182"/>
                      <a:pt x="11678" y="17953"/>
                      <a:pt x="11518" y="17953"/>
                    </a:cubicBezTo>
                    <a:close/>
                    <a:moveTo>
                      <a:pt x="12230" y="17953"/>
                    </a:moveTo>
                    <a:cubicBezTo>
                      <a:pt x="12070" y="17953"/>
                      <a:pt x="11909" y="18182"/>
                      <a:pt x="11868" y="18466"/>
                    </a:cubicBezTo>
                    <a:cubicBezTo>
                      <a:pt x="11827" y="18750"/>
                      <a:pt x="11924" y="18983"/>
                      <a:pt x="12085" y="18983"/>
                    </a:cubicBezTo>
                    <a:cubicBezTo>
                      <a:pt x="12246" y="18983"/>
                      <a:pt x="12409" y="18750"/>
                      <a:pt x="12448" y="18466"/>
                    </a:cubicBezTo>
                    <a:cubicBezTo>
                      <a:pt x="12487" y="18182"/>
                      <a:pt x="12389" y="17953"/>
                      <a:pt x="12230" y="17953"/>
                    </a:cubicBezTo>
                    <a:close/>
                    <a:moveTo>
                      <a:pt x="8468" y="19219"/>
                    </a:moveTo>
                    <a:cubicBezTo>
                      <a:pt x="8306" y="19219"/>
                      <a:pt x="8132" y="19455"/>
                      <a:pt x="8079" y="19746"/>
                    </a:cubicBezTo>
                    <a:cubicBezTo>
                      <a:pt x="8026" y="20039"/>
                      <a:pt x="8114" y="20279"/>
                      <a:pt x="8278" y="20279"/>
                    </a:cubicBezTo>
                    <a:cubicBezTo>
                      <a:pt x="8441" y="20279"/>
                      <a:pt x="8616" y="20039"/>
                      <a:pt x="8668" y="19746"/>
                    </a:cubicBezTo>
                    <a:cubicBezTo>
                      <a:pt x="8719" y="19455"/>
                      <a:pt x="8630" y="19219"/>
                      <a:pt x="8468" y="19219"/>
                    </a:cubicBezTo>
                    <a:close/>
                    <a:moveTo>
                      <a:pt x="9179" y="19219"/>
                    </a:moveTo>
                    <a:cubicBezTo>
                      <a:pt x="9018" y="19219"/>
                      <a:pt x="8845" y="19455"/>
                      <a:pt x="8794" y="19746"/>
                    </a:cubicBezTo>
                    <a:cubicBezTo>
                      <a:pt x="8743" y="20039"/>
                      <a:pt x="8834" y="20279"/>
                      <a:pt x="8997" y="20279"/>
                    </a:cubicBezTo>
                    <a:cubicBezTo>
                      <a:pt x="9161" y="20279"/>
                      <a:pt x="9334" y="20039"/>
                      <a:pt x="9383" y="19746"/>
                    </a:cubicBezTo>
                    <a:cubicBezTo>
                      <a:pt x="9432" y="19455"/>
                      <a:pt x="9341" y="19219"/>
                      <a:pt x="9179" y="19219"/>
                    </a:cubicBezTo>
                    <a:close/>
                    <a:moveTo>
                      <a:pt x="9901" y="19219"/>
                    </a:moveTo>
                    <a:cubicBezTo>
                      <a:pt x="9739" y="19219"/>
                      <a:pt x="9568" y="19455"/>
                      <a:pt x="9520" y="19746"/>
                    </a:cubicBezTo>
                    <a:cubicBezTo>
                      <a:pt x="9471" y="20039"/>
                      <a:pt x="9564" y="20279"/>
                      <a:pt x="9727" y="20279"/>
                    </a:cubicBezTo>
                    <a:cubicBezTo>
                      <a:pt x="9891" y="20279"/>
                      <a:pt x="10061" y="20039"/>
                      <a:pt x="10109" y="19746"/>
                    </a:cubicBezTo>
                    <a:cubicBezTo>
                      <a:pt x="10155" y="19455"/>
                      <a:pt x="10062" y="19219"/>
                      <a:pt x="9901" y="19219"/>
                    </a:cubicBezTo>
                    <a:close/>
                    <a:moveTo>
                      <a:pt x="9686" y="20510"/>
                    </a:moveTo>
                    <a:cubicBezTo>
                      <a:pt x="9522" y="20510"/>
                      <a:pt x="9348" y="20752"/>
                      <a:pt x="9298" y="21052"/>
                    </a:cubicBezTo>
                    <a:cubicBezTo>
                      <a:pt x="9248" y="21353"/>
                      <a:pt x="9341" y="21600"/>
                      <a:pt x="9507" y="21600"/>
                    </a:cubicBezTo>
                    <a:cubicBezTo>
                      <a:pt x="9673" y="21600"/>
                      <a:pt x="9847" y="21353"/>
                      <a:pt x="9896" y="21052"/>
                    </a:cubicBezTo>
                    <a:cubicBezTo>
                      <a:pt x="9944" y="20752"/>
                      <a:pt x="9850" y="20510"/>
                      <a:pt x="9686" y="20510"/>
                    </a:cubicBezTo>
                    <a:close/>
                  </a:path>
                </a:pathLst>
              </a:custGeom>
              <a:solidFill>
                <a:schemeClr val="bg1">
                  <a:lumMod val="85000"/>
                </a:schemeClr>
              </a:solidFill>
              <a:ln w="12700">
                <a:miter lim="400000"/>
              </a:ln>
            </p:spPr>
            <p:txBody>
              <a:bodyPr lIns="0" tIns="0" rIns="0" bIns="0" anchor="ctr"/>
              <a:lstStyle/>
              <a:p>
                <a:pPr lvl="0">
                  <a:defRPr sz="1400">
                    <a:solidFill>
                      <a:srgbClr val="FFFFFF"/>
                    </a:solidFill>
                    <a:effectLst>
                      <a:outerShdw blurRad="38100" dist="12700" dir="5400000" rotWithShape="0">
                        <a:srgbClr val="000000">
                          <a:alpha val="50000"/>
                        </a:srgbClr>
                      </a:outerShdw>
                    </a:effectLst>
                  </a:defRPr>
                </a:pPr>
                <a:endParaRPr dirty="0"/>
              </a:p>
            </p:txBody>
          </p:sp>
          <p:sp>
            <p:nvSpPr>
              <p:cNvPr id="5" name="Shape 7" descr="e7d195523061f1c0c30ee18c1b05f65d12b38e2533cb2ccdAE0CC34CB5CBEBFAEC353FED4DECE97C3E379FD1D933F5E4DC18EF8EA6B7A1130D5F6DE9DD2BE4B0A8C9126ACE5083D1F5A9E323B29CCFC7E801BBB23FA6282792972E073BBEB611A1471CAA4925F5B86F9DD96B84BA5A4F30D93997AC8F2AB8906B092B0834B7040A6EF44BC77504B2"/>
              <p:cNvSpPr/>
              <p:nvPr/>
            </p:nvSpPr>
            <p:spPr>
              <a:xfrm>
                <a:off x="5415385" y="3365505"/>
                <a:ext cx="1644500" cy="561381"/>
              </a:xfrm>
              <a:custGeom>
                <a:avLst/>
                <a:gdLst/>
                <a:ahLst/>
                <a:cxnLst>
                  <a:cxn ang="0">
                    <a:pos x="wd2" y="hd2"/>
                  </a:cxn>
                  <a:cxn ang="5400000">
                    <a:pos x="wd2" y="hd2"/>
                  </a:cxn>
                  <a:cxn ang="10800000">
                    <a:pos x="wd2" y="hd2"/>
                  </a:cxn>
                  <a:cxn ang="16200000">
                    <a:pos x="wd2" y="hd2"/>
                  </a:cxn>
                </a:cxnLst>
                <a:rect l="0" t="0" r="r" b="b"/>
                <a:pathLst>
                  <a:path w="21545" h="21600" extrusionOk="0">
                    <a:moveTo>
                      <a:pt x="7346" y="0"/>
                    </a:moveTo>
                    <a:cubicBezTo>
                      <a:pt x="7061" y="0"/>
                      <a:pt x="6832" y="406"/>
                      <a:pt x="6834" y="908"/>
                    </a:cubicBezTo>
                    <a:cubicBezTo>
                      <a:pt x="6835" y="1412"/>
                      <a:pt x="7069" y="1823"/>
                      <a:pt x="7357" y="1823"/>
                    </a:cubicBezTo>
                    <a:cubicBezTo>
                      <a:pt x="7644" y="1823"/>
                      <a:pt x="7873" y="1412"/>
                      <a:pt x="7869" y="908"/>
                    </a:cubicBezTo>
                    <a:cubicBezTo>
                      <a:pt x="7865" y="406"/>
                      <a:pt x="7630" y="0"/>
                      <a:pt x="7346" y="0"/>
                    </a:cubicBezTo>
                    <a:close/>
                    <a:moveTo>
                      <a:pt x="8592" y="0"/>
                    </a:moveTo>
                    <a:cubicBezTo>
                      <a:pt x="8308" y="0"/>
                      <a:pt x="8081" y="406"/>
                      <a:pt x="8086" y="908"/>
                    </a:cubicBezTo>
                    <a:cubicBezTo>
                      <a:pt x="8091" y="1412"/>
                      <a:pt x="8328" y="1823"/>
                      <a:pt x="8615" y="1823"/>
                    </a:cubicBezTo>
                    <a:cubicBezTo>
                      <a:pt x="8903" y="1823"/>
                      <a:pt x="9130" y="1412"/>
                      <a:pt x="9122" y="908"/>
                    </a:cubicBezTo>
                    <a:cubicBezTo>
                      <a:pt x="9115" y="406"/>
                      <a:pt x="8878" y="0"/>
                      <a:pt x="8592" y="0"/>
                    </a:cubicBezTo>
                    <a:close/>
                    <a:moveTo>
                      <a:pt x="9860" y="0"/>
                    </a:moveTo>
                    <a:cubicBezTo>
                      <a:pt x="9575" y="0"/>
                      <a:pt x="9350" y="406"/>
                      <a:pt x="9359" y="908"/>
                    </a:cubicBezTo>
                    <a:cubicBezTo>
                      <a:pt x="9367" y="1412"/>
                      <a:pt x="9607" y="1823"/>
                      <a:pt x="9894" y="1823"/>
                    </a:cubicBezTo>
                    <a:cubicBezTo>
                      <a:pt x="10181" y="1823"/>
                      <a:pt x="10405" y="1412"/>
                      <a:pt x="10394" y="908"/>
                    </a:cubicBezTo>
                    <a:cubicBezTo>
                      <a:pt x="10383" y="406"/>
                      <a:pt x="10144" y="0"/>
                      <a:pt x="9860" y="0"/>
                    </a:cubicBezTo>
                    <a:close/>
                    <a:moveTo>
                      <a:pt x="11127" y="0"/>
                    </a:moveTo>
                    <a:cubicBezTo>
                      <a:pt x="10842" y="0"/>
                      <a:pt x="10621" y="406"/>
                      <a:pt x="10633" y="908"/>
                    </a:cubicBezTo>
                    <a:cubicBezTo>
                      <a:pt x="10644" y="1412"/>
                      <a:pt x="10886" y="1823"/>
                      <a:pt x="11174" y="1823"/>
                    </a:cubicBezTo>
                    <a:cubicBezTo>
                      <a:pt x="11462" y="1823"/>
                      <a:pt x="11682" y="1412"/>
                      <a:pt x="11667" y="908"/>
                    </a:cubicBezTo>
                    <a:cubicBezTo>
                      <a:pt x="11653" y="406"/>
                      <a:pt x="11412" y="0"/>
                      <a:pt x="11127" y="0"/>
                    </a:cubicBezTo>
                    <a:close/>
                    <a:moveTo>
                      <a:pt x="12395" y="0"/>
                    </a:moveTo>
                    <a:cubicBezTo>
                      <a:pt x="12110" y="0"/>
                      <a:pt x="11891" y="406"/>
                      <a:pt x="11906" y="908"/>
                    </a:cubicBezTo>
                    <a:cubicBezTo>
                      <a:pt x="11921" y="1412"/>
                      <a:pt x="12167" y="1823"/>
                      <a:pt x="12454" y="1823"/>
                    </a:cubicBezTo>
                    <a:cubicBezTo>
                      <a:pt x="12741" y="1823"/>
                      <a:pt x="12959" y="1412"/>
                      <a:pt x="12941" y="908"/>
                    </a:cubicBezTo>
                    <a:cubicBezTo>
                      <a:pt x="12924" y="406"/>
                      <a:pt x="12680" y="0"/>
                      <a:pt x="12395" y="0"/>
                    </a:cubicBezTo>
                    <a:close/>
                    <a:moveTo>
                      <a:pt x="6085" y="2181"/>
                    </a:moveTo>
                    <a:cubicBezTo>
                      <a:pt x="5798" y="2181"/>
                      <a:pt x="5562" y="2595"/>
                      <a:pt x="5560" y="3110"/>
                    </a:cubicBezTo>
                    <a:cubicBezTo>
                      <a:pt x="5558" y="3626"/>
                      <a:pt x="5794" y="4047"/>
                      <a:pt x="6084" y="4047"/>
                    </a:cubicBezTo>
                    <a:cubicBezTo>
                      <a:pt x="6374" y="4047"/>
                      <a:pt x="6608" y="3626"/>
                      <a:pt x="6607" y="3110"/>
                    </a:cubicBezTo>
                    <a:cubicBezTo>
                      <a:pt x="6606" y="2595"/>
                      <a:pt x="6372" y="2181"/>
                      <a:pt x="6085" y="2181"/>
                    </a:cubicBezTo>
                    <a:close/>
                    <a:moveTo>
                      <a:pt x="7352" y="2181"/>
                    </a:moveTo>
                    <a:cubicBezTo>
                      <a:pt x="7064" y="2181"/>
                      <a:pt x="6832" y="2595"/>
                      <a:pt x="6834" y="3110"/>
                    </a:cubicBezTo>
                    <a:cubicBezTo>
                      <a:pt x="6835" y="3626"/>
                      <a:pt x="7073" y="4047"/>
                      <a:pt x="7363" y="4047"/>
                    </a:cubicBezTo>
                    <a:cubicBezTo>
                      <a:pt x="7653" y="4047"/>
                      <a:pt x="7886" y="3626"/>
                      <a:pt x="7881" y="3110"/>
                    </a:cubicBezTo>
                    <a:cubicBezTo>
                      <a:pt x="7877" y="2595"/>
                      <a:pt x="7639" y="2181"/>
                      <a:pt x="7352" y="2181"/>
                    </a:cubicBezTo>
                    <a:close/>
                    <a:moveTo>
                      <a:pt x="8619" y="2181"/>
                    </a:moveTo>
                    <a:cubicBezTo>
                      <a:pt x="8332" y="2181"/>
                      <a:pt x="8102" y="2595"/>
                      <a:pt x="8107" y="3110"/>
                    </a:cubicBezTo>
                    <a:cubicBezTo>
                      <a:pt x="8112" y="3626"/>
                      <a:pt x="8352" y="4047"/>
                      <a:pt x="8642" y="4047"/>
                    </a:cubicBezTo>
                    <a:cubicBezTo>
                      <a:pt x="8934" y="4047"/>
                      <a:pt x="9163" y="3626"/>
                      <a:pt x="9155" y="3110"/>
                    </a:cubicBezTo>
                    <a:cubicBezTo>
                      <a:pt x="9147" y="2595"/>
                      <a:pt x="8908" y="2181"/>
                      <a:pt x="8619" y="2181"/>
                    </a:cubicBezTo>
                    <a:close/>
                    <a:moveTo>
                      <a:pt x="9908" y="2181"/>
                    </a:moveTo>
                    <a:cubicBezTo>
                      <a:pt x="9620" y="2181"/>
                      <a:pt x="9393" y="2595"/>
                      <a:pt x="9401" y="3110"/>
                    </a:cubicBezTo>
                    <a:cubicBezTo>
                      <a:pt x="9410" y="3626"/>
                      <a:pt x="9653" y="4047"/>
                      <a:pt x="9944" y="4047"/>
                    </a:cubicBezTo>
                    <a:cubicBezTo>
                      <a:pt x="10234" y="4047"/>
                      <a:pt x="10460" y="3626"/>
                      <a:pt x="10448" y="3110"/>
                    </a:cubicBezTo>
                    <a:cubicBezTo>
                      <a:pt x="10437" y="2595"/>
                      <a:pt x="10196" y="2181"/>
                      <a:pt x="9908" y="2181"/>
                    </a:cubicBezTo>
                    <a:close/>
                    <a:moveTo>
                      <a:pt x="11175" y="2181"/>
                    </a:moveTo>
                    <a:cubicBezTo>
                      <a:pt x="10887" y="2181"/>
                      <a:pt x="10664" y="2595"/>
                      <a:pt x="10675" y="3110"/>
                    </a:cubicBezTo>
                    <a:cubicBezTo>
                      <a:pt x="10687" y="3626"/>
                      <a:pt x="10932" y="4047"/>
                      <a:pt x="11223" y="4047"/>
                    </a:cubicBezTo>
                    <a:cubicBezTo>
                      <a:pt x="11514" y="4047"/>
                      <a:pt x="11737" y="3626"/>
                      <a:pt x="11722" y="3110"/>
                    </a:cubicBezTo>
                    <a:cubicBezTo>
                      <a:pt x="11708" y="2595"/>
                      <a:pt x="11464" y="2181"/>
                      <a:pt x="11175" y="2181"/>
                    </a:cubicBezTo>
                    <a:close/>
                    <a:moveTo>
                      <a:pt x="12464" y="2181"/>
                    </a:moveTo>
                    <a:cubicBezTo>
                      <a:pt x="12176" y="2181"/>
                      <a:pt x="11955" y="2595"/>
                      <a:pt x="11970" y="3110"/>
                    </a:cubicBezTo>
                    <a:cubicBezTo>
                      <a:pt x="11985" y="3626"/>
                      <a:pt x="12234" y="4047"/>
                      <a:pt x="12524" y="4047"/>
                    </a:cubicBezTo>
                    <a:cubicBezTo>
                      <a:pt x="12815" y="4047"/>
                      <a:pt x="13035" y="3626"/>
                      <a:pt x="13017" y="3110"/>
                    </a:cubicBezTo>
                    <a:cubicBezTo>
                      <a:pt x="12999" y="2595"/>
                      <a:pt x="12752" y="2181"/>
                      <a:pt x="12464" y="2181"/>
                    </a:cubicBezTo>
                    <a:close/>
                    <a:moveTo>
                      <a:pt x="13836" y="2181"/>
                    </a:moveTo>
                    <a:cubicBezTo>
                      <a:pt x="13549" y="2181"/>
                      <a:pt x="13331" y="2595"/>
                      <a:pt x="13350" y="3110"/>
                    </a:cubicBezTo>
                    <a:cubicBezTo>
                      <a:pt x="13369" y="3626"/>
                      <a:pt x="13619" y="4047"/>
                      <a:pt x="13909" y="4047"/>
                    </a:cubicBezTo>
                    <a:cubicBezTo>
                      <a:pt x="14200" y="4047"/>
                      <a:pt x="14418" y="3626"/>
                      <a:pt x="14396" y="3110"/>
                    </a:cubicBezTo>
                    <a:cubicBezTo>
                      <a:pt x="14374" y="2595"/>
                      <a:pt x="14124" y="2181"/>
                      <a:pt x="13836" y="2181"/>
                    </a:cubicBezTo>
                    <a:close/>
                    <a:moveTo>
                      <a:pt x="15104" y="2181"/>
                    </a:moveTo>
                    <a:cubicBezTo>
                      <a:pt x="14816" y="2181"/>
                      <a:pt x="14600" y="2595"/>
                      <a:pt x="14623" y="3110"/>
                    </a:cubicBezTo>
                    <a:cubicBezTo>
                      <a:pt x="14645" y="3626"/>
                      <a:pt x="14900" y="4047"/>
                      <a:pt x="15190" y="4047"/>
                    </a:cubicBezTo>
                    <a:cubicBezTo>
                      <a:pt x="15480" y="4047"/>
                      <a:pt x="15696" y="3626"/>
                      <a:pt x="15671" y="3110"/>
                    </a:cubicBezTo>
                    <a:cubicBezTo>
                      <a:pt x="15645" y="2595"/>
                      <a:pt x="15392" y="2181"/>
                      <a:pt x="15104" y="2181"/>
                    </a:cubicBezTo>
                    <a:close/>
                    <a:moveTo>
                      <a:pt x="4783" y="4487"/>
                    </a:moveTo>
                    <a:cubicBezTo>
                      <a:pt x="4491" y="4487"/>
                      <a:pt x="4250" y="4913"/>
                      <a:pt x="4245" y="5439"/>
                    </a:cubicBezTo>
                    <a:cubicBezTo>
                      <a:pt x="4239" y="5969"/>
                      <a:pt x="4474" y="6400"/>
                      <a:pt x="4768" y="6400"/>
                    </a:cubicBezTo>
                    <a:cubicBezTo>
                      <a:pt x="5062" y="6400"/>
                      <a:pt x="5303" y="5969"/>
                      <a:pt x="5305" y="5439"/>
                    </a:cubicBezTo>
                    <a:cubicBezTo>
                      <a:pt x="5308" y="4913"/>
                      <a:pt x="5074" y="4487"/>
                      <a:pt x="4783" y="4487"/>
                    </a:cubicBezTo>
                    <a:close/>
                    <a:moveTo>
                      <a:pt x="6070" y="4487"/>
                    </a:moveTo>
                    <a:cubicBezTo>
                      <a:pt x="5780" y="4487"/>
                      <a:pt x="5541" y="4913"/>
                      <a:pt x="5539" y="5439"/>
                    </a:cubicBezTo>
                    <a:cubicBezTo>
                      <a:pt x="5537" y="5969"/>
                      <a:pt x="5775" y="6400"/>
                      <a:pt x="6068" y="6400"/>
                    </a:cubicBezTo>
                    <a:cubicBezTo>
                      <a:pt x="6362" y="6400"/>
                      <a:pt x="6600" y="5969"/>
                      <a:pt x="6599" y="5439"/>
                    </a:cubicBezTo>
                    <a:cubicBezTo>
                      <a:pt x="6598" y="4913"/>
                      <a:pt x="6361" y="4487"/>
                      <a:pt x="6070" y="4487"/>
                    </a:cubicBezTo>
                    <a:close/>
                    <a:moveTo>
                      <a:pt x="7358" y="4487"/>
                    </a:moveTo>
                    <a:cubicBezTo>
                      <a:pt x="7067" y="4487"/>
                      <a:pt x="6832" y="4913"/>
                      <a:pt x="6834" y="5439"/>
                    </a:cubicBezTo>
                    <a:cubicBezTo>
                      <a:pt x="6835" y="5969"/>
                      <a:pt x="7075" y="6400"/>
                      <a:pt x="7369" y="6400"/>
                    </a:cubicBezTo>
                    <a:cubicBezTo>
                      <a:pt x="7663" y="6400"/>
                      <a:pt x="7898" y="5969"/>
                      <a:pt x="7894" y="5439"/>
                    </a:cubicBezTo>
                    <a:cubicBezTo>
                      <a:pt x="7889" y="4913"/>
                      <a:pt x="7649" y="4487"/>
                      <a:pt x="7358" y="4487"/>
                    </a:cubicBezTo>
                    <a:close/>
                    <a:moveTo>
                      <a:pt x="10040" y="4487"/>
                    </a:moveTo>
                    <a:cubicBezTo>
                      <a:pt x="9749" y="4487"/>
                      <a:pt x="9520" y="4913"/>
                      <a:pt x="9529" y="5439"/>
                    </a:cubicBezTo>
                    <a:cubicBezTo>
                      <a:pt x="9537" y="5969"/>
                      <a:pt x="9784" y="6400"/>
                      <a:pt x="10078" y="6400"/>
                    </a:cubicBezTo>
                    <a:cubicBezTo>
                      <a:pt x="10372" y="6400"/>
                      <a:pt x="10600" y="5969"/>
                      <a:pt x="10588" y="5439"/>
                    </a:cubicBezTo>
                    <a:cubicBezTo>
                      <a:pt x="10577" y="4913"/>
                      <a:pt x="10331" y="4487"/>
                      <a:pt x="10040" y="4487"/>
                    </a:cubicBezTo>
                    <a:close/>
                    <a:moveTo>
                      <a:pt x="11245" y="4487"/>
                    </a:moveTo>
                    <a:cubicBezTo>
                      <a:pt x="10953" y="4487"/>
                      <a:pt x="10727" y="4913"/>
                      <a:pt x="10739" y="5439"/>
                    </a:cubicBezTo>
                    <a:cubicBezTo>
                      <a:pt x="10751" y="5969"/>
                      <a:pt x="10999" y="6400"/>
                      <a:pt x="11293" y="6400"/>
                    </a:cubicBezTo>
                    <a:cubicBezTo>
                      <a:pt x="11588" y="6400"/>
                      <a:pt x="11813" y="5969"/>
                      <a:pt x="11799" y="5439"/>
                    </a:cubicBezTo>
                    <a:cubicBezTo>
                      <a:pt x="11784" y="4913"/>
                      <a:pt x="11537" y="4487"/>
                      <a:pt x="11245" y="4487"/>
                    </a:cubicBezTo>
                    <a:close/>
                    <a:moveTo>
                      <a:pt x="12533" y="4487"/>
                    </a:moveTo>
                    <a:cubicBezTo>
                      <a:pt x="12242" y="4487"/>
                      <a:pt x="12018" y="4913"/>
                      <a:pt x="12033" y="5439"/>
                    </a:cubicBezTo>
                    <a:cubicBezTo>
                      <a:pt x="12049" y="5969"/>
                      <a:pt x="12301" y="6400"/>
                      <a:pt x="12595" y="6400"/>
                    </a:cubicBezTo>
                    <a:cubicBezTo>
                      <a:pt x="12890" y="6400"/>
                      <a:pt x="13112" y="5969"/>
                      <a:pt x="13094" y="5439"/>
                    </a:cubicBezTo>
                    <a:cubicBezTo>
                      <a:pt x="13075" y="4913"/>
                      <a:pt x="12825" y="4487"/>
                      <a:pt x="12533" y="4487"/>
                    </a:cubicBezTo>
                    <a:close/>
                    <a:moveTo>
                      <a:pt x="13927" y="4487"/>
                    </a:moveTo>
                    <a:cubicBezTo>
                      <a:pt x="13636" y="4487"/>
                      <a:pt x="13415" y="4913"/>
                      <a:pt x="13434" y="5439"/>
                    </a:cubicBezTo>
                    <a:cubicBezTo>
                      <a:pt x="13454" y="5969"/>
                      <a:pt x="13709" y="6400"/>
                      <a:pt x="14002" y="6400"/>
                    </a:cubicBezTo>
                    <a:cubicBezTo>
                      <a:pt x="14296" y="6400"/>
                      <a:pt x="14516" y="5969"/>
                      <a:pt x="14494" y="5439"/>
                    </a:cubicBezTo>
                    <a:cubicBezTo>
                      <a:pt x="14471" y="4913"/>
                      <a:pt x="14218" y="4487"/>
                      <a:pt x="13927" y="4487"/>
                    </a:cubicBezTo>
                    <a:close/>
                    <a:moveTo>
                      <a:pt x="15215" y="4487"/>
                    </a:moveTo>
                    <a:cubicBezTo>
                      <a:pt x="14925" y="4487"/>
                      <a:pt x="14707" y="4913"/>
                      <a:pt x="14730" y="5439"/>
                    </a:cubicBezTo>
                    <a:cubicBezTo>
                      <a:pt x="14753" y="5969"/>
                      <a:pt x="15010" y="6400"/>
                      <a:pt x="15303" y="6400"/>
                    </a:cubicBezTo>
                    <a:cubicBezTo>
                      <a:pt x="15597" y="6400"/>
                      <a:pt x="15815" y="5969"/>
                      <a:pt x="15789" y="5439"/>
                    </a:cubicBezTo>
                    <a:cubicBezTo>
                      <a:pt x="15763" y="4913"/>
                      <a:pt x="15506" y="4487"/>
                      <a:pt x="15215" y="4487"/>
                    </a:cubicBezTo>
                    <a:close/>
                    <a:moveTo>
                      <a:pt x="16504" y="4487"/>
                    </a:moveTo>
                    <a:cubicBezTo>
                      <a:pt x="16212" y="4487"/>
                      <a:pt x="15998" y="4913"/>
                      <a:pt x="16024" y="5439"/>
                    </a:cubicBezTo>
                    <a:cubicBezTo>
                      <a:pt x="16050" y="5969"/>
                      <a:pt x="16310" y="6400"/>
                      <a:pt x="16605" y="6400"/>
                    </a:cubicBezTo>
                    <a:cubicBezTo>
                      <a:pt x="16898" y="6400"/>
                      <a:pt x="17114" y="5969"/>
                      <a:pt x="17084" y="5439"/>
                    </a:cubicBezTo>
                    <a:cubicBezTo>
                      <a:pt x="17055" y="4913"/>
                      <a:pt x="16795" y="4487"/>
                      <a:pt x="16504" y="4487"/>
                    </a:cubicBezTo>
                    <a:close/>
                    <a:moveTo>
                      <a:pt x="17793" y="4487"/>
                    </a:moveTo>
                    <a:cubicBezTo>
                      <a:pt x="17501" y="4487"/>
                      <a:pt x="17289" y="4913"/>
                      <a:pt x="17319" y="5439"/>
                    </a:cubicBezTo>
                    <a:cubicBezTo>
                      <a:pt x="17349" y="5969"/>
                      <a:pt x="17612" y="6400"/>
                      <a:pt x="17907" y="6400"/>
                    </a:cubicBezTo>
                    <a:cubicBezTo>
                      <a:pt x="18201" y="6400"/>
                      <a:pt x="18412" y="5969"/>
                      <a:pt x="18379" y="5439"/>
                    </a:cubicBezTo>
                    <a:cubicBezTo>
                      <a:pt x="18346" y="4913"/>
                      <a:pt x="18084" y="4487"/>
                      <a:pt x="17793" y="4487"/>
                    </a:cubicBezTo>
                    <a:close/>
                    <a:moveTo>
                      <a:pt x="19082" y="4487"/>
                    </a:moveTo>
                    <a:cubicBezTo>
                      <a:pt x="18791" y="4487"/>
                      <a:pt x="18581" y="4913"/>
                      <a:pt x="18614" y="5439"/>
                    </a:cubicBezTo>
                    <a:cubicBezTo>
                      <a:pt x="18648" y="5969"/>
                      <a:pt x="18915" y="6400"/>
                      <a:pt x="19209" y="6400"/>
                    </a:cubicBezTo>
                    <a:cubicBezTo>
                      <a:pt x="19502" y="6400"/>
                      <a:pt x="19712" y="5969"/>
                      <a:pt x="19675" y="5439"/>
                    </a:cubicBezTo>
                    <a:cubicBezTo>
                      <a:pt x="19639" y="4913"/>
                      <a:pt x="19373" y="4487"/>
                      <a:pt x="19082" y="4487"/>
                    </a:cubicBezTo>
                    <a:close/>
                    <a:moveTo>
                      <a:pt x="20391" y="4487"/>
                    </a:moveTo>
                    <a:cubicBezTo>
                      <a:pt x="20100" y="4487"/>
                      <a:pt x="19894" y="4913"/>
                      <a:pt x="19931" y="5439"/>
                    </a:cubicBezTo>
                    <a:cubicBezTo>
                      <a:pt x="19968" y="5969"/>
                      <a:pt x="20236" y="6400"/>
                      <a:pt x="20530" y="6400"/>
                    </a:cubicBezTo>
                    <a:cubicBezTo>
                      <a:pt x="20824" y="6400"/>
                      <a:pt x="21031" y="5969"/>
                      <a:pt x="20991" y="5439"/>
                    </a:cubicBezTo>
                    <a:cubicBezTo>
                      <a:pt x="20951" y="4913"/>
                      <a:pt x="20683" y="4487"/>
                      <a:pt x="20391" y="4487"/>
                    </a:cubicBezTo>
                    <a:close/>
                    <a:moveTo>
                      <a:pt x="2234" y="6793"/>
                    </a:moveTo>
                    <a:cubicBezTo>
                      <a:pt x="1939" y="6793"/>
                      <a:pt x="1690" y="7228"/>
                      <a:pt x="1678" y="7767"/>
                    </a:cubicBezTo>
                    <a:cubicBezTo>
                      <a:pt x="1665" y="8309"/>
                      <a:pt x="1896" y="8752"/>
                      <a:pt x="2194" y="8752"/>
                    </a:cubicBezTo>
                    <a:cubicBezTo>
                      <a:pt x="2492" y="8752"/>
                      <a:pt x="2741" y="8309"/>
                      <a:pt x="2751" y="7767"/>
                    </a:cubicBezTo>
                    <a:cubicBezTo>
                      <a:pt x="2760" y="7228"/>
                      <a:pt x="2528" y="6793"/>
                      <a:pt x="2234" y="6793"/>
                    </a:cubicBezTo>
                    <a:close/>
                    <a:moveTo>
                      <a:pt x="4768" y="6793"/>
                    </a:moveTo>
                    <a:cubicBezTo>
                      <a:pt x="4473" y="6793"/>
                      <a:pt x="4229" y="7228"/>
                      <a:pt x="4223" y="7767"/>
                    </a:cubicBezTo>
                    <a:cubicBezTo>
                      <a:pt x="4218" y="8309"/>
                      <a:pt x="4455" y="8752"/>
                      <a:pt x="4753" y="8752"/>
                    </a:cubicBezTo>
                    <a:cubicBezTo>
                      <a:pt x="5050" y="8752"/>
                      <a:pt x="5294" y="8309"/>
                      <a:pt x="5296" y="7767"/>
                    </a:cubicBezTo>
                    <a:cubicBezTo>
                      <a:pt x="5299" y="7228"/>
                      <a:pt x="5063" y="6793"/>
                      <a:pt x="4768" y="6793"/>
                    </a:cubicBezTo>
                    <a:close/>
                    <a:moveTo>
                      <a:pt x="6076" y="6793"/>
                    </a:moveTo>
                    <a:cubicBezTo>
                      <a:pt x="5782" y="6793"/>
                      <a:pt x="5541" y="7228"/>
                      <a:pt x="5539" y="7767"/>
                    </a:cubicBezTo>
                    <a:cubicBezTo>
                      <a:pt x="5537" y="8309"/>
                      <a:pt x="5778" y="8752"/>
                      <a:pt x="6075" y="8752"/>
                    </a:cubicBezTo>
                    <a:cubicBezTo>
                      <a:pt x="6372" y="8752"/>
                      <a:pt x="6613" y="8309"/>
                      <a:pt x="6612" y="7767"/>
                    </a:cubicBezTo>
                    <a:cubicBezTo>
                      <a:pt x="6611" y="7228"/>
                      <a:pt x="6371" y="6793"/>
                      <a:pt x="6076" y="6793"/>
                    </a:cubicBezTo>
                    <a:close/>
                    <a:moveTo>
                      <a:pt x="7386" y="6793"/>
                    </a:moveTo>
                    <a:cubicBezTo>
                      <a:pt x="7091" y="6793"/>
                      <a:pt x="6853" y="7228"/>
                      <a:pt x="6855" y="7767"/>
                    </a:cubicBezTo>
                    <a:cubicBezTo>
                      <a:pt x="6856" y="8309"/>
                      <a:pt x="7099" y="8752"/>
                      <a:pt x="7397" y="8752"/>
                    </a:cubicBezTo>
                    <a:cubicBezTo>
                      <a:pt x="7694" y="8752"/>
                      <a:pt x="7932" y="8309"/>
                      <a:pt x="7928" y="7767"/>
                    </a:cubicBezTo>
                    <a:cubicBezTo>
                      <a:pt x="7923" y="7228"/>
                      <a:pt x="7680" y="6793"/>
                      <a:pt x="7386" y="6793"/>
                    </a:cubicBezTo>
                    <a:close/>
                    <a:moveTo>
                      <a:pt x="10089" y="6793"/>
                    </a:moveTo>
                    <a:cubicBezTo>
                      <a:pt x="9795" y="6793"/>
                      <a:pt x="9562" y="7228"/>
                      <a:pt x="9571" y="7767"/>
                    </a:cubicBezTo>
                    <a:cubicBezTo>
                      <a:pt x="9580" y="8309"/>
                      <a:pt x="9829" y="8752"/>
                      <a:pt x="10127" y="8752"/>
                    </a:cubicBezTo>
                    <a:cubicBezTo>
                      <a:pt x="10425" y="8752"/>
                      <a:pt x="10656" y="8309"/>
                      <a:pt x="10644" y="7767"/>
                    </a:cubicBezTo>
                    <a:cubicBezTo>
                      <a:pt x="10632" y="7228"/>
                      <a:pt x="10384" y="6793"/>
                      <a:pt x="10089" y="6793"/>
                    </a:cubicBezTo>
                    <a:close/>
                    <a:moveTo>
                      <a:pt x="11399" y="6793"/>
                    </a:moveTo>
                    <a:cubicBezTo>
                      <a:pt x="11104" y="6793"/>
                      <a:pt x="10875" y="7228"/>
                      <a:pt x="10887" y="7767"/>
                    </a:cubicBezTo>
                    <a:cubicBezTo>
                      <a:pt x="10900" y="8309"/>
                      <a:pt x="11152" y="8752"/>
                      <a:pt x="11450" y="8752"/>
                    </a:cubicBezTo>
                    <a:cubicBezTo>
                      <a:pt x="11747" y="8752"/>
                      <a:pt x="11976" y="8309"/>
                      <a:pt x="11960" y="7767"/>
                    </a:cubicBezTo>
                    <a:cubicBezTo>
                      <a:pt x="11945" y="7228"/>
                      <a:pt x="11693" y="6793"/>
                      <a:pt x="11399" y="6793"/>
                    </a:cubicBezTo>
                    <a:close/>
                    <a:moveTo>
                      <a:pt x="12708" y="6793"/>
                    </a:moveTo>
                    <a:cubicBezTo>
                      <a:pt x="12413" y="6793"/>
                      <a:pt x="12187" y="7228"/>
                      <a:pt x="12203" y="7767"/>
                    </a:cubicBezTo>
                    <a:cubicBezTo>
                      <a:pt x="12219" y="8309"/>
                      <a:pt x="12474" y="8752"/>
                      <a:pt x="12772" y="8752"/>
                    </a:cubicBezTo>
                    <a:cubicBezTo>
                      <a:pt x="13069" y="8752"/>
                      <a:pt x="13295" y="8309"/>
                      <a:pt x="13276" y="7767"/>
                    </a:cubicBezTo>
                    <a:cubicBezTo>
                      <a:pt x="13257" y="7228"/>
                      <a:pt x="13002" y="6793"/>
                      <a:pt x="12708" y="6793"/>
                    </a:cubicBezTo>
                    <a:close/>
                    <a:moveTo>
                      <a:pt x="14017" y="6793"/>
                    </a:moveTo>
                    <a:cubicBezTo>
                      <a:pt x="13723" y="6793"/>
                      <a:pt x="13500" y="7228"/>
                      <a:pt x="13519" y="7767"/>
                    </a:cubicBezTo>
                    <a:cubicBezTo>
                      <a:pt x="13539" y="8309"/>
                      <a:pt x="13797" y="8752"/>
                      <a:pt x="14094" y="8752"/>
                    </a:cubicBezTo>
                    <a:cubicBezTo>
                      <a:pt x="14392" y="8752"/>
                      <a:pt x="14614" y="8309"/>
                      <a:pt x="14591" y="7767"/>
                    </a:cubicBezTo>
                    <a:cubicBezTo>
                      <a:pt x="14568" y="7228"/>
                      <a:pt x="14312" y="6793"/>
                      <a:pt x="14017" y="6793"/>
                    </a:cubicBezTo>
                    <a:close/>
                    <a:moveTo>
                      <a:pt x="15326" y="6793"/>
                    </a:moveTo>
                    <a:cubicBezTo>
                      <a:pt x="15033" y="6793"/>
                      <a:pt x="14812" y="7228"/>
                      <a:pt x="14836" y="7767"/>
                    </a:cubicBezTo>
                    <a:cubicBezTo>
                      <a:pt x="14859" y="8309"/>
                      <a:pt x="15120" y="8752"/>
                      <a:pt x="15417" y="8752"/>
                    </a:cubicBezTo>
                    <a:cubicBezTo>
                      <a:pt x="15714" y="8752"/>
                      <a:pt x="15934" y="8309"/>
                      <a:pt x="15908" y="7767"/>
                    </a:cubicBezTo>
                    <a:cubicBezTo>
                      <a:pt x="15882" y="7228"/>
                      <a:pt x="15622" y="6793"/>
                      <a:pt x="15326" y="6793"/>
                    </a:cubicBezTo>
                    <a:close/>
                    <a:moveTo>
                      <a:pt x="16637" y="6793"/>
                    </a:moveTo>
                    <a:cubicBezTo>
                      <a:pt x="16342" y="6793"/>
                      <a:pt x="16124" y="7228"/>
                      <a:pt x="16151" y="7767"/>
                    </a:cubicBezTo>
                    <a:cubicBezTo>
                      <a:pt x="16178" y="8309"/>
                      <a:pt x="16442" y="8752"/>
                      <a:pt x="16740" y="8752"/>
                    </a:cubicBezTo>
                    <a:cubicBezTo>
                      <a:pt x="17037" y="8752"/>
                      <a:pt x="17254" y="8309"/>
                      <a:pt x="17224" y="7767"/>
                    </a:cubicBezTo>
                    <a:cubicBezTo>
                      <a:pt x="17194" y="7228"/>
                      <a:pt x="16931" y="6793"/>
                      <a:pt x="16637" y="6793"/>
                    </a:cubicBezTo>
                    <a:close/>
                    <a:moveTo>
                      <a:pt x="17946" y="6793"/>
                    </a:moveTo>
                    <a:cubicBezTo>
                      <a:pt x="17652" y="6793"/>
                      <a:pt x="17437" y="7228"/>
                      <a:pt x="17468" y="7767"/>
                    </a:cubicBezTo>
                    <a:cubicBezTo>
                      <a:pt x="17498" y="8309"/>
                      <a:pt x="17765" y="8752"/>
                      <a:pt x="18063" y="8752"/>
                    </a:cubicBezTo>
                    <a:cubicBezTo>
                      <a:pt x="18360" y="8752"/>
                      <a:pt x="18574" y="8309"/>
                      <a:pt x="18540" y="7767"/>
                    </a:cubicBezTo>
                    <a:cubicBezTo>
                      <a:pt x="18506" y="7228"/>
                      <a:pt x="18241" y="6793"/>
                      <a:pt x="17946" y="6793"/>
                    </a:cubicBezTo>
                    <a:close/>
                    <a:moveTo>
                      <a:pt x="19236" y="6793"/>
                    </a:moveTo>
                    <a:cubicBezTo>
                      <a:pt x="18942" y="6793"/>
                      <a:pt x="18729" y="7228"/>
                      <a:pt x="18763" y="7767"/>
                    </a:cubicBezTo>
                    <a:cubicBezTo>
                      <a:pt x="18797" y="8309"/>
                      <a:pt x="19068" y="8752"/>
                      <a:pt x="19366" y="8752"/>
                    </a:cubicBezTo>
                    <a:cubicBezTo>
                      <a:pt x="19663" y="8752"/>
                      <a:pt x="19874" y="8309"/>
                      <a:pt x="19836" y="7767"/>
                    </a:cubicBezTo>
                    <a:cubicBezTo>
                      <a:pt x="19800" y="7228"/>
                      <a:pt x="19530" y="6793"/>
                      <a:pt x="19236" y="6793"/>
                    </a:cubicBezTo>
                    <a:close/>
                    <a:moveTo>
                      <a:pt x="20545" y="6793"/>
                    </a:moveTo>
                    <a:cubicBezTo>
                      <a:pt x="20250" y="6793"/>
                      <a:pt x="20042" y="7228"/>
                      <a:pt x="20080" y="7767"/>
                    </a:cubicBezTo>
                    <a:cubicBezTo>
                      <a:pt x="20118" y="8309"/>
                      <a:pt x="20389" y="8752"/>
                      <a:pt x="20687" y="8752"/>
                    </a:cubicBezTo>
                    <a:cubicBezTo>
                      <a:pt x="20985" y="8752"/>
                      <a:pt x="21193" y="8309"/>
                      <a:pt x="21152" y="7767"/>
                    </a:cubicBezTo>
                    <a:cubicBezTo>
                      <a:pt x="21111" y="7228"/>
                      <a:pt x="20839" y="6793"/>
                      <a:pt x="20545" y="6793"/>
                    </a:cubicBezTo>
                    <a:close/>
                    <a:moveTo>
                      <a:pt x="869" y="9223"/>
                    </a:moveTo>
                    <a:cubicBezTo>
                      <a:pt x="570" y="9223"/>
                      <a:pt x="315" y="9668"/>
                      <a:pt x="298" y="10221"/>
                    </a:cubicBezTo>
                    <a:cubicBezTo>
                      <a:pt x="282" y="10776"/>
                      <a:pt x="513" y="11229"/>
                      <a:pt x="814" y="11229"/>
                    </a:cubicBezTo>
                    <a:cubicBezTo>
                      <a:pt x="1116" y="11229"/>
                      <a:pt x="1371" y="10776"/>
                      <a:pt x="1385" y="10221"/>
                    </a:cubicBezTo>
                    <a:cubicBezTo>
                      <a:pt x="1398" y="9668"/>
                      <a:pt x="1167" y="9223"/>
                      <a:pt x="869" y="9223"/>
                    </a:cubicBezTo>
                    <a:close/>
                    <a:moveTo>
                      <a:pt x="2199" y="9223"/>
                    </a:moveTo>
                    <a:cubicBezTo>
                      <a:pt x="1900" y="9223"/>
                      <a:pt x="1648" y="9668"/>
                      <a:pt x="1635" y="10221"/>
                    </a:cubicBezTo>
                    <a:cubicBezTo>
                      <a:pt x="1622" y="10776"/>
                      <a:pt x="1856" y="11229"/>
                      <a:pt x="2158" y="11229"/>
                    </a:cubicBezTo>
                    <a:cubicBezTo>
                      <a:pt x="2459" y="11229"/>
                      <a:pt x="2712" y="10776"/>
                      <a:pt x="2721" y="10221"/>
                    </a:cubicBezTo>
                    <a:cubicBezTo>
                      <a:pt x="2731" y="9668"/>
                      <a:pt x="2497" y="9223"/>
                      <a:pt x="2199" y="9223"/>
                    </a:cubicBezTo>
                    <a:close/>
                    <a:moveTo>
                      <a:pt x="4837" y="9223"/>
                    </a:moveTo>
                    <a:cubicBezTo>
                      <a:pt x="4539" y="9223"/>
                      <a:pt x="4293" y="9668"/>
                      <a:pt x="4287" y="10221"/>
                    </a:cubicBezTo>
                    <a:cubicBezTo>
                      <a:pt x="4282" y="10776"/>
                      <a:pt x="4522" y="11229"/>
                      <a:pt x="4823" y="11229"/>
                    </a:cubicBezTo>
                    <a:cubicBezTo>
                      <a:pt x="5124" y="11229"/>
                      <a:pt x="5371" y="10776"/>
                      <a:pt x="5373" y="10221"/>
                    </a:cubicBezTo>
                    <a:cubicBezTo>
                      <a:pt x="5376" y="9668"/>
                      <a:pt x="5136" y="9223"/>
                      <a:pt x="4837" y="9223"/>
                    </a:cubicBezTo>
                    <a:close/>
                    <a:moveTo>
                      <a:pt x="6167" y="9223"/>
                    </a:moveTo>
                    <a:cubicBezTo>
                      <a:pt x="5868" y="9223"/>
                      <a:pt x="5626" y="9668"/>
                      <a:pt x="5624" y="10221"/>
                    </a:cubicBezTo>
                    <a:cubicBezTo>
                      <a:pt x="5622" y="10776"/>
                      <a:pt x="5865" y="11229"/>
                      <a:pt x="6166" y="11229"/>
                    </a:cubicBezTo>
                    <a:cubicBezTo>
                      <a:pt x="6468" y="11229"/>
                      <a:pt x="6711" y="10776"/>
                      <a:pt x="6710" y="10221"/>
                    </a:cubicBezTo>
                    <a:cubicBezTo>
                      <a:pt x="6708" y="9668"/>
                      <a:pt x="6466" y="9223"/>
                      <a:pt x="6167" y="9223"/>
                    </a:cubicBezTo>
                    <a:close/>
                    <a:moveTo>
                      <a:pt x="7497" y="9223"/>
                    </a:moveTo>
                    <a:cubicBezTo>
                      <a:pt x="7200" y="9223"/>
                      <a:pt x="6959" y="9668"/>
                      <a:pt x="6961" y="10221"/>
                    </a:cubicBezTo>
                    <a:cubicBezTo>
                      <a:pt x="6963" y="10776"/>
                      <a:pt x="7209" y="11229"/>
                      <a:pt x="7510" y="11229"/>
                    </a:cubicBezTo>
                    <a:cubicBezTo>
                      <a:pt x="7812" y="11229"/>
                      <a:pt x="8051" y="10776"/>
                      <a:pt x="8046" y="10221"/>
                    </a:cubicBezTo>
                    <a:cubicBezTo>
                      <a:pt x="8041" y="9668"/>
                      <a:pt x="7796" y="9223"/>
                      <a:pt x="7497" y="9223"/>
                    </a:cubicBezTo>
                    <a:close/>
                    <a:moveTo>
                      <a:pt x="8806" y="9223"/>
                    </a:moveTo>
                    <a:cubicBezTo>
                      <a:pt x="8508" y="9223"/>
                      <a:pt x="8271" y="9668"/>
                      <a:pt x="8277" y="10221"/>
                    </a:cubicBezTo>
                    <a:cubicBezTo>
                      <a:pt x="8282" y="10776"/>
                      <a:pt x="8531" y="11229"/>
                      <a:pt x="8832" y="11229"/>
                    </a:cubicBezTo>
                    <a:cubicBezTo>
                      <a:pt x="9134" y="11229"/>
                      <a:pt x="9371" y="10776"/>
                      <a:pt x="9362" y="10221"/>
                    </a:cubicBezTo>
                    <a:cubicBezTo>
                      <a:pt x="9353" y="9668"/>
                      <a:pt x="9105" y="9223"/>
                      <a:pt x="8806" y="9223"/>
                    </a:cubicBezTo>
                    <a:close/>
                    <a:moveTo>
                      <a:pt x="10137" y="9223"/>
                    </a:moveTo>
                    <a:cubicBezTo>
                      <a:pt x="9839" y="9223"/>
                      <a:pt x="9604" y="9668"/>
                      <a:pt x="9613" y="10221"/>
                    </a:cubicBezTo>
                    <a:cubicBezTo>
                      <a:pt x="9623" y="10776"/>
                      <a:pt x="9876" y="11229"/>
                      <a:pt x="10176" y="11229"/>
                    </a:cubicBezTo>
                    <a:cubicBezTo>
                      <a:pt x="10478" y="11229"/>
                      <a:pt x="10712" y="10776"/>
                      <a:pt x="10700" y="10221"/>
                    </a:cubicBezTo>
                    <a:cubicBezTo>
                      <a:pt x="10687" y="9668"/>
                      <a:pt x="10436" y="9223"/>
                      <a:pt x="10137" y="9223"/>
                    </a:cubicBezTo>
                    <a:close/>
                    <a:moveTo>
                      <a:pt x="11468" y="9223"/>
                    </a:moveTo>
                    <a:cubicBezTo>
                      <a:pt x="11170" y="9223"/>
                      <a:pt x="10938" y="9668"/>
                      <a:pt x="10951" y="10221"/>
                    </a:cubicBezTo>
                    <a:cubicBezTo>
                      <a:pt x="10964" y="10776"/>
                      <a:pt x="11220" y="11229"/>
                      <a:pt x="11521" y="11229"/>
                    </a:cubicBezTo>
                    <a:cubicBezTo>
                      <a:pt x="11821" y="11229"/>
                      <a:pt x="12053" y="10776"/>
                      <a:pt x="12037" y="10221"/>
                    </a:cubicBezTo>
                    <a:cubicBezTo>
                      <a:pt x="12021" y="9668"/>
                      <a:pt x="11766" y="9223"/>
                      <a:pt x="11468" y="9223"/>
                    </a:cubicBezTo>
                    <a:close/>
                    <a:moveTo>
                      <a:pt x="12777" y="9223"/>
                    </a:moveTo>
                    <a:cubicBezTo>
                      <a:pt x="12479" y="9223"/>
                      <a:pt x="12250" y="9668"/>
                      <a:pt x="12267" y="10221"/>
                    </a:cubicBezTo>
                    <a:cubicBezTo>
                      <a:pt x="12283" y="10776"/>
                      <a:pt x="12541" y="11229"/>
                      <a:pt x="12843" y="11229"/>
                    </a:cubicBezTo>
                    <a:cubicBezTo>
                      <a:pt x="13144" y="11229"/>
                      <a:pt x="13373" y="10776"/>
                      <a:pt x="13353" y="10221"/>
                    </a:cubicBezTo>
                    <a:cubicBezTo>
                      <a:pt x="13333" y="9668"/>
                      <a:pt x="13075" y="9223"/>
                      <a:pt x="12777" y="9223"/>
                    </a:cubicBezTo>
                    <a:close/>
                    <a:moveTo>
                      <a:pt x="14107" y="9223"/>
                    </a:moveTo>
                    <a:cubicBezTo>
                      <a:pt x="13809" y="9223"/>
                      <a:pt x="13584" y="9668"/>
                      <a:pt x="13604" y="10221"/>
                    </a:cubicBezTo>
                    <a:cubicBezTo>
                      <a:pt x="13625" y="10776"/>
                      <a:pt x="13886" y="11229"/>
                      <a:pt x="14186" y="11229"/>
                    </a:cubicBezTo>
                    <a:cubicBezTo>
                      <a:pt x="14488" y="11229"/>
                      <a:pt x="14713" y="10776"/>
                      <a:pt x="14689" y="10221"/>
                    </a:cubicBezTo>
                    <a:cubicBezTo>
                      <a:pt x="14666" y="9668"/>
                      <a:pt x="14406" y="9223"/>
                      <a:pt x="14107" y="9223"/>
                    </a:cubicBezTo>
                    <a:close/>
                    <a:moveTo>
                      <a:pt x="15439" y="9223"/>
                    </a:moveTo>
                    <a:cubicBezTo>
                      <a:pt x="15141" y="9223"/>
                      <a:pt x="14918" y="9668"/>
                      <a:pt x="14942" y="10221"/>
                    </a:cubicBezTo>
                    <a:cubicBezTo>
                      <a:pt x="14966" y="10776"/>
                      <a:pt x="15230" y="11229"/>
                      <a:pt x="15531" y="11229"/>
                    </a:cubicBezTo>
                    <a:cubicBezTo>
                      <a:pt x="15832" y="11229"/>
                      <a:pt x="16055" y="10776"/>
                      <a:pt x="16027" y="10221"/>
                    </a:cubicBezTo>
                    <a:cubicBezTo>
                      <a:pt x="16000" y="9668"/>
                      <a:pt x="15737" y="9223"/>
                      <a:pt x="15439" y="9223"/>
                    </a:cubicBezTo>
                    <a:close/>
                    <a:moveTo>
                      <a:pt x="16748" y="9223"/>
                    </a:moveTo>
                    <a:cubicBezTo>
                      <a:pt x="16449" y="9223"/>
                      <a:pt x="16231" y="9668"/>
                      <a:pt x="16258" y="10221"/>
                    </a:cubicBezTo>
                    <a:cubicBezTo>
                      <a:pt x="16286" y="10776"/>
                      <a:pt x="16553" y="11229"/>
                      <a:pt x="16854" y="11229"/>
                    </a:cubicBezTo>
                    <a:cubicBezTo>
                      <a:pt x="17155" y="11229"/>
                      <a:pt x="17374" y="10776"/>
                      <a:pt x="17344" y="10221"/>
                    </a:cubicBezTo>
                    <a:cubicBezTo>
                      <a:pt x="17313" y="9668"/>
                      <a:pt x="17046" y="9223"/>
                      <a:pt x="16748" y="9223"/>
                    </a:cubicBezTo>
                    <a:close/>
                    <a:moveTo>
                      <a:pt x="18079" y="9223"/>
                    </a:moveTo>
                    <a:cubicBezTo>
                      <a:pt x="17781" y="9223"/>
                      <a:pt x="17564" y="9668"/>
                      <a:pt x="17596" y="10221"/>
                    </a:cubicBezTo>
                    <a:cubicBezTo>
                      <a:pt x="17627" y="10776"/>
                      <a:pt x="17897" y="11229"/>
                      <a:pt x="18198" y="11229"/>
                    </a:cubicBezTo>
                    <a:cubicBezTo>
                      <a:pt x="18500" y="11229"/>
                      <a:pt x="18715" y="10776"/>
                      <a:pt x="18681" y="10221"/>
                    </a:cubicBezTo>
                    <a:cubicBezTo>
                      <a:pt x="18646" y="9668"/>
                      <a:pt x="18377" y="9223"/>
                      <a:pt x="18079" y="9223"/>
                    </a:cubicBezTo>
                    <a:close/>
                    <a:moveTo>
                      <a:pt x="19411" y="9223"/>
                    </a:moveTo>
                    <a:cubicBezTo>
                      <a:pt x="19112" y="9223"/>
                      <a:pt x="18898" y="9668"/>
                      <a:pt x="18933" y="10221"/>
                    </a:cubicBezTo>
                    <a:cubicBezTo>
                      <a:pt x="18968" y="10776"/>
                      <a:pt x="19242" y="11229"/>
                      <a:pt x="19543" y="11229"/>
                    </a:cubicBezTo>
                    <a:cubicBezTo>
                      <a:pt x="19844" y="11229"/>
                      <a:pt x="20058" y="10776"/>
                      <a:pt x="20019" y="10221"/>
                    </a:cubicBezTo>
                    <a:cubicBezTo>
                      <a:pt x="19981" y="9668"/>
                      <a:pt x="19708" y="9223"/>
                      <a:pt x="19411" y="9223"/>
                    </a:cubicBezTo>
                    <a:close/>
                    <a:moveTo>
                      <a:pt x="20720" y="9223"/>
                    </a:moveTo>
                    <a:cubicBezTo>
                      <a:pt x="20421" y="9223"/>
                      <a:pt x="20211" y="9668"/>
                      <a:pt x="20250" y="10221"/>
                    </a:cubicBezTo>
                    <a:cubicBezTo>
                      <a:pt x="20289" y="10776"/>
                      <a:pt x="20564" y="11229"/>
                      <a:pt x="20866" y="11229"/>
                    </a:cubicBezTo>
                    <a:cubicBezTo>
                      <a:pt x="21167" y="11229"/>
                      <a:pt x="21377" y="10776"/>
                      <a:pt x="21335" y="10221"/>
                    </a:cubicBezTo>
                    <a:cubicBezTo>
                      <a:pt x="21294" y="9668"/>
                      <a:pt x="21018" y="9223"/>
                      <a:pt x="20720" y="9223"/>
                    </a:cubicBezTo>
                    <a:close/>
                    <a:moveTo>
                      <a:pt x="791" y="11654"/>
                    </a:moveTo>
                    <a:cubicBezTo>
                      <a:pt x="489" y="11654"/>
                      <a:pt x="230" y="12110"/>
                      <a:pt x="213" y="12676"/>
                    </a:cubicBezTo>
                    <a:cubicBezTo>
                      <a:pt x="197" y="13246"/>
                      <a:pt x="430" y="13709"/>
                      <a:pt x="735" y="13709"/>
                    </a:cubicBezTo>
                    <a:cubicBezTo>
                      <a:pt x="1040" y="13709"/>
                      <a:pt x="1299" y="13246"/>
                      <a:pt x="1313" y="12676"/>
                    </a:cubicBezTo>
                    <a:cubicBezTo>
                      <a:pt x="1327" y="12110"/>
                      <a:pt x="1093" y="11654"/>
                      <a:pt x="791" y="11654"/>
                    </a:cubicBezTo>
                    <a:close/>
                    <a:moveTo>
                      <a:pt x="3472" y="11654"/>
                    </a:moveTo>
                    <a:cubicBezTo>
                      <a:pt x="3170" y="11654"/>
                      <a:pt x="2917" y="12110"/>
                      <a:pt x="2908" y="12676"/>
                    </a:cubicBezTo>
                    <a:cubicBezTo>
                      <a:pt x="2898" y="13246"/>
                      <a:pt x="3139" y="13709"/>
                      <a:pt x="3444" y="13709"/>
                    </a:cubicBezTo>
                    <a:cubicBezTo>
                      <a:pt x="3749" y="13709"/>
                      <a:pt x="4002" y="13246"/>
                      <a:pt x="4008" y="12676"/>
                    </a:cubicBezTo>
                    <a:cubicBezTo>
                      <a:pt x="4014" y="12110"/>
                      <a:pt x="3774" y="11654"/>
                      <a:pt x="3472" y="11654"/>
                    </a:cubicBezTo>
                    <a:close/>
                    <a:moveTo>
                      <a:pt x="4823" y="11654"/>
                    </a:moveTo>
                    <a:cubicBezTo>
                      <a:pt x="4521" y="11654"/>
                      <a:pt x="4271" y="12110"/>
                      <a:pt x="4266" y="12676"/>
                    </a:cubicBezTo>
                    <a:cubicBezTo>
                      <a:pt x="4260" y="13246"/>
                      <a:pt x="4503" y="13709"/>
                      <a:pt x="4808" y="13709"/>
                    </a:cubicBezTo>
                    <a:cubicBezTo>
                      <a:pt x="5114" y="13709"/>
                      <a:pt x="5362" y="13246"/>
                      <a:pt x="5365" y="12676"/>
                    </a:cubicBezTo>
                    <a:cubicBezTo>
                      <a:pt x="5368" y="12110"/>
                      <a:pt x="5125" y="11654"/>
                      <a:pt x="4823" y="11654"/>
                    </a:cubicBezTo>
                    <a:close/>
                    <a:moveTo>
                      <a:pt x="6153" y="11654"/>
                    </a:moveTo>
                    <a:cubicBezTo>
                      <a:pt x="5850" y="11654"/>
                      <a:pt x="5605" y="12110"/>
                      <a:pt x="5603" y="12676"/>
                    </a:cubicBezTo>
                    <a:cubicBezTo>
                      <a:pt x="5601" y="13246"/>
                      <a:pt x="5847" y="13709"/>
                      <a:pt x="6152" y="13709"/>
                    </a:cubicBezTo>
                    <a:cubicBezTo>
                      <a:pt x="6457" y="13709"/>
                      <a:pt x="6703" y="13246"/>
                      <a:pt x="6702" y="12676"/>
                    </a:cubicBezTo>
                    <a:cubicBezTo>
                      <a:pt x="6700" y="12110"/>
                      <a:pt x="6455" y="11654"/>
                      <a:pt x="6153" y="11654"/>
                    </a:cubicBezTo>
                    <a:close/>
                    <a:moveTo>
                      <a:pt x="7504" y="11654"/>
                    </a:moveTo>
                    <a:cubicBezTo>
                      <a:pt x="7203" y="11654"/>
                      <a:pt x="6959" y="12110"/>
                      <a:pt x="6961" y="12676"/>
                    </a:cubicBezTo>
                    <a:cubicBezTo>
                      <a:pt x="6963" y="13246"/>
                      <a:pt x="7212" y="13709"/>
                      <a:pt x="7517" y="13709"/>
                    </a:cubicBezTo>
                    <a:cubicBezTo>
                      <a:pt x="7822" y="13709"/>
                      <a:pt x="8065" y="13246"/>
                      <a:pt x="8060" y="12676"/>
                    </a:cubicBezTo>
                    <a:cubicBezTo>
                      <a:pt x="8055" y="12110"/>
                      <a:pt x="7806" y="11654"/>
                      <a:pt x="7504" y="11654"/>
                    </a:cubicBezTo>
                    <a:close/>
                    <a:moveTo>
                      <a:pt x="8834" y="11654"/>
                    </a:moveTo>
                    <a:cubicBezTo>
                      <a:pt x="8532" y="11654"/>
                      <a:pt x="8292" y="12110"/>
                      <a:pt x="8298" y="12676"/>
                    </a:cubicBezTo>
                    <a:cubicBezTo>
                      <a:pt x="8304" y="13246"/>
                      <a:pt x="8556" y="13709"/>
                      <a:pt x="8861" y="13709"/>
                    </a:cubicBezTo>
                    <a:cubicBezTo>
                      <a:pt x="9166" y="13709"/>
                      <a:pt x="9406" y="13246"/>
                      <a:pt x="9397" y="12676"/>
                    </a:cubicBezTo>
                    <a:cubicBezTo>
                      <a:pt x="9388" y="12110"/>
                      <a:pt x="9136" y="11654"/>
                      <a:pt x="8834" y="11654"/>
                    </a:cubicBezTo>
                    <a:close/>
                    <a:moveTo>
                      <a:pt x="10186" y="11654"/>
                    </a:moveTo>
                    <a:cubicBezTo>
                      <a:pt x="9884" y="11654"/>
                      <a:pt x="9647" y="12110"/>
                      <a:pt x="9656" y="12676"/>
                    </a:cubicBezTo>
                    <a:cubicBezTo>
                      <a:pt x="9666" y="13246"/>
                      <a:pt x="9921" y="13709"/>
                      <a:pt x="10226" y="13709"/>
                    </a:cubicBezTo>
                    <a:cubicBezTo>
                      <a:pt x="10531" y="13709"/>
                      <a:pt x="10769" y="13246"/>
                      <a:pt x="10756" y="12676"/>
                    </a:cubicBezTo>
                    <a:cubicBezTo>
                      <a:pt x="10743" y="12110"/>
                      <a:pt x="10488" y="11654"/>
                      <a:pt x="10186" y="11654"/>
                    </a:cubicBezTo>
                    <a:close/>
                    <a:moveTo>
                      <a:pt x="11517" y="11654"/>
                    </a:moveTo>
                    <a:cubicBezTo>
                      <a:pt x="11215" y="11654"/>
                      <a:pt x="10980" y="12110"/>
                      <a:pt x="10993" y="12676"/>
                    </a:cubicBezTo>
                    <a:cubicBezTo>
                      <a:pt x="11007" y="13246"/>
                      <a:pt x="11266" y="13709"/>
                      <a:pt x="11570" y="13709"/>
                    </a:cubicBezTo>
                    <a:cubicBezTo>
                      <a:pt x="11875" y="13709"/>
                      <a:pt x="12109" y="13246"/>
                      <a:pt x="12093" y="12676"/>
                    </a:cubicBezTo>
                    <a:cubicBezTo>
                      <a:pt x="12077" y="12110"/>
                      <a:pt x="11818" y="11654"/>
                      <a:pt x="11517" y="11654"/>
                    </a:cubicBezTo>
                    <a:close/>
                    <a:moveTo>
                      <a:pt x="12868" y="11654"/>
                    </a:moveTo>
                    <a:cubicBezTo>
                      <a:pt x="12566" y="11654"/>
                      <a:pt x="12334" y="12110"/>
                      <a:pt x="12352" y="12676"/>
                    </a:cubicBezTo>
                    <a:cubicBezTo>
                      <a:pt x="12369" y="13246"/>
                      <a:pt x="12630" y="13709"/>
                      <a:pt x="12935" y="13709"/>
                    </a:cubicBezTo>
                    <a:cubicBezTo>
                      <a:pt x="13240" y="13709"/>
                      <a:pt x="13471" y="13246"/>
                      <a:pt x="13451" y="12676"/>
                    </a:cubicBezTo>
                    <a:cubicBezTo>
                      <a:pt x="13431" y="12110"/>
                      <a:pt x="13170" y="11654"/>
                      <a:pt x="12868" y="11654"/>
                    </a:cubicBezTo>
                    <a:close/>
                    <a:moveTo>
                      <a:pt x="14198" y="11654"/>
                    </a:moveTo>
                    <a:cubicBezTo>
                      <a:pt x="13896" y="11654"/>
                      <a:pt x="13668" y="12110"/>
                      <a:pt x="13689" y="12676"/>
                    </a:cubicBezTo>
                    <a:cubicBezTo>
                      <a:pt x="13710" y="13246"/>
                      <a:pt x="13975" y="13709"/>
                      <a:pt x="14279" y="13709"/>
                    </a:cubicBezTo>
                    <a:cubicBezTo>
                      <a:pt x="14585" y="13709"/>
                      <a:pt x="14812" y="13246"/>
                      <a:pt x="14788" y="12676"/>
                    </a:cubicBezTo>
                    <a:cubicBezTo>
                      <a:pt x="14764" y="12110"/>
                      <a:pt x="14500" y="11654"/>
                      <a:pt x="14198" y="11654"/>
                    </a:cubicBezTo>
                    <a:close/>
                    <a:moveTo>
                      <a:pt x="15550" y="11654"/>
                    </a:moveTo>
                    <a:cubicBezTo>
                      <a:pt x="15249" y="11654"/>
                      <a:pt x="15024" y="12110"/>
                      <a:pt x="15048" y="12676"/>
                    </a:cubicBezTo>
                    <a:cubicBezTo>
                      <a:pt x="15073" y="13246"/>
                      <a:pt x="15340" y="13709"/>
                      <a:pt x="15645" y="13709"/>
                    </a:cubicBezTo>
                    <a:cubicBezTo>
                      <a:pt x="15950" y="13709"/>
                      <a:pt x="16175" y="13246"/>
                      <a:pt x="16147" y="12676"/>
                    </a:cubicBezTo>
                    <a:cubicBezTo>
                      <a:pt x="16120" y="12110"/>
                      <a:pt x="15852" y="11654"/>
                      <a:pt x="15550" y="11654"/>
                    </a:cubicBezTo>
                    <a:close/>
                    <a:moveTo>
                      <a:pt x="16881" y="11654"/>
                    </a:moveTo>
                    <a:cubicBezTo>
                      <a:pt x="16578" y="11654"/>
                      <a:pt x="16357" y="12110"/>
                      <a:pt x="16385" y="12676"/>
                    </a:cubicBezTo>
                    <a:cubicBezTo>
                      <a:pt x="16414" y="13246"/>
                      <a:pt x="16684" y="13709"/>
                      <a:pt x="16990" y="13709"/>
                    </a:cubicBezTo>
                    <a:cubicBezTo>
                      <a:pt x="17294" y="13709"/>
                      <a:pt x="17516" y="13246"/>
                      <a:pt x="17484" y="12676"/>
                    </a:cubicBezTo>
                    <a:cubicBezTo>
                      <a:pt x="17453" y="12110"/>
                      <a:pt x="17182" y="11654"/>
                      <a:pt x="16881" y="11654"/>
                    </a:cubicBezTo>
                    <a:close/>
                    <a:moveTo>
                      <a:pt x="18233" y="11654"/>
                    </a:moveTo>
                    <a:cubicBezTo>
                      <a:pt x="17931" y="11654"/>
                      <a:pt x="17712" y="12110"/>
                      <a:pt x="17744" y="12676"/>
                    </a:cubicBezTo>
                    <a:cubicBezTo>
                      <a:pt x="17777" y="13246"/>
                      <a:pt x="18049" y="13709"/>
                      <a:pt x="18355" y="13709"/>
                    </a:cubicBezTo>
                    <a:cubicBezTo>
                      <a:pt x="18660" y="13709"/>
                      <a:pt x="18878" y="13246"/>
                      <a:pt x="18843" y="12676"/>
                    </a:cubicBezTo>
                    <a:cubicBezTo>
                      <a:pt x="18808" y="12110"/>
                      <a:pt x="18535" y="11654"/>
                      <a:pt x="18233" y="11654"/>
                    </a:cubicBezTo>
                    <a:close/>
                    <a:moveTo>
                      <a:pt x="19565" y="11654"/>
                    </a:moveTo>
                    <a:cubicBezTo>
                      <a:pt x="19263" y="11654"/>
                      <a:pt x="19046" y="12110"/>
                      <a:pt x="19082" y="12676"/>
                    </a:cubicBezTo>
                    <a:cubicBezTo>
                      <a:pt x="19118" y="13246"/>
                      <a:pt x="19396" y="13709"/>
                      <a:pt x="19700" y="13709"/>
                    </a:cubicBezTo>
                    <a:cubicBezTo>
                      <a:pt x="20005" y="13709"/>
                      <a:pt x="20221" y="13246"/>
                      <a:pt x="20182" y="12676"/>
                    </a:cubicBezTo>
                    <a:cubicBezTo>
                      <a:pt x="20143" y="12110"/>
                      <a:pt x="19866" y="11654"/>
                      <a:pt x="19565" y="11654"/>
                    </a:cubicBezTo>
                    <a:close/>
                    <a:moveTo>
                      <a:pt x="20915" y="11654"/>
                    </a:moveTo>
                    <a:cubicBezTo>
                      <a:pt x="20613" y="11654"/>
                      <a:pt x="20401" y="12110"/>
                      <a:pt x="20441" y="12676"/>
                    </a:cubicBezTo>
                    <a:cubicBezTo>
                      <a:pt x="20481" y="13246"/>
                      <a:pt x="20760" y="13709"/>
                      <a:pt x="21065" y="13709"/>
                    </a:cubicBezTo>
                    <a:cubicBezTo>
                      <a:pt x="21370" y="13709"/>
                      <a:pt x="21583" y="13246"/>
                      <a:pt x="21540" y="12676"/>
                    </a:cubicBezTo>
                    <a:cubicBezTo>
                      <a:pt x="21497" y="12110"/>
                      <a:pt x="21218" y="11654"/>
                      <a:pt x="20915" y="11654"/>
                    </a:cubicBezTo>
                    <a:close/>
                    <a:moveTo>
                      <a:pt x="2086" y="14209"/>
                    </a:moveTo>
                    <a:cubicBezTo>
                      <a:pt x="1780" y="14209"/>
                      <a:pt x="1521" y="14675"/>
                      <a:pt x="1508" y="15257"/>
                    </a:cubicBezTo>
                    <a:cubicBezTo>
                      <a:pt x="1494" y="15841"/>
                      <a:pt x="1734" y="16316"/>
                      <a:pt x="2043" y="16316"/>
                    </a:cubicBezTo>
                    <a:cubicBezTo>
                      <a:pt x="2352" y="16316"/>
                      <a:pt x="2611" y="15841"/>
                      <a:pt x="2621" y="15257"/>
                    </a:cubicBezTo>
                    <a:cubicBezTo>
                      <a:pt x="2632" y="14675"/>
                      <a:pt x="2392" y="14209"/>
                      <a:pt x="2086" y="14209"/>
                    </a:cubicBezTo>
                    <a:close/>
                    <a:moveTo>
                      <a:pt x="3437" y="14209"/>
                    </a:moveTo>
                    <a:cubicBezTo>
                      <a:pt x="3131" y="14209"/>
                      <a:pt x="2875" y="14675"/>
                      <a:pt x="2865" y="15257"/>
                    </a:cubicBezTo>
                    <a:cubicBezTo>
                      <a:pt x="2856" y="15841"/>
                      <a:pt x="3099" y="16316"/>
                      <a:pt x="3408" y="16316"/>
                    </a:cubicBezTo>
                    <a:cubicBezTo>
                      <a:pt x="3717" y="16316"/>
                      <a:pt x="3972" y="15841"/>
                      <a:pt x="3979" y="15257"/>
                    </a:cubicBezTo>
                    <a:cubicBezTo>
                      <a:pt x="3985" y="14675"/>
                      <a:pt x="3743" y="14209"/>
                      <a:pt x="3437" y="14209"/>
                    </a:cubicBezTo>
                    <a:close/>
                    <a:moveTo>
                      <a:pt x="4809" y="14209"/>
                    </a:moveTo>
                    <a:cubicBezTo>
                      <a:pt x="4503" y="14209"/>
                      <a:pt x="4250" y="14675"/>
                      <a:pt x="4245" y="15257"/>
                    </a:cubicBezTo>
                    <a:cubicBezTo>
                      <a:pt x="4239" y="15841"/>
                      <a:pt x="4485" y="16316"/>
                      <a:pt x="4794" y="16316"/>
                    </a:cubicBezTo>
                    <a:cubicBezTo>
                      <a:pt x="5103" y="16316"/>
                      <a:pt x="5356" y="15841"/>
                      <a:pt x="5358" y="15257"/>
                    </a:cubicBezTo>
                    <a:cubicBezTo>
                      <a:pt x="5361" y="14675"/>
                      <a:pt x="5115" y="14209"/>
                      <a:pt x="4809" y="14209"/>
                    </a:cubicBezTo>
                    <a:close/>
                    <a:moveTo>
                      <a:pt x="6160" y="14209"/>
                    </a:moveTo>
                    <a:cubicBezTo>
                      <a:pt x="5854" y="14209"/>
                      <a:pt x="5605" y="14675"/>
                      <a:pt x="5603" y="15257"/>
                    </a:cubicBezTo>
                    <a:cubicBezTo>
                      <a:pt x="5601" y="15841"/>
                      <a:pt x="5850" y="16316"/>
                      <a:pt x="6159" y="16316"/>
                    </a:cubicBezTo>
                    <a:cubicBezTo>
                      <a:pt x="6469" y="16316"/>
                      <a:pt x="6717" y="15841"/>
                      <a:pt x="6716" y="15257"/>
                    </a:cubicBezTo>
                    <a:cubicBezTo>
                      <a:pt x="6714" y="14675"/>
                      <a:pt x="6466" y="14209"/>
                      <a:pt x="6160" y="14209"/>
                    </a:cubicBezTo>
                    <a:close/>
                    <a:moveTo>
                      <a:pt x="7511" y="14209"/>
                    </a:moveTo>
                    <a:cubicBezTo>
                      <a:pt x="7206" y="14209"/>
                      <a:pt x="6959" y="14675"/>
                      <a:pt x="6961" y="15257"/>
                    </a:cubicBezTo>
                    <a:cubicBezTo>
                      <a:pt x="6963" y="15841"/>
                      <a:pt x="7216" y="16316"/>
                      <a:pt x="7524" y="16316"/>
                    </a:cubicBezTo>
                    <a:cubicBezTo>
                      <a:pt x="7833" y="16316"/>
                      <a:pt x="8080" y="15841"/>
                      <a:pt x="8074" y="15257"/>
                    </a:cubicBezTo>
                    <a:cubicBezTo>
                      <a:pt x="8069" y="14675"/>
                      <a:pt x="7817" y="14209"/>
                      <a:pt x="7511" y="14209"/>
                    </a:cubicBezTo>
                    <a:close/>
                    <a:moveTo>
                      <a:pt x="8883" y="14209"/>
                    </a:moveTo>
                    <a:cubicBezTo>
                      <a:pt x="8577" y="14209"/>
                      <a:pt x="8334" y="14675"/>
                      <a:pt x="8340" y="15257"/>
                    </a:cubicBezTo>
                    <a:cubicBezTo>
                      <a:pt x="8346" y="15841"/>
                      <a:pt x="8601" y="16316"/>
                      <a:pt x="8911" y="16316"/>
                    </a:cubicBezTo>
                    <a:cubicBezTo>
                      <a:pt x="9220" y="16316"/>
                      <a:pt x="9462" y="15841"/>
                      <a:pt x="9453" y="15257"/>
                    </a:cubicBezTo>
                    <a:cubicBezTo>
                      <a:pt x="9444" y="14675"/>
                      <a:pt x="9189" y="14209"/>
                      <a:pt x="8883" y="14209"/>
                    </a:cubicBezTo>
                    <a:close/>
                    <a:moveTo>
                      <a:pt x="10235" y="14209"/>
                    </a:moveTo>
                    <a:cubicBezTo>
                      <a:pt x="9929" y="14209"/>
                      <a:pt x="9689" y="14675"/>
                      <a:pt x="9698" y="15257"/>
                    </a:cubicBezTo>
                    <a:cubicBezTo>
                      <a:pt x="9708" y="15841"/>
                      <a:pt x="9967" y="16316"/>
                      <a:pt x="10276" y="16316"/>
                    </a:cubicBezTo>
                    <a:cubicBezTo>
                      <a:pt x="10585" y="16316"/>
                      <a:pt x="10825" y="15841"/>
                      <a:pt x="10812" y="15257"/>
                    </a:cubicBezTo>
                    <a:cubicBezTo>
                      <a:pt x="10799" y="14675"/>
                      <a:pt x="10541" y="14209"/>
                      <a:pt x="10235" y="14209"/>
                    </a:cubicBezTo>
                    <a:close/>
                    <a:moveTo>
                      <a:pt x="11586" y="14209"/>
                    </a:moveTo>
                    <a:cubicBezTo>
                      <a:pt x="11281" y="14209"/>
                      <a:pt x="11043" y="14675"/>
                      <a:pt x="11057" y="15257"/>
                    </a:cubicBezTo>
                    <a:cubicBezTo>
                      <a:pt x="11071" y="15841"/>
                      <a:pt x="11333" y="16316"/>
                      <a:pt x="11642" y="16316"/>
                    </a:cubicBezTo>
                    <a:cubicBezTo>
                      <a:pt x="11950" y="16316"/>
                      <a:pt x="12188" y="15841"/>
                      <a:pt x="12171" y="15257"/>
                    </a:cubicBezTo>
                    <a:cubicBezTo>
                      <a:pt x="12154" y="14675"/>
                      <a:pt x="11891" y="14209"/>
                      <a:pt x="11586" y="14209"/>
                    </a:cubicBezTo>
                    <a:close/>
                    <a:moveTo>
                      <a:pt x="12938" y="14209"/>
                    </a:moveTo>
                    <a:cubicBezTo>
                      <a:pt x="12632" y="14209"/>
                      <a:pt x="12398" y="14675"/>
                      <a:pt x="12415" y="15257"/>
                    </a:cubicBezTo>
                    <a:cubicBezTo>
                      <a:pt x="12433" y="15841"/>
                      <a:pt x="12698" y="16316"/>
                      <a:pt x="13007" y="16316"/>
                    </a:cubicBezTo>
                    <a:cubicBezTo>
                      <a:pt x="13316" y="16316"/>
                      <a:pt x="13550" y="15841"/>
                      <a:pt x="13529" y="15257"/>
                    </a:cubicBezTo>
                    <a:cubicBezTo>
                      <a:pt x="13508" y="14675"/>
                      <a:pt x="13243" y="14209"/>
                      <a:pt x="12938" y="14209"/>
                    </a:cubicBezTo>
                    <a:close/>
                    <a:moveTo>
                      <a:pt x="14310" y="14209"/>
                    </a:moveTo>
                    <a:cubicBezTo>
                      <a:pt x="14004" y="14209"/>
                      <a:pt x="13774" y="14675"/>
                      <a:pt x="13795" y="15257"/>
                    </a:cubicBezTo>
                    <a:cubicBezTo>
                      <a:pt x="13817" y="15841"/>
                      <a:pt x="14085" y="16316"/>
                      <a:pt x="14393" y="16316"/>
                    </a:cubicBezTo>
                    <a:cubicBezTo>
                      <a:pt x="14703" y="16316"/>
                      <a:pt x="14933" y="15841"/>
                      <a:pt x="14908" y="15257"/>
                    </a:cubicBezTo>
                    <a:cubicBezTo>
                      <a:pt x="14883" y="14675"/>
                      <a:pt x="14616" y="14209"/>
                      <a:pt x="14310" y="14209"/>
                    </a:cubicBezTo>
                    <a:close/>
                    <a:moveTo>
                      <a:pt x="15662" y="14209"/>
                    </a:moveTo>
                    <a:cubicBezTo>
                      <a:pt x="15357" y="14209"/>
                      <a:pt x="15129" y="14675"/>
                      <a:pt x="15154" y="15257"/>
                    </a:cubicBezTo>
                    <a:cubicBezTo>
                      <a:pt x="15180" y="15841"/>
                      <a:pt x="15451" y="16316"/>
                      <a:pt x="15759" y="16316"/>
                    </a:cubicBezTo>
                    <a:cubicBezTo>
                      <a:pt x="16068" y="16316"/>
                      <a:pt x="16296" y="15841"/>
                      <a:pt x="16267" y="15257"/>
                    </a:cubicBezTo>
                    <a:cubicBezTo>
                      <a:pt x="16239" y="14675"/>
                      <a:pt x="15968" y="14209"/>
                      <a:pt x="15662" y="14209"/>
                    </a:cubicBezTo>
                    <a:close/>
                    <a:moveTo>
                      <a:pt x="18366" y="14209"/>
                    </a:moveTo>
                    <a:cubicBezTo>
                      <a:pt x="18060" y="14209"/>
                      <a:pt x="17839" y="14675"/>
                      <a:pt x="17872" y="15257"/>
                    </a:cubicBezTo>
                    <a:cubicBezTo>
                      <a:pt x="17905" y="15841"/>
                      <a:pt x="18182" y="16316"/>
                      <a:pt x="18492" y="16316"/>
                    </a:cubicBezTo>
                    <a:cubicBezTo>
                      <a:pt x="18800" y="16316"/>
                      <a:pt x="19021" y="15841"/>
                      <a:pt x="18984" y="15257"/>
                    </a:cubicBezTo>
                    <a:cubicBezTo>
                      <a:pt x="18948" y="14675"/>
                      <a:pt x="18672" y="14209"/>
                      <a:pt x="18366" y="14209"/>
                    </a:cubicBezTo>
                    <a:close/>
                    <a:moveTo>
                      <a:pt x="19740" y="14209"/>
                    </a:moveTo>
                    <a:cubicBezTo>
                      <a:pt x="19435" y="14209"/>
                      <a:pt x="19215" y="14675"/>
                      <a:pt x="19252" y="15257"/>
                    </a:cubicBezTo>
                    <a:cubicBezTo>
                      <a:pt x="19289" y="15841"/>
                      <a:pt x="19571" y="16316"/>
                      <a:pt x="19880" y="16316"/>
                    </a:cubicBezTo>
                    <a:cubicBezTo>
                      <a:pt x="20188" y="16316"/>
                      <a:pt x="20406" y="15841"/>
                      <a:pt x="20366" y="15257"/>
                    </a:cubicBezTo>
                    <a:cubicBezTo>
                      <a:pt x="20326" y="14675"/>
                      <a:pt x="20045" y="14209"/>
                      <a:pt x="19740" y="14209"/>
                    </a:cubicBezTo>
                    <a:close/>
                    <a:moveTo>
                      <a:pt x="658" y="16764"/>
                    </a:moveTo>
                    <a:cubicBezTo>
                      <a:pt x="348" y="16764"/>
                      <a:pt x="83" y="17244"/>
                      <a:pt x="65" y="17839"/>
                    </a:cubicBezTo>
                    <a:cubicBezTo>
                      <a:pt x="47" y="18438"/>
                      <a:pt x="286" y="18924"/>
                      <a:pt x="599" y="18924"/>
                    </a:cubicBezTo>
                    <a:cubicBezTo>
                      <a:pt x="912" y="18924"/>
                      <a:pt x="1178" y="18438"/>
                      <a:pt x="1192" y="17839"/>
                    </a:cubicBezTo>
                    <a:cubicBezTo>
                      <a:pt x="1207" y="17244"/>
                      <a:pt x="967" y="16764"/>
                      <a:pt x="658" y="16764"/>
                    </a:cubicBezTo>
                    <a:close/>
                    <a:moveTo>
                      <a:pt x="2030" y="16764"/>
                    </a:moveTo>
                    <a:cubicBezTo>
                      <a:pt x="1721" y="16764"/>
                      <a:pt x="1458" y="17244"/>
                      <a:pt x="1444" y="17839"/>
                    </a:cubicBezTo>
                    <a:cubicBezTo>
                      <a:pt x="1430" y="18438"/>
                      <a:pt x="1673" y="18924"/>
                      <a:pt x="1986" y="18924"/>
                    </a:cubicBezTo>
                    <a:cubicBezTo>
                      <a:pt x="2299" y="18924"/>
                      <a:pt x="2561" y="18438"/>
                      <a:pt x="2572" y="17839"/>
                    </a:cubicBezTo>
                    <a:cubicBezTo>
                      <a:pt x="2582" y="17244"/>
                      <a:pt x="2340" y="16764"/>
                      <a:pt x="2030" y="16764"/>
                    </a:cubicBezTo>
                    <a:close/>
                    <a:moveTo>
                      <a:pt x="3402" y="16764"/>
                    </a:moveTo>
                    <a:cubicBezTo>
                      <a:pt x="3092" y="16764"/>
                      <a:pt x="2833" y="17244"/>
                      <a:pt x="2823" y="17839"/>
                    </a:cubicBezTo>
                    <a:cubicBezTo>
                      <a:pt x="2813" y="18438"/>
                      <a:pt x="3060" y="18924"/>
                      <a:pt x="3373" y="18924"/>
                    </a:cubicBezTo>
                    <a:cubicBezTo>
                      <a:pt x="3686" y="18924"/>
                      <a:pt x="3944" y="18438"/>
                      <a:pt x="3951" y="17839"/>
                    </a:cubicBezTo>
                    <a:cubicBezTo>
                      <a:pt x="3957" y="17244"/>
                      <a:pt x="3711" y="16764"/>
                      <a:pt x="3402" y="16764"/>
                    </a:cubicBezTo>
                    <a:close/>
                    <a:moveTo>
                      <a:pt x="4794" y="16764"/>
                    </a:moveTo>
                    <a:cubicBezTo>
                      <a:pt x="4485" y="16764"/>
                      <a:pt x="4229" y="17244"/>
                      <a:pt x="4223" y="17839"/>
                    </a:cubicBezTo>
                    <a:cubicBezTo>
                      <a:pt x="4218" y="18438"/>
                      <a:pt x="4467" y="18924"/>
                      <a:pt x="4780" y="18924"/>
                    </a:cubicBezTo>
                    <a:cubicBezTo>
                      <a:pt x="5093" y="18924"/>
                      <a:pt x="5348" y="18438"/>
                      <a:pt x="5351" y="17839"/>
                    </a:cubicBezTo>
                    <a:cubicBezTo>
                      <a:pt x="5353" y="17244"/>
                      <a:pt x="5104" y="16764"/>
                      <a:pt x="4794" y="16764"/>
                    </a:cubicBezTo>
                    <a:close/>
                    <a:moveTo>
                      <a:pt x="6166" y="16764"/>
                    </a:moveTo>
                    <a:cubicBezTo>
                      <a:pt x="5857" y="16764"/>
                      <a:pt x="5605" y="17244"/>
                      <a:pt x="5603" y="17839"/>
                    </a:cubicBezTo>
                    <a:cubicBezTo>
                      <a:pt x="5601" y="18438"/>
                      <a:pt x="5853" y="18924"/>
                      <a:pt x="6166" y="18924"/>
                    </a:cubicBezTo>
                    <a:cubicBezTo>
                      <a:pt x="6479" y="18924"/>
                      <a:pt x="6731" y="18438"/>
                      <a:pt x="6729" y="17839"/>
                    </a:cubicBezTo>
                    <a:cubicBezTo>
                      <a:pt x="6728" y="17244"/>
                      <a:pt x="6477" y="16764"/>
                      <a:pt x="6166" y="16764"/>
                    </a:cubicBezTo>
                    <a:close/>
                    <a:moveTo>
                      <a:pt x="7539" y="16764"/>
                    </a:moveTo>
                    <a:cubicBezTo>
                      <a:pt x="7230" y="16764"/>
                      <a:pt x="6980" y="17244"/>
                      <a:pt x="6982" y="17839"/>
                    </a:cubicBezTo>
                    <a:cubicBezTo>
                      <a:pt x="6984" y="18438"/>
                      <a:pt x="7240" y="18924"/>
                      <a:pt x="7552" y="18924"/>
                    </a:cubicBezTo>
                    <a:cubicBezTo>
                      <a:pt x="7866" y="18924"/>
                      <a:pt x="8115" y="18438"/>
                      <a:pt x="8109" y="17839"/>
                    </a:cubicBezTo>
                    <a:cubicBezTo>
                      <a:pt x="8104" y="17244"/>
                      <a:pt x="7849" y="16764"/>
                      <a:pt x="7539" y="16764"/>
                    </a:cubicBezTo>
                    <a:close/>
                    <a:moveTo>
                      <a:pt x="8911" y="16764"/>
                    </a:moveTo>
                    <a:cubicBezTo>
                      <a:pt x="8601" y="16764"/>
                      <a:pt x="8355" y="17244"/>
                      <a:pt x="8361" y="17839"/>
                    </a:cubicBezTo>
                    <a:cubicBezTo>
                      <a:pt x="8368" y="18438"/>
                      <a:pt x="8626" y="18924"/>
                      <a:pt x="8939" y="18924"/>
                    </a:cubicBezTo>
                    <a:cubicBezTo>
                      <a:pt x="9252" y="18924"/>
                      <a:pt x="9498" y="18438"/>
                      <a:pt x="9488" y="17839"/>
                    </a:cubicBezTo>
                    <a:cubicBezTo>
                      <a:pt x="9479" y="17244"/>
                      <a:pt x="9221" y="16764"/>
                      <a:pt x="8911" y="16764"/>
                    </a:cubicBezTo>
                    <a:close/>
                    <a:moveTo>
                      <a:pt x="10284" y="16764"/>
                    </a:moveTo>
                    <a:cubicBezTo>
                      <a:pt x="9975" y="16764"/>
                      <a:pt x="9731" y="17244"/>
                      <a:pt x="9741" y="17839"/>
                    </a:cubicBezTo>
                    <a:cubicBezTo>
                      <a:pt x="9751" y="18438"/>
                      <a:pt x="10014" y="18924"/>
                      <a:pt x="10326" y="18924"/>
                    </a:cubicBezTo>
                    <a:cubicBezTo>
                      <a:pt x="10640" y="18924"/>
                      <a:pt x="10882" y="18438"/>
                      <a:pt x="10869" y="17839"/>
                    </a:cubicBezTo>
                    <a:cubicBezTo>
                      <a:pt x="10855" y="17244"/>
                      <a:pt x="10594" y="16764"/>
                      <a:pt x="10284" y="16764"/>
                    </a:cubicBezTo>
                    <a:close/>
                    <a:moveTo>
                      <a:pt x="15774" y="16764"/>
                    </a:moveTo>
                    <a:cubicBezTo>
                      <a:pt x="15465" y="16764"/>
                      <a:pt x="15234" y="17244"/>
                      <a:pt x="15260" y="17839"/>
                    </a:cubicBezTo>
                    <a:cubicBezTo>
                      <a:pt x="15286" y="18438"/>
                      <a:pt x="15561" y="18924"/>
                      <a:pt x="15874" y="18924"/>
                    </a:cubicBezTo>
                    <a:cubicBezTo>
                      <a:pt x="16186" y="18924"/>
                      <a:pt x="16417" y="18438"/>
                      <a:pt x="16387" y="17839"/>
                    </a:cubicBezTo>
                    <a:cubicBezTo>
                      <a:pt x="16358" y="17244"/>
                      <a:pt x="16084" y="16764"/>
                      <a:pt x="15774" y="16764"/>
                    </a:cubicBezTo>
                    <a:close/>
                    <a:moveTo>
                      <a:pt x="18520" y="16764"/>
                    </a:moveTo>
                    <a:cubicBezTo>
                      <a:pt x="18210" y="16764"/>
                      <a:pt x="17986" y="17244"/>
                      <a:pt x="18020" y="17839"/>
                    </a:cubicBezTo>
                    <a:cubicBezTo>
                      <a:pt x="18054" y="18438"/>
                      <a:pt x="18336" y="18924"/>
                      <a:pt x="18649" y="18924"/>
                    </a:cubicBezTo>
                    <a:cubicBezTo>
                      <a:pt x="18961" y="18924"/>
                      <a:pt x="19184" y="18438"/>
                      <a:pt x="19147" y="17839"/>
                    </a:cubicBezTo>
                    <a:cubicBezTo>
                      <a:pt x="19110" y="17244"/>
                      <a:pt x="18830" y="16764"/>
                      <a:pt x="18520" y="16764"/>
                    </a:cubicBezTo>
                    <a:close/>
                    <a:moveTo>
                      <a:pt x="19894" y="16764"/>
                    </a:moveTo>
                    <a:cubicBezTo>
                      <a:pt x="19585" y="16764"/>
                      <a:pt x="19362" y="17244"/>
                      <a:pt x="19400" y="17839"/>
                    </a:cubicBezTo>
                    <a:cubicBezTo>
                      <a:pt x="19438" y="18438"/>
                      <a:pt x="19724" y="18924"/>
                      <a:pt x="20037" y="18924"/>
                    </a:cubicBezTo>
                    <a:cubicBezTo>
                      <a:pt x="20349" y="18924"/>
                      <a:pt x="20570" y="18438"/>
                      <a:pt x="20529" y="17839"/>
                    </a:cubicBezTo>
                    <a:cubicBezTo>
                      <a:pt x="20488" y="17244"/>
                      <a:pt x="20203" y="16764"/>
                      <a:pt x="19894" y="16764"/>
                    </a:cubicBezTo>
                    <a:close/>
                    <a:moveTo>
                      <a:pt x="602" y="19382"/>
                    </a:moveTo>
                    <a:cubicBezTo>
                      <a:pt x="288" y="19382"/>
                      <a:pt x="19" y="19875"/>
                      <a:pt x="1" y="20486"/>
                    </a:cubicBezTo>
                    <a:cubicBezTo>
                      <a:pt x="-17" y="21100"/>
                      <a:pt x="225" y="21600"/>
                      <a:pt x="542" y="21600"/>
                    </a:cubicBezTo>
                    <a:cubicBezTo>
                      <a:pt x="859" y="21600"/>
                      <a:pt x="1128" y="21100"/>
                      <a:pt x="1143" y="20486"/>
                    </a:cubicBezTo>
                    <a:cubicBezTo>
                      <a:pt x="1158" y="19875"/>
                      <a:pt x="916" y="19382"/>
                      <a:pt x="602" y="19382"/>
                    </a:cubicBezTo>
                    <a:close/>
                    <a:moveTo>
                      <a:pt x="1974" y="19382"/>
                    </a:moveTo>
                    <a:cubicBezTo>
                      <a:pt x="1660" y="19382"/>
                      <a:pt x="1395" y="19875"/>
                      <a:pt x="1381" y="20486"/>
                    </a:cubicBezTo>
                    <a:cubicBezTo>
                      <a:pt x="1366" y="21100"/>
                      <a:pt x="1612" y="21600"/>
                      <a:pt x="1929" y="21600"/>
                    </a:cubicBezTo>
                    <a:cubicBezTo>
                      <a:pt x="2246" y="21600"/>
                      <a:pt x="2512" y="21100"/>
                      <a:pt x="2523" y="20486"/>
                    </a:cubicBezTo>
                    <a:cubicBezTo>
                      <a:pt x="2533" y="19875"/>
                      <a:pt x="2287" y="19382"/>
                      <a:pt x="1974" y="19382"/>
                    </a:cubicBezTo>
                    <a:close/>
                    <a:moveTo>
                      <a:pt x="8940" y="19382"/>
                    </a:moveTo>
                    <a:cubicBezTo>
                      <a:pt x="8626" y="19382"/>
                      <a:pt x="8377" y="19875"/>
                      <a:pt x="8383" y="20486"/>
                    </a:cubicBezTo>
                    <a:cubicBezTo>
                      <a:pt x="8389" y="21100"/>
                      <a:pt x="8651" y="21600"/>
                      <a:pt x="8968" y="21600"/>
                    </a:cubicBezTo>
                    <a:cubicBezTo>
                      <a:pt x="9285" y="21600"/>
                      <a:pt x="9534" y="21100"/>
                      <a:pt x="9524" y="20486"/>
                    </a:cubicBezTo>
                    <a:cubicBezTo>
                      <a:pt x="9514" y="19875"/>
                      <a:pt x="9253" y="19382"/>
                      <a:pt x="8940" y="19382"/>
                    </a:cubicBezTo>
                    <a:close/>
                    <a:moveTo>
                      <a:pt x="10333" y="19382"/>
                    </a:moveTo>
                    <a:cubicBezTo>
                      <a:pt x="10020" y="19382"/>
                      <a:pt x="9773" y="19875"/>
                      <a:pt x="9783" y="20486"/>
                    </a:cubicBezTo>
                    <a:cubicBezTo>
                      <a:pt x="9794" y="21100"/>
                      <a:pt x="10060" y="21600"/>
                      <a:pt x="10376" y="21600"/>
                    </a:cubicBezTo>
                    <a:cubicBezTo>
                      <a:pt x="10693" y="21600"/>
                      <a:pt x="10939" y="21100"/>
                      <a:pt x="10925" y="20486"/>
                    </a:cubicBezTo>
                    <a:cubicBezTo>
                      <a:pt x="10911" y="19875"/>
                      <a:pt x="10647" y="19382"/>
                      <a:pt x="10333" y="19382"/>
                    </a:cubicBezTo>
                    <a:close/>
                    <a:moveTo>
                      <a:pt x="11727" y="19382"/>
                    </a:moveTo>
                    <a:cubicBezTo>
                      <a:pt x="11414" y="19382"/>
                      <a:pt x="11170" y="19875"/>
                      <a:pt x="11184" y="20486"/>
                    </a:cubicBezTo>
                    <a:cubicBezTo>
                      <a:pt x="11199" y="21100"/>
                      <a:pt x="11468" y="21600"/>
                      <a:pt x="11785" y="21600"/>
                    </a:cubicBezTo>
                    <a:cubicBezTo>
                      <a:pt x="12101" y="21600"/>
                      <a:pt x="12344" y="21100"/>
                      <a:pt x="12326" y="20486"/>
                    </a:cubicBezTo>
                    <a:cubicBezTo>
                      <a:pt x="12309" y="19875"/>
                      <a:pt x="12040" y="19382"/>
                      <a:pt x="11727" y="19382"/>
                    </a:cubicBezTo>
                    <a:close/>
                    <a:moveTo>
                      <a:pt x="13120" y="19382"/>
                    </a:moveTo>
                    <a:cubicBezTo>
                      <a:pt x="12806" y="19382"/>
                      <a:pt x="12567" y="19875"/>
                      <a:pt x="12586" y="20486"/>
                    </a:cubicBezTo>
                    <a:cubicBezTo>
                      <a:pt x="12604" y="21100"/>
                      <a:pt x="12876" y="21600"/>
                      <a:pt x="13193" y="21600"/>
                    </a:cubicBezTo>
                    <a:cubicBezTo>
                      <a:pt x="13510" y="21600"/>
                      <a:pt x="13749" y="21100"/>
                      <a:pt x="13727" y="20486"/>
                    </a:cubicBezTo>
                    <a:cubicBezTo>
                      <a:pt x="13705" y="19875"/>
                      <a:pt x="13433" y="19382"/>
                      <a:pt x="13120" y="19382"/>
                    </a:cubicBezTo>
                    <a:close/>
                    <a:moveTo>
                      <a:pt x="14513" y="19382"/>
                    </a:moveTo>
                    <a:cubicBezTo>
                      <a:pt x="14200" y="19382"/>
                      <a:pt x="13964" y="19875"/>
                      <a:pt x="13986" y="20486"/>
                    </a:cubicBezTo>
                    <a:cubicBezTo>
                      <a:pt x="14009" y="21100"/>
                      <a:pt x="14285" y="21600"/>
                      <a:pt x="14601" y="21600"/>
                    </a:cubicBezTo>
                    <a:cubicBezTo>
                      <a:pt x="14918" y="21600"/>
                      <a:pt x="15153" y="21100"/>
                      <a:pt x="15127" y="20486"/>
                    </a:cubicBezTo>
                    <a:cubicBezTo>
                      <a:pt x="15102" y="19875"/>
                      <a:pt x="14827" y="19382"/>
                      <a:pt x="14513" y="19382"/>
                    </a:cubicBezTo>
                    <a:close/>
                    <a:moveTo>
                      <a:pt x="15907" y="19382"/>
                    </a:moveTo>
                    <a:cubicBezTo>
                      <a:pt x="15594" y="19382"/>
                      <a:pt x="15361" y="19875"/>
                      <a:pt x="15387" y="20486"/>
                    </a:cubicBezTo>
                    <a:cubicBezTo>
                      <a:pt x="15414" y="21100"/>
                      <a:pt x="15693" y="21600"/>
                      <a:pt x="16009" y="21600"/>
                    </a:cubicBezTo>
                    <a:cubicBezTo>
                      <a:pt x="16326" y="21600"/>
                      <a:pt x="16559" y="21100"/>
                      <a:pt x="16529" y="20486"/>
                    </a:cubicBezTo>
                    <a:cubicBezTo>
                      <a:pt x="16499" y="19875"/>
                      <a:pt x="16221" y="19382"/>
                      <a:pt x="15907" y="19382"/>
                    </a:cubicBezTo>
                    <a:close/>
                    <a:moveTo>
                      <a:pt x="17301" y="19382"/>
                    </a:moveTo>
                    <a:cubicBezTo>
                      <a:pt x="16987" y="19382"/>
                      <a:pt x="16758" y="19875"/>
                      <a:pt x="16789" y="20486"/>
                    </a:cubicBezTo>
                    <a:cubicBezTo>
                      <a:pt x="16819" y="21100"/>
                      <a:pt x="17101" y="21600"/>
                      <a:pt x="17419" y="21600"/>
                    </a:cubicBezTo>
                    <a:cubicBezTo>
                      <a:pt x="17735" y="21600"/>
                      <a:pt x="17965" y="21100"/>
                      <a:pt x="17931" y="20486"/>
                    </a:cubicBezTo>
                    <a:cubicBezTo>
                      <a:pt x="17897" y="19875"/>
                      <a:pt x="17614" y="19382"/>
                      <a:pt x="17301" y="19382"/>
                    </a:cubicBezTo>
                    <a:close/>
                    <a:moveTo>
                      <a:pt x="20069" y="19382"/>
                    </a:moveTo>
                    <a:cubicBezTo>
                      <a:pt x="19756" y="19382"/>
                      <a:pt x="19532" y="19875"/>
                      <a:pt x="19571" y="20486"/>
                    </a:cubicBezTo>
                    <a:cubicBezTo>
                      <a:pt x="19610" y="21100"/>
                      <a:pt x="19899" y="21600"/>
                      <a:pt x="20216" y="21600"/>
                    </a:cubicBezTo>
                    <a:cubicBezTo>
                      <a:pt x="20532" y="21600"/>
                      <a:pt x="20755" y="21100"/>
                      <a:pt x="20713" y="20486"/>
                    </a:cubicBezTo>
                    <a:cubicBezTo>
                      <a:pt x="20671" y="19875"/>
                      <a:pt x="20382" y="19382"/>
                      <a:pt x="20069" y="19382"/>
                    </a:cubicBezTo>
                    <a:close/>
                  </a:path>
                </a:pathLst>
              </a:custGeom>
              <a:solidFill>
                <a:schemeClr val="bg1">
                  <a:lumMod val="85000"/>
                </a:schemeClr>
              </a:solidFill>
              <a:ln w="12700">
                <a:miter lim="400000"/>
              </a:ln>
            </p:spPr>
            <p:txBody>
              <a:bodyPr lIns="0" tIns="0" rIns="0" bIns="0" anchor="ctr"/>
              <a:lstStyle/>
              <a:p>
                <a:pPr lvl="0">
                  <a:defRPr sz="1400">
                    <a:solidFill>
                      <a:srgbClr val="FFFFFF"/>
                    </a:solidFill>
                    <a:effectLst>
                      <a:outerShdw blurRad="38100" dist="12700" dir="5400000" rotWithShape="0">
                        <a:srgbClr val="000000">
                          <a:alpha val="50000"/>
                        </a:srgbClr>
                      </a:outerShdw>
                    </a:effectLst>
                  </a:defRPr>
                </a:pPr>
                <a:endParaRPr dirty="0"/>
              </a:p>
            </p:txBody>
          </p:sp>
          <p:sp>
            <p:nvSpPr>
              <p:cNvPr id="6" name="Shape 8" descr="e7d195523061f1c0c30ee18c1b05f65d12b38e2533cb2ccdAE0CC34CB5CBEBFAEC353FED4DECE97C3E379FD1D933F5E4DC18EF8EA6B7A1130D5F6DE9DD2BE4B0A8C9126ACE5083D1F5A9E323B29CCFC7E801BBB23FA6282792972E073BBEB611A1471CAA4925F5B86F9DD96B84BA5A4F30D93997AC8F2AB8906B092B0834B7040A6EF44BC77504B2"/>
              <p:cNvSpPr/>
              <p:nvPr/>
            </p:nvSpPr>
            <p:spPr>
              <a:xfrm>
                <a:off x="6630181" y="3252125"/>
                <a:ext cx="2973116" cy="1685814"/>
              </a:xfrm>
              <a:custGeom>
                <a:avLst/>
                <a:gdLst/>
                <a:ahLst/>
                <a:cxnLst>
                  <a:cxn ang="0">
                    <a:pos x="wd2" y="hd2"/>
                  </a:cxn>
                  <a:cxn ang="5400000">
                    <a:pos x="wd2" y="hd2"/>
                  </a:cxn>
                  <a:cxn ang="10800000">
                    <a:pos x="wd2" y="hd2"/>
                  </a:cxn>
                  <a:cxn ang="16200000">
                    <a:pos x="wd2" y="hd2"/>
                  </a:cxn>
                </a:cxnLst>
                <a:rect l="0" t="0" r="r" b="b"/>
                <a:pathLst>
                  <a:path w="21530" h="21600" extrusionOk="0">
                    <a:moveTo>
                      <a:pt x="2112" y="0"/>
                    </a:moveTo>
                    <a:cubicBezTo>
                      <a:pt x="1958" y="0"/>
                      <a:pt x="1849" y="129"/>
                      <a:pt x="1867" y="289"/>
                    </a:cubicBezTo>
                    <a:cubicBezTo>
                      <a:pt x="1886" y="449"/>
                      <a:pt x="2027" y="580"/>
                      <a:pt x="2182" y="580"/>
                    </a:cubicBezTo>
                    <a:cubicBezTo>
                      <a:pt x="2337" y="580"/>
                      <a:pt x="2446" y="449"/>
                      <a:pt x="2426" y="289"/>
                    </a:cubicBezTo>
                    <a:cubicBezTo>
                      <a:pt x="2406" y="129"/>
                      <a:pt x="2265" y="0"/>
                      <a:pt x="2112" y="0"/>
                    </a:cubicBezTo>
                    <a:close/>
                    <a:moveTo>
                      <a:pt x="2802" y="0"/>
                    </a:moveTo>
                    <a:cubicBezTo>
                      <a:pt x="2648" y="0"/>
                      <a:pt x="2539" y="129"/>
                      <a:pt x="2560" y="289"/>
                    </a:cubicBezTo>
                    <a:cubicBezTo>
                      <a:pt x="2580" y="449"/>
                      <a:pt x="2723" y="580"/>
                      <a:pt x="2878" y="580"/>
                    </a:cubicBezTo>
                    <a:cubicBezTo>
                      <a:pt x="3033" y="580"/>
                      <a:pt x="3141" y="449"/>
                      <a:pt x="3119" y="289"/>
                    </a:cubicBezTo>
                    <a:cubicBezTo>
                      <a:pt x="3097" y="129"/>
                      <a:pt x="2955" y="0"/>
                      <a:pt x="2802" y="0"/>
                    </a:cubicBezTo>
                    <a:close/>
                    <a:moveTo>
                      <a:pt x="8246" y="0"/>
                    </a:moveTo>
                    <a:cubicBezTo>
                      <a:pt x="8092" y="0"/>
                      <a:pt x="7995" y="129"/>
                      <a:pt x="8030" y="289"/>
                    </a:cubicBezTo>
                    <a:cubicBezTo>
                      <a:pt x="8064" y="449"/>
                      <a:pt x="8218" y="580"/>
                      <a:pt x="8373" y="580"/>
                    </a:cubicBezTo>
                    <a:cubicBezTo>
                      <a:pt x="8529" y="580"/>
                      <a:pt x="8625" y="449"/>
                      <a:pt x="8589" y="289"/>
                    </a:cubicBezTo>
                    <a:cubicBezTo>
                      <a:pt x="8553" y="129"/>
                      <a:pt x="8400" y="0"/>
                      <a:pt x="8246" y="0"/>
                    </a:cubicBezTo>
                    <a:close/>
                    <a:moveTo>
                      <a:pt x="818" y="726"/>
                    </a:moveTo>
                    <a:cubicBezTo>
                      <a:pt x="663" y="726"/>
                      <a:pt x="549" y="858"/>
                      <a:pt x="565" y="1021"/>
                    </a:cubicBezTo>
                    <a:cubicBezTo>
                      <a:pt x="580" y="1186"/>
                      <a:pt x="719" y="1319"/>
                      <a:pt x="877" y="1319"/>
                    </a:cubicBezTo>
                    <a:cubicBezTo>
                      <a:pt x="1034" y="1319"/>
                      <a:pt x="1147" y="1186"/>
                      <a:pt x="1130" y="1021"/>
                    </a:cubicBezTo>
                    <a:cubicBezTo>
                      <a:pt x="1113" y="858"/>
                      <a:pt x="974" y="726"/>
                      <a:pt x="818" y="726"/>
                    </a:cubicBezTo>
                    <a:close/>
                    <a:moveTo>
                      <a:pt x="1508" y="726"/>
                    </a:moveTo>
                    <a:cubicBezTo>
                      <a:pt x="1352" y="726"/>
                      <a:pt x="1240" y="858"/>
                      <a:pt x="1257" y="1021"/>
                    </a:cubicBezTo>
                    <a:cubicBezTo>
                      <a:pt x="1274" y="1186"/>
                      <a:pt x="1416" y="1319"/>
                      <a:pt x="1573" y="1319"/>
                    </a:cubicBezTo>
                    <a:cubicBezTo>
                      <a:pt x="1730" y="1319"/>
                      <a:pt x="1842" y="1186"/>
                      <a:pt x="1823" y="1021"/>
                    </a:cubicBezTo>
                    <a:cubicBezTo>
                      <a:pt x="1804" y="858"/>
                      <a:pt x="1663" y="726"/>
                      <a:pt x="1508" y="726"/>
                    </a:cubicBezTo>
                    <a:close/>
                    <a:moveTo>
                      <a:pt x="5643" y="726"/>
                    </a:moveTo>
                    <a:cubicBezTo>
                      <a:pt x="5487" y="726"/>
                      <a:pt x="5384" y="858"/>
                      <a:pt x="5412" y="1021"/>
                    </a:cubicBezTo>
                    <a:cubicBezTo>
                      <a:pt x="5440" y="1186"/>
                      <a:pt x="5590" y="1319"/>
                      <a:pt x="5748" y="1319"/>
                    </a:cubicBezTo>
                    <a:cubicBezTo>
                      <a:pt x="5904" y="1319"/>
                      <a:pt x="6007" y="1186"/>
                      <a:pt x="5978" y="1021"/>
                    </a:cubicBezTo>
                    <a:cubicBezTo>
                      <a:pt x="5948" y="858"/>
                      <a:pt x="5798" y="726"/>
                      <a:pt x="5643" y="726"/>
                    </a:cubicBezTo>
                    <a:close/>
                    <a:moveTo>
                      <a:pt x="6333" y="726"/>
                    </a:moveTo>
                    <a:cubicBezTo>
                      <a:pt x="6177" y="726"/>
                      <a:pt x="6075" y="858"/>
                      <a:pt x="6105" y="1021"/>
                    </a:cubicBezTo>
                    <a:cubicBezTo>
                      <a:pt x="6135" y="1186"/>
                      <a:pt x="6286" y="1319"/>
                      <a:pt x="6443" y="1319"/>
                    </a:cubicBezTo>
                    <a:cubicBezTo>
                      <a:pt x="6600" y="1319"/>
                      <a:pt x="6702" y="1186"/>
                      <a:pt x="6670" y="1021"/>
                    </a:cubicBezTo>
                    <a:cubicBezTo>
                      <a:pt x="6639" y="858"/>
                      <a:pt x="6488" y="726"/>
                      <a:pt x="6333" y="726"/>
                    </a:cubicBezTo>
                    <a:close/>
                    <a:moveTo>
                      <a:pt x="7034" y="726"/>
                    </a:moveTo>
                    <a:cubicBezTo>
                      <a:pt x="6878" y="726"/>
                      <a:pt x="6777" y="858"/>
                      <a:pt x="6809" y="1021"/>
                    </a:cubicBezTo>
                    <a:cubicBezTo>
                      <a:pt x="6841" y="1186"/>
                      <a:pt x="6994" y="1319"/>
                      <a:pt x="7151" y="1319"/>
                    </a:cubicBezTo>
                    <a:cubicBezTo>
                      <a:pt x="7308" y="1319"/>
                      <a:pt x="7408" y="1186"/>
                      <a:pt x="7375" y="1021"/>
                    </a:cubicBezTo>
                    <a:cubicBezTo>
                      <a:pt x="7341" y="858"/>
                      <a:pt x="7189" y="726"/>
                      <a:pt x="7034" y="726"/>
                    </a:cubicBezTo>
                    <a:close/>
                    <a:moveTo>
                      <a:pt x="7723" y="726"/>
                    </a:moveTo>
                    <a:cubicBezTo>
                      <a:pt x="7568" y="726"/>
                      <a:pt x="7468" y="858"/>
                      <a:pt x="7502" y="1021"/>
                    </a:cubicBezTo>
                    <a:cubicBezTo>
                      <a:pt x="7535" y="1186"/>
                      <a:pt x="7690" y="1319"/>
                      <a:pt x="7847" y="1319"/>
                    </a:cubicBezTo>
                    <a:cubicBezTo>
                      <a:pt x="8004" y="1319"/>
                      <a:pt x="8102" y="1186"/>
                      <a:pt x="8067" y="1021"/>
                    </a:cubicBezTo>
                    <a:cubicBezTo>
                      <a:pt x="8032" y="858"/>
                      <a:pt x="7878" y="726"/>
                      <a:pt x="7723" y="726"/>
                    </a:cubicBezTo>
                    <a:close/>
                    <a:moveTo>
                      <a:pt x="8412" y="726"/>
                    </a:moveTo>
                    <a:cubicBezTo>
                      <a:pt x="8257" y="726"/>
                      <a:pt x="8159" y="858"/>
                      <a:pt x="8195" y="1021"/>
                    </a:cubicBezTo>
                    <a:cubicBezTo>
                      <a:pt x="8230" y="1186"/>
                      <a:pt x="8386" y="1319"/>
                      <a:pt x="8543" y="1319"/>
                    </a:cubicBezTo>
                    <a:cubicBezTo>
                      <a:pt x="8700" y="1319"/>
                      <a:pt x="8797" y="1186"/>
                      <a:pt x="8760" y="1021"/>
                    </a:cubicBezTo>
                    <a:cubicBezTo>
                      <a:pt x="8723" y="858"/>
                      <a:pt x="8568" y="726"/>
                      <a:pt x="8412" y="726"/>
                    </a:cubicBezTo>
                    <a:close/>
                    <a:moveTo>
                      <a:pt x="9101" y="726"/>
                    </a:moveTo>
                    <a:cubicBezTo>
                      <a:pt x="8946" y="726"/>
                      <a:pt x="8850" y="858"/>
                      <a:pt x="8887" y="1021"/>
                    </a:cubicBezTo>
                    <a:cubicBezTo>
                      <a:pt x="8925" y="1186"/>
                      <a:pt x="9082" y="1319"/>
                      <a:pt x="9238" y="1319"/>
                    </a:cubicBezTo>
                    <a:cubicBezTo>
                      <a:pt x="9396" y="1319"/>
                      <a:pt x="9491" y="1186"/>
                      <a:pt x="9453" y="1021"/>
                    </a:cubicBezTo>
                    <a:cubicBezTo>
                      <a:pt x="9414" y="858"/>
                      <a:pt x="9257" y="726"/>
                      <a:pt x="9101" y="726"/>
                    </a:cubicBezTo>
                    <a:close/>
                    <a:moveTo>
                      <a:pt x="9791" y="726"/>
                    </a:moveTo>
                    <a:cubicBezTo>
                      <a:pt x="9636" y="726"/>
                      <a:pt x="9541" y="858"/>
                      <a:pt x="9580" y="1021"/>
                    </a:cubicBezTo>
                    <a:cubicBezTo>
                      <a:pt x="9619" y="1186"/>
                      <a:pt x="9778" y="1319"/>
                      <a:pt x="9935" y="1319"/>
                    </a:cubicBezTo>
                    <a:cubicBezTo>
                      <a:pt x="10092" y="1319"/>
                      <a:pt x="10186" y="1186"/>
                      <a:pt x="10146" y="1021"/>
                    </a:cubicBezTo>
                    <a:cubicBezTo>
                      <a:pt x="10105" y="858"/>
                      <a:pt x="9947" y="726"/>
                      <a:pt x="9791" y="726"/>
                    </a:cubicBezTo>
                    <a:close/>
                    <a:moveTo>
                      <a:pt x="11171" y="726"/>
                    </a:moveTo>
                    <a:cubicBezTo>
                      <a:pt x="11015" y="726"/>
                      <a:pt x="10923" y="858"/>
                      <a:pt x="10966" y="1021"/>
                    </a:cubicBezTo>
                    <a:cubicBezTo>
                      <a:pt x="11008" y="1186"/>
                      <a:pt x="11170" y="1319"/>
                      <a:pt x="11327" y="1319"/>
                    </a:cubicBezTo>
                    <a:cubicBezTo>
                      <a:pt x="11484" y="1319"/>
                      <a:pt x="11575" y="1186"/>
                      <a:pt x="11531" y="1021"/>
                    </a:cubicBezTo>
                    <a:cubicBezTo>
                      <a:pt x="11487" y="858"/>
                      <a:pt x="11326" y="726"/>
                      <a:pt x="11171" y="726"/>
                    </a:cubicBezTo>
                    <a:close/>
                    <a:moveTo>
                      <a:pt x="11860" y="726"/>
                    </a:moveTo>
                    <a:cubicBezTo>
                      <a:pt x="11705" y="726"/>
                      <a:pt x="11614" y="858"/>
                      <a:pt x="11659" y="1021"/>
                    </a:cubicBezTo>
                    <a:cubicBezTo>
                      <a:pt x="11703" y="1186"/>
                      <a:pt x="11866" y="1319"/>
                      <a:pt x="12023" y="1319"/>
                    </a:cubicBezTo>
                    <a:cubicBezTo>
                      <a:pt x="12180" y="1319"/>
                      <a:pt x="12270" y="1186"/>
                      <a:pt x="12224" y="1021"/>
                    </a:cubicBezTo>
                    <a:cubicBezTo>
                      <a:pt x="12179" y="858"/>
                      <a:pt x="12016" y="726"/>
                      <a:pt x="11860" y="726"/>
                    </a:cubicBezTo>
                    <a:close/>
                    <a:moveTo>
                      <a:pt x="13929" y="726"/>
                    </a:moveTo>
                    <a:cubicBezTo>
                      <a:pt x="13774" y="726"/>
                      <a:pt x="13688" y="858"/>
                      <a:pt x="13737" y="1021"/>
                    </a:cubicBezTo>
                    <a:cubicBezTo>
                      <a:pt x="13787" y="1186"/>
                      <a:pt x="13955" y="1319"/>
                      <a:pt x="14112" y="1319"/>
                    </a:cubicBezTo>
                    <a:cubicBezTo>
                      <a:pt x="14269" y="1319"/>
                      <a:pt x="14355" y="1186"/>
                      <a:pt x="14303" y="1021"/>
                    </a:cubicBezTo>
                    <a:cubicBezTo>
                      <a:pt x="14252" y="858"/>
                      <a:pt x="14085" y="726"/>
                      <a:pt x="13929" y="726"/>
                    </a:cubicBezTo>
                    <a:close/>
                    <a:moveTo>
                      <a:pt x="14619" y="726"/>
                    </a:moveTo>
                    <a:cubicBezTo>
                      <a:pt x="14463" y="726"/>
                      <a:pt x="14379" y="858"/>
                      <a:pt x="14431" y="1021"/>
                    </a:cubicBezTo>
                    <a:cubicBezTo>
                      <a:pt x="14482" y="1186"/>
                      <a:pt x="14652" y="1319"/>
                      <a:pt x="14809" y="1319"/>
                    </a:cubicBezTo>
                    <a:cubicBezTo>
                      <a:pt x="14966" y="1319"/>
                      <a:pt x="15049" y="1186"/>
                      <a:pt x="14996" y="1021"/>
                    </a:cubicBezTo>
                    <a:cubicBezTo>
                      <a:pt x="14943" y="858"/>
                      <a:pt x="14775" y="726"/>
                      <a:pt x="14619" y="726"/>
                    </a:cubicBezTo>
                    <a:close/>
                    <a:moveTo>
                      <a:pt x="891" y="1453"/>
                    </a:moveTo>
                    <a:cubicBezTo>
                      <a:pt x="734" y="1453"/>
                      <a:pt x="619" y="1588"/>
                      <a:pt x="635" y="1755"/>
                    </a:cubicBezTo>
                    <a:cubicBezTo>
                      <a:pt x="651" y="1923"/>
                      <a:pt x="792" y="2060"/>
                      <a:pt x="951" y="2060"/>
                    </a:cubicBezTo>
                    <a:cubicBezTo>
                      <a:pt x="1110" y="2060"/>
                      <a:pt x="1224" y="1923"/>
                      <a:pt x="1207" y="1755"/>
                    </a:cubicBezTo>
                    <a:cubicBezTo>
                      <a:pt x="1190" y="1588"/>
                      <a:pt x="1048" y="1453"/>
                      <a:pt x="891" y="1453"/>
                    </a:cubicBezTo>
                    <a:close/>
                    <a:moveTo>
                      <a:pt x="2293" y="1453"/>
                    </a:moveTo>
                    <a:cubicBezTo>
                      <a:pt x="2135" y="1453"/>
                      <a:pt x="2024" y="1588"/>
                      <a:pt x="2043" y="1755"/>
                    </a:cubicBezTo>
                    <a:cubicBezTo>
                      <a:pt x="2063" y="1923"/>
                      <a:pt x="2207" y="2060"/>
                      <a:pt x="2366" y="2060"/>
                    </a:cubicBezTo>
                    <a:cubicBezTo>
                      <a:pt x="2525" y="2060"/>
                      <a:pt x="2636" y="1923"/>
                      <a:pt x="2615" y="1755"/>
                    </a:cubicBezTo>
                    <a:cubicBezTo>
                      <a:pt x="2595" y="1588"/>
                      <a:pt x="2450" y="1453"/>
                      <a:pt x="2293" y="1453"/>
                    </a:cubicBezTo>
                    <a:close/>
                    <a:moveTo>
                      <a:pt x="2982" y="1453"/>
                    </a:moveTo>
                    <a:cubicBezTo>
                      <a:pt x="2825" y="1453"/>
                      <a:pt x="2714" y="1588"/>
                      <a:pt x="2736" y="1755"/>
                    </a:cubicBezTo>
                    <a:cubicBezTo>
                      <a:pt x="2757" y="1923"/>
                      <a:pt x="2904" y="2060"/>
                      <a:pt x="3063" y="2060"/>
                    </a:cubicBezTo>
                    <a:cubicBezTo>
                      <a:pt x="3221" y="2060"/>
                      <a:pt x="3331" y="1923"/>
                      <a:pt x="3308" y="1755"/>
                    </a:cubicBezTo>
                    <a:cubicBezTo>
                      <a:pt x="3285" y="1588"/>
                      <a:pt x="3139" y="1453"/>
                      <a:pt x="2982" y="1453"/>
                    </a:cubicBezTo>
                    <a:close/>
                    <a:moveTo>
                      <a:pt x="3683" y="1453"/>
                    </a:moveTo>
                    <a:cubicBezTo>
                      <a:pt x="3525" y="1453"/>
                      <a:pt x="3417" y="1588"/>
                      <a:pt x="3440" y="1755"/>
                    </a:cubicBezTo>
                    <a:cubicBezTo>
                      <a:pt x="3463" y="1923"/>
                      <a:pt x="3611" y="2060"/>
                      <a:pt x="3770" y="2060"/>
                    </a:cubicBezTo>
                    <a:cubicBezTo>
                      <a:pt x="3928" y="2060"/>
                      <a:pt x="4037" y="1923"/>
                      <a:pt x="4012" y="1755"/>
                    </a:cubicBezTo>
                    <a:cubicBezTo>
                      <a:pt x="3988" y="1588"/>
                      <a:pt x="3840" y="1453"/>
                      <a:pt x="3683" y="1453"/>
                    </a:cubicBezTo>
                    <a:close/>
                    <a:moveTo>
                      <a:pt x="5073" y="1453"/>
                    </a:moveTo>
                    <a:cubicBezTo>
                      <a:pt x="4916" y="1453"/>
                      <a:pt x="4810" y="1588"/>
                      <a:pt x="4837" y="1755"/>
                    </a:cubicBezTo>
                    <a:cubicBezTo>
                      <a:pt x="4864" y="1923"/>
                      <a:pt x="5014" y="2060"/>
                      <a:pt x="5174" y="2060"/>
                    </a:cubicBezTo>
                    <a:cubicBezTo>
                      <a:pt x="5332" y="2060"/>
                      <a:pt x="5438" y="1923"/>
                      <a:pt x="5409" y="1755"/>
                    </a:cubicBezTo>
                    <a:cubicBezTo>
                      <a:pt x="5381" y="1588"/>
                      <a:pt x="5231" y="1453"/>
                      <a:pt x="5073" y="1453"/>
                    </a:cubicBezTo>
                    <a:close/>
                    <a:moveTo>
                      <a:pt x="5774" y="1453"/>
                    </a:moveTo>
                    <a:cubicBezTo>
                      <a:pt x="5617" y="1453"/>
                      <a:pt x="5512" y="1588"/>
                      <a:pt x="5541" y="1755"/>
                    </a:cubicBezTo>
                    <a:cubicBezTo>
                      <a:pt x="5570" y="1923"/>
                      <a:pt x="5722" y="2060"/>
                      <a:pt x="5881" y="2060"/>
                    </a:cubicBezTo>
                    <a:cubicBezTo>
                      <a:pt x="6040" y="2060"/>
                      <a:pt x="6144" y="1923"/>
                      <a:pt x="6113" y="1755"/>
                    </a:cubicBezTo>
                    <a:cubicBezTo>
                      <a:pt x="6083" y="1588"/>
                      <a:pt x="5931" y="1453"/>
                      <a:pt x="5774" y="1453"/>
                    </a:cubicBezTo>
                    <a:close/>
                    <a:moveTo>
                      <a:pt x="6475" y="1453"/>
                    </a:moveTo>
                    <a:cubicBezTo>
                      <a:pt x="6318" y="1453"/>
                      <a:pt x="6215" y="1588"/>
                      <a:pt x="6246" y="1755"/>
                    </a:cubicBezTo>
                    <a:cubicBezTo>
                      <a:pt x="6276" y="1923"/>
                      <a:pt x="6430" y="2060"/>
                      <a:pt x="6589" y="2060"/>
                    </a:cubicBezTo>
                    <a:cubicBezTo>
                      <a:pt x="6748" y="2060"/>
                      <a:pt x="6850" y="1923"/>
                      <a:pt x="6818" y="1755"/>
                    </a:cubicBezTo>
                    <a:cubicBezTo>
                      <a:pt x="6786" y="1588"/>
                      <a:pt x="6633" y="1453"/>
                      <a:pt x="6475" y="1453"/>
                    </a:cubicBezTo>
                    <a:close/>
                    <a:moveTo>
                      <a:pt x="7176" y="1453"/>
                    </a:moveTo>
                    <a:cubicBezTo>
                      <a:pt x="7019" y="1453"/>
                      <a:pt x="6917" y="1588"/>
                      <a:pt x="6950" y="1755"/>
                    </a:cubicBezTo>
                    <a:cubicBezTo>
                      <a:pt x="6982" y="1923"/>
                      <a:pt x="7138" y="2060"/>
                      <a:pt x="7297" y="2060"/>
                    </a:cubicBezTo>
                    <a:cubicBezTo>
                      <a:pt x="7455" y="2060"/>
                      <a:pt x="7556" y="1923"/>
                      <a:pt x="7522" y="1755"/>
                    </a:cubicBezTo>
                    <a:cubicBezTo>
                      <a:pt x="7488" y="1588"/>
                      <a:pt x="7334" y="1453"/>
                      <a:pt x="7176" y="1453"/>
                    </a:cubicBezTo>
                    <a:close/>
                    <a:moveTo>
                      <a:pt x="7865" y="1453"/>
                    </a:moveTo>
                    <a:cubicBezTo>
                      <a:pt x="7708" y="1453"/>
                      <a:pt x="7608" y="1588"/>
                      <a:pt x="7643" y="1755"/>
                    </a:cubicBezTo>
                    <a:cubicBezTo>
                      <a:pt x="7677" y="1923"/>
                      <a:pt x="7834" y="2060"/>
                      <a:pt x="7993" y="2060"/>
                    </a:cubicBezTo>
                    <a:cubicBezTo>
                      <a:pt x="8152" y="2060"/>
                      <a:pt x="8251" y="1923"/>
                      <a:pt x="8215" y="1755"/>
                    </a:cubicBezTo>
                    <a:cubicBezTo>
                      <a:pt x="8179" y="1588"/>
                      <a:pt x="8023" y="1453"/>
                      <a:pt x="7865" y="1453"/>
                    </a:cubicBezTo>
                    <a:close/>
                    <a:moveTo>
                      <a:pt x="8567" y="1453"/>
                    </a:moveTo>
                    <a:cubicBezTo>
                      <a:pt x="8409" y="1453"/>
                      <a:pt x="8311" y="1588"/>
                      <a:pt x="8347" y="1755"/>
                    </a:cubicBezTo>
                    <a:cubicBezTo>
                      <a:pt x="8383" y="1923"/>
                      <a:pt x="8542" y="2060"/>
                      <a:pt x="8700" y="2060"/>
                    </a:cubicBezTo>
                    <a:cubicBezTo>
                      <a:pt x="8860" y="2060"/>
                      <a:pt x="8957" y="1923"/>
                      <a:pt x="8919" y="1755"/>
                    </a:cubicBezTo>
                    <a:cubicBezTo>
                      <a:pt x="8882" y="1588"/>
                      <a:pt x="8724" y="1453"/>
                      <a:pt x="8567" y="1453"/>
                    </a:cubicBezTo>
                    <a:close/>
                    <a:moveTo>
                      <a:pt x="9268" y="1453"/>
                    </a:moveTo>
                    <a:cubicBezTo>
                      <a:pt x="9111" y="1453"/>
                      <a:pt x="9014" y="1588"/>
                      <a:pt x="9052" y="1755"/>
                    </a:cubicBezTo>
                    <a:cubicBezTo>
                      <a:pt x="9090" y="1923"/>
                      <a:pt x="9249" y="2060"/>
                      <a:pt x="9408" y="2060"/>
                    </a:cubicBezTo>
                    <a:cubicBezTo>
                      <a:pt x="9567" y="2060"/>
                      <a:pt x="9663" y="1923"/>
                      <a:pt x="9624" y="1755"/>
                    </a:cubicBezTo>
                    <a:cubicBezTo>
                      <a:pt x="9584" y="1588"/>
                      <a:pt x="9425" y="1453"/>
                      <a:pt x="9268" y="1453"/>
                    </a:cubicBezTo>
                    <a:close/>
                    <a:moveTo>
                      <a:pt x="9958" y="1453"/>
                    </a:moveTo>
                    <a:cubicBezTo>
                      <a:pt x="9800" y="1453"/>
                      <a:pt x="9705" y="1588"/>
                      <a:pt x="9745" y="1755"/>
                    </a:cubicBezTo>
                    <a:cubicBezTo>
                      <a:pt x="9785" y="1923"/>
                      <a:pt x="9946" y="2060"/>
                      <a:pt x="10105" y="2060"/>
                    </a:cubicBezTo>
                    <a:cubicBezTo>
                      <a:pt x="10264" y="2060"/>
                      <a:pt x="10358" y="1923"/>
                      <a:pt x="10316" y="1755"/>
                    </a:cubicBezTo>
                    <a:cubicBezTo>
                      <a:pt x="10275" y="1588"/>
                      <a:pt x="10115" y="1453"/>
                      <a:pt x="9958" y="1453"/>
                    </a:cubicBezTo>
                    <a:close/>
                    <a:moveTo>
                      <a:pt x="10659" y="1453"/>
                    </a:moveTo>
                    <a:cubicBezTo>
                      <a:pt x="10501" y="1453"/>
                      <a:pt x="10408" y="1588"/>
                      <a:pt x="10449" y="1755"/>
                    </a:cubicBezTo>
                    <a:cubicBezTo>
                      <a:pt x="10491" y="1923"/>
                      <a:pt x="10653" y="2060"/>
                      <a:pt x="10812" y="2060"/>
                    </a:cubicBezTo>
                    <a:cubicBezTo>
                      <a:pt x="10971" y="2060"/>
                      <a:pt x="11065" y="1923"/>
                      <a:pt x="11021" y="1755"/>
                    </a:cubicBezTo>
                    <a:cubicBezTo>
                      <a:pt x="10978" y="1588"/>
                      <a:pt x="10816" y="1453"/>
                      <a:pt x="10659" y="1453"/>
                    </a:cubicBezTo>
                    <a:close/>
                    <a:moveTo>
                      <a:pt x="11360" y="1453"/>
                    </a:moveTo>
                    <a:cubicBezTo>
                      <a:pt x="11202" y="1453"/>
                      <a:pt x="11110" y="1588"/>
                      <a:pt x="11154" y="1755"/>
                    </a:cubicBezTo>
                    <a:cubicBezTo>
                      <a:pt x="11197" y="1923"/>
                      <a:pt x="11362" y="2060"/>
                      <a:pt x="11521" y="2060"/>
                    </a:cubicBezTo>
                    <a:cubicBezTo>
                      <a:pt x="11679" y="2060"/>
                      <a:pt x="11771" y="1923"/>
                      <a:pt x="11726" y="1755"/>
                    </a:cubicBezTo>
                    <a:cubicBezTo>
                      <a:pt x="11681" y="1588"/>
                      <a:pt x="11517" y="1453"/>
                      <a:pt x="11360" y="1453"/>
                    </a:cubicBezTo>
                    <a:close/>
                    <a:moveTo>
                      <a:pt x="12061" y="1453"/>
                    </a:moveTo>
                    <a:cubicBezTo>
                      <a:pt x="11904" y="1453"/>
                      <a:pt x="11813" y="1588"/>
                      <a:pt x="11859" y="1755"/>
                    </a:cubicBezTo>
                    <a:cubicBezTo>
                      <a:pt x="11904" y="1923"/>
                      <a:pt x="12070" y="2060"/>
                      <a:pt x="12229" y="2060"/>
                    </a:cubicBezTo>
                    <a:cubicBezTo>
                      <a:pt x="12387" y="2060"/>
                      <a:pt x="12478" y="1923"/>
                      <a:pt x="12431" y="1755"/>
                    </a:cubicBezTo>
                    <a:cubicBezTo>
                      <a:pt x="12384" y="1588"/>
                      <a:pt x="12218" y="1453"/>
                      <a:pt x="12061" y="1453"/>
                    </a:cubicBezTo>
                    <a:close/>
                    <a:moveTo>
                      <a:pt x="12751" y="1453"/>
                    </a:moveTo>
                    <a:cubicBezTo>
                      <a:pt x="12594" y="1453"/>
                      <a:pt x="12504" y="1588"/>
                      <a:pt x="12551" y="1755"/>
                    </a:cubicBezTo>
                    <a:cubicBezTo>
                      <a:pt x="12599" y="1923"/>
                      <a:pt x="12766" y="2060"/>
                      <a:pt x="12924" y="2060"/>
                    </a:cubicBezTo>
                    <a:cubicBezTo>
                      <a:pt x="13084" y="2060"/>
                      <a:pt x="13172" y="1923"/>
                      <a:pt x="13123" y="1755"/>
                    </a:cubicBezTo>
                    <a:cubicBezTo>
                      <a:pt x="13075" y="1588"/>
                      <a:pt x="12908" y="1453"/>
                      <a:pt x="12751" y="1453"/>
                    </a:cubicBezTo>
                    <a:close/>
                    <a:moveTo>
                      <a:pt x="13452" y="1453"/>
                    </a:moveTo>
                    <a:cubicBezTo>
                      <a:pt x="13295" y="1453"/>
                      <a:pt x="13207" y="1588"/>
                      <a:pt x="13256" y="1755"/>
                    </a:cubicBezTo>
                    <a:cubicBezTo>
                      <a:pt x="13305" y="1923"/>
                      <a:pt x="13474" y="2060"/>
                      <a:pt x="13633" y="2060"/>
                    </a:cubicBezTo>
                    <a:cubicBezTo>
                      <a:pt x="13792" y="2060"/>
                      <a:pt x="13879" y="1923"/>
                      <a:pt x="13828" y="1755"/>
                    </a:cubicBezTo>
                    <a:cubicBezTo>
                      <a:pt x="13778" y="1588"/>
                      <a:pt x="13610" y="1453"/>
                      <a:pt x="13452" y="1453"/>
                    </a:cubicBezTo>
                    <a:close/>
                    <a:moveTo>
                      <a:pt x="14154" y="1453"/>
                    </a:moveTo>
                    <a:cubicBezTo>
                      <a:pt x="13997" y="1453"/>
                      <a:pt x="13910" y="1588"/>
                      <a:pt x="13961" y="1755"/>
                    </a:cubicBezTo>
                    <a:cubicBezTo>
                      <a:pt x="14012" y="1923"/>
                      <a:pt x="14183" y="2060"/>
                      <a:pt x="14341" y="2060"/>
                    </a:cubicBezTo>
                    <a:cubicBezTo>
                      <a:pt x="14500" y="2060"/>
                      <a:pt x="14586" y="1923"/>
                      <a:pt x="14533" y="1755"/>
                    </a:cubicBezTo>
                    <a:cubicBezTo>
                      <a:pt x="14481" y="1588"/>
                      <a:pt x="14312" y="1453"/>
                      <a:pt x="14154" y="1453"/>
                    </a:cubicBezTo>
                    <a:close/>
                    <a:moveTo>
                      <a:pt x="14844" y="1453"/>
                    </a:moveTo>
                    <a:cubicBezTo>
                      <a:pt x="14686" y="1453"/>
                      <a:pt x="14602" y="1588"/>
                      <a:pt x="14654" y="1755"/>
                    </a:cubicBezTo>
                    <a:cubicBezTo>
                      <a:pt x="14707" y="1923"/>
                      <a:pt x="14879" y="2060"/>
                      <a:pt x="15038" y="2060"/>
                    </a:cubicBezTo>
                    <a:cubicBezTo>
                      <a:pt x="15197" y="2060"/>
                      <a:pt x="15280" y="1923"/>
                      <a:pt x="15226" y="1755"/>
                    </a:cubicBezTo>
                    <a:cubicBezTo>
                      <a:pt x="15172" y="1588"/>
                      <a:pt x="15001" y="1453"/>
                      <a:pt x="14844" y="1453"/>
                    </a:cubicBezTo>
                    <a:close/>
                    <a:moveTo>
                      <a:pt x="15545" y="1453"/>
                    </a:moveTo>
                    <a:cubicBezTo>
                      <a:pt x="15388" y="1453"/>
                      <a:pt x="15304" y="1588"/>
                      <a:pt x="15359" y="1755"/>
                    </a:cubicBezTo>
                    <a:cubicBezTo>
                      <a:pt x="15414" y="1923"/>
                      <a:pt x="15587" y="2060"/>
                      <a:pt x="15746" y="2060"/>
                    </a:cubicBezTo>
                    <a:cubicBezTo>
                      <a:pt x="15905" y="2060"/>
                      <a:pt x="15988" y="1923"/>
                      <a:pt x="15932" y="1755"/>
                    </a:cubicBezTo>
                    <a:cubicBezTo>
                      <a:pt x="15875" y="1588"/>
                      <a:pt x="15703" y="1453"/>
                      <a:pt x="15545" y="1453"/>
                    </a:cubicBezTo>
                    <a:close/>
                    <a:moveTo>
                      <a:pt x="16246" y="1453"/>
                    </a:moveTo>
                    <a:cubicBezTo>
                      <a:pt x="16089" y="1453"/>
                      <a:pt x="16007" y="1588"/>
                      <a:pt x="16064" y="1755"/>
                    </a:cubicBezTo>
                    <a:cubicBezTo>
                      <a:pt x="16121" y="1923"/>
                      <a:pt x="16295" y="2060"/>
                      <a:pt x="16454" y="2060"/>
                    </a:cubicBezTo>
                    <a:cubicBezTo>
                      <a:pt x="16613" y="2060"/>
                      <a:pt x="16694" y="1923"/>
                      <a:pt x="16636" y="1755"/>
                    </a:cubicBezTo>
                    <a:cubicBezTo>
                      <a:pt x="16578" y="1588"/>
                      <a:pt x="16404" y="1453"/>
                      <a:pt x="16246" y="1453"/>
                    </a:cubicBezTo>
                    <a:close/>
                    <a:moveTo>
                      <a:pt x="16937" y="1453"/>
                    </a:moveTo>
                    <a:cubicBezTo>
                      <a:pt x="16780" y="1453"/>
                      <a:pt x="16699" y="1588"/>
                      <a:pt x="16757" y="1755"/>
                    </a:cubicBezTo>
                    <a:cubicBezTo>
                      <a:pt x="16815" y="1923"/>
                      <a:pt x="16992" y="2060"/>
                      <a:pt x="17151" y="2060"/>
                    </a:cubicBezTo>
                    <a:cubicBezTo>
                      <a:pt x="17309" y="2060"/>
                      <a:pt x="17389" y="1923"/>
                      <a:pt x="17329" y="1755"/>
                    </a:cubicBezTo>
                    <a:cubicBezTo>
                      <a:pt x="17270" y="1588"/>
                      <a:pt x="17094" y="1453"/>
                      <a:pt x="16937" y="1453"/>
                    </a:cubicBezTo>
                    <a:close/>
                    <a:moveTo>
                      <a:pt x="17638" y="1453"/>
                    </a:moveTo>
                    <a:cubicBezTo>
                      <a:pt x="17481" y="1453"/>
                      <a:pt x="17402" y="1588"/>
                      <a:pt x="17462" y="1755"/>
                    </a:cubicBezTo>
                    <a:cubicBezTo>
                      <a:pt x="17522" y="1923"/>
                      <a:pt x="17701" y="2060"/>
                      <a:pt x="17859" y="2060"/>
                    </a:cubicBezTo>
                    <a:cubicBezTo>
                      <a:pt x="18018" y="2060"/>
                      <a:pt x="18096" y="1923"/>
                      <a:pt x="18034" y="1755"/>
                    </a:cubicBezTo>
                    <a:cubicBezTo>
                      <a:pt x="17973" y="1588"/>
                      <a:pt x="17795" y="1453"/>
                      <a:pt x="17638" y="1453"/>
                    </a:cubicBezTo>
                    <a:close/>
                    <a:moveTo>
                      <a:pt x="18340" y="1453"/>
                    </a:moveTo>
                    <a:cubicBezTo>
                      <a:pt x="18183" y="1453"/>
                      <a:pt x="18105" y="1588"/>
                      <a:pt x="18167" y="1755"/>
                    </a:cubicBezTo>
                    <a:cubicBezTo>
                      <a:pt x="18229" y="1923"/>
                      <a:pt x="18409" y="2060"/>
                      <a:pt x="18567" y="2060"/>
                    </a:cubicBezTo>
                    <a:cubicBezTo>
                      <a:pt x="18726" y="2060"/>
                      <a:pt x="18803" y="1923"/>
                      <a:pt x="18739" y="1755"/>
                    </a:cubicBezTo>
                    <a:cubicBezTo>
                      <a:pt x="18676" y="1588"/>
                      <a:pt x="18497" y="1453"/>
                      <a:pt x="18340" y="1453"/>
                    </a:cubicBezTo>
                    <a:close/>
                    <a:moveTo>
                      <a:pt x="19030" y="1453"/>
                    </a:moveTo>
                    <a:cubicBezTo>
                      <a:pt x="18872" y="1453"/>
                      <a:pt x="18796" y="1588"/>
                      <a:pt x="18860" y="1755"/>
                    </a:cubicBezTo>
                    <a:cubicBezTo>
                      <a:pt x="18924" y="1923"/>
                      <a:pt x="19105" y="2060"/>
                      <a:pt x="19264" y="2060"/>
                    </a:cubicBezTo>
                    <a:cubicBezTo>
                      <a:pt x="19422" y="2060"/>
                      <a:pt x="19498" y="1923"/>
                      <a:pt x="19432" y="1755"/>
                    </a:cubicBezTo>
                    <a:cubicBezTo>
                      <a:pt x="19367" y="1588"/>
                      <a:pt x="19187" y="1453"/>
                      <a:pt x="19030" y="1453"/>
                    </a:cubicBezTo>
                    <a:close/>
                    <a:moveTo>
                      <a:pt x="264" y="2179"/>
                    </a:moveTo>
                    <a:cubicBezTo>
                      <a:pt x="104" y="2179"/>
                      <a:pt x="-13" y="2317"/>
                      <a:pt x="1" y="2488"/>
                    </a:cubicBezTo>
                    <a:cubicBezTo>
                      <a:pt x="15" y="2660"/>
                      <a:pt x="157" y="2800"/>
                      <a:pt x="318" y="2800"/>
                    </a:cubicBezTo>
                    <a:cubicBezTo>
                      <a:pt x="479" y="2800"/>
                      <a:pt x="596" y="2660"/>
                      <a:pt x="580" y="2488"/>
                    </a:cubicBezTo>
                    <a:cubicBezTo>
                      <a:pt x="564" y="2317"/>
                      <a:pt x="422" y="2179"/>
                      <a:pt x="264" y="2179"/>
                    </a:cubicBezTo>
                    <a:close/>
                    <a:moveTo>
                      <a:pt x="964" y="2179"/>
                    </a:moveTo>
                    <a:cubicBezTo>
                      <a:pt x="805" y="2179"/>
                      <a:pt x="689" y="2317"/>
                      <a:pt x="705" y="2488"/>
                    </a:cubicBezTo>
                    <a:cubicBezTo>
                      <a:pt x="722" y="2660"/>
                      <a:pt x="865" y="2800"/>
                      <a:pt x="1026" y="2800"/>
                    </a:cubicBezTo>
                    <a:cubicBezTo>
                      <a:pt x="1186" y="2800"/>
                      <a:pt x="1302" y="2660"/>
                      <a:pt x="1284" y="2488"/>
                    </a:cubicBezTo>
                    <a:cubicBezTo>
                      <a:pt x="1266" y="2317"/>
                      <a:pt x="1123" y="2179"/>
                      <a:pt x="964" y="2179"/>
                    </a:cubicBezTo>
                    <a:close/>
                    <a:moveTo>
                      <a:pt x="1666" y="2179"/>
                    </a:moveTo>
                    <a:cubicBezTo>
                      <a:pt x="1507" y="2179"/>
                      <a:pt x="1391" y="2317"/>
                      <a:pt x="1409" y="2488"/>
                    </a:cubicBezTo>
                    <a:cubicBezTo>
                      <a:pt x="1428" y="2660"/>
                      <a:pt x="1573" y="2800"/>
                      <a:pt x="1734" y="2800"/>
                    </a:cubicBezTo>
                    <a:cubicBezTo>
                      <a:pt x="1894" y="2800"/>
                      <a:pt x="2009" y="2660"/>
                      <a:pt x="1989" y="2488"/>
                    </a:cubicBezTo>
                    <a:cubicBezTo>
                      <a:pt x="1969" y="2317"/>
                      <a:pt x="1824" y="2179"/>
                      <a:pt x="1666" y="2179"/>
                    </a:cubicBezTo>
                    <a:close/>
                    <a:moveTo>
                      <a:pt x="2378" y="2179"/>
                    </a:moveTo>
                    <a:cubicBezTo>
                      <a:pt x="2218" y="2179"/>
                      <a:pt x="2105" y="2317"/>
                      <a:pt x="2125" y="2488"/>
                    </a:cubicBezTo>
                    <a:cubicBezTo>
                      <a:pt x="2145" y="2660"/>
                      <a:pt x="2292" y="2800"/>
                      <a:pt x="2452" y="2800"/>
                    </a:cubicBezTo>
                    <a:cubicBezTo>
                      <a:pt x="2613" y="2800"/>
                      <a:pt x="2726" y="2660"/>
                      <a:pt x="2704" y="2488"/>
                    </a:cubicBezTo>
                    <a:cubicBezTo>
                      <a:pt x="2683" y="2317"/>
                      <a:pt x="2537" y="2179"/>
                      <a:pt x="2378" y="2179"/>
                    </a:cubicBezTo>
                    <a:close/>
                    <a:moveTo>
                      <a:pt x="3079" y="2179"/>
                    </a:moveTo>
                    <a:cubicBezTo>
                      <a:pt x="2919" y="2179"/>
                      <a:pt x="2808" y="2317"/>
                      <a:pt x="2829" y="2488"/>
                    </a:cubicBezTo>
                    <a:cubicBezTo>
                      <a:pt x="2851" y="2660"/>
                      <a:pt x="3000" y="2800"/>
                      <a:pt x="3161" y="2800"/>
                    </a:cubicBezTo>
                    <a:cubicBezTo>
                      <a:pt x="3321" y="2800"/>
                      <a:pt x="3432" y="2660"/>
                      <a:pt x="3409" y="2488"/>
                    </a:cubicBezTo>
                    <a:cubicBezTo>
                      <a:pt x="3385" y="2317"/>
                      <a:pt x="3238" y="2179"/>
                      <a:pt x="3079" y="2179"/>
                    </a:cubicBezTo>
                    <a:close/>
                    <a:moveTo>
                      <a:pt x="3791" y="2179"/>
                    </a:moveTo>
                    <a:cubicBezTo>
                      <a:pt x="3631" y="2179"/>
                      <a:pt x="3522" y="2317"/>
                      <a:pt x="3546" y="2488"/>
                    </a:cubicBezTo>
                    <a:cubicBezTo>
                      <a:pt x="3569" y="2660"/>
                      <a:pt x="3719" y="2800"/>
                      <a:pt x="3880" y="2800"/>
                    </a:cubicBezTo>
                    <a:cubicBezTo>
                      <a:pt x="4040" y="2800"/>
                      <a:pt x="4150" y="2660"/>
                      <a:pt x="4124" y="2488"/>
                    </a:cubicBezTo>
                    <a:cubicBezTo>
                      <a:pt x="4099" y="2317"/>
                      <a:pt x="3950" y="2179"/>
                      <a:pt x="3791" y="2179"/>
                    </a:cubicBezTo>
                    <a:close/>
                    <a:moveTo>
                      <a:pt x="4492" y="2179"/>
                    </a:moveTo>
                    <a:cubicBezTo>
                      <a:pt x="4332" y="2179"/>
                      <a:pt x="4224" y="2317"/>
                      <a:pt x="4250" y="2488"/>
                    </a:cubicBezTo>
                    <a:cubicBezTo>
                      <a:pt x="4275" y="2660"/>
                      <a:pt x="4427" y="2800"/>
                      <a:pt x="4588" y="2800"/>
                    </a:cubicBezTo>
                    <a:cubicBezTo>
                      <a:pt x="4748" y="2800"/>
                      <a:pt x="4856" y="2660"/>
                      <a:pt x="4829" y="2488"/>
                    </a:cubicBezTo>
                    <a:cubicBezTo>
                      <a:pt x="4802" y="2317"/>
                      <a:pt x="4651" y="2179"/>
                      <a:pt x="4492" y="2179"/>
                    </a:cubicBezTo>
                    <a:close/>
                    <a:moveTo>
                      <a:pt x="5205" y="2179"/>
                    </a:moveTo>
                    <a:cubicBezTo>
                      <a:pt x="5045" y="2179"/>
                      <a:pt x="4938" y="2317"/>
                      <a:pt x="4966" y="2488"/>
                    </a:cubicBezTo>
                    <a:cubicBezTo>
                      <a:pt x="4994" y="2660"/>
                      <a:pt x="5146" y="2800"/>
                      <a:pt x="5307" y="2800"/>
                    </a:cubicBezTo>
                    <a:cubicBezTo>
                      <a:pt x="5468" y="2800"/>
                      <a:pt x="5574" y="2660"/>
                      <a:pt x="5545" y="2488"/>
                    </a:cubicBezTo>
                    <a:cubicBezTo>
                      <a:pt x="5516" y="2317"/>
                      <a:pt x="5364" y="2179"/>
                      <a:pt x="5205" y="2179"/>
                    </a:cubicBezTo>
                    <a:close/>
                    <a:moveTo>
                      <a:pt x="5906" y="2179"/>
                    </a:moveTo>
                    <a:cubicBezTo>
                      <a:pt x="5747" y="2179"/>
                      <a:pt x="5641" y="2317"/>
                      <a:pt x="5670" y="2488"/>
                    </a:cubicBezTo>
                    <a:cubicBezTo>
                      <a:pt x="5700" y="2660"/>
                      <a:pt x="5854" y="2800"/>
                      <a:pt x="6015" y="2800"/>
                    </a:cubicBezTo>
                    <a:cubicBezTo>
                      <a:pt x="6175" y="2800"/>
                      <a:pt x="6280" y="2660"/>
                      <a:pt x="6249" y="2488"/>
                    </a:cubicBezTo>
                    <a:cubicBezTo>
                      <a:pt x="6218" y="2317"/>
                      <a:pt x="6065" y="2179"/>
                      <a:pt x="5906" y="2179"/>
                    </a:cubicBezTo>
                    <a:close/>
                    <a:moveTo>
                      <a:pt x="6618" y="2179"/>
                    </a:moveTo>
                    <a:cubicBezTo>
                      <a:pt x="6459" y="2179"/>
                      <a:pt x="6355" y="2317"/>
                      <a:pt x="6386" y="2488"/>
                    </a:cubicBezTo>
                    <a:cubicBezTo>
                      <a:pt x="6418" y="2660"/>
                      <a:pt x="6574" y="2800"/>
                      <a:pt x="6734" y="2800"/>
                    </a:cubicBezTo>
                    <a:cubicBezTo>
                      <a:pt x="6895" y="2800"/>
                      <a:pt x="6999" y="2660"/>
                      <a:pt x="6966" y="2488"/>
                    </a:cubicBezTo>
                    <a:cubicBezTo>
                      <a:pt x="6933" y="2317"/>
                      <a:pt x="6777" y="2179"/>
                      <a:pt x="6618" y="2179"/>
                    </a:cubicBezTo>
                    <a:close/>
                    <a:moveTo>
                      <a:pt x="7320" y="2179"/>
                    </a:moveTo>
                    <a:cubicBezTo>
                      <a:pt x="7160" y="2179"/>
                      <a:pt x="7058" y="2317"/>
                      <a:pt x="7091" y="2488"/>
                    </a:cubicBezTo>
                    <a:cubicBezTo>
                      <a:pt x="7124" y="2660"/>
                      <a:pt x="7282" y="2800"/>
                      <a:pt x="7443" y="2800"/>
                    </a:cubicBezTo>
                    <a:cubicBezTo>
                      <a:pt x="7603" y="2800"/>
                      <a:pt x="7705" y="2660"/>
                      <a:pt x="7670" y="2488"/>
                    </a:cubicBezTo>
                    <a:cubicBezTo>
                      <a:pt x="7635" y="2317"/>
                      <a:pt x="7479" y="2179"/>
                      <a:pt x="7320" y="2179"/>
                    </a:cubicBezTo>
                    <a:close/>
                    <a:moveTo>
                      <a:pt x="8020" y="2179"/>
                    </a:moveTo>
                    <a:cubicBezTo>
                      <a:pt x="7862" y="2179"/>
                      <a:pt x="7760" y="2317"/>
                      <a:pt x="7795" y="2488"/>
                    </a:cubicBezTo>
                    <a:cubicBezTo>
                      <a:pt x="7831" y="2660"/>
                      <a:pt x="7990" y="2800"/>
                      <a:pt x="8150" y="2800"/>
                    </a:cubicBezTo>
                    <a:cubicBezTo>
                      <a:pt x="8311" y="2800"/>
                      <a:pt x="8411" y="2660"/>
                      <a:pt x="8375" y="2488"/>
                    </a:cubicBezTo>
                    <a:cubicBezTo>
                      <a:pt x="8338" y="2317"/>
                      <a:pt x="8179" y="2179"/>
                      <a:pt x="8020" y="2179"/>
                    </a:cubicBezTo>
                    <a:close/>
                    <a:moveTo>
                      <a:pt x="8733" y="2179"/>
                    </a:moveTo>
                    <a:cubicBezTo>
                      <a:pt x="8574" y="2179"/>
                      <a:pt x="8474" y="2317"/>
                      <a:pt x="8512" y="2488"/>
                    </a:cubicBezTo>
                    <a:cubicBezTo>
                      <a:pt x="8549" y="2660"/>
                      <a:pt x="8709" y="2800"/>
                      <a:pt x="8870" y="2800"/>
                    </a:cubicBezTo>
                    <a:cubicBezTo>
                      <a:pt x="9031" y="2800"/>
                      <a:pt x="9129" y="2660"/>
                      <a:pt x="9090" y="2488"/>
                    </a:cubicBezTo>
                    <a:cubicBezTo>
                      <a:pt x="9052" y="2317"/>
                      <a:pt x="8892" y="2179"/>
                      <a:pt x="8733" y="2179"/>
                    </a:cubicBezTo>
                    <a:close/>
                    <a:moveTo>
                      <a:pt x="9434" y="2179"/>
                    </a:moveTo>
                    <a:cubicBezTo>
                      <a:pt x="9275" y="2179"/>
                      <a:pt x="9177" y="2317"/>
                      <a:pt x="9216" y="2488"/>
                    </a:cubicBezTo>
                    <a:cubicBezTo>
                      <a:pt x="9255" y="2660"/>
                      <a:pt x="9417" y="2800"/>
                      <a:pt x="9578" y="2800"/>
                    </a:cubicBezTo>
                    <a:cubicBezTo>
                      <a:pt x="9738" y="2800"/>
                      <a:pt x="9835" y="2660"/>
                      <a:pt x="9795" y="2488"/>
                    </a:cubicBezTo>
                    <a:cubicBezTo>
                      <a:pt x="9755" y="2317"/>
                      <a:pt x="9593" y="2179"/>
                      <a:pt x="9434" y="2179"/>
                    </a:cubicBezTo>
                    <a:close/>
                    <a:moveTo>
                      <a:pt x="10147" y="2179"/>
                    </a:moveTo>
                    <a:cubicBezTo>
                      <a:pt x="9988" y="2179"/>
                      <a:pt x="9892" y="2317"/>
                      <a:pt x="9933" y="2488"/>
                    </a:cubicBezTo>
                    <a:cubicBezTo>
                      <a:pt x="9974" y="2660"/>
                      <a:pt x="10137" y="2800"/>
                      <a:pt x="10298" y="2800"/>
                    </a:cubicBezTo>
                    <a:cubicBezTo>
                      <a:pt x="10458" y="2800"/>
                      <a:pt x="10554" y="2660"/>
                      <a:pt x="10511" y="2488"/>
                    </a:cubicBezTo>
                    <a:cubicBezTo>
                      <a:pt x="10469" y="2317"/>
                      <a:pt x="10306" y="2179"/>
                      <a:pt x="10147" y="2179"/>
                    </a:cubicBezTo>
                    <a:close/>
                    <a:moveTo>
                      <a:pt x="10848" y="2179"/>
                    </a:moveTo>
                    <a:cubicBezTo>
                      <a:pt x="10689" y="2179"/>
                      <a:pt x="10595" y="2317"/>
                      <a:pt x="10637" y="2488"/>
                    </a:cubicBezTo>
                    <a:cubicBezTo>
                      <a:pt x="10680" y="2660"/>
                      <a:pt x="10844" y="2800"/>
                      <a:pt x="11006" y="2800"/>
                    </a:cubicBezTo>
                    <a:cubicBezTo>
                      <a:pt x="11166" y="2800"/>
                      <a:pt x="11261" y="2660"/>
                      <a:pt x="11216" y="2488"/>
                    </a:cubicBezTo>
                    <a:cubicBezTo>
                      <a:pt x="11172" y="2317"/>
                      <a:pt x="11007" y="2179"/>
                      <a:pt x="10848" y="2179"/>
                    </a:cubicBezTo>
                    <a:close/>
                    <a:moveTo>
                      <a:pt x="11550" y="2179"/>
                    </a:moveTo>
                    <a:cubicBezTo>
                      <a:pt x="11390" y="2179"/>
                      <a:pt x="11297" y="2317"/>
                      <a:pt x="11342" y="2488"/>
                    </a:cubicBezTo>
                    <a:cubicBezTo>
                      <a:pt x="11386" y="2660"/>
                      <a:pt x="11553" y="2800"/>
                      <a:pt x="11714" y="2800"/>
                    </a:cubicBezTo>
                    <a:cubicBezTo>
                      <a:pt x="11874" y="2800"/>
                      <a:pt x="11967" y="2660"/>
                      <a:pt x="11921" y="2488"/>
                    </a:cubicBezTo>
                    <a:cubicBezTo>
                      <a:pt x="11875" y="2317"/>
                      <a:pt x="11709" y="2179"/>
                      <a:pt x="11550" y="2179"/>
                    </a:cubicBezTo>
                    <a:close/>
                    <a:moveTo>
                      <a:pt x="12262" y="2179"/>
                    </a:moveTo>
                    <a:cubicBezTo>
                      <a:pt x="12103" y="2179"/>
                      <a:pt x="12012" y="2317"/>
                      <a:pt x="12058" y="2488"/>
                    </a:cubicBezTo>
                    <a:cubicBezTo>
                      <a:pt x="12105" y="2660"/>
                      <a:pt x="12273" y="2800"/>
                      <a:pt x="12434" y="2800"/>
                    </a:cubicBezTo>
                    <a:cubicBezTo>
                      <a:pt x="12595" y="2800"/>
                      <a:pt x="12686" y="2660"/>
                      <a:pt x="12637" y="2488"/>
                    </a:cubicBezTo>
                    <a:cubicBezTo>
                      <a:pt x="12589" y="2317"/>
                      <a:pt x="12422" y="2179"/>
                      <a:pt x="12262" y="2179"/>
                    </a:cubicBezTo>
                    <a:close/>
                    <a:moveTo>
                      <a:pt x="12963" y="2179"/>
                    </a:moveTo>
                    <a:cubicBezTo>
                      <a:pt x="12804" y="2179"/>
                      <a:pt x="12715" y="2317"/>
                      <a:pt x="12763" y="2488"/>
                    </a:cubicBezTo>
                    <a:cubicBezTo>
                      <a:pt x="12812" y="2660"/>
                      <a:pt x="12981" y="2800"/>
                      <a:pt x="13141" y="2800"/>
                    </a:cubicBezTo>
                    <a:cubicBezTo>
                      <a:pt x="13303" y="2800"/>
                      <a:pt x="13392" y="2660"/>
                      <a:pt x="13342" y="2488"/>
                    </a:cubicBezTo>
                    <a:cubicBezTo>
                      <a:pt x="13292" y="2317"/>
                      <a:pt x="13123" y="2179"/>
                      <a:pt x="12963" y="2179"/>
                    </a:cubicBezTo>
                    <a:close/>
                    <a:moveTo>
                      <a:pt x="13677" y="2179"/>
                    </a:moveTo>
                    <a:cubicBezTo>
                      <a:pt x="13517" y="2179"/>
                      <a:pt x="13429" y="2317"/>
                      <a:pt x="13480" y="2488"/>
                    </a:cubicBezTo>
                    <a:cubicBezTo>
                      <a:pt x="13530" y="2660"/>
                      <a:pt x="13701" y="2800"/>
                      <a:pt x="13862" y="2800"/>
                    </a:cubicBezTo>
                    <a:cubicBezTo>
                      <a:pt x="14023" y="2800"/>
                      <a:pt x="14110" y="2660"/>
                      <a:pt x="14058" y="2488"/>
                    </a:cubicBezTo>
                    <a:cubicBezTo>
                      <a:pt x="14006" y="2317"/>
                      <a:pt x="13836" y="2179"/>
                      <a:pt x="13677" y="2179"/>
                    </a:cubicBezTo>
                    <a:close/>
                    <a:moveTo>
                      <a:pt x="14378" y="2179"/>
                    </a:moveTo>
                    <a:cubicBezTo>
                      <a:pt x="14219" y="2179"/>
                      <a:pt x="14132" y="2317"/>
                      <a:pt x="14184" y="2488"/>
                    </a:cubicBezTo>
                    <a:cubicBezTo>
                      <a:pt x="14236" y="2660"/>
                      <a:pt x="14409" y="2800"/>
                      <a:pt x="14570" y="2800"/>
                    </a:cubicBezTo>
                    <a:cubicBezTo>
                      <a:pt x="14731" y="2800"/>
                      <a:pt x="14817" y="2660"/>
                      <a:pt x="14763" y="2488"/>
                    </a:cubicBezTo>
                    <a:cubicBezTo>
                      <a:pt x="14710" y="2317"/>
                      <a:pt x="14538" y="2179"/>
                      <a:pt x="14378" y="2179"/>
                    </a:cubicBezTo>
                    <a:close/>
                    <a:moveTo>
                      <a:pt x="15080" y="2179"/>
                    </a:moveTo>
                    <a:cubicBezTo>
                      <a:pt x="14920" y="2179"/>
                      <a:pt x="14835" y="2317"/>
                      <a:pt x="14889" y="2488"/>
                    </a:cubicBezTo>
                    <a:cubicBezTo>
                      <a:pt x="14943" y="2660"/>
                      <a:pt x="15117" y="2800"/>
                      <a:pt x="15278" y="2800"/>
                    </a:cubicBezTo>
                    <a:cubicBezTo>
                      <a:pt x="15439" y="2800"/>
                      <a:pt x="15524" y="2660"/>
                      <a:pt x="15468" y="2488"/>
                    </a:cubicBezTo>
                    <a:cubicBezTo>
                      <a:pt x="15412" y="2317"/>
                      <a:pt x="15239" y="2179"/>
                      <a:pt x="15080" y="2179"/>
                    </a:cubicBezTo>
                    <a:close/>
                    <a:moveTo>
                      <a:pt x="15793" y="2179"/>
                    </a:moveTo>
                    <a:cubicBezTo>
                      <a:pt x="15634" y="2179"/>
                      <a:pt x="15550" y="2317"/>
                      <a:pt x="15606" y="2488"/>
                    </a:cubicBezTo>
                    <a:cubicBezTo>
                      <a:pt x="15662" y="2660"/>
                      <a:pt x="15838" y="2800"/>
                      <a:pt x="15998" y="2800"/>
                    </a:cubicBezTo>
                    <a:cubicBezTo>
                      <a:pt x="16159" y="2800"/>
                      <a:pt x="16243" y="2660"/>
                      <a:pt x="16185" y="2488"/>
                    </a:cubicBezTo>
                    <a:cubicBezTo>
                      <a:pt x="16128" y="2317"/>
                      <a:pt x="15952" y="2179"/>
                      <a:pt x="15793" y="2179"/>
                    </a:cubicBezTo>
                    <a:close/>
                    <a:moveTo>
                      <a:pt x="16495" y="2179"/>
                    </a:moveTo>
                    <a:cubicBezTo>
                      <a:pt x="16335" y="2179"/>
                      <a:pt x="16253" y="2317"/>
                      <a:pt x="16311" y="2488"/>
                    </a:cubicBezTo>
                    <a:cubicBezTo>
                      <a:pt x="16369" y="2660"/>
                      <a:pt x="16546" y="2800"/>
                      <a:pt x="16707" y="2800"/>
                    </a:cubicBezTo>
                    <a:cubicBezTo>
                      <a:pt x="16867" y="2800"/>
                      <a:pt x="16949" y="2660"/>
                      <a:pt x="16890" y="2488"/>
                    </a:cubicBezTo>
                    <a:cubicBezTo>
                      <a:pt x="16830" y="2317"/>
                      <a:pt x="16654" y="2179"/>
                      <a:pt x="16495" y="2179"/>
                    </a:cubicBezTo>
                    <a:close/>
                    <a:moveTo>
                      <a:pt x="17208" y="2179"/>
                    </a:moveTo>
                    <a:cubicBezTo>
                      <a:pt x="17049" y="2179"/>
                      <a:pt x="16968" y="2317"/>
                      <a:pt x="17027" y="2488"/>
                    </a:cubicBezTo>
                    <a:cubicBezTo>
                      <a:pt x="17087" y="2660"/>
                      <a:pt x="17267" y="2800"/>
                      <a:pt x="17427" y="2800"/>
                    </a:cubicBezTo>
                    <a:cubicBezTo>
                      <a:pt x="17588" y="2800"/>
                      <a:pt x="17668" y="2660"/>
                      <a:pt x="17607" y="2488"/>
                    </a:cubicBezTo>
                    <a:cubicBezTo>
                      <a:pt x="17545" y="2317"/>
                      <a:pt x="17367" y="2179"/>
                      <a:pt x="17208" y="2179"/>
                    </a:cubicBezTo>
                    <a:close/>
                    <a:moveTo>
                      <a:pt x="17909" y="2179"/>
                    </a:moveTo>
                    <a:cubicBezTo>
                      <a:pt x="17751" y="2179"/>
                      <a:pt x="17671" y="2317"/>
                      <a:pt x="17732" y="2488"/>
                    </a:cubicBezTo>
                    <a:cubicBezTo>
                      <a:pt x="17794" y="2660"/>
                      <a:pt x="17975" y="2800"/>
                      <a:pt x="18135" y="2800"/>
                    </a:cubicBezTo>
                    <a:cubicBezTo>
                      <a:pt x="18296" y="2800"/>
                      <a:pt x="18374" y="2660"/>
                      <a:pt x="18311" y="2488"/>
                    </a:cubicBezTo>
                    <a:cubicBezTo>
                      <a:pt x="18248" y="2317"/>
                      <a:pt x="18068" y="2179"/>
                      <a:pt x="17909" y="2179"/>
                    </a:cubicBezTo>
                    <a:close/>
                    <a:moveTo>
                      <a:pt x="18611" y="2179"/>
                    </a:moveTo>
                    <a:cubicBezTo>
                      <a:pt x="18452" y="2179"/>
                      <a:pt x="18374" y="2317"/>
                      <a:pt x="18437" y="2488"/>
                    </a:cubicBezTo>
                    <a:cubicBezTo>
                      <a:pt x="18501" y="2660"/>
                      <a:pt x="18683" y="2800"/>
                      <a:pt x="18844" y="2800"/>
                    </a:cubicBezTo>
                    <a:cubicBezTo>
                      <a:pt x="19004" y="2800"/>
                      <a:pt x="19082" y="2660"/>
                      <a:pt x="19016" y="2488"/>
                    </a:cubicBezTo>
                    <a:cubicBezTo>
                      <a:pt x="18951" y="2317"/>
                      <a:pt x="18770" y="2179"/>
                      <a:pt x="18611" y="2179"/>
                    </a:cubicBezTo>
                    <a:close/>
                    <a:moveTo>
                      <a:pt x="19324" y="2179"/>
                    </a:moveTo>
                    <a:cubicBezTo>
                      <a:pt x="19165" y="2179"/>
                      <a:pt x="19089" y="2317"/>
                      <a:pt x="19154" y="2488"/>
                    </a:cubicBezTo>
                    <a:cubicBezTo>
                      <a:pt x="19220" y="2660"/>
                      <a:pt x="19403" y="2800"/>
                      <a:pt x="19564" y="2800"/>
                    </a:cubicBezTo>
                    <a:cubicBezTo>
                      <a:pt x="19724" y="2800"/>
                      <a:pt x="19800" y="2660"/>
                      <a:pt x="19733" y="2488"/>
                    </a:cubicBezTo>
                    <a:cubicBezTo>
                      <a:pt x="19666" y="2317"/>
                      <a:pt x="19483" y="2179"/>
                      <a:pt x="19324" y="2179"/>
                    </a:cubicBezTo>
                    <a:close/>
                    <a:moveTo>
                      <a:pt x="20026" y="2179"/>
                    </a:moveTo>
                    <a:cubicBezTo>
                      <a:pt x="19867" y="2179"/>
                      <a:pt x="19792" y="2317"/>
                      <a:pt x="19859" y="2488"/>
                    </a:cubicBezTo>
                    <a:cubicBezTo>
                      <a:pt x="19927" y="2660"/>
                      <a:pt x="20112" y="2800"/>
                      <a:pt x="20273" y="2800"/>
                    </a:cubicBezTo>
                    <a:cubicBezTo>
                      <a:pt x="20434" y="2800"/>
                      <a:pt x="20507" y="2660"/>
                      <a:pt x="20438" y="2488"/>
                    </a:cubicBezTo>
                    <a:cubicBezTo>
                      <a:pt x="20369" y="2317"/>
                      <a:pt x="20185" y="2179"/>
                      <a:pt x="20026" y="2179"/>
                    </a:cubicBezTo>
                    <a:close/>
                    <a:moveTo>
                      <a:pt x="3187" y="2947"/>
                    </a:moveTo>
                    <a:cubicBezTo>
                      <a:pt x="3026" y="2947"/>
                      <a:pt x="2913" y="3089"/>
                      <a:pt x="2935" y="3264"/>
                    </a:cubicBezTo>
                    <a:cubicBezTo>
                      <a:pt x="2958" y="3440"/>
                      <a:pt x="3108" y="3584"/>
                      <a:pt x="3271" y="3584"/>
                    </a:cubicBezTo>
                    <a:cubicBezTo>
                      <a:pt x="3433" y="3584"/>
                      <a:pt x="3546" y="3440"/>
                      <a:pt x="3521" y="3264"/>
                    </a:cubicBezTo>
                    <a:cubicBezTo>
                      <a:pt x="3498" y="3089"/>
                      <a:pt x="3348" y="2947"/>
                      <a:pt x="3187" y="2947"/>
                    </a:cubicBezTo>
                    <a:close/>
                    <a:moveTo>
                      <a:pt x="3899" y="2947"/>
                    </a:moveTo>
                    <a:cubicBezTo>
                      <a:pt x="3738" y="2947"/>
                      <a:pt x="3627" y="3089"/>
                      <a:pt x="3651" y="3264"/>
                    </a:cubicBezTo>
                    <a:cubicBezTo>
                      <a:pt x="3676" y="3440"/>
                      <a:pt x="3827" y="3584"/>
                      <a:pt x="3990" y="3584"/>
                    </a:cubicBezTo>
                    <a:cubicBezTo>
                      <a:pt x="4152" y="3584"/>
                      <a:pt x="4263" y="3440"/>
                      <a:pt x="4237" y="3264"/>
                    </a:cubicBezTo>
                    <a:cubicBezTo>
                      <a:pt x="4212" y="3089"/>
                      <a:pt x="4060" y="2947"/>
                      <a:pt x="3899" y="2947"/>
                    </a:cubicBezTo>
                    <a:close/>
                    <a:moveTo>
                      <a:pt x="4612" y="2947"/>
                    </a:moveTo>
                    <a:cubicBezTo>
                      <a:pt x="4450" y="2947"/>
                      <a:pt x="4341" y="3089"/>
                      <a:pt x="4367" y="3264"/>
                    </a:cubicBezTo>
                    <a:cubicBezTo>
                      <a:pt x="4394" y="3440"/>
                      <a:pt x="4546" y="3584"/>
                      <a:pt x="4709" y="3584"/>
                    </a:cubicBezTo>
                    <a:cubicBezTo>
                      <a:pt x="4872" y="3584"/>
                      <a:pt x="4981" y="3440"/>
                      <a:pt x="4954" y="3264"/>
                    </a:cubicBezTo>
                    <a:cubicBezTo>
                      <a:pt x="4926" y="3089"/>
                      <a:pt x="4773" y="2947"/>
                      <a:pt x="4612" y="2947"/>
                    </a:cubicBezTo>
                    <a:close/>
                    <a:moveTo>
                      <a:pt x="5325" y="2947"/>
                    </a:moveTo>
                    <a:cubicBezTo>
                      <a:pt x="5163" y="2947"/>
                      <a:pt x="5055" y="3089"/>
                      <a:pt x="5083" y="3264"/>
                    </a:cubicBezTo>
                    <a:cubicBezTo>
                      <a:pt x="5112" y="3440"/>
                      <a:pt x="5266" y="3584"/>
                      <a:pt x="5429" y="3584"/>
                    </a:cubicBezTo>
                    <a:cubicBezTo>
                      <a:pt x="5592" y="3584"/>
                      <a:pt x="5699" y="3440"/>
                      <a:pt x="5669" y="3264"/>
                    </a:cubicBezTo>
                    <a:cubicBezTo>
                      <a:pt x="5640" y="3089"/>
                      <a:pt x="5485" y="2947"/>
                      <a:pt x="5325" y="2947"/>
                    </a:cubicBezTo>
                    <a:close/>
                    <a:moveTo>
                      <a:pt x="6037" y="2947"/>
                    </a:moveTo>
                    <a:cubicBezTo>
                      <a:pt x="5876" y="2947"/>
                      <a:pt x="5770" y="3089"/>
                      <a:pt x="5800" y="3264"/>
                    </a:cubicBezTo>
                    <a:cubicBezTo>
                      <a:pt x="5830" y="3440"/>
                      <a:pt x="5986" y="3584"/>
                      <a:pt x="6149" y="3584"/>
                    </a:cubicBezTo>
                    <a:cubicBezTo>
                      <a:pt x="6311" y="3584"/>
                      <a:pt x="6417" y="3440"/>
                      <a:pt x="6385" y="3264"/>
                    </a:cubicBezTo>
                    <a:cubicBezTo>
                      <a:pt x="6354" y="3089"/>
                      <a:pt x="6198" y="2947"/>
                      <a:pt x="6037" y="2947"/>
                    </a:cubicBezTo>
                    <a:close/>
                    <a:moveTo>
                      <a:pt x="6750" y="2947"/>
                    </a:moveTo>
                    <a:cubicBezTo>
                      <a:pt x="6589" y="2947"/>
                      <a:pt x="6484" y="3089"/>
                      <a:pt x="6516" y="3264"/>
                    </a:cubicBezTo>
                    <a:cubicBezTo>
                      <a:pt x="6548" y="3440"/>
                      <a:pt x="6706" y="3584"/>
                      <a:pt x="6869" y="3584"/>
                    </a:cubicBezTo>
                    <a:cubicBezTo>
                      <a:pt x="7032" y="3584"/>
                      <a:pt x="7136" y="3440"/>
                      <a:pt x="7102" y="3264"/>
                    </a:cubicBezTo>
                    <a:cubicBezTo>
                      <a:pt x="7068" y="3089"/>
                      <a:pt x="6911" y="2947"/>
                      <a:pt x="6750" y="2947"/>
                    </a:cubicBezTo>
                    <a:close/>
                    <a:moveTo>
                      <a:pt x="7474" y="2947"/>
                    </a:moveTo>
                    <a:cubicBezTo>
                      <a:pt x="7313" y="2947"/>
                      <a:pt x="7210" y="3089"/>
                      <a:pt x="7244" y="3264"/>
                    </a:cubicBezTo>
                    <a:cubicBezTo>
                      <a:pt x="7278" y="3440"/>
                      <a:pt x="7438" y="3584"/>
                      <a:pt x="7600" y="3584"/>
                    </a:cubicBezTo>
                    <a:cubicBezTo>
                      <a:pt x="7763" y="3584"/>
                      <a:pt x="7865" y="3440"/>
                      <a:pt x="7829" y="3264"/>
                    </a:cubicBezTo>
                    <a:cubicBezTo>
                      <a:pt x="7794" y="3089"/>
                      <a:pt x="7635" y="2947"/>
                      <a:pt x="7474" y="2947"/>
                    </a:cubicBezTo>
                    <a:close/>
                    <a:moveTo>
                      <a:pt x="8187" y="2947"/>
                    </a:moveTo>
                    <a:cubicBezTo>
                      <a:pt x="8026" y="2947"/>
                      <a:pt x="7924" y="3089"/>
                      <a:pt x="7960" y="3264"/>
                    </a:cubicBezTo>
                    <a:cubicBezTo>
                      <a:pt x="7996" y="3440"/>
                      <a:pt x="8157" y="3584"/>
                      <a:pt x="8320" y="3584"/>
                    </a:cubicBezTo>
                    <a:cubicBezTo>
                      <a:pt x="8482" y="3584"/>
                      <a:pt x="8583" y="3440"/>
                      <a:pt x="8546" y="3264"/>
                    </a:cubicBezTo>
                    <a:cubicBezTo>
                      <a:pt x="8508" y="3089"/>
                      <a:pt x="8348" y="2947"/>
                      <a:pt x="8187" y="2947"/>
                    </a:cubicBezTo>
                    <a:close/>
                    <a:moveTo>
                      <a:pt x="8899" y="2947"/>
                    </a:moveTo>
                    <a:cubicBezTo>
                      <a:pt x="8738" y="2947"/>
                      <a:pt x="8638" y="3089"/>
                      <a:pt x="8676" y="3264"/>
                    </a:cubicBezTo>
                    <a:cubicBezTo>
                      <a:pt x="8714" y="3440"/>
                      <a:pt x="8877" y="3584"/>
                      <a:pt x="9039" y="3584"/>
                    </a:cubicBezTo>
                    <a:cubicBezTo>
                      <a:pt x="9202" y="3584"/>
                      <a:pt x="9302" y="3440"/>
                      <a:pt x="9262" y="3264"/>
                    </a:cubicBezTo>
                    <a:cubicBezTo>
                      <a:pt x="9223" y="3089"/>
                      <a:pt x="9060" y="2947"/>
                      <a:pt x="8899" y="2947"/>
                    </a:cubicBezTo>
                    <a:close/>
                    <a:moveTo>
                      <a:pt x="9612" y="2947"/>
                    </a:moveTo>
                    <a:cubicBezTo>
                      <a:pt x="9451" y="2947"/>
                      <a:pt x="9353" y="3089"/>
                      <a:pt x="9392" y="3264"/>
                    </a:cubicBezTo>
                    <a:cubicBezTo>
                      <a:pt x="9432" y="3440"/>
                      <a:pt x="9597" y="3584"/>
                      <a:pt x="9759" y="3584"/>
                    </a:cubicBezTo>
                    <a:cubicBezTo>
                      <a:pt x="9922" y="3584"/>
                      <a:pt x="10019" y="3440"/>
                      <a:pt x="9978" y="3264"/>
                    </a:cubicBezTo>
                    <a:cubicBezTo>
                      <a:pt x="9936" y="3089"/>
                      <a:pt x="9773" y="2947"/>
                      <a:pt x="9612" y="2947"/>
                    </a:cubicBezTo>
                    <a:close/>
                    <a:moveTo>
                      <a:pt x="10325" y="2947"/>
                    </a:moveTo>
                    <a:cubicBezTo>
                      <a:pt x="10164" y="2947"/>
                      <a:pt x="10067" y="3089"/>
                      <a:pt x="10109" y="3264"/>
                    </a:cubicBezTo>
                    <a:cubicBezTo>
                      <a:pt x="10151" y="3440"/>
                      <a:pt x="10316" y="3584"/>
                      <a:pt x="10479" y="3584"/>
                    </a:cubicBezTo>
                    <a:cubicBezTo>
                      <a:pt x="10642" y="3584"/>
                      <a:pt x="10738" y="3440"/>
                      <a:pt x="10694" y="3264"/>
                    </a:cubicBezTo>
                    <a:cubicBezTo>
                      <a:pt x="10651" y="3089"/>
                      <a:pt x="10486" y="2947"/>
                      <a:pt x="10325" y="2947"/>
                    </a:cubicBezTo>
                    <a:close/>
                    <a:moveTo>
                      <a:pt x="11038" y="2947"/>
                    </a:moveTo>
                    <a:cubicBezTo>
                      <a:pt x="10876" y="2947"/>
                      <a:pt x="10782" y="3089"/>
                      <a:pt x="10825" y="3264"/>
                    </a:cubicBezTo>
                    <a:cubicBezTo>
                      <a:pt x="10869" y="3440"/>
                      <a:pt x="11036" y="3584"/>
                      <a:pt x="11199" y="3584"/>
                    </a:cubicBezTo>
                    <a:cubicBezTo>
                      <a:pt x="11362" y="3584"/>
                      <a:pt x="11456" y="3440"/>
                      <a:pt x="11411" y="3264"/>
                    </a:cubicBezTo>
                    <a:cubicBezTo>
                      <a:pt x="11366" y="3089"/>
                      <a:pt x="11199" y="2947"/>
                      <a:pt x="11038" y="2947"/>
                    </a:cubicBezTo>
                    <a:close/>
                    <a:moveTo>
                      <a:pt x="11751" y="2947"/>
                    </a:moveTo>
                    <a:cubicBezTo>
                      <a:pt x="11590" y="2947"/>
                      <a:pt x="11496" y="3089"/>
                      <a:pt x="11541" y="3264"/>
                    </a:cubicBezTo>
                    <a:cubicBezTo>
                      <a:pt x="11587" y="3440"/>
                      <a:pt x="11756" y="3584"/>
                      <a:pt x="11919" y="3584"/>
                    </a:cubicBezTo>
                    <a:cubicBezTo>
                      <a:pt x="12081" y="3584"/>
                      <a:pt x="12175" y="3440"/>
                      <a:pt x="12128" y="3264"/>
                    </a:cubicBezTo>
                    <a:cubicBezTo>
                      <a:pt x="12081" y="3089"/>
                      <a:pt x="11912" y="2947"/>
                      <a:pt x="11751" y="2947"/>
                    </a:cubicBezTo>
                    <a:close/>
                    <a:moveTo>
                      <a:pt x="12475" y="2947"/>
                    </a:moveTo>
                    <a:cubicBezTo>
                      <a:pt x="12314" y="2947"/>
                      <a:pt x="12222" y="3089"/>
                      <a:pt x="12270" y="3264"/>
                    </a:cubicBezTo>
                    <a:cubicBezTo>
                      <a:pt x="12317" y="3440"/>
                      <a:pt x="12488" y="3584"/>
                      <a:pt x="12651" y="3584"/>
                    </a:cubicBezTo>
                    <a:cubicBezTo>
                      <a:pt x="12813" y="3584"/>
                      <a:pt x="12905" y="3440"/>
                      <a:pt x="12856" y="3264"/>
                    </a:cubicBezTo>
                    <a:cubicBezTo>
                      <a:pt x="12807" y="3089"/>
                      <a:pt x="12636" y="2947"/>
                      <a:pt x="12475" y="2947"/>
                    </a:cubicBezTo>
                    <a:close/>
                    <a:moveTo>
                      <a:pt x="13188" y="2947"/>
                    </a:moveTo>
                    <a:cubicBezTo>
                      <a:pt x="13027" y="2947"/>
                      <a:pt x="12937" y="3089"/>
                      <a:pt x="12986" y="3264"/>
                    </a:cubicBezTo>
                    <a:cubicBezTo>
                      <a:pt x="13036" y="3440"/>
                      <a:pt x="13208" y="3584"/>
                      <a:pt x="13371" y="3584"/>
                    </a:cubicBezTo>
                    <a:cubicBezTo>
                      <a:pt x="13534" y="3584"/>
                      <a:pt x="13623" y="3440"/>
                      <a:pt x="13572" y="3264"/>
                    </a:cubicBezTo>
                    <a:cubicBezTo>
                      <a:pt x="13521" y="3089"/>
                      <a:pt x="13350" y="2947"/>
                      <a:pt x="13188" y="2947"/>
                    </a:cubicBezTo>
                    <a:close/>
                    <a:moveTo>
                      <a:pt x="13901" y="2947"/>
                    </a:moveTo>
                    <a:cubicBezTo>
                      <a:pt x="13740" y="2947"/>
                      <a:pt x="13652" y="3089"/>
                      <a:pt x="13703" y="3264"/>
                    </a:cubicBezTo>
                    <a:cubicBezTo>
                      <a:pt x="13755" y="3440"/>
                      <a:pt x="13928" y="3584"/>
                      <a:pt x="14091" y="3584"/>
                    </a:cubicBezTo>
                    <a:cubicBezTo>
                      <a:pt x="14254" y="3584"/>
                      <a:pt x="14342" y="3440"/>
                      <a:pt x="14288" y="3264"/>
                    </a:cubicBezTo>
                    <a:cubicBezTo>
                      <a:pt x="14235" y="3089"/>
                      <a:pt x="14063" y="2947"/>
                      <a:pt x="13901" y="2947"/>
                    </a:cubicBezTo>
                    <a:close/>
                    <a:moveTo>
                      <a:pt x="14615" y="2947"/>
                    </a:moveTo>
                    <a:cubicBezTo>
                      <a:pt x="14454" y="2947"/>
                      <a:pt x="14366" y="3089"/>
                      <a:pt x="14420" y="3264"/>
                    </a:cubicBezTo>
                    <a:cubicBezTo>
                      <a:pt x="14473" y="3440"/>
                      <a:pt x="14648" y="3584"/>
                      <a:pt x="14811" y="3584"/>
                    </a:cubicBezTo>
                    <a:cubicBezTo>
                      <a:pt x="14974" y="3584"/>
                      <a:pt x="15061" y="3440"/>
                      <a:pt x="15006" y="3264"/>
                    </a:cubicBezTo>
                    <a:cubicBezTo>
                      <a:pt x="14951" y="3089"/>
                      <a:pt x="14776" y="2947"/>
                      <a:pt x="14615" y="2947"/>
                    </a:cubicBezTo>
                    <a:close/>
                    <a:moveTo>
                      <a:pt x="15328" y="2947"/>
                    </a:moveTo>
                    <a:cubicBezTo>
                      <a:pt x="15167" y="2947"/>
                      <a:pt x="15081" y="3089"/>
                      <a:pt x="15136" y="3264"/>
                    </a:cubicBezTo>
                    <a:cubicBezTo>
                      <a:pt x="15192" y="3440"/>
                      <a:pt x="15368" y="3584"/>
                      <a:pt x="15531" y="3584"/>
                    </a:cubicBezTo>
                    <a:cubicBezTo>
                      <a:pt x="15694" y="3584"/>
                      <a:pt x="15779" y="3440"/>
                      <a:pt x="15722" y="3264"/>
                    </a:cubicBezTo>
                    <a:cubicBezTo>
                      <a:pt x="15665" y="3089"/>
                      <a:pt x="15489" y="2947"/>
                      <a:pt x="15328" y="2947"/>
                    </a:cubicBezTo>
                    <a:close/>
                    <a:moveTo>
                      <a:pt x="16041" y="2947"/>
                    </a:moveTo>
                    <a:cubicBezTo>
                      <a:pt x="15880" y="2947"/>
                      <a:pt x="15795" y="3089"/>
                      <a:pt x="15853" y="3264"/>
                    </a:cubicBezTo>
                    <a:cubicBezTo>
                      <a:pt x="15910" y="3440"/>
                      <a:pt x="16089" y="3584"/>
                      <a:pt x="16252" y="3584"/>
                    </a:cubicBezTo>
                    <a:cubicBezTo>
                      <a:pt x="16414" y="3584"/>
                      <a:pt x="16498" y="3440"/>
                      <a:pt x="16439" y="3264"/>
                    </a:cubicBezTo>
                    <a:cubicBezTo>
                      <a:pt x="16380" y="3089"/>
                      <a:pt x="16202" y="2947"/>
                      <a:pt x="16041" y="2947"/>
                    </a:cubicBezTo>
                    <a:close/>
                    <a:moveTo>
                      <a:pt x="16754" y="2947"/>
                    </a:moveTo>
                    <a:cubicBezTo>
                      <a:pt x="16593" y="2947"/>
                      <a:pt x="16510" y="3089"/>
                      <a:pt x="16569" y="3264"/>
                    </a:cubicBezTo>
                    <a:cubicBezTo>
                      <a:pt x="16629" y="3440"/>
                      <a:pt x="16809" y="3584"/>
                      <a:pt x="16971" y="3584"/>
                    </a:cubicBezTo>
                    <a:cubicBezTo>
                      <a:pt x="17134" y="3584"/>
                      <a:pt x="17216" y="3440"/>
                      <a:pt x="17155" y="3264"/>
                    </a:cubicBezTo>
                    <a:cubicBezTo>
                      <a:pt x="17094" y="3089"/>
                      <a:pt x="16915" y="2947"/>
                      <a:pt x="16754" y="2947"/>
                    </a:cubicBezTo>
                    <a:close/>
                    <a:moveTo>
                      <a:pt x="17467" y="2947"/>
                    </a:moveTo>
                    <a:cubicBezTo>
                      <a:pt x="17307" y="2947"/>
                      <a:pt x="17225" y="3089"/>
                      <a:pt x="17286" y="3264"/>
                    </a:cubicBezTo>
                    <a:cubicBezTo>
                      <a:pt x="17347" y="3440"/>
                      <a:pt x="17529" y="3584"/>
                      <a:pt x="17692" y="3584"/>
                    </a:cubicBezTo>
                    <a:cubicBezTo>
                      <a:pt x="17854" y="3584"/>
                      <a:pt x="17935" y="3440"/>
                      <a:pt x="17872" y="3264"/>
                    </a:cubicBezTo>
                    <a:cubicBezTo>
                      <a:pt x="17809" y="3089"/>
                      <a:pt x="17628" y="2947"/>
                      <a:pt x="17467" y="2947"/>
                    </a:cubicBezTo>
                    <a:close/>
                    <a:moveTo>
                      <a:pt x="18180" y="2947"/>
                    </a:moveTo>
                    <a:cubicBezTo>
                      <a:pt x="18020" y="2947"/>
                      <a:pt x="17940" y="3089"/>
                      <a:pt x="18003" y="3264"/>
                    </a:cubicBezTo>
                    <a:cubicBezTo>
                      <a:pt x="18066" y="3440"/>
                      <a:pt x="18250" y="3584"/>
                      <a:pt x="18412" y="3584"/>
                    </a:cubicBezTo>
                    <a:cubicBezTo>
                      <a:pt x="18575" y="3584"/>
                      <a:pt x="18654" y="3440"/>
                      <a:pt x="18589" y="3264"/>
                    </a:cubicBezTo>
                    <a:cubicBezTo>
                      <a:pt x="18524" y="3089"/>
                      <a:pt x="18341" y="2947"/>
                      <a:pt x="18180" y="2947"/>
                    </a:cubicBezTo>
                    <a:close/>
                    <a:moveTo>
                      <a:pt x="18894" y="2947"/>
                    </a:moveTo>
                    <a:cubicBezTo>
                      <a:pt x="18733" y="2947"/>
                      <a:pt x="18655" y="3089"/>
                      <a:pt x="18719" y="3264"/>
                    </a:cubicBezTo>
                    <a:cubicBezTo>
                      <a:pt x="18785" y="3440"/>
                      <a:pt x="18970" y="3584"/>
                      <a:pt x="19132" y="3584"/>
                    </a:cubicBezTo>
                    <a:cubicBezTo>
                      <a:pt x="19295" y="3584"/>
                      <a:pt x="19372" y="3440"/>
                      <a:pt x="19306" y="3264"/>
                    </a:cubicBezTo>
                    <a:cubicBezTo>
                      <a:pt x="19239" y="3089"/>
                      <a:pt x="19055" y="2947"/>
                      <a:pt x="18894" y="2947"/>
                    </a:cubicBezTo>
                    <a:close/>
                    <a:moveTo>
                      <a:pt x="19619" y="2947"/>
                    </a:moveTo>
                    <a:cubicBezTo>
                      <a:pt x="19458" y="2947"/>
                      <a:pt x="19381" y="3089"/>
                      <a:pt x="19448" y="3264"/>
                    </a:cubicBezTo>
                    <a:cubicBezTo>
                      <a:pt x="19515" y="3440"/>
                      <a:pt x="19702" y="3584"/>
                      <a:pt x="19864" y="3584"/>
                    </a:cubicBezTo>
                    <a:cubicBezTo>
                      <a:pt x="20027" y="3584"/>
                      <a:pt x="20103" y="3440"/>
                      <a:pt x="20034" y="3264"/>
                    </a:cubicBezTo>
                    <a:cubicBezTo>
                      <a:pt x="19965" y="3089"/>
                      <a:pt x="19779" y="2947"/>
                      <a:pt x="19619" y="2947"/>
                    </a:cubicBezTo>
                    <a:close/>
                    <a:moveTo>
                      <a:pt x="3283" y="3715"/>
                    </a:moveTo>
                    <a:cubicBezTo>
                      <a:pt x="3120" y="3715"/>
                      <a:pt x="3006" y="3860"/>
                      <a:pt x="3029" y="4039"/>
                    </a:cubicBezTo>
                    <a:cubicBezTo>
                      <a:pt x="3052" y="4220"/>
                      <a:pt x="3205" y="4367"/>
                      <a:pt x="3369" y="4367"/>
                    </a:cubicBezTo>
                    <a:cubicBezTo>
                      <a:pt x="3534" y="4367"/>
                      <a:pt x="3647" y="4220"/>
                      <a:pt x="3623" y="4039"/>
                    </a:cubicBezTo>
                    <a:cubicBezTo>
                      <a:pt x="3598" y="3860"/>
                      <a:pt x="3446" y="3715"/>
                      <a:pt x="3283" y="3715"/>
                    </a:cubicBezTo>
                    <a:close/>
                    <a:moveTo>
                      <a:pt x="4007" y="3715"/>
                    </a:moveTo>
                    <a:cubicBezTo>
                      <a:pt x="3844" y="3715"/>
                      <a:pt x="3732" y="3860"/>
                      <a:pt x="3757" y="4039"/>
                    </a:cubicBezTo>
                    <a:cubicBezTo>
                      <a:pt x="3782" y="4220"/>
                      <a:pt x="3935" y="4367"/>
                      <a:pt x="4100" y="4367"/>
                    </a:cubicBezTo>
                    <a:cubicBezTo>
                      <a:pt x="4265" y="4367"/>
                      <a:pt x="4376" y="4220"/>
                      <a:pt x="4350" y="4039"/>
                    </a:cubicBezTo>
                    <a:cubicBezTo>
                      <a:pt x="4323" y="3860"/>
                      <a:pt x="4170" y="3715"/>
                      <a:pt x="4007" y="3715"/>
                    </a:cubicBezTo>
                    <a:close/>
                    <a:moveTo>
                      <a:pt x="4731" y="3715"/>
                    </a:moveTo>
                    <a:cubicBezTo>
                      <a:pt x="4568" y="3715"/>
                      <a:pt x="4458" y="3860"/>
                      <a:pt x="4485" y="4039"/>
                    </a:cubicBezTo>
                    <a:cubicBezTo>
                      <a:pt x="4512" y="4220"/>
                      <a:pt x="4667" y="4367"/>
                      <a:pt x="4832" y="4367"/>
                    </a:cubicBezTo>
                    <a:cubicBezTo>
                      <a:pt x="4996" y="4367"/>
                      <a:pt x="5106" y="4220"/>
                      <a:pt x="5078" y="4039"/>
                    </a:cubicBezTo>
                    <a:cubicBezTo>
                      <a:pt x="5049" y="3860"/>
                      <a:pt x="4894" y="3715"/>
                      <a:pt x="4731" y="3715"/>
                    </a:cubicBezTo>
                    <a:close/>
                    <a:moveTo>
                      <a:pt x="5456" y="3715"/>
                    </a:moveTo>
                    <a:cubicBezTo>
                      <a:pt x="5292" y="3715"/>
                      <a:pt x="5184" y="3860"/>
                      <a:pt x="5213" y="4039"/>
                    </a:cubicBezTo>
                    <a:cubicBezTo>
                      <a:pt x="5242" y="4220"/>
                      <a:pt x="5399" y="4367"/>
                      <a:pt x="5564" y="4367"/>
                    </a:cubicBezTo>
                    <a:cubicBezTo>
                      <a:pt x="5728" y="4367"/>
                      <a:pt x="5836" y="4220"/>
                      <a:pt x="5806" y="4039"/>
                    </a:cubicBezTo>
                    <a:cubicBezTo>
                      <a:pt x="5775" y="3860"/>
                      <a:pt x="5619" y="3715"/>
                      <a:pt x="5456" y="3715"/>
                    </a:cubicBezTo>
                    <a:close/>
                    <a:moveTo>
                      <a:pt x="6180" y="3715"/>
                    </a:moveTo>
                    <a:cubicBezTo>
                      <a:pt x="6017" y="3715"/>
                      <a:pt x="5910" y="3860"/>
                      <a:pt x="5940" y="4039"/>
                    </a:cubicBezTo>
                    <a:cubicBezTo>
                      <a:pt x="5971" y="4220"/>
                      <a:pt x="6130" y="4367"/>
                      <a:pt x="6295" y="4367"/>
                    </a:cubicBezTo>
                    <a:cubicBezTo>
                      <a:pt x="6459" y="4367"/>
                      <a:pt x="6566" y="4220"/>
                      <a:pt x="6533" y="4039"/>
                    </a:cubicBezTo>
                    <a:cubicBezTo>
                      <a:pt x="6501" y="3860"/>
                      <a:pt x="6343" y="3715"/>
                      <a:pt x="6180" y="3715"/>
                    </a:cubicBezTo>
                    <a:close/>
                    <a:moveTo>
                      <a:pt x="6904" y="3715"/>
                    </a:moveTo>
                    <a:cubicBezTo>
                      <a:pt x="6742" y="3715"/>
                      <a:pt x="6635" y="3860"/>
                      <a:pt x="6668" y="4039"/>
                    </a:cubicBezTo>
                    <a:cubicBezTo>
                      <a:pt x="6701" y="4220"/>
                      <a:pt x="6862" y="4367"/>
                      <a:pt x="7026" y="4367"/>
                    </a:cubicBezTo>
                    <a:cubicBezTo>
                      <a:pt x="7191" y="4367"/>
                      <a:pt x="7296" y="4220"/>
                      <a:pt x="7262" y="4039"/>
                    </a:cubicBezTo>
                    <a:cubicBezTo>
                      <a:pt x="7227" y="3860"/>
                      <a:pt x="7068" y="3715"/>
                      <a:pt x="6904" y="3715"/>
                    </a:cubicBezTo>
                    <a:close/>
                    <a:moveTo>
                      <a:pt x="7629" y="3715"/>
                    </a:moveTo>
                    <a:cubicBezTo>
                      <a:pt x="7466" y="3715"/>
                      <a:pt x="7362" y="3860"/>
                      <a:pt x="7396" y="4039"/>
                    </a:cubicBezTo>
                    <a:cubicBezTo>
                      <a:pt x="7431" y="4220"/>
                      <a:pt x="7593" y="4367"/>
                      <a:pt x="7758" y="4367"/>
                    </a:cubicBezTo>
                    <a:cubicBezTo>
                      <a:pt x="7922" y="4367"/>
                      <a:pt x="8026" y="4220"/>
                      <a:pt x="7989" y="4039"/>
                    </a:cubicBezTo>
                    <a:cubicBezTo>
                      <a:pt x="7953" y="3860"/>
                      <a:pt x="7792" y="3715"/>
                      <a:pt x="7629" y="3715"/>
                    </a:cubicBezTo>
                    <a:close/>
                    <a:moveTo>
                      <a:pt x="8341" y="3715"/>
                    </a:moveTo>
                    <a:cubicBezTo>
                      <a:pt x="8179" y="3715"/>
                      <a:pt x="8076" y="3860"/>
                      <a:pt x="8112" y="4039"/>
                    </a:cubicBezTo>
                    <a:cubicBezTo>
                      <a:pt x="8149" y="4220"/>
                      <a:pt x="8314" y="4367"/>
                      <a:pt x="8478" y="4367"/>
                    </a:cubicBezTo>
                    <a:cubicBezTo>
                      <a:pt x="8643" y="4367"/>
                      <a:pt x="8744" y="4220"/>
                      <a:pt x="8706" y="4039"/>
                    </a:cubicBezTo>
                    <a:cubicBezTo>
                      <a:pt x="8667" y="3860"/>
                      <a:pt x="8504" y="3715"/>
                      <a:pt x="8341" y="3715"/>
                    </a:cubicBezTo>
                    <a:close/>
                    <a:moveTo>
                      <a:pt x="9065" y="3715"/>
                    </a:moveTo>
                    <a:cubicBezTo>
                      <a:pt x="8903" y="3715"/>
                      <a:pt x="8802" y="3860"/>
                      <a:pt x="8841" y="4039"/>
                    </a:cubicBezTo>
                    <a:cubicBezTo>
                      <a:pt x="8880" y="4220"/>
                      <a:pt x="9045" y="4367"/>
                      <a:pt x="9209" y="4367"/>
                    </a:cubicBezTo>
                    <a:cubicBezTo>
                      <a:pt x="9374" y="4367"/>
                      <a:pt x="9474" y="4220"/>
                      <a:pt x="9433" y="4039"/>
                    </a:cubicBezTo>
                    <a:cubicBezTo>
                      <a:pt x="9393" y="3860"/>
                      <a:pt x="9229" y="3715"/>
                      <a:pt x="9065" y="3715"/>
                    </a:cubicBezTo>
                    <a:close/>
                    <a:moveTo>
                      <a:pt x="9790" y="3715"/>
                    </a:moveTo>
                    <a:cubicBezTo>
                      <a:pt x="9627" y="3715"/>
                      <a:pt x="9528" y="3860"/>
                      <a:pt x="9569" y="4039"/>
                    </a:cubicBezTo>
                    <a:cubicBezTo>
                      <a:pt x="9610" y="4220"/>
                      <a:pt x="9776" y="4367"/>
                      <a:pt x="9941" y="4367"/>
                    </a:cubicBezTo>
                    <a:cubicBezTo>
                      <a:pt x="10106" y="4367"/>
                      <a:pt x="10204" y="4220"/>
                      <a:pt x="10161" y="4039"/>
                    </a:cubicBezTo>
                    <a:cubicBezTo>
                      <a:pt x="10119" y="3860"/>
                      <a:pt x="9953" y="3715"/>
                      <a:pt x="9790" y="3715"/>
                    </a:cubicBezTo>
                    <a:close/>
                    <a:moveTo>
                      <a:pt x="10515" y="3715"/>
                    </a:moveTo>
                    <a:cubicBezTo>
                      <a:pt x="10352" y="3715"/>
                      <a:pt x="10254" y="3860"/>
                      <a:pt x="10297" y="4039"/>
                    </a:cubicBezTo>
                    <a:cubicBezTo>
                      <a:pt x="10339" y="4220"/>
                      <a:pt x="10508" y="4367"/>
                      <a:pt x="10673" y="4367"/>
                    </a:cubicBezTo>
                    <a:cubicBezTo>
                      <a:pt x="10837" y="4367"/>
                      <a:pt x="10934" y="4220"/>
                      <a:pt x="10890" y="4039"/>
                    </a:cubicBezTo>
                    <a:cubicBezTo>
                      <a:pt x="10845" y="3860"/>
                      <a:pt x="10678" y="3715"/>
                      <a:pt x="10515" y="3715"/>
                    </a:cubicBezTo>
                    <a:close/>
                    <a:moveTo>
                      <a:pt x="11239" y="3715"/>
                    </a:moveTo>
                    <a:cubicBezTo>
                      <a:pt x="11076" y="3715"/>
                      <a:pt x="10980" y="3860"/>
                      <a:pt x="11025" y="4039"/>
                    </a:cubicBezTo>
                    <a:cubicBezTo>
                      <a:pt x="11070" y="4220"/>
                      <a:pt x="11240" y="4367"/>
                      <a:pt x="11405" y="4367"/>
                    </a:cubicBezTo>
                    <a:cubicBezTo>
                      <a:pt x="11569" y="4367"/>
                      <a:pt x="11665" y="4220"/>
                      <a:pt x="11618" y="4039"/>
                    </a:cubicBezTo>
                    <a:cubicBezTo>
                      <a:pt x="11572" y="3860"/>
                      <a:pt x="11402" y="3715"/>
                      <a:pt x="11239" y="3715"/>
                    </a:cubicBezTo>
                    <a:close/>
                    <a:moveTo>
                      <a:pt x="11964" y="3715"/>
                    </a:moveTo>
                    <a:cubicBezTo>
                      <a:pt x="11801" y="3715"/>
                      <a:pt x="11707" y="3860"/>
                      <a:pt x="11753" y="4039"/>
                    </a:cubicBezTo>
                    <a:cubicBezTo>
                      <a:pt x="11800" y="4220"/>
                      <a:pt x="11972" y="4367"/>
                      <a:pt x="12136" y="4367"/>
                    </a:cubicBezTo>
                    <a:cubicBezTo>
                      <a:pt x="12301" y="4367"/>
                      <a:pt x="12395" y="4220"/>
                      <a:pt x="12346" y="4039"/>
                    </a:cubicBezTo>
                    <a:cubicBezTo>
                      <a:pt x="12298" y="3860"/>
                      <a:pt x="12126" y="3715"/>
                      <a:pt x="11964" y="3715"/>
                    </a:cubicBezTo>
                    <a:close/>
                    <a:moveTo>
                      <a:pt x="12689" y="3715"/>
                    </a:moveTo>
                    <a:cubicBezTo>
                      <a:pt x="12526" y="3715"/>
                      <a:pt x="12433" y="3860"/>
                      <a:pt x="12481" y="4039"/>
                    </a:cubicBezTo>
                    <a:cubicBezTo>
                      <a:pt x="12530" y="4220"/>
                      <a:pt x="12703" y="4367"/>
                      <a:pt x="12868" y="4367"/>
                    </a:cubicBezTo>
                    <a:cubicBezTo>
                      <a:pt x="13033" y="4367"/>
                      <a:pt x="13125" y="4220"/>
                      <a:pt x="13074" y="4039"/>
                    </a:cubicBezTo>
                    <a:cubicBezTo>
                      <a:pt x="13024" y="3860"/>
                      <a:pt x="12852" y="3715"/>
                      <a:pt x="12689" y="3715"/>
                    </a:cubicBezTo>
                    <a:close/>
                    <a:moveTo>
                      <a:pt x="13413" y="3715"/>
                    </a:moveTo>
                    <a:cubicBezTo>
                      <a:pt x="13250" y="3715"/>
                      <a:pt x="13159" y="3860"/>
                      <a:pt x="13210" y="4039"/>
                    </a:cubicBezTo>
                    <a:cubicBezTo>
                      <a:pt x="13261" y="4220"/>
                      <a:pt x="13435" y="4367"/>
                      <a:pt x="13600" y="4367"/>
                    </a:cubicBezTo>
                    <a:cubicBezTo>
                      <a:pt x="13765" y="4367"/>
                      <a:pt x="13855" y="4220"/>
                      <a:pt x="13803" y="4039"/>
                    </a:cubicBezTo>
                    <a:cubicBezTo>
                      <a:pt x="13751" y="3860"/>
                      <a:pt x="13576" y="3715"/>
                      <a:pt x="13413" y="3715"/>
                    </a:cubicBezTo>
                    <a:close/>
                    <a:moveTo>
                      <a:pt x="14126" y="3715"/>
                    </a:moveTo>
                    <a:cubicBezTo>
                      <a:pt x="13963" y="3715"/>
                      <a:pt x="13874" y="3860"/>
                      <a:pt x="13926" y="4039"/>
                    </a:cubicBezTo>
                    <a:cubicBezTo>
                      <a:pt x="13979" y="4220"/>
                      <a:pt x="14155" y="4367"/>
                      <a:pt x="14320" y="4367"/>
                    </a:cubicBezTo>
                    <a:cubicBezTo>
                      <a:pt x="14485" y="4367"/>
                      <a:pt x="14574" y="4220"/>
                      <a:pt x="14519" y="4039"/>
                    </a:cubicBezTo>
                    <a:cubicBezTo>
                      <a:pt x="14465" y="3860"/>
                      <a:pt x="14289" y="3715"/>
                      <a:pt x="14126" y="3715"/>
                    </a:cubicBezTo>
                    <a:close/>
                    <a:moveTo>
                      <a:pt x="14851" y="3715"/>
                    </a:moveTo>
                    <a:cubicBezTo>
                      <a:pt x="14688" y="3715"/>
                      <a:pt x="14600" y="3860"/>
                      <a:pt x="14655" y="4039"/>
                    </a:cubicBezTo>
                    <a:cubicBezTo>
                      <a:pt x="14709" y="4220"/>
                      <a:pt x="14888" y="4367"/>
                      <a:pt x="15052" y="4367"/>
                    </a:cubicBezTo>
                    <a:cubicBezTo>
                      <a:pt x="15217" y="4367"/>
                      <a:pt x="15304" y="4220"/>
                      <a:pt x="15248" y="4039"/>
                    </a:cubicBezTo>
                    <a:cubicBezTo>
                      <a:pt x="15192" y="3860"/>
                      <a:pt x="15014" y="3715"/>
                      <a:pt x="14851" y="3715"/>
                    </a:cubicBezTo>
                    <a:close/>
                    <a:moveTo>
                      <a:pt x="17750" y="3715"/>
                    </a:moveTo>
                    <a:cubicBezTo>
                      <a:pt x="17588" y="3715"/>
                      <a:pt x="17506" y="3860"/>
                      <a:pt x="17568" y="4039"/>
                    </a:cubicBezTo>
                    <a:cubicBezTo>
                      <a:pt x="17631" y="4220"/>
                      <a:pt x="17816" y="4367"/>
                      <a:pt x="17980" y="4367"/>
                    </a:cubicBezTo>
                    <a:cubicBezTo>
                      <a:pt x="18145" y="4367"/>
                      <a:pt x="18226" y="4220"/>
                      <a:pt x="18162" y="4039"/>
                    </a:cubicBezTo>
                    <a:cubicBezTo>
                      <a:pt x="18097" y="3860"/>
                      <a:pt x="17913" y="3715"/>
                      <a:pt x="17750" y="3715"/>
                    </a:cubicBezTo>
                    <a:close/>
                    <a:moveTo>
                      <a:pt x="3392" y="4524"/>
                    </a:moveTo>
                    <a:cubicBezTo>
                      <a:pt x="3227" y="4524"/>
                      <a:pt x="3111" y="4672"/>
                      <a:pt x="3135" y="4856"/>
                    </a:cubicBezTo>
                    <a:cubicBezTo>
                      <a:pt x="3158" y="5041"/>
                      <a:pt x="3313" y="5192"/>
                      <a:pt x="3480" y="5192"/>
                    </a:cubicBezTo>
                    <a:cubicBezTo>
                      <a:pt x="3646" y="5192"/>
                      <a:pt x="3761" y="5041"/>
                      <a:pt x="3736" y="4856"/>
                    </a:cubicBezTo>
                    <a:cubicBezTo>
                      <a:pt x="3710" y="4672"/>
                      <a:pt x="3557" y="4524"/>
                      <a:pt x="3392" y="4524"/>
                    </a:cubicBezTo>
                    <a:close/>
                    <a:moveTo>
                      <a:pt x="4127" y="4524"/>
                    </a:moveTo>
                    <a:cubicBezTo>
                      <a:pt x="3962" y="4524"/>
                      <a:pt x="3849" y="4672"/>
                      <a:pt x="3874" y="4856"/>
                    </a:cubicBezTo>
                    <a:cubicBezTo>
                      <a:pt x="3900" y="5041"/>
                      <a:pt x="4055" y="5192"/>
                      <a:pt x="4222" y="5192"/>
                    </a:cubicBezTo>
                    <a:cubicBezTo>
                      <a:pt x="4389" y="5192"/>
                      <a:pt x="4502" y="5041"/>
                      <a:pt x="4475" y="4856"/>
                    </a:cubicBezTo>
                    <a:cubicBezTo>
                      <a:pt x="4448" y="4672"/>
                      <a:pt x="4292" y="4524"/>
                      <a:pt x="4127" y="4524"/>
                    </a:cubicBezTo>
                    <a:close/>
                    <a:moveTo>
                      <a:pt x="4851" y="4524"/>
                    </a:moveTo>
                    <a:cubicBezTo>
                      <a:pt x="4686" y="4524"/>
                      <a:pt x="4575" y="4672"/>
                      <a:pt x="4602" y="4856"/>
                    </a:cubicBezTo>
                    <a:cubicBezTo>
                      <a:pt x="4630" y="5041"/>
                      <a:pt x="4787" y="5192"/>
                      <a:pt x="4954" y="5192"/>
                    </a:cubicBezTo>
                    <a:cubicBezTo>
                      <a:pt x="5121" y="5192"/>
                      <a:pt x="5232" y="5041"/>
                      <a:pt x="5202" y="4856"/>
                    </a:cubicBezTo>
                    <a:cubicBezTo>
                      <a:pt x="5173" y="4672"/>
                      <a:pt x="5016" y="4524"/>
                      <a:pt x="4851" y="4524"/>
                    </a:cubicBezTo>
                    <a:close/>
                    <a:moveTo>
                      <a:pt x="5587" y="4524"/>
                    </a:moveTo>
                    <a:cubicBezTo>
                      <a:pt x="5422" y="4524"/>
                      <a:pt x="5312" y="4672"/>
                      <a:pt x="5342" y="4856"/>
                    </a:cubicBezTo>
                    <a:cubicBezTo>
                      <a:pt x="5371" y="5041"/>
                      <a:pt x="5530" y="5192"/>
                      <a:pt x="5697" y="5192"/>
                    </a:cubicBezTo>
                    <a:cubicBezTo>
                      <a:pt x="5864" y="5192"/>
                      <a:pt x="5973" y="5041"/>
                      <a:pt x="5942" y="4856"/>
                    </a:cubicBezTo>
                    <a:cubicBezTo>
                      <a:pt x="5911" y="4672"/>
                      <a:pt x="5752" y="4524"/>
                      <a:pt x="5587" y="4524"/>
                    </a:cubicBezTo>
                    <a:close/>
                    <a:moveTo>
                      <a:pt x="6323" y="4524"/>
                    </a:moveTo>
                    <a:cubicBezTo>
                      <a:pt x="6158" y="4524"/>
                      <a:pt x="6050" y="4672"/>
                      <a:pt x="6081" y="4856"/>
                    </a:cubicBezTo>
                    <a:cubicBezTo>
                      <a:pt x="6113" y="5041"/>
                      <a:pt x="6274" y="5192"/>
                      <a:pt x="6441" y="5192"/>
                    </a:cubicBezTo>
                    <a:cubicBezTo>
                      <a:pt x="6607" y="5192"/>
                      <a:pt x="6715" y="5041"/>
                      <a:pt x="6681" y="4856"/>
                    </a:cubicBezTo>
                    <a:cubicBezTo>
                      <a:pt x="6648" y="4672"/>
                      <a:pt x="6488" y="4524"/>
                      <a:pt x="6323" y="4524"/>
                    </a:cubicBezTo>
                    <a:close/>
                    <a:moveTo>
                      <a:pt x="7047" y="4524"/>
                    </a:moveTo>
                    <a:cubicBezTo>
                      <a:pt x="6883" y="4524"/>
                      <a:pt x="6776" y="4672"/>
                      <a:pt x="6809" y="4856"/>
                    </a:cubicBezTo>
                    <a:cubicBezTo>
                      <a:pt x="6843" y="5041"/>
                      <a:pt x="7006" y="5192"/>
                      <a:pt x="7172" y="5192"/>
                    </a:cubicBezTo>
                    <a:cubicBezTo>
                      <a:pt x="7339" y="5192"/>
                      <a:pt x="7446" y="5041"/>
                      <a:pt x="7410" y="4856"/>
                    </a:cubicBezTo>
                    <a:cubicBezTo>
                      <a:pt x="7375" y="4672"/>
                      <a:pt x="7212" y="4524"/>
                      <a:pt x="7047" y="4524"/>
                    </a:cubicBezTo>
                    <a:close/>
                    <a:moveTo>
                      <a:pt x="7784" y="4524"/>
                    </a:moveTo>
                    <a:cubicBezTo>
                      <a:pt x="7618" y="4524"/>
                      <a:pt x="7513" y="4672"/>
                      <a:pt x="7549" y="4856"/>
                    </a:cubicBezTo>
                    <a:cubicBezTo>
                      <a:pt x="7585" y="5041"/>
                      <a:pt x="7749" y="5192"/>
                      <a:pt x="7916" y="5192"/>
                    </a:cubicBezTo>
                    <a:cubicBezTo>
                      <a:pt x="8083" y="5192"/>
                      <a:pt x="8187" y="5041"/>
                      <a:pt x="8149" y="4856"/>
                    </a:cubicBezTo>
                    <a:cubicBezTo>
                      <a:pt x="8112" y="4672"/>
                      <a:pt x="7948" y="4524"/>
                      <a:pt x="7784" y="4524"/>
                    </a:cubicBezTo>
                    <a:close/>
                    <a:moveTo>
                      <a:pt x="8508" y="4524"/>
                    </a:moveTo>
                    <a:cubicBezTo>
                      <a:pt x="8343" y="4524"/>
                      <a:pt x="8239" y="4672"/>
                      <a:pt x="8277" y="4856"/>
                    </a:cubicBezTo>
                    <a:cubicBezTo>
                      <a:pt x="8315" y="5041"/>
                      <a:pt x="8481" y="5192"/>
                      <a:pt x="8648" y="5192"/>
                    </a:cubicBezTo>
                    <a:cubicBezTo>
                      <a:pt x="8814" y="5192"/>
                      <a:pt x="8917" y="5041"/>
                      <a:pt x="8877" y="4856"/>
                    </a:cubicBezTo>
                    <a:cubicBezTo>
                      <a:pt x="8838" y="4672"/>
                      <a:pt x="8673" y="4524"/>
                      <a:pt x="8508" y="4524"/>
                    </a:cubicBezTo>
                    <a:close/>
                    <a:moveTo>
                      <a:pt x="9244" y="4524"/>
                    </a:moveTo>
                    <a:cubicBezTo>
                      <a:pt x="9079" y="4524"/>
                      <a:pt x="8977" y="4672"/>
                      <a:pt x="9017" y="4856"/>
                    </a:cubicBezTo>
                    <a:cubicBezTo>
                      <a:pt x="9057" y="5041"/>
                      <a:pt x="9224" y="5192"/>
                      <a:pt x="9391" y="5192"/>
                    </a:cubicBezTo>
                    <a:cubicBezTo>
                      <a:pt x="9558" y="5192"/>
                      <a:pt x="9659" y="5041"/>
                      <a:pt x="9617" y="4856"/>
                    </a:cubicBezTo>
                    <a:cubicBezTo>
                      <a:pt x="9576" y="4672"/>
                      <a:pt x="9409" y="4524"/>
                      <a:pt x="9244" y="4524"/>
                    </a:cubicBezTo>
                    <a:close/>
                    <a:moveTo>
                      <a:pt x="9980" y="4524"/>
                    </a:moveTo>
                    <a:cubicBezTo>
                      <a:pt x="9815" y="4524"/>
                      <a:pt x="9715" y="4672"/>
                      <a:pt x="9757" y="4856"/>
                    </a:cubicBezTo>
                    <a:cubicBezTo>
                      <a:pt x="9799" y="5041"/>
                      <a:pt x="9968" y="5192"/>
                      <a:pt x="10134" y="5192"/>
                    </a:cubicBezTo>
                    <a:cubicBezTo>
                      <a:pt x="10301" y="5192"/>
                      <a:pt x="10400" y="5041"/>
                      <a:pt x="10356" y="4856"/>
                    </a:cubicBezTo>
                    <a:cubicBezTo>
                      <a:pt x="10313" y="4672"/>
                      <a:pt x="10145" y="4524"/>
                      <a:pt x="9980" y="4524"/>
                    </a:cubicBezTo>
                    <a:close/>
                    <a:moveTo>
                      <a:pt x="10704" y="4524"/>
                    </a:moveTo>
                    <a:cubicBezTo>
                      <a:pt x="10539" y="4524"/>
                      <a:pt x="10441" y="4672"/>
                      <a:pt x="10485" y="4856"/>
                    </a:cubicBezTo>
                    <a:cubicBezTo>
                      <a:pt x="10529" y="5041"/>
                      <a:pt x="10699" y="5192"/>
                      <a:pt x="10866" y="5192"/>
                    </a:cubicBezTo>
                    <a:cubicBezTo>
                      <a:pt x="11033" y="5192"/>
                      <a:pt x="11131" y="5041"/>
                      <a:pt x="11085" y="4856"/>
                    </a:cubicBezTo>
                    <a:cubicBezTo>
                      <a:pt x="11040" y="4672"/>
                      <a:pt x="10869" y="4524"/>
                      <a:pt x="10704" y="4524"/>
                    </a:cubicBezTo>
                    <a:close/>
                    <a:moveTo>
                      <a:pt x="11441" y="4524"/>
                    </a:moveTo>
                    <a:cubicBezTo>
                      <a:pt x="11275" y="4524"/>
                      <a:pt x="11179" y="4672"/>
                      <a:pt x="11225" y="4856"/>
                    </a:cubicBezTo>
                    <a:cubicBezTo>
                      <a:pt x="11271" y="5041"/>
                      <a:pt x="11443" y="5192"/>
                      <a:pt x="11610" y="5192"/>
                    </a:cubicBezTo>
                    <a:cubicBezTo>
                      <a:pt x="11776" y="5192"/>
                      <a:pt x="11873" y="5041"/>
                      <a:pt x="11825" y="4856"/>
                    </a:cubicBezTo>
                    <a:cubicBezTo>
                      <a:pt x="11778" y="4672"/>
                      <a:pt x="11605" y="4524"/>
                      <a:pt x="11441" y="4524"/>
                    </a:cubicBezTo>
                    <a:close/>
                    <a:moveTo>
                      <a:pt x="12177" y="4524"/>
                    </a:moveTo>
                    <a:cubicBezTo>
                      <a:pt x="12012" y="4524"/>
                      <a:pt x="11917" y="4672"/>
                      <a:pt x="11965" y="4856"/>
                    </a:cubicBezTo>
                    <a:cubicBezTo>
                      <a:pt x="12013" y="5041"/>
                      <a:pt x="12187" y="5192"/>
                      <a:pt x="12353" y="5192"/>
                    </a:cubicBezTo>
                    <a:cubicBezTo>
                      <a:pt x="12520" y="5192"/>
                      <a:pt x="12615" y="5041"/>
                      <a:pt x="12565" y="4856"/>
                    </a:cubicBezTo>
                    <a:cubicBezTo>
                      <a:pt x="12515" y="4672"/>
                      <a:pt x="12342" y="4524"/>
                      <a:pt x="12177" y="4524"/>
                    </a:cubicBezTo>
                    <a:close/>
                    <a:moveTo>
                      <a:pt x="12902" y="4524"/>
                    </a:moveTo>
                    <a:cubicBezTo>
                      <a:pt x="12737" y="4524"/>
                      <a:pt x="12643" y="4672"/>
                      <a:pt x="12693" y="4856"/>
                    </a:cubicBezTo>
                    <a:cubicBezTo>
                      <a:pt x="12743" y="5041"/>
                      <a:pt x="12919" y="5192"/>
                      <a:pt x="13086" y="5192"/>
                    </a:cubicBezTo>
                    <a:cubicBezTo>
                      <a:pt x="13252" y="5192"/>
                      <a:pt x="13345" y="5041"/>
                      <a:pt x="13294" y="4856"/>
                    </a:cubicBezTo>
                    <a:cubicBezTo>
                      <a:pt x="13242" y="4672"/>
                      <a:pt x="13067" y="4524"/>
                      <a:pt x="12902" y="4524"/>
                    </a:cubicBezTo>
                    <a:close/>
                    <a:moveTo>
                      <a:pt x="13638" y="4524"/>
                    </a:moveTo>
                    <a:cubicBezTo>
                      <a:pt x="13473" y="4524"/>
                      <a:pt x="13381" y="4672"/>
                      <a:pt x="13433" y="4856"/>
                    </a:cubicBezTo>
                    <a:cubicBezTo>
                      <a:pt x="13485" y="5041"/>
                      <a:pt x="13662" y="5192"/>
                      <a:pt x="13829" y="5192"/>
                    </a:cubicBezTo>
                    <a:cubicBezTo>
                      <a:pt x="13996" y="5192"/>
                      <a:pt x="14087" y="5041"/>
                      <a:pt x="14033" y="4856"/>
                    </a:cubicBezTo>
                    <a:cubicBezTo>
                      <a:pt x="13980" y="4672"/>
                      <a:pt x="13803" y="4524"/>
                      <a:pt x="13638" y="4524"/>
                    </a:cubicBezTo>
                    <a:close/>
                    <a:moveTo>
                      <a:pt x="14362" y="4524"/>
                    </a:moveTo>
                    <a:cubicBezTo>
                      <a:pt x="14197" y="4524"/>
                      <a:pt x="14108" y="4672"/>
                      <a:pt x="14162" y="4856"/>
                    </a:cubicBezTo>
                    <a:cubicBezTo>
                      <a:pt x="14216" y="5041"/>
                      <a:pt x="14394" y="5192"/>
                      <a:pt x="14561" y="5192"/>
                    </a:cubicBezTo>
                    <a:cubicBezTo>
                      <a:pt x="14728" y="5192"/>
                      <a:pt x="14817" y="5041"/>
                      <a:pt x="14761" y="4856"/>
                    </a:cubicBezTo>
                    <a:cubicBezTo>
                      <a:pt x="14706" y="4672"/>
                      <a:pt x="14528" y="4524"/>
                      <a:pt x="14362" y="4524"/>
                    </a:cubicBezTo>
                    <a:close/>
                    <a:moveTo>
                      <a:pt x="15099" y="4524"/>
                    </a:moveTo>
                    <a:cubicBezTo>
                      <a:pt x="14934" y="4524"/>
                      <a:pt x="14846" y="4672"/>
                      <a:pt x="14902" y="4856"/>
                    </a:cubicBezTo>
                    <a:cubicBezTo>
                      <a:pt x="14958" y="5041"/>
                      <a:pt x="15138" y="5192"/>
                      <a:pt x="15305" y="5192"/>
                    </a:cubicBezTo>
                    <a:cubicBezTo>
                      <a:pt x="15472" y="5192"/>
                      <a:pt x="15560" y="5041"/>
                      <a:pt x="15502" y="4856"/>
                    </a:cubicBezTo>
                    <a:cubicBezTo>
                      <a:pt x="15444" y="4672"/>
                      <a:pt x="15264" y="4524"/>
                      <a:pt x="15099" y="4524"/>
                    </a:cubicBezTo>
                    <a:close/>
                    <a:moveTo>
                      <a:pt x="17297" y="4524"/>
                    </a:moveTo>
                    <a:cubicBezTo>
                      <a:pt x="17132" y="4524"/>
                      <a:pt x="17048" y="4672"/>
                      <a:pt x="17110" y="4856"/>
                    </a:cubicBezTo>
                    <a:cubicBezTo>
                      <a:pt x="17173" y="5041"/>
                      <a:pt x="17358" y="5192"/>
                      <a:pt x="17525" y="5192"/>
                    </a:cubicBezTo>
                    <a:cubicBezTo>
                      <a:pt x="17692" y="5192"/>
                      <a:pt x="17774" y="5041"/>
                      <a:pt x="17710" y="4856"/>
                    </a:cubicBezTo>
                    <a:cubicBezTo>
                      <a:pt x="17647" y="4672"/>
                      <a:pt x="17462" y="4524"/>
                      <a:pt x="17297" y="4524"/>
                    </a:cubicBezTo>
                    <a:close/>
                    <a:moveTo>
                      <a:pt x="18022" y="4524"/>
                    </a:moveTo>
                    <a:cubicBezTo>
                      <a:pt x="17857" y="4524"/>
                      <a:pt x="17775" y="4672"/>
                      <a:pt x="17839" y="4856"/>
                    </a:cubicBezTo>
                    <a:cubicBezTo>
                      <a:pt x="17903" y="5041"/>
                      <a:pt x="18091" y="5192"/>
                      <a:pt x="18257" y="5192"/>
                    </a:cubicBezTo>
                    <a:cubicBezTo>
                      <a:pt x="18424" y="5192"/>
                      <a:pt x="18505" y="5041"/>
                      <a:pt x="18439" y="4856"/>
                    </a:cubicBezTo>
                    <a:cubicBezTo>
                      <a:pt x="18373" y="4672"/>
                      <a:pt x="18187" y="4524"/>
                      <a:pt x="18022" y="4524"/>
                    </a:cubicBezTo>
                    <a:close/>
                    <a:moveTo>
                      <a:pt x="3500" y="5334"/>
                    </a:moveTo>
                    <a:cubicBezTo>
                      <a:pt x="3333" y="5334"/>
                      <a:pt x="3217" y="5485"/>
                      <a:pt x="3241" y="5674"/>
                    </a:cubicBezTo>
                    <a:cubicBezTo>
                      <a:pt x="3265" y="5864"/>
                      <a:pt x="3422" y="6018"/>
                      <a:pt x="3590" y="6018"/>
                    </a:cubicBezTo>
                    <a:cubicBezTo>
                      <a:pt x="3759" y="6018"/>
                      <a:pt x="3875" y="5864"/>
                      <a:pt x="3849" y="5674"/>
                    </a:cubicBezTo>
                    <a:cubicBezTo>
                      <a:pt x="3823" y="5485"/>
                      <a:pt x="3667" y="5334"/>
                      <a:pt x="3500" y="5334"/>
                    </a:cubicBezTo>
                    <a:close/>
                    <a:moveTo>
                      <a:pt x="4235" y="5334"/>
                    </a:moveTo>
                    <a:cubicBezTo>
                      <a:pt x="4068" y="5334"/>
                      <a:pt x="3954" y="5485"/>
                      <a:pt x="3980" y="5674"/>
                    </a:cubicBezTo>
                    <a:cubicBezTo>
                      <a:pt x="4006" y="5864"/>
                      <a:pt x="4164" y="6018"/>
                      <a:pt x="4333" y="6018"/>
                    </a:cubicBezTo>
                    <a:cubicBezTo>
                      <a:pt x="4502" y="6018"/>
                      <a:pt x="4616" y="5864"/>
                      <a:pt x="4588" y="5674"/>
                    </a:cubicBezTo>
                    <a:cubicBezTo>
                      <a:pt x="4560" y="5485"/>
                      <a:pt x="4402" y="5334"/>
                      <a:pt x="4235" y="5334"/>
                    </a:cubicBezTo>
                    <a:close/>
                    <a:moveTo>
                      <a:pt x="4983" y="5334"/>
                    </a:moveTo>
                    <a:cubicBezTo>
                      <a:pt x="4815" y="5334"/>
                      <a:pt x="4703" y="5485"/>
                      <a:pt x="4731" y="5674"/>
                    </a:cubicBezTo>
                    <a:cubicBezTo>
                      <a:pt x="4760" y="5864"/>
                      <a:pt x="4919" y="6018"/>
                      <a:pt x="5088" y="6018"/>
                    </a:cubicBezTo>
                    <a:cubicBezTo>
                      <a:pt x="5257" y="6018"/>
                      <a:pt x="5369" y="5864"/>
                      <a:pt x="5339" y="5674"/>
                    </a:cubicBezTo>
                    <a:cubicBezTo>
                      <a:pt x="5309" y="5485"/>
                      <a:pt x="5150" y="5334"/>
                      <a:pt x="4983" y="5334"/>
                    </a:cubicBezTo>
                    <a:close/>
                    <a:moveTo>
                      <a:pt x="5719" y="5334"/>
                    </a:moveTo>
                    <a:cubicBezTo>
                      <a:pt x="5552" y="5334"/>
                      <a:pt x="5441" y="5485"/>
                      <a:pt x="5471" y="5674"/>
                    </a:cubicBezTo>
                    <a:cubicBezTo>
                      <a:pt x="5502" y="5864"/>
                      <a:pt x="5663" y="6018"/>
                      <a:pt x="5832" y="6018"/>
                    </a:cubicBezTo>
                    <a:cubicBezTo>
                      <a:pt x="6000" y="6018"/>
                      <a:pt x="6111" y="5864"/>
                      <a:pt x="6079" y="5674"/>
                    </a:cubicBezTo>
                    <a:cubicBezTo>
                      <a:pt x="6047" y="5485"/>
                      <a:pt x="5886" y="5334"/>
                      <a:pt x="5719" y="5334"/>
                    </a:cubicBezTo>
                    <a:close/>
                    <a:moveTo>
                      <a:pt x="6467" y="5334"/>
                    </a:moveTo>
                    <a:cubicBezTo>
                      <a:pt x="6299" y="5334"/>
                      <a:pt x="6190" y="5485"/>
                      <a:pt x="6223" y="5674"/>
                    </a:cubicBezTo>
                    <a:cubicBezTo>
                      <a:pt x="6255" y="5864"/>
                      <a:pt x="6418" y="6018"/>
                      <a:pt x="6587" y="6018"/>
                    </a:cubicBezTo>
                    <a:cubicBezTo>
                      <a:pt x="6755" y="6018"/>
                      <a:pt x="6865" y="5864"/>
                      <a:pt x="6830" y="5674"/>
                    </a:cubicBezTo>
                    <a:cubicBezTo>
                      <a:pt x="6796" y="5485"/>
                      <a:pt x="6633" y="5334"/>
                      <a:pt x="6467" y="5334"/>
                    </a:cubicBezTo>
                    <a:close/>
                    <a:moveTo>
                      <a:pt x="7202" y="5334"/>
                    </a:moveTo>
                    <a:cubicBezTo>
                      <a:pt x="7036" y="5334"/>
                      <a:pt x="6927" y="5485"/>
                      <a:pt x="6962" y="5674"/>
                    </a:cubicBezTo>
                    <a:cubicBezTo>
                      <a:pt x="6997" y="5864"/>
                      <a:pt x="7162" y="6018"/>
                      <a:pt x="7330" y="6018"/>
                    </a:cubicBezTo>
                    <a:cubicBezTo>
                      <a:pt x="7499" y="6018"/>
                      <a:pt x="7606" y="5864"/>
                      <a:pt x="7570" y="5674"/>
                    </a:cubicBezTo>
                    <a:cubicBezTo>
                      <a:pt x="7534" y="5485"/>
                      <a:pt x="7370" y="5334"/>
                      <a:pt x="7202" y="5334"/>
                    </a:cubicBezTo>
                    <a:close/>
                    <a:moveTo>
                      <a:pt x="7938" y="5334"/>
                    </a:moveTo>
                    <a:cubicBezTo>
                      <a:pt x="7771" y="5334"/>
                      <a:pt x="7665" y="5485"/>
                      <a:pt x="7702" y="5674"/>
                    </a:cubicBezTo>
                    <a:cubicBezTo>
                      <a:pt x="7738" y="5864"/>
                      <a:pt x="7905" y="6018"/>
                      <a:pt x="8074" y="6018"/>
                    </a:cubicBezTo>
                    <a:cubicBezTo>
                      <a:pt x="8243" y="6018"/>
                      <a:pt x="8348" y="5864"/>
                      <a:pt x="8309" y="5674"/>
                    </a:cubicBezTo>
                    <a:cubicBezTo>
                      <a:pt x="8271" y="5485"/>
                      <a:pt x="8105" y="5334"/>
                      <a:pt x="7938" y="5334"/>
                    </a:cubicBezTo>
                    <a:close/>
                    <a:moveTo>
                      <a:pt x="8686" y="5334"/>
                    </a:moveTo>
                    <a:cubicBezTo>
                      <a:pt x="8520" y="5334"/>
                      <a:pt x="8415" y="5485"/>
                      <a:pt x="8453" y="5674"/>
                    </a:cubicBezTo>
                    <a:cubicBezTo>
                      <a:pt x="8492" y="5864"/>
                      <a:pt x="8661" y="6018"/>
                      <a:pt x="8829" y="6018"/>
                    </a:cubicBezTo>
                    <a:cubicBezTo>
                      <a:pt x="8998" y="6018"/>
                      <a:pt x="9101" y="5864"/>
                      <a:pt x="9061" y="5674"/>
                    </a:cubicBezTo>
                    <a:cubicBezTo>
                      <a:pt x="9021" y="5485"/>
                      <a:pt x="8853" y="5334"/>
                      <a:pt x="8686" y="5334"/>
                    </a:cubicBezTo>
                    <a:close/>
                    <a:moveTo>
                      <a:pt x="9422" y="5334"/>
                    </a:moveTo>
                    <a:cubicBezTo>
                      <a:pt x="9255" y="5334"/>
                      <a:pt x="9152" y="5485"/>
                      <a:pt x="9193" y="5674"/>
                    </a:cubicBezTo>
                    <a:cubicBezTo>
                      <a:pt x="9234" y="5864"/>
                      <a:pt x="9404" y="6018"/>
                      <a:pt x="9573" y="6018"/>
                    </a:cubicBezTo>
                    <a:cubicBezTo>
                      <a:pt x="9742" y="6018"/>
                      <a:pt x="9843" y="5864"/>
                      <a:pt x="9801" y="5674"/>
                    </a:cubicBezTo>
                    <a:cubicBezTo>
                      <a:pt x="9758" y="5485"/>
                      <a:pt x="9589" y="5334"/>
                      <a:pt x="9422" y="5334"/>
                    </a:cubicBezTo>
                    <a:close/>
                    <a:moveTo>
                      <a:pt x="10169" y="5334"/>
                    </a:moveTo>
                    <a:cubicBezTo>
                      <a:pt x="10003" y="5334"/>
                      <a:pt x="9902" y="5485"/>
                      <a:pt x="9945" y="5674"/>
                    </a:cubicBezTo>
                    <a:cubicBezTo>
                      <a:pt x="9988" y="5864"/>
                      <a:pt x="10160" y="6018"/>
                      <a:pt x="10328" y="6018"/>
                    </a:cubicBezTo>
                    <a:cubicBezTo>
                      <a:pt x="10497" y="6018"/>
                      <a:pt x="10597" y="5864"/>
                      <a:pt x="10552" y="5674"/>
                    </a:cubicBezTo>
                    <a:cubicBezTo>
                      <a:pt x="10508" y="5485"/>
                      <a:pt x="10337" y="5334"/>
                      <a:pt x="10169" y="5334"/>
                    </a:cubicBezTo>
                    <a:close/>
                    <a:moveTo>
                      <a:pt x="10906" y="5334"/>
                    </a:moveTo>
                    <a:cubicBezTo>
                      <a:pt x="10739" y="5334"/>
                      <a:pt x="10640" y="5485"/>
                      <a:pt x="10684" y="5674"/>
                    </a:cubicBezTo>
                    <a:cubicBezTo>
                      <a:pt x="10730" y="5864"/>
                      <a:pt x="10903" y="6018"/>
                      <a:pt x="11072" y="6018"/>
                    </a:cubicBezTo>
                    <a:cubicBezTo>
                      <a:pt x="11241" y="6018"/>
                      <a:pt x="11339" y="5864"/>
                      <a:pt x="11292" y="5674"/>
                    </a:cubicBezTo>
                    <a:cubicBezTo>
                      <a:pt x="11246" y="5485"/>
                      <a:pt x="11073" y="5334"/>
                      <a:pt x="10906" y="5334"/>
                    </a:cubicBezTo>
                    <a:close/>
                    <a:moveTo>
                      <a:pt x="11642" y="5334"/>
                    </a:moveTo>
                    <a:cubicBezTo>
                      <a:pt x="11475" y="5334"/>
                      <a:pt x="11378" y="5485"/>
                      <a:pt x="11425" y="5674"/>
                    </a:cubicBezTo>
                    <a:cubicBezTo>
                      <a:pt x="11472" y="5864"/>
                      <a:pt x="11646" y="6018"/>
                      <a:pt x="11816" y="6018"/>
                    </a:cubicBezTo>
                    <a:cubicBezTo>
                      <a:pt x="11984" y="6018"/>
                      <a:pt x="12081" y="5864"/>
                      <a:pt x="12032" y="5674"/>
                    </a:cubicBezTo>
                    <a:cubicBezTo>
                      <a:pt x="11984" y="5485"/>
                      <a:pt x="11809" y="5334"/>
                      <a:pt x="11642" y="5334"/>
                    </a:cubicBezTo>
                    <a:close/>
                    <a:moveTo>
                      <a:pt x="12390" y="5334"/>
                    </a:moveTo>
                    <a:cubicBezTo>
                      <a:pt x="12223" y="5334"/>
                      <a:pt x="12127" y="5485"/>
                      <a:pt x="12176" y="5674"/>
                    </a:cubicBezTo>
                    <a:cubicBezTo>
                      <a:pt x="12225" y="5864"/>
                      <a:pt x="12402" y="6018"/>
                      <a:pt x="12571" y="6018"/>
                    </a:cubicBezTo>
                    <a:cubicBezTo>
                      <a:pt x="12739" y="6018"/>
                      <a:pt x="12835" y="5864"/>
                      <a:pt x="12784" y="5674"/>
                    </a:cubicBezTo>
                    <a:cubicBezTo>
                      <a:pt x="12733" y="5485"/>
                      <a:pt x="12557" y="5334"/>
                      <a:pt x="12390" y="5334"/>
                    </a:cubicBezTo>
                    <a:close/>
                    <a:moveTo>
                      <a:pt x="13126" y="5334"/>
                    </a:moveTo>
                    <a:cubicBezTo>
                      <a:pt x="12959" y="5334"/>
                      <a:pt x="12865" y="5485"/>
                      <a:pt x="12916" y="5674"/>
                    </a:cubicBezTo>
                    <a:cubicBezTo>
                      <a:pt x="12968" y="5864"/>
                      <a:pt x="13146" y="6018"/>
                      <a:pt x="13315" y="6018"/>
                    </a:cubicBezTo>
                    <a:cubicBezTo>
                      <a:pt x="13483" y="6018"/>
                      <a:pt x="13577" y="5864"/>
                      <a:pt x="13524" y="5674"/>
                    </a:cubicBezTo>
                    <a:cubicBezTo>
                      <a:pt x="13471" y="5485"/>
                      <a:pt x="13293" y="5334"/>
                      <a:pt x="13126" y="5334"/>
                    </a:cubicBezTo>
                    <a:close/>
                    <a:moveTo>
                      <a:pt x="13874" y="5334"/>
                    </a:moveTo>
                    <a:cubicBezTo>
                      <a:pt x="13707" y="5334"/>
                      <a:pt x="13615" y="5485"/>
                      <a:pt x="13668" y="5674"/>
                    </a:cubicBezTo>
                    <a:cubicBezTo>
                      <a:pt x="13721" y="5864"/>
                      <a:pt x="13902" y="6018"/>
                      <a:pt x="14070" y="6018"/>
                    </a:cubicBezTo>
                    <a:cubicBezTo>
                      <a:pt x="14239" y="6018"/>
                      <a:pt x="14331" y="5864"/>
                      <a:pt x="14276" y="5674"/>
                    </a:cubicBezTo>
                    <a:cubicBezTo>
                      <a:pt x="14221" y="5485"/>
                      <a:pt x="14042" y="5334"/>
                      <a:pt x="13874" y="5334"/>
                    </a:cubicBezTo>
                    <a:close/>
                    <a:moveTo>
                      <a:pt x="14611" y="5334"/>
                    </a:moveTo>
                    <a:cubicBezTo>
                      <a:pt x="14443" y="5334"/>
                      <a:pt x="14353" y="5485"/>
                      <a:pt x="14408" y="5674"/>
                    </a:cubicBezTo>
                    <a:cubicBezTo>
                      <a:pt x="14464" y="5864"/>
                      <a:pt x="14645" y="6018"/>
                      <a:pt x="14814" y="6018"/>
                    </a:cubicBezTo>
                    <a:cubicBezTo>
                      <a:pt x="14983" y="6018"/>
                      <a:pt x="15073" y="5864"/>
                      <a:pt x="15016" y="5674"/>
                    </a:cubicBezTo>
                    <a:cubicBezTo>
                      <a:pt x="14959" y="5485"/>
                      <a:pt x="14778" y="5334"/>
                      <a:pt x="14611" y="5334"/>
                    </a:cubicBezTo>
                    <a:close/>
                    <a:moveTo>
                      <a:pt x="15347" y="5334"/>
                    </a:moveTo>
                    <a:cubicBezTo>
                      <a:pt x="15180" y="5334"/>
                      <a:pt x="15091" y="5485"/>
                      <a:pt x="15148" y="5674"/>
                    </a:cubicBezTo>
                    <a:cubicBezTo>
                      <a:pt x="15206" y="5864"/>
                      <a:pt x="15390" y="6018"/>
                      <a:pt x="15558" y="6018"/>
                    </a:cubicBezTo>
                    <a:cubicBezTo>
                      <a:pt x="15728" y="6018"/>
                      <a:pt x="15816" y="5864"/>
                      <a:pt x="15756" y="5674"/>
                    </a:cubicBezTo>
                    <a:cubicBezTo>
                      <a:pt x="15697" y="5485"/>
                      <a:pt x="15515" y="5334"/>
                      <a:pt x="15347" y="5334"/>
                    </a:cubicBezTo>
                    <a:close/>
                    <a:moveTo>
                      <a:pt x="2860" y="6184"/>
                    </a:moveTo>
                    <a:cubicBezTo>
                      <a:pt x="2691" y="6184"/>
                      <a:pt x="2573" y="6340"/>
                      <a:pt x="2595" y="6533"/>
                    </a:cubicBezTo>
                    <a:cubicBezTo>
                      <a:pt x="2618" y="6728"/>
                      <a:pt x="2774" y="6886"/>
                      <a:pt x="2945" y="6886"/>
                    </a:cubicBezTo>
                    <a:cubicBezTo>
                      <a:pt x="3116" y="6886"/>
                      <a:pt x="3235" y="6728"/>
                      <a:pt x="3210" y="6533"/>
                    </a:cubicBezTo>
                    <a:cubicBezTo>
                      <a:pt x="3186" y="6340"/>
                      <a:pt x="3029" y="6184"/>
                      <a:pt x="2860" y="6184"/>
                    </a:cubicBezTo>
                    <a:close/>
                    <a:moveTo>
                      <a:pt x="3608" y="6184"/>
                    </a:moveTo>
                    <a:cubicBezTo>
                      <a:pt x="3439" y="6184"/>
                      <a:pt x="3322" y="6340"/>
                      <a:pt x="3346" y="6533"/>
                    </a:cubicBezTo>
                    <a:cubicBezTo>
                      <a:pt x="3371" y="6728"/>
                      <a:pt x="3530" y="6886"/>
                      <a:pt x="3701" y="6886"/>
                    </a:cubicBezTo>
                    <a:cubicBezTo>
                      <a:pt x="3871" y="6886"/>
                      <a:pt x="3988" y="6728"/>
                      <a:pt x="3962" y="6533"/>
                    </a:cubicBezTo>
                    <a:cubicBezTo>
                      <a:pt x="3936" y="6340"/>
                      <a:pt x="3777" y="6184"/>
                      <a:pt x="3608" y="6184"/>
                    </a:cubicBezTo>
                    <a:close/>
                    <a:moveTo>
                      <a:pt x="4355" y="6184"/>
                    </a:moveTo>
                    <a:cubicBezTo>
                      <a:pt x="4186" y="6184"/>
                      <a:pt x="4071" y="6340"/>
                      <a:pt x="4098" y="6533"/>
                    </a:cubicBezTo>
                    <a:cubicBezTo>
                      <a:pt x="4125" y="6728"/>
                      <a:pt x="4285" y="6886"/>
                      <a:pt x="4456" y="6886"/>
                    </a:cubicBezTo>
                    <a:cubicBezTo>
                      <a:pt x="4626" y="6886"/>
                      <a:pt x="4741" y="6728"/>
                      <a:pt x="4713" y="6533"/>
                    </a:cubicBezTo>
                    <a:cubicBezTo>
                      <a:pt x="4684" y="6340"/>
                      <a:pt x="4524" y="6184"/>
                      <a:pt x="4355" y="6184"/>
                    </a:cubicBezTo>
                    <a:close/>
                    <a:moveTo>
                      <a:pt x="5115" y="6184"/>
                    </a:moveTo>
                    <a:cubicBezTo>
                      <a:pt x="4945" y="6184"/>
                      <a:pt x="4832" y="6340"/>
                      <a:pt x="4860" y="6533"/>
                    </a:cubicBezTo>
                    <a:cubicBezTo>
                      <a:pt x="4890" y="6728"/>
                      <a:pt x="5051" y="6886"/>
                      <a:pt x="5223" y="6886"/>
                    </a:cubicBezTo>
                    <a:cubicBezTo>
                      <a:pt x="5393" y="6886"/>
                      <a:pt x="5507" y="6728"/>
                      <a:pt x="5476" y="6533"/>
                    </a:cubicBezTo>
                    <a:cubicBezTo>
                      <a:pt x="5445" y="6340"/>
                      <a:pt x="5284" y="6184"/>
                      <a:pt x="5115" y="6184"/>
                    </a:cubicBezTo>
                    <a:close/>
                    <a:moveTo>
                      <a:pt x="5862" y="6184"/>
                    </a:moveTo>
                    <a:cubicBezTo>
                      <a:pt x="5693" y="6184"/>
                      <a:pt x="5581" y="6340"/>
                      <a:pt x="5612" y="6533"/>
                    </a:cubicBezTo>
                    <a:cubicBezTo>
                      <a:pt x="5643" y="6728"/>
                      <a:pt x="5807" y="6886"/>
                      <a:pt x="5978" y="6886"/>
                    </a:cubicBezTo>
                    <a:cubicBezTo>
                      <a:pt x="6149" y="6886"/>
                      <a:pt x="6260" y="6728"/>
                      <a:pt x="6227" y="6533"/>
                    </a:cubicBezTo>
                    <a:cubicBezTo>
                      <a:pt x="6195" y="6340"/>
                      <a:pt x="6031" y="6184"/>
                      <a:pt x="5862" y="6184"/>
                    </a:cubicBezTo>
                    <a:close/>
                    <a:moveTo>
                      <a:pt x="6610" y="6184"/>
                    </a:moveTo>
                    <a:cubicBezTo>
                      <a:pt x="6441" y="6184"/>
                      <a:pt x="6330" y="6340"/>
                      <a:pt x="6363" y="6533"/>
                    </a:cubicBezTo>
                    <a:cubicBezTo>
                      <a:pt x="6397" y="6728"/>
                      <a:pt x="6562" y="6886"/>
                      <a:pt x="6734" y="6886"/>
                    </a:cubicBezTo>
                    <a:cubicBezTo>
                      <a:pt x="6904" y="6886"/>
                      <a:pt x="7014" y="6728"/>
                      <a:pt x="6979" y="6533"/>
                    </a:cubicBezTo>
                    <a:cubicBezTo>
                      <a:pt x="6944" y="6340"/>
                      <a:pt x="6779" y="6184"/>
                      <a:pt x="6610" y="6184"/>
                    </a:cubicBezTo>
                    <a:close/>
                    <a:moveTo>
                      <a:pt x="7357" y="6184"/>
                    </a:moveTo>
                    <a:cubicBezTo>
                      <a:pt x="7189" y="6184"/>
                      <a:pt x="7079" y="6340"/>
                      <a:pt x="7115" y="6533"/>
                    </a:cubicBezTo>
                    <a:cubicBezTo>
                      <a:pt x="7150" y="6728"/>
                      <a:pt x="7318" y="6886"/>
                      <a:pt x="7489" y="6886"/>
                    </a:cubicBezTo>
                    <a:cubicBezTo>
                      <a:pt x="7660" y="6886"/>
                      <a:pt x="7768" y="6728"/>
                      <a:pt x="7731" y="6533"/>
                    </a:cubicBezTo>
                    <a:cubicBezTo>
                      <a:pt x="7693" y="6340"/>
                      <a:pt x="7527" y="6184"/>
                      <a:pt x="7357" y="6184"/>
                    </a:cubicBezTo>
                    <a:close/>
                    <a:moveTo>
                      <a:pt x="8105" y="6184"/>
                    </a:moveTo>
                    <a:cubicBezTo>
                      <a:pt x="7936" y="6184"/>
                      <a:pt x="7829" y="6340"/>
                      <a:pt x="7866" y="6533"/>
                    </a:cubicBezTo>
                    <a:cubicBezTo>
                      <a:pt x="7904" y="6728"/>
                      <a:pt x="8073" y="6886"/>
                      <a:pt x="8244" y="6886"/>
                    </a:cubicBezTo>
                    <a:cubicBezTo>
                      <a:pt x="8415" y="6886"/>
                      <a:pt x="8521" y="6728"/>
                      <a:pt x="8482" y="6533"/>
                    </a:cubicBezTo>
                    <a:cubicBezTo>
                      <a:pt x="8442" y="6340"/>
                      <a:pt x="8274" y="6184"/>
                      <a:pt x="8105" y="6184"/>
                    </a:cubicBezTo>
                    <a:close/>
                    <a:moveTo>
                      <a:pt x="8864" y="6184"/>
                    </a:moveTo>
                    <a:cubicBezTo>
                      <a:pt x="8696" y="6184"/>
                      <a:pt x="8590" y="6340"/>
                      <a:pt x="8630" y="6533"/>
                    </a:cubicBezTo>
                    <a:cubicBezTo>
                      <a:pt x="8669" y="6728"/>
                      <a:pt x="8841" y="6886"/>
                      <a:pt x="9011" y="6886"/>
                    </a:cubicBezTo>
                    <a:cubicBezTo>
                      <a:pt x="9182" y="6886"/>
                      <a:pt x="9287" y="6728"/>
                      <a:pt x="9245" y="6533"/>
                    </a:cubicBezTo>
                    <a:cubicBezTo>
                      <a:pt x="9204" y="6340"/>
                      <a:pt x="9034" y="6184"/>
                      <a:pt x="8864" y="6184"/>
                    </a:cubicBezTo>
                    <a:close/>
                    <a:moveTo>
                      <a:pt x="9612" y="6184"/>
                    </a:moveTo>
                    <a:cubicBezTo>
                      <a:pt x="9443" y="6184"/>
                      <a:pt x="9339" y="6340"/>
                      <a:pt x="9381" y="6533"/>
                    </a:cubicBezTo>
                    <a:cubicBezTo>
                      <a:pt x="9423" y="6728"/>
                      <a:pt x="9595" y="6886"/>
                      <a:pt x="9766" y="6886"/>
                    </a:cubicBezTo>
                    <a:cubicBezTo>
                      <a:pt x="9937" y="6886"/>
                      <a:pt x="10040" y="6728"/>
                      <a:pt x="9996" y="6533"/>
                    </a:cubicBezTo>
                    <a:cubicBezTo>
                      <a:pt x="9953" y="6340"/>
                      <a:pt x="9781" y="6184"/>
                      <a:pt x="9612" y="6184"/>
                    </a:cubicBezTo>
                    <a:close/>
                    <a:moveTo>
                      <a:pt x="10359" y="6184"/>
                    </a:moveTo>
                    <a:cubicBezTo>
                      <a:pt x="10191" y="6184"/>
                      <a:pt x="10089" y="6340"/>
                      <a:pt x="10133" y="6533"/>
                    </a:cubicBezTo>
                    <a:cubicBezTo>
                      <a:pt x="10177" y="6728"/>
                      <a:pt x="10351" y="6886"/>
                      <a:pt x="10522" y="6886"/>
                    </a:cubicBezTo>
                    <a:cubicBezTo>
                      <a:pt x="10693" y="6886"/>
                      <a:pt x="10794" y="6728"/>
                      <a:pt x="10748" y="6533"/>
                    </a:cubicBezTo>
                    <a:cubicBezTo>
                      <a:pt x="10702" y="6340"/>
                      <a:pt x="10529" y="6184"/>
                      <a:pt x="10359" y="6184"/>
                    </a:cubicBezTo>
                    <a:close/>
                    <a:moveTo>
                      <a:pt x="11107" y="6184"/>
                    </a:moveTo>
                    <a:cubicBezTo>
                      <a:pt x="10938" y="6184"/>
                      <a:pt x="10838" y="6340"/>
                      <a:pt x="10884" y="6533"/>
                    </a:cubicBezTo>
                    <a:cubicBezTo>
                      <a:pt x="10931" y="6728"/>
                      <a:pt x="11107" y="6886"/>
                      <a:pt x="11278" y="6886"/>
                    </a:cubicBezTo>
                    <a:cubicBezTo>
                      <a:pt x="11448" y="6886"/>
                      <a:pt x="11548" y="6728"/>
                      <a:pt x="11500" y="6533"/>
                    </a:cubicBezTo>
                    <a:cubicBezTo>
                      <a:pt x="11452" y="6340"/>
                      <a:pt x="11277" y="6184"/>
                      <a:pt x="11107" y="6184"/>
                    </a:cubicBezTo>
                    <a:close/>
                    <a:moveTo>
                      <a:pt x="11856" y="6184"/>
                    </a:moveTo>
                    <a:cubicBezTo>
                      <a:pt x="11686" y="6184"/>
                      <a:pt x="11588" y="6340"/>
                      <a:pt x="11636" y="6533"/>
                    </a:cubicBezTo>
                    <a:cubicBezTo>
                      <a:pt x="11685" y="6728"/>
                      <a:pt x="11862" y="6886"/>
                      <a:pt x="12033" y="6886"/>
                    </a:cubicBezTo>
                    <a:cubicBezTo>
                      <a:pt x="12204" y="6886"/>
                      <a:pt x="12302" y="6728"/>
                      <a:pt x="12251" y="6533"/>
                    </a:cubicBezTo>
                    <a:cubicBezTo>
                      <a:pt x="12201" y="6340"/>
                      <a:pt x="12024" y="6184"/>
                      <a:pt x="11856" y="6184"/>
                    </a:cubicBezTo>
                    <a:close/>
                    <a:moveTo>
                      <a:pt x="12615" y="6184"/>
                    </a:moveTo>
                    <a:cubicBezTo>
                      <a:pt x="12446" y="6184"/>
                      <a:pt x="12349" y="6340"/>
                      <a:pt x="12400" y="6533"/>
                    </a:cubicBezTo>
                    <a:cubicBezTo>
                      <a:pt x="12450" y="6728"/>
                      <a:pt x="12630" y="6886"/>
                      <a:pt x="12801" y="6886"/>
                    </a:cubicBezTo>
                    <a:cubicBezTo>
                      <a:pt x="12971" y="6886"/>
                      <a:pt x="13067" y="6728"/>
                      <a:pt x="13015" y="6533"/>
                    </a:cubicBezTo>
                    <a:cubicBezTo>
                      <a:pt x="12963" y="6340"/>
                      <a:pt x="12784" y="6184"/>
                      <a:pt x="12615" y="6184"/>
                    </a:cubicBezTo>
                    <a:close/>
                    <a:moveTo>
                      <a:pt x="13363" y="6184"/>
                    </a:moveTo>
                    <a:cubicBezTo>
                      <a:pt x="13194" y="6184"/>
                      <a:pt x="13099" y="6340"/>
                      <a:pt x="13151" y="6533"/>
                    </a:cubicBezTo>
                    <a:cubicBezTo>
                      <a:pt x="13204" y="6728"/>
                      <a:pt x="13385" y="6886"/>
                      <a:pt x="13556" y="6886"/>
                    </a:cubicBezTo>
                    <a:cubicBezTo>
                      <a:pt x="13727" y="6886"/>
                      <a:pt x="13821" y="6728"/>
                      <a:pt x="13767" y="6533"/>
                    </a:cubicBezTo>
                    <a:cubicBezTo>
                      <a:pt x="13713" y="6340"/>
                      <a:pt x="13532" y="6184"/>
                      <a:pt x="13363" y="6184"/>
                    </a:cubicBezTo>
                    <a:close/>
                    <a:moveTo>
                      <a:pt x="14111" y="6184"/>
                    </a:moveTo>
                    <a:cubicBezTo>
                      <a:pt x="13942" y="6184"/>
                      <a:pt x="13849" y="6340"/>
                      <a:pt x="13903" y="6533"/>
                    </a:cubicBezTo>
                    <a:cubicBezTo>
                      <a:pt x="13958" y="6728"/>
                      <a:pt x="14141" y="6886"/>
                      <a:pt x="14311" y="6886"/>
                    </a:cubicBezTo>
                    <a:cubicBezTo>
                      <a:pt x="14483" y="6886"/>
                      <a:pt x="14575" y="6728"/>
                      <a:pt x="14519" y="6533"/>
                    </a:cubicBezTo>
                    <a:cubicBezTo>
                      <a:pt x="14463" y="6340"/>
                      <a:pt x="14280" y="6184"/>
                      <a:pt x="14111" y="6184"/>
                    </a:cubicBezTo>
                    <a:close/>
                    <a:moveTo>
                      <a:pt x="14859" y="6184"/>
                    </a:moveTo>
                    <a:cubicBezTo>
                      <a:pt x="14689" y="6184"/>
                      <a:pt x="14599" y="6340"/>
                      <a:pt x="14655" y="6533"/>
                    </a:cubicBezTo>
                    <a:cubicBezTo>
                      <a:pt x="14712" y="6728"/>
                      <a:pt x="14896" y="6886"/>
                      <a:pt x="15068" y="6886"/>
                    </a:cubicBezTo>
                    <a:cubicBezTo>
                      <a:pt x="15239" y="6886"/>
                      <a:pt x="15329" y="6728"/>
                      <a:pt x="15270" y="6533"/>
                    </a:cubicBezTo>
                    <a:cubicBezTo>
                      <a:pt x="15212" y="6340"/>
                      <a:pt x="15028" y="6184"/>
                      <a:pt x="14859" y="6184"/>
                    </a:cubicBezTo>
                    <a:close/>
                    <a:moveTo>
                      <a:pt x="15607" y="6184"/>
                    </a:moveTo>
                    <a:cubicBezTo>
                      <a:pt x="15438" y="6184"/>
                      <a:pt x="15348" y="6340"/>
                      <a:pt x="15407" y="6533"/>
                    </a:cubicBezTo>
                    <a:cubicBezTo>
                      <a:pt x="15466" y="6728"/>
                      <a:pt x="15653" y="6886"/>
                      <a:pt x="15823" y="6886"/>
                    </a:cubicBezTo>
                    <a:cubicBezTo>
                      <a:pt x="15995" y="6886"/>
                      <a:pt x="16084" y="6728"/>
                      <a:pt x="16023" y="6533"/>
                    </a:cubicBezTo>
                    <a:cubicBezTo>
                      <a:pt x="15962" y="6340"/>
                      <a:pt x="15777" y="6184"/>
                      <a:pt x="15607" y="6184"/>
                    </a:cubicBezTo>
                    <a:close/>
                    <a:moveTo>
                      <a:pt x="2957" y="7035"/>
                    </a:moveTo>
                    <a:cubicBezTo>
                      <a:pt x="2786" y="7035"/>
                      <a:pt x="2666" y="7195"/>
                      <a:pt x="2689" y="7393"/>
                    </a:cubicBezTo>
                    <a:cubicBezTo>
                      <a:pt x="2712" y="7593"/>
                      <a:pt x="2871" y="7754"/>
                      <a:pt x="3044" y="7754"/>
                    </a:cubicBezTo>
                    <a:cubicBezTo>
                      <a:pt x="3217" y="7754"/>
                      <a:pt x="3337" y="7593"/>
                      <a:pt x="3312" y="7393"/>
                    </a:cubicBezTo>
                    <a:cubicBezTo>
                      <a:pt x="3287" y="7195"/>
                      <a:pt x="3128" y="7035"/>
                      <a:pt x="2957" y="7035"/>
                    </a:cubicBezTo>
                    <a:close/>
                    <a:moveTo>
                      <a:pt x="3717" y="7035"/>
                    </a:moveTo>
                    <a:cubicBezTo>
                      <a:pt x="3545" y="7035"/>
                      <a:pt x="3427" y="7195"/>
                      <a:pt x="3452" y="7393"/>
                    </a:cubicBezTo>
                    <a:cubicBezTo>
                      <a:pt x="3477" y="7593"/>
                      <a:pt x="3639" y="7754"/>
                      <a:pt x="3812" y="7754"/>
                    </a:cubicBezTo>
                    <a:cubicBezTo>
                      <a:pt x="3985" y="7754"/>
                      <a:pt x="4103" y="7593"/>
                      <a:pt x="4075" y="7393"/>
                    </a:cubicBezTo>
                    <a:cubicBezTo>
                      <a:pt x="4048" y="7195"/>
                      <a:pt x="3888" y="7035"/>
                      <a:pt x="3717" y="7035"/>
                    </a:cubicBezTo>
                    <a:close/>
                    <a:moveTo>
                      <a:pt x="4487" y="7035"/>
                    </a:moveTo>
                    <a:cubicBezTo>
                      <a:pt x="4315" y="7035"/>
                      <a:pt x="4199" y="7195"/>
                      <a:pt x="4227" y="7393"/>
                    </a:cubicBezTo>
                    <a:cubicBezTo>
                      <a:pt x="4254" y="7593"/>
                      <a:pt x="4417" y="7754"/>
                      <a:pt x="4590" y="7754"/>
                    </a:cubicBezTo>
                    <a:cubicBezTo>
                      <a:pt x="4763" y="7754"/>
                      <a:pt x="4879" y="7593"/>
                      <a:pt x="4850" y="7393"/>
                    </a:cubicBezTo>
                    <a:cubicBezTo>
                      <a:pt x="4821" y="7195"/>
                      <a:pt x="4658" y="7035"/>
                      <a:pt x="4487" y="7035"/>
                    </a:cubicBezTo>
                    <a:close/>
                    <a:moveTo>
                      <a:pt x="5246" y="7035"/>
                    </a:moveTo>
                    <a:cubicBezTo>
                      <a:pt x="5075" y="7035"/>
                      <a:pt x="4960" y="7195"/>
                      <a:pt x="4990" y="7393"/>
                    </a:cubicBezTo>
                    <a:cubicBezTo>
                      <a:pt x="5020" y="7593"/>
                      <a:pt x="5184" y="7754"/>
                      <a:pt x="5357" y="7754"/>
                    </a:cubicBezTo>
                    <a:cubicBezTo>
                      <a:pt x="5530" y="7754"/>
                      <a:pt x="5645" y="7593"/>
                      <a:pt x="5613" y="7393"/>
                    </a:cubicBezTo>
                    <a:cubicBezTo>
                      <a:pt x="5582" y="7195"/>
                      <a:pt x="5418" y="7035"/>
                      <a:pt x="5246" y="7035"/>
                    </a:cubicBezTo>
                    <a:close/>
                    <a:moveTo>
                      <a:pt x="6006" y="7035"/>
                    </a:moveTo>
                    <a:cubicBezTo>
                      <a:pt x="5834" y="7035"/>
                      <a:pt x="5721" y="7195"/>
                      <a:pt x="5753" y="7393"/>
                    </a:cubicBezTo>
                    <a:cubicBezTo>
                      <a:pt x="5785" y="7593"/>
                      <a:pt x="5951" y="7754"/>
                      <a:pt x="6124" y="7754"/>
                    </a:cubicBezTo>
                    <a:cubicBezTo>
                      <a:pt x="6297" y="7754"/>
                      <a:pt x="6410" y="7593"/>
                      <a:pt x="6376" y="7393"/>
                    </a:cubicBezTo>
                    <a:cubicBezTo>
                      <a:pt x="6343" y="7195"/>
                      <a:pt x="6177" y="7035"/>
                      <a:pt x="6006" y="7035"/>
                    </a:cubicBezTo>
                    <a:close/>
                    <a:moveTo>
                      <a:pt x="6765" y="7035"/>
                    </a:moveTo>
                    <a:cubicBezTo>
                      <a:pt x="6594" y="7035"/>
                      <a:pt x="6482" y="7195"/>
                      <a:pt x="6516" y="7393"/>
                    </a:cubicBezTo>
                    <a:cubicBezTo>
                      <a:pt x="6550" y="7593"/>
                      <a:pt x="6718" y="7754"/>
                      <a:pt x="6891" y="7754"/>
                    </a:cubicBezTo>
                    <a:cubicBezTo>
                      <a:pt x="7064" y="7754"/>
                      <a:pt x="7175" y="7593"/>
                      <a:pt x="7139" y="7393"/>
                    </a:cubicBezTo>
                    <a:cubicBezTo>
                      <a:pt x="7103" y="7195"/>
                      <a:pt x="6936" y="7035"/>
                      <a:pt x="6765" y="7035"/>
                    </a:cubicBezTo>
                    <a:close/>
                    <a:moveTo>
                      <a:pt x="7524" y="7035"/>
                    </a:moveTo>
                    <a:cubicBezTo>
                      <a:pt x="7353" y="7035"/>
                      <a:pt x="7243" y="7195"/>
                      <a:pt x="7279" y="7393"/>
                    </a:cubicBezTo>
                    <a:cubicBezTo>
                      <a:pt x="7316" y="7593"/>
                      <a:pt x="7486" y="7754"/>
                      <a:pt x="7659" y="7754"/>
                    </a:cubicBezTo>
                    <a:cubicBezTo>
                      <a:pt x="7832" y="7754"/>
                      <a:pt x="7941" y="7593"/>
                      <a:pt x="7903" y="7393"/>
                    </a:cubicBezTo>
                    <a:cubicBezTo>
                      <a:pt x="7865" y="7195"/>
                      <a:pt x="7696" y="7035"/>
                      <a:pt x="7524" y="7035"/>
                    </a:cubicBezTo>
                    <a:close/>
                    <a:moveTo>
                      <a:pt x="8284" y="7035"/>
                    </a:moveTo>
                    <a:cubicBezTo>
                      <a:pt x="8112" y="7035"/>
                      <a:pt x="8004" y="7195"/>
                      <a:pt x="8042" y="7393"/>
                    </a:cubicBezTo>
                    <a:cubicBezTo>
                      <a:pt x="8081" y="7593"/>
                      <a:pt x="8253" y="7754"/>
                      <a:pt x="8426" y="7754"/>
                    </a:cubicBezTo>
                    <a:cubicBezTo>
                      <a:pt x="8599" y="7754"/>
                      <a:pt x="8706" y="7593"/>
                      <a:pt x="8666" y="7393"/>
                    </a:cubicBezTo>
                    <a:cubicBezTo>
                      <a:pt x="8625" y="7195"/>
                      <a:pt x="8455" y="7035"/>
                      <a:pt x="8284" y="7035"/>
                    </a:cubicBezTo>
                    <a:close/>
                    <a:moveTo>
                      <a:pt x="9042" y="7035"/>
                    </a:moveTo>
                    <a:cubicBezTo>
                      <a:pt x="8872" y="7035"/>
                      <a:pt x="8765" y="7195"/>
                      <a:pt x="8806" y="7393"/>
                    </a:cubicBezTo>
                    <a:cubicBezTo>
                      <a:pt x="8847" y="7593"/>
                      <a:pt x="9020" y="7754"/>
                      <a:pt x="9193" y="7754"/>
                    </a:cubicBezTo>
                    <a:cubicBezTo>
                      <a:pt x="9366" y="7754"/>
                      <a:pt x="9471" y="7593"/>
                      <a:pt x="9429" y="7393"/>
                    </a:cubicBezTo>
                    <a:cubicBezTo>
                      <a:pt x="9386" y="7195"/>
                      <a:pt x="9214" y="7035"/>
                      <a:pt x="9042" y="7035"/>
                    </a:cubicBezTo>
                    <a:close/>
                    <a:moveTo>
                      <a:pt x="9802" y="7035"/>
                    </a:moveTo>
                    <a:cubicBezTo>
                      <a:pt x="9631" y="7035"/>
                      <a:pt x="9526" y="7195"/>
                      <a:pt x="9569" y="7393"/>
                    </a:cubicBezTo>
                    <a:cubicBezTo>
                      <a:pt x="9612" y="7593"/>
                      <a:pt x="9787" y="7754"/>
                      <a:pt x="9960" y="7754"/>
                    </a:cubicBezTo>
                    <a:cubicBezTo>
                      <a:pt x="10134" y="7754"/>
                      <a:pt x="10237" y="7593"/>
                      <a:pt x="10192" y="7393"/>
                    </a:cubicBezTo>
                    <a:cubicBezTo>
                      <a:pt x="10148" y="7195"/>
                      <a:pt x="9973" y="7035"/>
                      <a:pt x="9802" y="7035"/>
                    </a:cubicBezTo>
                    <a:close/>
                    <a:moveTo>
                      <a:pt x="10561" y="7035"/>
                    </a:moveTo>
                    <a:cubicBezTo>
                      <a:pt x="10390" y="7035"/>
                      <a:pt x="10288" y="7195"/>
                      <a:pt x="10333" y="7393"/>
                    </a:cubicBezTo>
                    <a:cubicBezTo>
                      <a:pt x="10378" y="7593"/>
                      <a:pt x="10555" y="7754"/>
                      <a:pt x="10727" y="7754"/>
                    </a:cubicBezTo>
                    <a:cubicBezTo>
                      <a:pt x="10901" y="7754"/>
                      <a:pt x="11002" y="7593"/>
                      <a:pt x="10955" y="7393"/>
                    </a:cubicBezTo>
                    <a:cubicBezTo>
                      <a:pt x="10909" y="7195"/>
                      <a:pt x="10732" y="7035"/>
                      <a:pt x="10561" y="7035"/>
                    </a:cubicBezTo>
                    <a:close/>
                    <a:moveTo>
                      <a:pt x="11321" y="7035"/>
                    </a:moveTo>
                    <a:cubicBezTo>
                      <a:pt x="11149" y="7035"/>
                      <a:pt x="11049" y="7195"/>
                      <a:pt x="11096" y="7393"/>
                    </a:cubicBezTo>
                    <a:cubicBezTo>
                      <a:pt x="11144" y="7593"/>
                      <a:pt x="11322" y="7754"/>
                      <a:pt x="11495" y="7754"/>
                    </a:cubicBezTo>
                    <a:cubicBezTo>
                      <a:pt x="11668" y="7754"/>
                      <a:pt x="11768" y="7593"/>
                      <a:pt x="11719" y="7393"/>
                    </a:cubicBezTo>
                    <a:cubicBezTo>
                      <a:pt x="11670" y="7195"/>
                      <a:pt x="11492" y="7035"/>
                      <a:pt x="11321" y="7035"/>
                    </a:cubicBezTo>
                    <a:close/>
                    <a:moveTo>
                      <a:pt x="12080" y="7035"/>
                    </a:moveTo>
                    <a:cubicBezTo>
                      <a:pt x="11909" y="7035"/>
                      <a:pt x="11810" y="7195"/>
                      <a:pt x="11860" y="7393"/>
                    </a:cubicBezTo>
                    <a:cubicBezTo>
                      <a:pt x="11909" y="7593"/>
                      <a:pt x="12089" y="7754"/>
                      <a:pt x="12263" y="7754"/>
                    </a:cubicBezTo>
                    <a:cubicBezTo>
                      <a:pt x="12435" y="7754"/>
                      <a:pt x="12534" y="7593"/>
                      <a:pt x="12483" y="7393"/>
                    </a:cubicBezTo>
                    <a:cubicBezTo>
                      <a:pt x="12432" y="7195"/>
                      <a:pt x="12251" y="7035"/>
                      <a:pt x="12080" y="7035"/>
                    </a:cubicBezTo>
                    <a:close/>
                    <a:moveTo>
                      <a:pt x="12840" y="7035"/>
                    </a:moveTo>
                    <a:cubicBezTo>
                      <a:pt x="12668" y="7035"/>
                      <a:pt x="12572" y="7195"/>
                      <a:pt x="12623" y="7393"/>
                    </a:cubicBezTo>
                    <a:cubicBezTo>
                      <a:pt x="12675" y="7593"/>
                      <a:pt x="12857" y="7754"/>
                      <a:pt x="13030" y="7754"/>
                    </a:cubicBezTo>
                    <a:cubicBezTo>
                      <a:pt x="13203" y="7754"/>
                      <a:pt x="13300" y="7593"/>
                      <a:pt x="13246" y="7393"/>
                    </a:cubicBezTo>
                    <a:cubicBezTo>
                      <a:pt x="13193" y="7195"/>
                      <a:pt x="13011" y="7035"/>
                      <a:pt x="12840" y="7035"/>
                    </a:cubicBezTo>
                    <a:close/>
                    <a:moveTo>
                      <a:pt x="13600" y="7035"/>
                    </a:moveTo>
                    <a:cubicBezTo>
                      <a:pt x="13428" y="7035"/>
                      <a:pt x="13333" y="7195"/>
                      <a:pt x="13387" y="7393"/>
                    </a:cubicBezTo>
                    <a:cubicBezTo>
                      <a:pt x="13441" y="7593"/>
                      <a:pt x="13625" y="7754"/>
                      <a:pt x="13798" y="7754"/>
                    </a:cubicBezTo>
                    <a:cubicBezTo>
                      <a:pt x="13971" y="7754"/>
                      <a:pt x="14066" y="7593"/>
                      <a:pt x="14010" y="7393"/>
                    </a:cubicBezTo>
                    <a:cubicBezTo>
                      <a:pt x="13954" y="7195"/>
                      <a:pt x="13771" y="7035"/>
                      <a:pt x="13600" y="7035"/>
                    </a:cubicBezTo>
                    <a:close/>
                    <a:moveTo>
                      <a:pt x="14359" y="7035"/>
                    </a:moveTo>
                    <a:cubicBezTo>
                      <a:pt x="14188" y="7035"/>
                      <a:pt x="14094" y="7195"/>
                      <a:pt x="14150" y="7393"/>
                    </a:cubicBezTo>
                    <a:cubicBezTo>
                      <a:pt x="14206" y="7593"/>
                      <a:pt x="14392" y="7754"/>
                      <a:pt x="14565" y="7754"/>
                    </a:cubicBezTo>
                    <a:cubicBezTo>
                      <a:pt x="14738" y="7754"/>
                      <a:pt x="14831" y="7593"/>
                      <a:pt x="14773" y="7393"/>
                    </a:cubicBezTo>
                    <a:cubicBezTo>
                      <a:pt x="14716" y="7195"/>
                      <a:pt x="14530" y="7035"/>
                      <a:pt x="14359" y="7035"/>
                    </a:cubicBezTo>
                    <a:close/>
                    <a:moveTo>
                      <a:pt x="15878" y="7035"/>
                    </a:moveTo>
                    <a:cubicBezTo>
                      <a:pt x="15707" y="7035"/>
                      <a:pt x="15617" y="7195"/>
                      <a:pt x="15678" y="7393"/>
                    </a:cubicBezTo>
                    <a:cubicBezTo>
                      <a:pt x="15738" y="7593"/>
                      <a:pt x="15928" y="7754"/>
                      <a:pt x="16101" y="7754"/>
                    </a:cubicBezTo>
                    <a:cubicBezTo>
                      <a:pt x="16274" y="7754"/>
                      <a:pt x="16363" y="7593"/>
                      <a:pt x="16301" y="7393"/>
                    </a:cubicBezTo>
                    <a:cubicBezTo>
                      <a:pt x="16239" y="7195"/>
                      <a:pt x="16050" y="7035"/>
                      <a:pt x="15878" y="7035"/>
                    </a:cubicBezTo>
                    <a:close/>
                    <a:moveTo>
                      <a:pt x="3066" y="7907"/>
                    </a:moveTo>
                    <a:cubicBezTo>
                      <a:pt x="2892" y="7907"/>
                      <a:pt x="2771" y="8071"/>
                      <a:pt x="2795" y="8275"/>
                    </a:cubicBezTo>
                    <a:cubicBezTo>
                      <a:pt x="2818" y="8479"/>
                      <a:pt x="2980" y="8646"/>
                      <a:pt x="3155" y="8646"/>
                    </a:cubicBezTo>
                    <a:cubicBezTo>
                      <a:pt x="3330" y="8646"/>
                      <a:pt x="3451" y="8479"/>
                      <a:pt x="3426" y="8275"/>
                    </a:cubicBezTo>
                    <a:cubicBezTo>
                      <a:pt x="3400" y="8071"/>
                      <a:pt x="3239" y="7907"/>
                      <a:pt x="3066" y="7907"/>
                    </a:cubicBezTo>
                    <a:close/>
                    <a:moveTo>
                      <a:pt x="3837" y="7907"/>
                    </a:moveTo>
                    <a:cubicBezTo>
                      <a:pt x="3663" y="7907"/>
                      <a:pt x="3544" y="8071"/>
                      <a:pt x="3570" y="8275"/>
                    </a:cubicBezTo>
                    <a:cubicBezTo>
                      <a:pt x="3595" y="8479"/>
                      <a:pt x="3759" y="8646"/>
                      <a:pt x="3934" y="8646"/>
                    </a:cubicBezTo>
                    <a:cubicBezTo>
                      <a:pt x="4109" y="8646"/>
                      <a:pt x="4229" y="8479"/>
                      <a:pt x="4201" y="8275"/>
                    </a:cubicBezTo>
                    <a:cubicBezTo>
                      <a:pt x="4173" y="8071"/>
                      <a:pt x="4010" y="7907"/>
                      <a:pt x="3837" y="7907"/>
                    </a:cubicBezTo>
                    <a:close/>
                    <a:moveTo>
                      <a:pt x="4607" y="7907"/>
                    </a:moveTo>
                    <a:cubicBezTo>
                      <a:pt x="4433" y="7907"/>
                      <a:pt x="4316" y="8071"/>
                      <a:pt x="4344" y="8275"/>
                    </a:cubicBezTo>
                    <a:cubicBezTo>
                      <a:pt x="4372" y="8479"/>
                      <a:pt x="4537" y="8646"/>
                      <a:pt x="4713" y="8646"/>
                    </a:cubicBezTo>
                    <a:cubicBezTo>
                      <a:pt x="4888" y="8646"/>
                      <a:pt x="5005" y="8479"/>
                      <a:pt x="4975" y="8275"/>
                    </a:cubicBezTo>
                    <a:cubicBezTo>
                      <a:pt x="4945" y="8071"/>
                      <a:pt x="4780" y="7907"/>
                      <a:pt x="4607" y="7907"/>
                    </a:cubicBezTo>
                    <a:close/>
                    <a:moveTo>
                      <a:pt x="5378" y="7907"/>
                    </a:moveTo>
                    <a:cubicBezTo>
                      <a:pt x="5204" y="7907"/>
                      <a:pt x="5088" y="8071"/>
                      <a:pt x="5119" y="8275"/>
                    </a:cubicBezTo>
                    <a:cubicBezTo>
                      <a:pt x="5149" y="8479"/>
                      <a:pt x="5316" y="8646"/>
                      <a:pt x="5492" y="8646"/>
                    </a:cubicBezTo>
                    <a:cubicBezTo>
                      <a:pt x="5667" y="8646"/>
                      <a:pt x="5783" y="8479"/>
                      <a:pt x="5750" y="8275"/>
                    </a:cubicBezTo>
                    <a:cubicBezTo>
                      <a:pt x="5718" y="8071"/>
                      <a:pt x="5551" y="7907"/>
                      <a:pt x="5378" y="7907"/>
                    </a:cubicBezTo>
                    <a:close/>
                    <a:moveTo>
                      <a:pt x="6149" y="7907"/>
                    </a:moveTo>
                    <a:cubicBezTo>
                      <a:pt x="5975" y="7907"/>
                      <a:pt x="5861" y="8071"/>
                      <a:pt x="5894" y="8275"/>
                    </a:cubicBezTo>
                    <a:cubicBezTo>
                      <a:pt x="5927" y="8479"/>
                      <a:pt x="6095" y="8646"/>
                      <a:pt x="6271" y="8646"/>
                    </a:cubicBezTo>
                    <a:cubicBezTo>
                      <a:pt x="6446" y="8646"/>
                      <a:pt x="6560" y="8479"/>
                      <a:pt x="6525" y="8275"/>
                    </a:cubicBezTo>
                    <a:cubicBezTo>
                      <a:pt x="6491" y="8071"/>
                      <a:pt x="6323" y="7907"/>
                      <a:pt x="6149" y="7907"/>
                    </a:cubicBezTo>
                    <a:close/>
                    <a:moveTo>
                      <a:pt x="6920" y="7907"/>
                    </a:moveTo>
                    <a:cubicBezTo>
                      <a:pt x="6746" y="7907"/>
                      <a:pt x="6634" y="8071"/>
                      <a:pt x="6669" y="8275"/>
                    </a:cubicBezTo>
                    <a:cubicBezTo>
                      <a:pt x="6704" y="8479"/>
                      <a:pt x="6874" y="8646"/>
                      <a:pt x="7050" y="8646"/>
                    </a:cubicBezTo>
                    <a:cubicBezTo>
                      <a:pt x="7225" y="8646"/>
                      <a:pt x="7337" y="8479"/>
                      <a:pt x="7300" y="8275"/>
                    </a:cubicBezTo>
                    <a:cubicBezTo>
                      <a:pt x="7263" y="8071"/>
                      <a:pt x="7093" y="7907"/>
                      <a:pt x="6920" y="7907"/>
                    </a:cubicBezTo>
                    <a:close/>
                    <a:moveTo>
                      <a:pt x="7691" y="7907"/>
                    </a:moveTo>
                    <a:cubicBezTo>
                      <a:pt x="7518" y="7907"/>
                      <a:pt x="7407" y="8071"/>
                      <a:pt x="7444" y="8275"/>
                    </a:cubicBezTo>
                    <a:cubicBezTo>
                      <a:pt x="7481" y="8479"/>
                      <a:pt x="7654" y="8646"/>
                      <a:pt x="7829" y="8646"/>
                    </a:cubicBezTo>
                    <a:cubicBezTo>
                      <a:pt x="8004" y="8646"/>
                      <a:pt x="8114" y="8479"/>
                      <a:pt x="8075" y="8275"/>
                    </a:cubicBezTo>
                    <a:cubicBezTo>
                      <a:pt x="8036" y="8071"/>
                      <a:pt x="7865" y="7907"/>
                      <a:pt x="7691" y="7907"/>
                    </a:cubicBezTo>
                    <a:close/>
                    <a:moveTo>
                      <a:pt x="8450" y="7907"/>
                    </a:moveTo>
                    <a:cubicBezTo>
                      <a:pt x="8277" y="7907"/>
                      <a:pt x="8168" y="8071"/>
                      <a:pt x="8207" y="8275"/>
                    </a:cubicBezTo>
                    <a:cubicBezTo>
                      <a:pt x="8247" y="8479"/>
                      <a:pt x="8421" y="8646"/>
                      <a:pt x="8597" y="8646"/>
                    </a:cubicBezTo>
                    <a:cubicBezTo>
                      <a:pt x="8772" y="8646"/>
                      <a:pt x="8880" y="8479"/>
                      <a:pt x="8838" y="8275"/>
                    </a:cubicBezTo>
                    <a:cubicBezTo>
                      <a:pt x="8797" y="8071"/>
                      <a:pt x="8623" y="7907"/>
                      <a:pt x="8450" y="7907"/>
                    </a:cubicBezTo>
                    <a:close/>
                    <a:moveTo>
                      <a:pt x="9221" y="7907"/>
                    </a:moveTo>
                    <a:cubicBezTo>
                      <a:pt x="9048" y="7907"/>
                      <a:pt x="8940" y="8071"/>
                      <a:pt x="8982" y="8275"/>
                    </a:cubicBezTo>
                    <a:cubicBezTo>
                      <a:pt x="9024" y="8479"/>
                      <a:pt x="9200" y="8646"/>
                      <a:pt x="9375" y="8646"/>
                    </a:cubicBezTo>
                    <a:cubicBezTo>
                      <a:pt x="9551" y="8646"/>
                      <a:pt x="9657" y="8479"/>
                      <a:pt x="9613" y="8275"/>
                    </a:cubicBezTo>
                    <a:cubicBezTo>
                      <a:pt x="9570" y="8071"/>
                      <a:pt x="9394" y="7907"/>
                      <a:pt x="9221" y="7907"/>
                    </a:cubicBezTo>
                    <a:close/>
                    <a:moveTo>
                      <a:pt x="9992" y="7907"/>
                    </a:moveTo>
                    <a:cubicBezTo>
                      <a:pt x="9818" y="7907"/>
                      <a:pt x="9713" y="8071"/>
                      <a:pt x="9757" y="8275"/>
                    </a:cubicBezTo>
                    <a:cubicBezTo>
                      <a:pt x="9801" y="8479"/>
                      <a:pt x="9979" y="8646"/>
                      <a:pt x="10154" y="8646"/>
                    </a:cubicBezTo>
                    <a:cubicBezTo>
                      <a:pt x="10330" y="8646"/>
                      <a:pt x="10434" y="8479"/>
                      <a:pt x="10388" y="8275"/>
                    </a:cubicBezTo>
                    <a:cubicBezTo>
                      <a:pt x="10343" y="8071"/>
                      <a:pt x="10165" y="7907"/>
                      <a:pt x="9992" y="7907"/>
                    </a:cubicBezTo>
                    <a:close/>
                    <a:moveTo>
                      <a:pt x="10763" y="7907"/>
                    </a:moveTo>
                    <a:cubicBezTo>
                      <a:pt x="10589" y="7907"/>
                      <a:pt x="10486" y="8071"/>
                      <a:pt x="10532" y="8275"/>
                    </a:cubicBezTo>
                    <a:cubicBezTo>
                      <a:pt x="10579" y="8479"/>
                      <a:pt x="10758" y="8646"/>
                      <a:pt x="10933" y="8646"/>
                    </a:cubicBezTo>
                    <a:cubicBezTo>
                      <a:pt x="11109" y="8646"/>
                      <a:pt x="11211" y="8479"/>
                      <a:pt x="11163" y="8275"/>
                    </a:cubicBezTo>
                    <a:cubicBezTo>
                      <a:pt x="11115" y="8071"/>
                      <a:pt x="10936" y="7907"/>
                      <a:pt x="10763" y="7907"/>
                    </a:cubicBezTo>
                    <a:close/>
                    <a:moveTo>
                      <a:pt x="11534" y="7907"/>
                    </a:moveTo>
                    <a:cubicBezTo>
                      <a:pt x="11361" y="7907"/>
                      <a:pt x="11259" y="8071"/>
                      <a:pt x="11308" y="8275"/>
                    </a:cubicBezTo>
                    <a:cubicBezTo>
                      <a:pt x="11356" y="8479"/>
                      <a:pt x="11538" y="8646"/>
                      <a:pt x="11713" y="8646"/>
                    </a:cubicBezTo>
                    <a:cubicBezTo>
                      <a:pt x="11888" y="8646"/>
                      <a:pt x="11989" y="8479"/>
                      <a:pt x="11938" y="8275"/>
                    </a:cubicBezTo>
                    <a:cubicBezTo>
                      <a:pt x="11888" y="8071"/>
                      <a:pt x="11708" y="7907"/>
                      <a:pt x="11534" y="7907"/>
                    </a:cubicBezTo>
                    <a:close/>
                    <a:moveTo>
                      <a:pt x="12305" y="7907"/>
                    </a:moveTo>
                    <a:cubicBezTo>
                      <a:pt x="12131" y="7907"/>
                      <a:pt x="12032" y="8071"/>
                      <a:pt x="12083" y="8275"/>
                    </a:cubicBezTo>
                    <a:cubicBezTo>
                      <a:pt x="12134" y="8479"/>
                      <a:pt x="12317" y="8646"/>
                      <a:pt x="12493" y="8646"/>
                    </a:cubicBezTo>
                    <a:cubicBezTo>
                      <a:pt x="12668" y="8646"/>
                      <a:pt x="12767" y="8479"/>
                      <a:pt x="12714" y="8275"/>
                    </a:cubicBezTo>
                    <a:cubicBezTo>
                      <a:pt x="12662" y="8071"/>
                      <a:pt x="12478" y="7907"/>
                      <a:pt x="12305" y="7907"/>
                    </a:cubicBezTo>
                    <a:close/>
                    <a:moveTo>
                      <a:pt x="13836" y="7907"/>
                    </a:moveTo>
                    <a:cubicBezTo>
                      <a:pt x="13663" y="7907"/>
                      <a:pt x="13567" y="8071"/>
                      <a:pt x="13622" y="8275"/>
                    </a:cubicBezTo>
                    <a:cubicBezTo>
                      <a:pt x="13677" y="8479"/>
                      <a:pt x="13864" y="8646"/>
                      <a:pt x="14040" y="8646"/>
                    </a:cubicBezTo>
                    <a:cubicBezTo>
                      <a:pt x="14215" y="8646"/>
                      <a:pt x="14310" y="8479"/>
                      <a:pt x="14253" y="8275"/>
                    </a:cubicBezTo>
                    <a:cubicBezTo>
                      <a:pt x="14196" y="8071"/>
                      <a:pt x="14010" y="7907"/>
                      <a:pt x="13836" y="7907"/>
                    </a:cubicBezTo>
                    <a:close/>
                    <a:moveTo>
                      <a:pt x="16150" y="7907"/>
                    </a:moveTo>
                    <a:cubicBezTo>
                      <a:pt x="15977" y="7907"/>
                      <a:pt x="15886" y="8071"/>
                      <a:pt x="15948" y="8275"/>
                    </a:cubicBezTo>
                    <a:cubicBezTo>
                      <a:pt x="16010" y="8479"/>
                      <a:pt x="16203" y="8646"/>
                      <a:pt x="16378" y="8646"/>
                    </a:cubicBezTo>
                    <a:cubicBezTo>
                      <a:pt x="16554" y="8646"/>
                      <a:pt x="16644" y="8479"/>
                      <a:pt x="16580" y="8275"/>
                    </a:cubicBezTo>
                    <a:cubicBezTo>
                      <a:pt x="16516" y="8071"/>
                      <a:pt x="16324" y="7907"/>
                      <a:pt x="16150" y="7907"/>
                    </a:cubicBezTo>
                    <a:close/>
                    <a:moveTo>
                      <a:pt x="1622" y="8820"/>
                    </a:moveTo>
                    <a:cubicBezTo>
                      <a:pt x="1446" y="8820"/>
                      <a:pt x="1320" y="8988"/>
                      <a:pt x="1339" y="9197"/>
                    </a:cubicBezTo>
                    <a:cubicBezTo>
                      <a:pt x="1359" y="9407"/>
                      <a:pt x="1519" y="9578"/>
                      <a:pt x="1696" y="9578"/>
                    </a:cubicBezTo>
                    <a:cubicBezTo>
                      <a:pt x="1874" y="9578"/>
                      <a:pt x="2000" y="9407"/>
                      <a:pt x="1978" y="9197"/>
                    </a:cubicBezTo>
                    <a:cubicBezTo>
                      <a:pt x="1957" y="8988"/>
                      <a:pt x="1797" y="8820"/>
                      <a:pt x="1622" y="8820"/>
                    </a:cubicBezTo>
                    <a:close/>
                    <a:moveTo>
                      <a:pt x="2405" y="8820"/>
                    </a:moveTo>
                    <a:cubicBezTo>
                      <a:pt x="2229" y="8820"/>
                      <a:pt x="2104" y="8988"/>
                      <a:pt x="2126" y="9197"/>
                    </a:cubicBezTo>
                    <a:cubicBezTo>
                      <a:pt x="2148" y="9407"/>
                      <a:pt x="2310" y="9578"/>
                      <a:pt x="2488" y="9578"/>
                    </a:cubicBezTo>
                    <a:cubicBezTo>
                      <a:pt x="2665" y="9578"/>
                      <a:pt x="2789" y="9407"/>
                      <a:pt x="2765" y="9197"/>
                    </a:cubicBezTo>
                    <a:cubicBezTo>
                      <a:pt x="2742" y="8988"/>
                      <a:pt x="2580" y="8820"/>
                      <a:pt x="2405" y="8820"/>
                    </a:cubicBezTo>
                    <a:close/>
                    <a:moveTo>
                      <a:pt x="3174" y="8820"/>
                    </a:moveTo>
                    <a:cubicBezTo>
                      <a:pt x="2999" y="8820"/>
                      <a:pt x="2876" y="8988"/>
                      <a:pt x="2900" y="9197"/>
                    </a:cubicBezTo>
                    <a:cubicBezTo>
                      <a:pt x="2925" y="9407"/>
                      <a:pt x="3088" y="9578"/>
                      <a:pt x="3266" y="9578"/>
                    </a:cubicBezTo>
                    <a:cubicBezTo>
                      <a:pt x="3443" y="9578"/>
                      <a:pt x="3566" y="9407"/>
                      <a:pt x="3539" y="9197"/>
                    </a:cubicBezTo>
                    <a:cubicBezTo>
                      <a:pt x="3513" y="8988"/>
                      <a:pt x="3350" y="8820"/>
                      <a:pt x="3174" y="8820"/>
                    </a:cubicBezTo>
                    <a:close/>
                    <a:moveTo>
                      <a:pt x="3957" y="8820"/>
                    </a:moveTo>
                    <a:cubicBezTo>
                      <a:pt x="3781" y="8820"/>
                      <a:pt x="3660" y="8988"/>
                      <a:pt x="3687" y="9197"/>
                    </a:cubicBezTo>
                    <a:cubicBezTo>
                      <a:pt x="3714" y="9407"/>
                      <a:pt x="3879" y="9578"/>
                      <a:pt x="4057" y="9578"/>
                    </a:cubicBezTo>
                    <a:cubicBezTo>
                      <a:pt x="4235" y="9578"/>
                      <a:pt x="4355" y="9407"/>
                      <a:pt x="4326" y="9197"/>
                    </a:cubicBezTo>
                    <a:cubicBezTo>
                      <a:pt x="4298" y="8988"/>
                      <a:pt x="4133" y="8820"/>
                      <a:pt x="3957" y="8820"/>
                    </a:cubicBezTo>
                    <a:close/>
                    <a:moveTo>
                      <a:pt x="4739" y="8820"/>
                    </a:moveTo>
                    <a:cubicBezTo>
                      <a:pt x="4563" y="8820"/>
                      <a:pt x="4444" y="8988"/>
                      <a:pt x="4473" y="9197"/>
                    </a:cubicBezTo>
                    <a:cubicBezTo>
                      <a:pt x="4502" y="9407"/>
                      <a:pt x="4669" y="9578"/>
                      <a:pt x="4847" y="9578"/>
                    </a:cubicBezTo>
                    <a:cubicBezTo>
                      <a:pt x="5024" y="9578"/>
                      <a:pt x="5144" y="9407"/>
                      <a:pt x="5113" y="9197"/>
                    </a:cubicBezTo>
                    <a:cubicBezTo>
                      <a:pt x="5082" y="8988"/>
                      <a:pt x="4915" y="8820"/>
                      <a:pt x="4739" y="8820"/>
                    </a:cubicBezTo>
                    <a:close/>
                    <a:moveTo>
                      <a:pt x="5522" y="8820"/>
                    </a:moveTo>
                    <a:cubicBezTo>
                      <a:pt x="5346" y="8820"/>
                      <a:pt x="5229" y="8988"/>
                      <a:pt x="5260" y="9197"/>
                    </a:cubicBezTo>
                    <a:cubicBezTo>
                      <a:pt x="5291" y="9407"/>
                      <a:pt x="5460" y="9578"/>
                      <a:pt x="5638" y="9578"/>
                    </a:cubicBezTo>
                    <a:cubicBezTo>
                      <a:pt x="5816" y="9578"/>
                      <a:pt x="5933" y="9407"/>
                      <a:pt x="5900" y="9197"/>
                    </a:cubicBezTo>
                    <a:cubicBezTo>
                      <a:pt x="5867" y="8988"/>
                      <a:pt x="5697" y="8820"/>
                      <a:pt x="5522" y="8820"/>
                    </a:cubicBezTo>
                    <a:close/>
                    <a:moveTo>
                      <a:pt x="6293" y="8820"/>
                    </a:moveTo>
                    <a:cubicBezTo>
                      <a:pt x="6117" y="8820"/>
                      <a:pt x="6001" y="8988"/>
                      <a:pt x="6035" y="9197"/>
                    </a:cubicBezTo>
                    <a:cubicBezTo>
                      <a:pt x="6069" y="9407"/>
                      <a:pt x="6240" y="9578"/>
                      <a:pt x="6418" y="9578"/>
                    </a:cubicBezTo>
                    <a:cubicBezTo>
                      <a:pt x="6595" y="9578"/>
                      <a:pt x="6710" y="9407"/>
                      <a:pt x="6674" y="9197"/>
                    </a:cubicBezTo>
                    <a:cubicBezTo>
                      <a:pt x="6639" y="8988"/>
                      <a:pt x="6468" y="8820"/>
                      <a:pt x="6293" y="8820"/>
                    </a:cubicBezTo>
                    <a:close/>
                    <a:moveTo>
                      <a:pt x="7075" y="8820"/>
                    </a:moveTo>
                    <a:cubicBezTo>
                      <a:pt x="6899" y="8820"/>
                      <a:pt x="6786" y="8988"/>
                      <a:pt x="6821" y="9197"/>
                    </a:cubicBezTo>
                    <a:cubicBezTo>
                      <a:pt x="6858" y="9407"/>
                      <a:pt x="7031" y="9578"/>
                      <a:pt x="7209" y="9578"/>
                    </a:cubicBezTo>
                    <a:cubicBezTo>
                      <a:pt x="7386" y="9578"/>
                      <a:pt x="7499" y="9407"/>
                      <a:pt x="7461" y="9197"/>
                    </a:cubicBezTo>
                    <a:cubicBezTo>
                      <a:pt x="7423" y="8988"/>
                      <a:pt x="7250" y="8820"/>
                      <a:pt x="7075" y="8820"/>
                    </a:cubicBezTo>
                    <a:close/>
                    <a:moveTo>
                      <a:pt x="7858" y="8820"/>
                    </a:moveTo>
                    <a:cubicBezTo>
                      <a:pt x="7682" y="8820"/>
                      <a:pt x="7570" y="8988"/>
                      <a:pt x="7608" y="9197"/>
                    </a:cubicBezTo>
                    <a:cubicBezTo>
                      <a:pt x="7646" y="9407"/>
                      <a:pt x="7822" y="9578"/>
                      <a:pt x="7999" y="9578"/>
                    </a:cubicBezTo>
                    <a:cubicBezTo>
                      <a:pt x="8177" y="9578"/>
                      <a:pt x="8288" y="9407"/>
                      <a:pt x="8248" y="9197"/>
                    </a:cubicBezTo>
                    <a:cubicBezTo>
                      <a:pt x="8208" y="8988"/>
                      <a:pt x="8034" y="8820"/>
                      <a:pt x="7858" y="8820"/>
                    </a:cubicBezTo>
                    <a:close/>
                    <a:moveTo>
                      <a:pt x="8629" y="8820"/>
                    </a:moveTo>
                    <a:cubicBezTo>
                      <a:pt x="8453" y="8820"/>
                      <a:pt x="8343" y="8988"/>
                      <a:pt x="8383" y="9197"/>
                    </a:cubicBezTo>
                    <a:cubicBezTo>
                      <a:pt x="8424" y="9407"/>
                      <a:pt x="8601" y="9578"/>
                      <a:pt x="8779" y="9578"/>
                    </a:cubicBezTo>
                    <a:cubicBezTo>
                      <a:pt x="8956" y="9578"/>
                      <a:pt x="9065" y="9407"/>
                      <a:pt x="9023" y="9197"/>
                    </a:cubicBezTo>
                    <a:cubicBezTo>
                      <a:pt x="8980" y="8988"/>
                      <a:pt x="8804" y="8820"/>
                      <a:pt x="8629" y="8820"/>
                    </a:cubicBezTo>
                    <a:close/>
                    <a:moveTo>
                      <a:pt x="9411" y="8820"/>
                    </a:moveTo>
                    <a:cubicBezTo>
                      <a:pt x="9236" y="8820"/>
                      <a:pt x="9127" y="8988"/>
                      <a:pt x="9170" y="9197"/>
                    </a:cubicBezTo>
                    <a:cubicBezTo>
                      <a:pt x="9213" y="9407"/>
                      <a:pt x="9392" y="9578"/>
                      <a:pt x="9569" y="9578"/>
                    </a:cubicBezTo>
                    <a:cubicBezTo>
                      <a:pt x="9747" y="9578"/>
                      <a:pt x="9855" y="9407"/>
                      <a:pt x="9810" y="9197"/>
                    </a:cubicBezTo>
                    <a:cubicBezTo>
                      <a:pt x="9765" y="8988"/>
                      <a:pt x="9587" y="8820"/>
                      <a:pt x="9411" y="8820"/>
                    </a:cubicBezTo>
                    <a:close/>
                    <a:moveTo>
                      <a:pt x="10194" y="8820"/>
                    </a:moveTo>
                    <a:cubicBezTo>
                      <a:pt x="10018" y="8820"/>
                      <a:pt x="9912" y="8988"/>
                      <a:pt x="9957" y="9197"/>
                    </a:cubicBezTo>
                    <a:cubicBezTo>
                      <a:pt x="10002" y="9407"/>
                      <a:pt x="10183" y="9578"/>
                      <a:pt x="10360" y="9578"/>
                    </a:cubicBezTo>
                    <a:cubicBezTo>
                      <a:pt x="10538" y="9578"/>
                      <a:pt x="10643" y="9407"/>
                      <a:pt x="10596" y="9197"/>
                    </a:cubicBezTo>
                    <a:cubicBezTo>
                      <a:pt x="10549" y="8988"/>
                      <a:pt x="10370" y="8820"/>
                      <a:pt x="10194" y="8820"/>
                    </a:cubicBezTo>
                    <a:close/>
                    <a:moveTo>
                      <a:pt x="10976" y="8820"/>
                    </a:moveTo>
                    <a:cubicBezTo>
                      <a:pt x="10801" y="8820"/>
                      <a:pt x="10696" y="8988"/>
                      <a:pt x="10744" y="9197"/>
                    </a:cubicBezTo>
                    <a:cubicBezTo>
                      <a:pt x="10791" y="9407"/>
                      <a:pt x="10974" y="9578"/>
                      <a:pt x="11151" y="9578"/>
                    </a:cubicBezTo>
                    <a:cubicBezTo>
                      <a:pt x="11329" y="9578"/>
                      <a:pt x="11432" y="9407"/>
                      <a:pt x="11383" y="9197"/>
                    </a:cubicBezTo>
                    <a:cubicBezTo>
                      <a:pt x="11334" y="8988"/>
                      <a:pt x="11152" y="8820"/>
                      <a:pt x="10976" y="8820"/>
                    </a:cubicBezTo>
                    <a:close/>
                    <a:moveTo>
                      <a:pt x="11747" y="8820"/>
                    </a:moveTo>
                    <a:cubicBezTo>
                      <a:pt x="11572" y="8820"/>
                      <a:pt x="11470" y="8988"/>
                      <a:pt x="11519" y="9197"/>
                    </a:cubicBezTo>
                    <a:cubicBezTo>
                      <a:pt x="11569" y="9407"/>
                      <a:pt x="11754" y="9578"/>
                      <a:pt x="11931" y="9578"/>
                    </a:cubicBezTo>
                    <a:cubicBezTo>
                      <a:pt x="12109" y="9578"/>
                      <a:pt x="12210" y="9407"/>
                      <a:pt x="12158" y="9197"/>
                    </a:cubicBezTo>
                    <a:cubicBezTo>
                      <a:pt x="12107" y="8988"/>
                      <a:pt x="11923" y="8820"/>
                      <a:pt x="11747" y="8820"/>
                    </a:cubicBezTo>
                    <a:close/>
                    <a:moveTo>
                      <a:pt x="12531" y="8820"/>
                    </a:moveTo>
                    <a:cubicBezTo>
                      <a:pt x="12354" y="8820"/>
                      <a:pt x="12254" y="8988"/>
                      <a:pt x="12306" y="9197"/>
                    </a:cubicBezTo>
                    <a:cubicBezTo>
                      <a:pt x="12358" y="9407"/>
                      <a:pt x="12544" y="9578"/>
                      <a:pt x="12722" y="9578"/>
                    </a:cubicBezTo>
                    <a:cubicBezTo>
                      <a:pt x="12900" y="9578"/>
                      <a:pt x="13000" y="9407"/>
                      <a:pt x="12946" y="9197"/>
                    </a:cubicBezTo>
                    <a:cubicBezTo>
                      <a:pt x="12892" y="8988"/>
                      <a:pt x="12706" y="8820"/>
                      <a:pt x="12531" y="8820"/>
                    </a:cubicBezTo>
                    <a:close/>
                    <a:moveTo>
                      <a:pt x="14085" y="8820"/>
                    </a:moveTo>
                    <a:cubicBezTo>
                      <a:pt x="13909" y="8820"/>
                      <a:pt x="13812" y="8988"/>
                      <a:pt x="13869" y="9197"/>
                    </a:cubicBezTo>
                    <a:cubicBezTo>
                      <a:pt x="13926" y="9407"/>
                      <a:pt x="14116" y="9578"/>
                      <a:pt x="14293" y="9578"/>
                    </a:cubicBezTo>
                    <a:cubicBezTo>
                      <a:pt x="14471" y="9578"/>
                      <a:pt x="14567" y="9407"/>
                      <a:pt x="14508" y="9197"/>
                    </a:cubicBezTo>
                    <a:cubicBezTo>
                      <a:pt x="14450" y="8988"/>
                      <a:pt x="14260" y="8820"/>
                      <a:pt x="14085" y="8820"/>
                    </a:cubicBezTo>
                    <a:close/>
                    <a:moveTo>
                      <a:pt x="14867" y="8820"/>
                    </a:moveTo>
                    <a:cubicBezTo>
                      <a:pt x="14692" y="8820"/>
                      <a:pt x="14597" y="8988"/>
                      <a:pt x="14656" y="9197"/>
                    </a:cubicBezTo>
                    <a:cubicBezTo>
                      <a:pt x="14715" y="9407"/>
                      <a:pt x="14907" y="9578"/>
                      <a:pt x="15084" y="9578"/>
                    </a:cubicBezTo>
                    <a:cubicBezTo>
                      <a:pt x="15262" y="9578"/>
                      <a:pt x="15357" y="9407"/>
                      <a:pt x="15295" y="9197"/>
                    </a:cubicBezTo>
                    <a:cubicBezTo>
                      <a:pt x="15235" y="8988"/>
                      <a:pt x="15043" y="8820"/>
                      <a:pt x="14867" y="8820"/>
                    </a:cubicBezTo>
                    <a:close/>
                    <a:moveTo>
                      <a:pt x="15650" y="8820"/>
                    </a:moveTo>
                    <a:cubicBezTo>
                      <a:pt x="15474" y="8820"/>
                      <a:pt x="15382" y="8988"/>
                      <a:pt x="15443" y="9197"/>
                    </a:cubicBezTo>
                    <a:cubicBezTo>
                      <a:pt x="15505" y="9407"/>
                      <a:pt x="15698" y="9578"/>
                      <a:pt x="15876" y="9578"/>
                    </a:cubicBezTo>
                    <a:cubicBezTo>
                      <a:pt x="16054" y="9578"/>
                      <a:pt x="16146" y="9407"/>
                      <a:pt x="16082" y="9197"/>
                    </a:cubicBezTo>
                    <a:cubicBezTo>
                      <a:pt x="16019" y="8988"/>
                      <a:pt x="15826" y="8820"/>
                      <a:pt x="15650" y="8820"/>
                    </a:cubicBezTo>
                    <a:close/>
                    <a:moveTo>
                      <a:pt x="1707" y="9754"/>
                    </a:moveTo>
                    <a:cubicBezTo>
                      <a:pt x="1529" y="9754"/>
                      <a:pt x="1401" y="9927"/>
                      <a:pt x="1422" y="10141"/>
                    </a:cubicBezTo>
                    <a:cubicBezTo>
                      <a:pt x="1442" y="10356"/>
                      <a:pt x="1604" y="10532"/>
                      <a:pt x="1784" y="10532"/>
                    </a:cubicBezTo>
                    <a:cubicBezTo>
                      <a:pt x="1964" y="10532"/>
                      <a:pt x="2091" y="10356"/>
                      <a:pt x="2069" y="10141"/>
                    </a:cubicBezTo>
                    <a:cubicBezTo>
                      <a:pt x="2047" y="9927"/>
                      <a:pt x="1885" y="9754"/>
                      <a:pt x="1707" y="9754"/>
                    </a:cubicBezTo>
                    <a:close/>
                    <a:moveTo>
                      <a:pt x="2501" y="9754"/>
                    </a:moveTo>
                    <a:cubicBezTo>
                      <a:pt x="2324" y="9754"/>
                      <a:pt x="2197" y="9927"/>
                      <a:pt x="2220" y="10141"/>
                    </a:cubicBezTo>
                    <a:cubicBezTo>
                      <a:pt x="2242" y="10356"/>
                      <a:pt x="2407" y="10532"/>
                      <a:pt x="2587" y="10532"/>
                    </a:cubicBezTo>
                    <a:cubicBezTo>
                      <a:pt x="2767" y="10532"/>
                      <a:pt x="2892" y="10356"/>
                      <a:pt x="2868" y="10141"/>
                    </a:cubicBezTo>
                    <a:cubicBezTo>
                      <a:pt x="2843" y="9927"/>
                      <a:pt x="2679" y="9754"/>
                      <a:pt x="2501" y="9754"/>
                    </a:cubicBezTo>
                    <a:close/>
                    <a:moveTo>
                      <a:pt x="3295" y="9754"/>
                    </a:moveTo>
                    <a:cubicBezTo>
                      <a:pt x="3116" y="9754"/>
                      <a:pt x="2993" y="9927"/>
                      <a:pt x="3018" y="10141"/>
                    </a:cubicBezTo>
                    <a:cubicBezTo>
                      <a:pt x="3043" y="10356"/>
                      <a:pt x="3209" y="10532"/>
                      <a:pt x="3389" y="10532"/>
                    </a:cubicBezTo>
                    <a:cubicBezTo>
                      <a:pt x="3569" y="10532"/>
                      <a:pt x="3693" y="10356"/>
                      <a:pt x="3666" y="10141"/>
                    </a:cubicBezTo>
                    <a:cubicBezTo>
                      <a:pt x="3639" y="9927"/>
                      <a:pt x="3472" y="9754"/>
                      <a:pt x="3295" y="9754"/>
                    </a:cubicBezTo>
                    <a:close/>
                    <a:moveTo>
                      <a:pt x="4078" y="9754"/>
                    </a:moveTo>
                    <a:cubicBezTo>
                      <a:pt x="3899" y="9754"/>
                      <a:pt x="3777" y="9927"/>
                      <a:pt x="3804" y="10141"/>
                    </a:cubicBezTo>
                    <a:cubicBezTo>
                      <a:pt x="3832" y="10356"/>
                      <a:pt x="4000" y="10532"/>
                      <a:pt x="4180" y="10532"/>
                    </a:cubicBezTo>
                    <a:cubicBezTo>
                      <a:pt x="4360" y="10532"/>
                      <a:pt x="4482" y="10356"/>
                      <a:pt x="4453" y="10141"/>
                    </a:cubicBezTo>
                    <a:cubicBezTo>
                      <a:pt x="4423" y="9927"/>
                      <a:pt x="4255" y="9754"/>
                      <a:pt x="4078" y="9754"/>
                    </a:cubicBezTo>
                    <a:close/>
                    <a:moveTo>
                      <a:pt x="4871" y="9754"/>
                    </a:moveTo>
                    <a:cubicBezTo>
                      <a:pt x="4693" y="9754"/>
                      <a:pt x="4573" y="9927"/>
                      <a:pt x="4602" y="10141"/>
                    </a:cubicBezTo>
                    <a:cubicBezTo>
                      <a:pt x="4632" y="10356"/>
                      <a:pt x="4802" y="10532"/>
                      <a:pt x="4983" y="10532"/>
                    </a:cubicBezTo>
                    <a:cubicBezTo>
                      <a:pt x="5162" y="10532"/>
                      <a:pt x="5282" y="10356"/>
                      <a:pt x="5250" y="10141"/>
                    </a:cubicBezTo>
                    <a:cubicBezTo>
                      <a:pt x="5219" y="9927"/>
                      <a:pt x="5049" y="9754"/>
                      <a:pt x="4871" y="9754"/>
                    </a:cubicBezTo>
                    <a:close/>
                    <a:moveTo>
                      <a:pt x="5653" y="9754"/>
                    </a:moveTo>
                    <a:cubicBezTo>
                      <a:pt x="5475" y="9754"/>
                      <a:pt x="5357" y="9927"/>
                      <a:pt x="5389" y="10141"/>
                    </a:cubicBezTo>
                    <a:cubicBezTo>
                      <a:pt x="5421" y="10356"/>
                      <a:pt x="5593" y="10532"/>
                      <a:pt x="5774" y="10532"/>
                    </a:cubicBezTo>
                    <a:cubicBezTo>
                      <a:pt x="5953" y="10532"/>
                      <a:pt x="6071" y="10356"/>
                      <a:pt x="6037" y="10141"/>
                    </a:cubicBezTo>
                    <a:cubicBezTo>
                      <a:pt x="6003" y="9927"/>
                      <a:pt x="5831" y="9754"/>
                      <a:pt x="5653" y="9754"/>
                    </a:cubicBezTo>
                    <a:close/>
                    <a:moveTo>
                      <a:pt x="6448" y="9754"/>
                    </a:moveTo>
                    <a:cubicBezTo>
                      <a:pt x="6269" y="9754"/>
                      <a:pt x="6153" y="9927"/>
                      <a:pt x="6187" y="10141"/>
                    </a:cubicBezTo>
                    <a:cubicBezTo>
                      <a:pt x="6222" y="10356"/>
                      <a:pt x="6396" y="10532"/>
                      <a:pt x="6576" y="10532"/>
                    </a:cubicBezTo>
                    <a:cubicBezTo>
                      <a:pt x="6756" y="10532"/>
                      <a:pt x="6872" y="10356"/>
                      <a:pt x="6835" y="10141"/>
                    </a:cubicBezTo>
                    <a:cubicBezTo>
                      <a:pt x="6799" y="9927"/>
                      <a:pt x="6626" y="9754"/>
                      <a:pt x="6448" y="9754"/>
                    </a:cubicBezTo>
                    <a:close/>
                    <a:moveTo>
                      <a:pt x="7242" y="9754"/>
                    </a:moveTo>
                    <a:cubicBezTo>
                      <a:pt x="7064" y="9754"/>
                      <a:pt x="6949" y="9927"/>
                      <a:pt x="6986" y="10141"/>
                    </a:cubicBezTo>
                    <a:cubicBezTo>
                      <a:pt x="7023" y="10356"/>
                      <a:pt x="7199" y="10532"/>
                      <a:pt x="7379" y="10532"/>
                    </a:cubicBezTo>
                    <a:cubicBezTo>
                      <a:pt x="7558" y="10532"/>
                      <a:pt x="7673" y="10356"/>
                      <a:pt x="7634" y="10141"/>
                    </a:cubicBezTo>
                    <a:cubicBezTo>
                      <a:pt x="7595" y="9927"/>
                      <a:pt x="7420" y="9754"/>
                      <a:pt x="7242" y="9754"/>
                    </a:cubicBezTo>
                    <a:close/>
                    <a:moveTo>
                      <a:pt x="8024" y="9754"/>
                    </a:moveTo>
                    <a:cubicBezTo>
                      <a:pt x="7846" y="9754"/>
                      <a:pt x="7734" y="9927"/>
                      <a:pt x="7773" y="10141"/>
                    </a:cubicBezTo>
                    <a:cubicBezTo>
                      <a:pt x="7812" y="10356"/>
                      <a:pt x="7990" y="10532"/>
                      <a:pt x="8170" y="10532"/>
                    </a:cubicBezTo>
                    <a:cubicBezTo>
                      <a:pt x="8350" y="10532"/>
                      <a:pt x="8462" y="10356"/>
                      <a:pt x="8421" y="10141"/>
                    </a:cubicBezTo>
                    <a:cubicBezTo>
                      <a:pt x="8380" y="9927"/>
                      <a:pt x="8202" y="9754"/>
                      <a:pt x="8024" y="9754"/>
                    </a:cubicBezTo>
                    <a:close/>
                    <a:moveTo>
                      <a:pt x="8819" y="9754"/>
                    </a:moveTo>
                    <a:cubicBezTo>
                      <a:pt x="8641" y="9754"/>
                      <a:pt x="8530" y="9927"/>
                      <a:pt x="8571" y="10141"/>
                    </a:cubicBezTo>
                    <a:cubicBezTo>
                      <a:pt x="8613" y="10356"/>
                      <a:pt x="8793" y="10532"/>
                      <a:pt x="8973" y="10532"/>
                    </a:cubicBezTo>
                    <a:cubicBezTo>
                      <a:pt x="9153" y="10532"/>
                      <a:pt x="9263" y="10356"/>
                      <a:pt x="9219" y="10141"/>
                    </a:cubicBezTo>
                    <a:cubicBezTo>
                      <a:pt x="9176" y="9927"/>
                      <a:pt x="8997" y="9754"/>
                      <a:pt x="8819" y="9754"/>
                    </a:cubicBezTo>
                    <a:close/>
                    <a:moveTo>
                      <a:pt x="9601" y="9754"/>
                    </a:moveTo>
                    <a:cubicBezTo>
                      <a:pt x="9424" y="9754"/>
                      <a:pt x="9314" y="9927"/>
                      <a:pt x="9358" y="10141"/>
                    </a:cubicBezTo>
                    <a:cubicBezTo>
                      <a:pt x="9402" y="10356"/>
                      <a:pt x="9584" y="10532"/>
                      <a:pt x="9764" y="10532"/>
                    </a:cubicBezTo>
                    <a:cubicBezTo>
                      <a:pt x="9944" y="10532"/>
                      <a:pt x="10052" y="10356"/>
                      <a:pt x="10006" y="10141"/>
                    </a:cubicBezTo>
                    <a:cubicBezTo>
                      <a:pt x="9960" y="9927"/>
                      <a:pt x="9779" y="9754"/>
                      <a:pt x="9601" y="9754"/>
                    </a:cubicBezTo>
                    <a:close/>
                    <a:moveTo>
                      <a:pt x="10395" y="9754"/>
                    </a:moveTo>
                    <a:cubicBezTo>
                      <a:pt x="10217" y="9754"/>
                      <a:pt x="10110" y="9927"/>
                      <a:pt x="10157" y="10141"/>
                    </a:cubicBezTo>
                    <a:cubicBezTo>
                      <a:pt x="10203" y="10356"/>
                      <a:pt x="10387" y="10532"/>
                      <a:pt x="10567" y="10532"/>
                    </a:cubicBezTo>
                    <a:cubicBezTo>
                      <a:pt x="10747" y="10532"/>
                      <a:pt x="10853" y="10356"/>
                      <a:pt x="10804" y="10141"/>
                    </a:cubicBezTo>
                    <a:cubicBezTo>
                      <a:pt x="10756" y="9927"/>
                      <a:pt x="10574" y="9754"/>
                      <a:pt x="10395" y="9754"/>
                    </a:cubicBezTo>
                    <a:close/>
                    <a:moveTo>
                      <a:pt x="11190" y="9754"/>
                    </a:moveTo>
                    <a:cubicBezTo>
                      <a:pt x="11012" y="9754"/>
                      <a:pt x="10907" y="9927"/>
                      <a:pt x="10955" y="10141"/>
                    </a:cubicBezTo>
                    <a:cubicBezTo>
                      <a:pt x="11004" y="10356"/>
                      <a:pt x="11190" y="10532"/>
                      <a:pt x="11370" y="10532"/>
                    </a:cubicBezTo>
                    <a:cubicBezTo>
                      <a:pt x="11550" y="10532"/>
                      <a:pt x="11654" y="10356"/>
                      <a:pt x="11603" y="10141"/>
                    </a:cubicBezTo>
                    <a:cubicBezTo>
                      <a:pt x="11553" y="9927"/>
                      <a:pt x="11368" y="9754"/>
                      <a:pt x="11190" y="9754"/>
                    </a:cubicBezTo>
                    <a:close/>
                    <a:moveTo>
                      <a:pt x="11973" y="9754"/>
                    </a:moveTo>
                    <a:cubicBezTo>
                      <a:pt x="11794" y="9754"/>
                      <a:pt x="11691" y="9927"/>
                      <a:pt x="11742" y="10141"/>
                    </a:cubicBezTo>
                    <a:cubicBezTo>
                      <a:pt x="11793" y="10356"/>
                      <a:pt x="11981" y="10532"/>
                      <a:pt x="12161" y="10532"/>
                    </a:cubicBezTo>
                    <a:cubicBezTo>
                      <a:pt x="12341" y="10532"/>
                      <a:pt x="12443" y="10356"/>
                      <a:pt x="12390" y="10141"/>
                    </a:cubicBezTo>
                    <a:cubicBezTo>
                      <a:pt x="12337" y="9927"/>
                      <a:pt x="12151" y="9754"/>
                      <a:pt x="11973" y="9754"/>
                    </a:cubicBezTo>
                    <a:close/>
                    <a:moveTo>
                      <a:pt x="12767" y="9754"/>
                    </a:moveTo>
                    <a:cubicBezTo>
                      <a:pt x="12589" y="9754"/>
                      <a:pt x="12488" y="9927"/>
                      <a:pt x="12541" y="10141"/>
                    </a:cubicBezTo>
                    <a:cubicBezTo>
                      <a:pt x="12595" y="10356"/>
                      <a:pt x="12784" y="10532"/>
                      <a:pt x="12964" y="10532"/>
                    </a:cubicBezTo>
                    <a:cubicBezTo>
                      <a:pt x="13144" y="10532"/>
                      <a:pt x="13245" y="10356"/>
                      <a:pt x="13189" y="10141"/>
                    </a:cubicBezTo>
                    <a:cubicBezTo>
                      <a:pt x="13134" y="9927"/>
                      <a:pt x="12945" y="9754"/>
                      <a:pt x="12767" y="9754"/>
                    </a:cubicBezTo>
                    <a:close/>
                    <a:moveTo>
                      <a:pt x="2611" y="10709"/>
                    </a:moveTo>
                    <a:cubicBezTo>
                      <a:pt x="2430" y="10709"/>
                      <a:pt x="2302" y="10885"/>
                      <a:pt x="2325" y="11105"/>
                    </a:cubicBezTo>
                    <a:cubicBezTo>
                      <a:pt x="2348" y="11327"/>
                      <a:pt x="2516" y="11508"/>
                      <a:pt x="2698" y="11508"/>
                    </a:cubicBezTo>
                    <a:cubicBezTo>
                      <a:pt x="2880" y="11508"/>
                      <a:pt x="3008" y="11327"/>
                      <a:pt x="2982" y="11105"/>
                    </a:cubicBezTo>
                    <a:cubicBezTo>
                      <a:pt x="2957" y="10885"/>
                      <a:pt x="2790" y="10709"/>
                      <a:pt x="2611" y="10709"/>
                    </a:cubicBezTo>
                    <a:close/>
                    <a:moveTo>
                      <a:pt x="3403" y="10709"/>
                    </a:moveTo>
                    <a:cubicBezTo>
                      <a:pt x="3223" y="10709"/>
                      <a:pt x="3098" y="10885"/>
                      <a:pt x="3123" y="11105"/>
                    </a:cubicBezTo>
                    <a:cubicBezTo>
                      <a:pt x="3149" y="11327"/>
                      <a:pt x="3318" y="11508"/>
                      <a:pt x="3500" y="11508"/>
                    </a:cubicBezTo>
                    <a:cubicBezTo>
                      <a:pt x="3683" y="11508"/>
                      <a:pt x="3808" y="11327"/>
                      <a:pt x="3780" y="11105"/>
                    </a:cubicBezTo>
                    <a:cubicBezTo>
                      <a:pt x="3752" y="10885"/>
                      <a:pt x="3584" y="10709"/>
                      <a:pt x="3403" y="10709"/>
                    </a:cubicBezTo>
                    <a:close/>
                    <a:moveTo>
                      <a:pt x="4210" y="10709"/>
                    </a:moveTo>
                    <a:cubicBezTo>
                      <a:pt x="4029" y="10709"/>
                      <a:pt x="3905" y="10885"/>
                      <a:pt x="3933" y="11105"/>
                    </a:cubicBezTo>
                    <a:cubicBezTo>
                      <a:pt x="3962" y="11327"/>
                      <a:pt x="4132" y="11508"/>
                      <a:pt x="4315" y="11508"/>
                    </a:cubicBezTo>
                    <a:cubicBezTo>
                      <a:pt x="4497" y="11508"/>
                      <a:pt x="4621" y="11327"/>
                      <a:pt x="4590" y="11105"/>
                    </a:cubicBezTo>
                    <a:cubicBezTo>
                      <a:pt x="4560" y="10885"/>
                      <a:pt x="4390" y="10709"/>
                      <a:pt x="4210" y="10709"/>
                    </a:cubicBezTo>
                    <a:close/>
                    <a:moveTo>
                      <a:pt x="5003" y="10709"/>
                    </a:moveTo>
                    <a:cubicBezTo>
                      <a:pt x="4822" y="10709"/>
                      <a:pt x="4701" y="10885"/>
                      <a:pt x="4732" y="11105"/>
                    </a:cubicBezTo>
                    <a:cubicBezTo>
                      <a:pt x="4762" y="11327"/>
                      <a:pt x="4935" y="11508"/>
                      <a:pt x="5117" y="11508"/>
                    </a:cubicBezTo>
                    <a:cubicBezTo>
                      <a:pt x="5299" y="11508"/>
                      <a:pt x="5421" y="11327"/>
                      <a:pt x="5388" y="11105"/>
                    </a:cubicBezTo>
                    <a:cubicBezTo>
                      <a:pt x="5356" y="10885"/>
                      <a:pt x="5183" y="10709"/>
                      <a:pt x="5003" y="10709"/>
                    </a:cubicBezTo>
                    <a:close/>
                    <a:moveTo>
                      <a:pt x="5809" y="10709"/>
                    </a:moveTo>
                    <a:cubicBezTo>
                      <a:pt x="5628" y="10709"/>
                      <a:pt x="5509" y="10885"/>
                      <a:pt x="5542" y="11105"/>
                    </a:cubicBezTo>
                    <a:cubicBezTo>
                      <a:pt x="5575" y="11327"/>
                      <a:pt x="5749" y="11508"/>
                      <a:pt x="5932" y="11508"/>
                    </a:cubicBezTo>
                    <a:cubicBezTo>
                      <a:pt x="6115" y="11508"/>
                      <a:pt x="6234" y="11327"/>
                      <a:pt x="6199" y="11105"/>
                    </a:cubicBezTo>
                    <a:cubicBezTo>
                      <a:pt x="6164" y="10885"/>
                      <a:pt x="5989" y="10709"/>
                      <a:pt x="5809" y="10709"/>
                    </a:cubicBezTo>
                    <a:close/>
                    <a:moveTo>
                      <a:pt x="6603" y="10709"/>
                    </a:moveTo>
                    <a:cubicBezTo>
                      <a:pt x="6423" y="10709"/>
                      <a:pt x="6305" y="10885"/>
                      <a:pt x="6340" y="11105"/>
                    </a:cubicBezTo>
                    <a:cubicBezTo>
                      <a:pt x="6376" y="11327"/>
                      <a:pt x="6552" y="11508"/>
                      <a:pt x="6735" y="11508"/>
                    </a:cubicBezTo>
                    <a:cubicBezTo>
                      <a:pt x="6917" y="11508"/>
                      <a:pt x="7034" y="11327"/>
                      <a:pt x="6997" y="11105"/>
                    </a:cubicBezTo>
                    <a:cubicBezTo>
                      <a:pt x="6959" y="10885"/>
                      <a:pt x="6784" y="10709"/>
                      <a:pt x="6603" y="10709"/>
                    </a:cubicBezTo>
                    <a:close/>
                    <a:moveTo>
                      <a:pt x="7409" y="10709"/>
                    </a:moveTo>
                    <a:cubicBezTo>
                      <a:pt x="7228" y="10709"/>
                      <a:pt x="7113" y="10885"/>
                      <a:pt x="7150" y="11105"/>
                    </a:cubicBezTo>
                    <a:cubicBezTo>
                      <a:pt x="7188" y="11327"/>
                      <a:pt x="7367" y="11508"/>
                      <a:pt x="7550" y="11508"/>
                    </a:cubicBezTo>
                    <a:cubicBezTo>
                      <a:pt x="7732" y="11508"/>
                      <a:pt x="7847" y="11327"/>
                      <a:pt x="7807" y="11105"/>
                    </a:cubicBezTo>
                    <a:cubicBezTo>
                      <a:pt x="7767" y="10885"/>
                      <a:pt x="7589" y="10709"/>
                      <a:pt x="7409" y="10709"/>
                    </a:cubicBezTo>
                    <a:close/>
                    <a:moveTo>
                      <a:pt x="8203" y="10709"/>
                    </a:moveTo>
                    <a:cubicBezTo>
                      <a:pt x="8023" y="10709"/>
                      <a:pt x="7909" y="10885"/>
                      <a:pt x="7949" y="11105"/>
                    </a:cubicBezTo>
                    <a:cubicBezTo>
                      <a:pt x="7989" y="11327"/>
                      <a:pt x="8170" y="11508"/>
                      <a:pt x="8353" y="11508"/>
                    </a:cubicBezTo>
                    <a:cubicBezTo>
                      <a:pt x="8535" y="11508"/>
                      <a:pt x="8648" y="11327"/>
                      <a:pt x="8606" y="11105"/>
                    </a:cubicBezTo>
                    <a:cubicBezTo>
                      <a:pt x="8564" y="10885"/>
                      <a:pt x="8384" y="10709"/>
                      <a:pt x="8203" y="10709"/>
                    </a:cubicBezTo>
                    <a:close/>
                    <a:moveTo>
                      <a:pt x="9009" y="10709"/>
                    </a:moveTo>
                    <a:cubicBezTo>
                      <a:pt x="8829" y="10709"/>
                      <a:pt x="8717" y="10885"/>
                      <a:pt x="8759" y="11105"/>
                    </a:cubicBezTo>
                    <a:cubicBezTo>
                      <a:pt x="8802" y="11327"/>
                      <a:pt x="8985" y="11508"/>
                      <a:pt x="9167" y="11508"/>
                    </a:cubicBezTo>
                    <a:cubicBezTo>
                      <a:pt x="9349" y="11508"/>
                      <a:pt x="9461" y="11327"/>
                      <a:pt x="9416" y="11105"/>
                    </a:cubicBezTo>
                    <a:cubicBezTo>
                      <a:pt x="9371" y="10885"/>
                      <a:pt x="9190" y="10709"/>
                      <a:pt x="9009" y="10709"/>
                    </a:cubicBezTo>
                    <a:close/>
                    <a:moveTo>
                      <a:pt x="9803" y="10709"/>
                    </a:moveTo>
                    <a:cubicBezTo>
                      <a:pt x="9623" y="10709"/>
                      <a:pt x="9513" y="10885"/>
                      <a:pt x="9558" y="11105"/>
                    </a:cubicBezTo>
                    <a:cubicBezTo>
                      <a:pt x="9603" y="11327"/>
                      <a:pt x="9789" y="11508"/>
                      <a:pt x="9970" y="11508"/>
                    </a:cubicBezTo>
                    <a:cubicBezTo>
                      <a:pt x="10153" y="11508"/>
                      <a:pt x="10262" y="11327"/>
                      <a:pt x="10215" y="11105"/>
                    </a:cubicBezTo>
                    <a:cubicBezTo>
                      <a:pt x="10167" y="10885"/>
                      <a:pt x="9983" y="10709"/>
                      <a:pt x="9803" y="10709"/>
                    </a:cubicBezTo>
                    <a:close/>
                    <a:moveTo>
                      <a:pt x="10609" y="10709"/>
                    </a:moveTo>
                    <a:cubicBezTo>
                      <a:pt x="10429" y="10709"/>
                      <a:pt x="10321" y="10885"/>
                      <a:pt x="10369" y="11105"/>
                    </a:cubicBezTo>
                    <a:cubicBezTo>
                      <a:pt x="10416" y="11327"/>
                      <a:pt x="10603" y="11508"/>
                      <a:pt x="10785" y="11508"/>
                    </a:cubicBezTo>
                    <a:cubicBezTo>
                      <a:pt x="10968" y="11508"/>
                      <a:pt x="11074" y="11327"/>
                      <a:pt x="11025" y="11105"/>
                    </a:cubicBezTo>
                    <a:cubicBezTo>
                      <a:pt x="10975" y="10885"/>
                      <a:pt x="10790" y="10709"/>
                      <a:pt x="10609" y="10709"/>
                    </a:cubicBezTo>
                    <a:close/>
                    <a:moveTo>
                      <a:pt x="11403" y="10709"/>
                    </a:moveTo>
                    <a:cubicBezTo>
                      <a:pt x="11223" y="10709"/>
                      <a:pt x="11117" y="10885"/>
                      <a:pt x="11167" y="11105"/>
                    </a:cubicBezTo>
                    <a:cubicBezTo>
                      <a:pt x="11217" y="11327"/>
                      <a:pt x="11406" y="11508"/>
                      <a:pt x="11588" y="11508"/>
                    </a:cubicBezTo>
                    <a:cubicBezTo>
                      <a:pt x="11771" y="11508"/>
                      <a:pt x="11875" y="11327"/>
                      <a:pt x="11823" y="11105"/>
                    </a:cubicBezTo>
                    <a:cubicBezTo>
                      <a:pt x="11771" y="10885"/>
                      <a:pt x="11584" y="10709"/>
                      <a:pt x="11403" y="10709"/>
                    </a:cubicBezTo>
                    <a:close/>
                    <a:moveTo>
                      <a:pt x="12210" y="10709"/>
                    </a:moveTo>
                    <a:cubicBezTo>
                      <a:pt x="12029" y="10709"/>
                      <a:pt x="11925" y="10885"/>
                      <a:pt x="11978" y="11105"/>
                    </a:cubicBezTo>
                    <a:cubicBezTo>
                      <a:pt x="12030" y="11327"/>
                      <a:pt x="12221" y="11508"/>
                      <a:pt x="12403" y="11508"/>
                    </a:cubicBezTo>
                    <a:cubicBezTo>
                      <a:pt x="12586" y="11508"/>
                      <a:pt x="12689" y="11327"/>
                      <a:pt x="12634" y="11105"/>
                    </a:cubicBezTo>
                    <a:cubicBezTo>
                      <a:pt x="12580" y="10885"/>
                      <a:pt x="12390" y="10709"/>
                      <a:pt x="12210" y="10709"/>
                    </a:cubicBezTo>
                    <a:close/>
                    <a:moveTo>
                      <a:pt x="13004" y="10709"/>
                    </a:moveTo>
                    <a:cubicBezTo>
                      <a:pt x="12823" y="10709"/>
                      <a:pt x="12722" y="10885"/>
                      <a:pt x="12776" y="11105"/>
                    </a:cubicBezTo>
                    <a:cubicBezTo>
                      <a:pt x="12831" y="11327"/>
                      <a:pt x="13024" y="11508"/>
                      <a:pt x="13207" y="11508"/>
                    </a:cubicBezTo>
                    <a:cubicBezTo>
                      <a:pt x="13389" y="11508"/>
                      <a:pt x="13490" y="11327"/>
                      <a:pt x="13433" y="11105"/>
                    </a:cubicBezTo>
                    <a:cubicBezTo>
                      <a:pt x="13376" y="10885"/>
                      <a:pt x="13184" y="10709"/>
                      <a:pt x="13004" y="10709"/>
                    </a:cubicBezTo>
                    <a:close/>
                    <a:moveTo>
                      <a:pt x="1902" y="11684"/>
                    </a:moveTo>
                    <a:cubicBezTo>
                      <a:pt x="1719" y="11684"/>
                      <a:pt x="1588" y="11866"/>
                      <a:pt x="1609" y="12092"/>
                    </a:cubicBezTo>
                    <a:cubicBezTo>
                      <a:pt x="1631" y="12320"/>
                      <a:pt x="1798" y="12505"/>
                      <a:pt x="1983" y="12505"/>
                    </a:cubicBezTo>
                    <a:cubicBezTo>
                      <a:pt x="2167" y="12505"/>
                      <a:pt x="2298" y="12320"/>
                      <a:pt x="2275" y="12092"/>
                    </a:cubicBezTo>
                    <a:cubicBezTo>
                      <a:pt x="2251" y="11866"/>
                      <a:pt x="2084" y="11684"/>
                      <a:pt x="1902" y="11684"/>
                    </a:cubicBezTo>
                    <a:close/>
                    <a:moveTo>
                      <a:pt x="2707" y="11684"/>
                    </a:moveTo>
                    <a:cubicBezTo>
                      <a:pt x="2525" y="11684"/>
                      <a:pt x="2395" y="11866"/>
                      <a:pt x="2419" y="12092"/>
                    </a:cubicBezTo>
                    <a:cubicBezTo>
                      <a:pt x="2443" y="12320"/>
                      <a:pt x="2613" y="12505"/>
                      <a:pt x="2798" y="12505"/>
                    </a:cubicBezTo>
                    <a:cubicBezTo>
                      <a:pt x="2982" y="12505"/>
                      <a:pt x="3111" y="12320"/>
                      <a:pt x="3085" y="12092"/>
                    </a:cubicBezTo>
                    <a:cubicBezTo>
                      <a:pt x="3059" y="11866"/>
                      <a:pt x="2890" y="11684"/>
                      <a:pt x="2707" y="11684"/>
                    </a:cubicBezTo>
                    <a:close/>
                    <a:moveTo>
                      <a:pt x="5147" y="11684"/>
                    </a:moveTo>
                    <a:cubicBezTo>
                      <a:pt x="4964" y="11684"/>
                      <a:pt x="4841" y="11866"/>
                      <a:pt x="4873" y="12092"/>
                    </a:cubicBezTo>
                    <a:cubicBezTo>
                      <a:pt x="4904" y="12320"/>
                      <a:pt x="5079" y="12505"/>
                      <a:pt x="5264" y="12505"/>
                    </a:cubicBezTo>
                    <a:cubicBezTo>
                      <a:pt x="5449" y="12505"/>
                      <a:pt x="5572" y="12320"/>
                      <a:pt x="5538" y="12092"/>
                    </a:cubicBezTo>
                    <a:cubicBezTo>
                      <a:pt x="5505" y="11866"/>
                      <a:pt x="5330" y="11684"/>
                      <a:pt x="5147" y="11684"/>
                    </a:cubicBezTo>
                    <a:close/>
                    <a:moveTo>
                      <a:pt x="5953" y="11684"/>
                    </a:moveTo>
                    <a:cubicBezTo>
                      <a:pt x="5769" y="11684"/>
                      <a:pt x="5649" y="11866"/>
                      <a:pt x="5683" y="12092"/>
                    </a:cubicBezTo>
                    <a:cubicBezTo>
                      <a:pt x="5717" y="12320"/>
                      <a:pt x="5894" y="12505"/>
                      <a:pt x="6079" y="12505"/>
                    </a:cubicBezTo>
                    <a:cubicBezTo>
                      <a:pt x="6264" y="12505"/>
                      <a:pt x="6385" y="12320"/>
                      <a:pt x="6349" y="12092"/>
                    </a:cubicBezTo>
                    <a:cubicBezTo>
                      <a:pt x="6313" y="11866"/>
                      <a:pt x="6135" y="11684"/>
                      <a:pt x="5953" y="11684"/>
                    </a:cubicBezTo>
                    <a:close/>
                    <a:moveTo>
                      <a:pt x="6771" y="11684"/>
                    </a:moveTo>
                    <a:cubicBezTo>
                      <a:pt x="6588" y="11684"/>
                      <a:pt x="6469" y="11866"/>
                      <a:pt x="6505" y="12092"/>
                    </a:cubicBezTo>
                    <a:cubicBezTo>
                      <a:pt x="6541" y="12320"/>
                      <a:pt x="6721" y="12505"/>
                      <a:pt x="6906" y="12505"/>
                    </a:cubicBezTo>
                    <a:cubicBezTo>
                      <a:pt x="7091" y="12505"/>
                      <a:pt x="7209" y="12320"/>
                      <a:pt x="7170" y="12092"/>
                    </a:cubicBezTo>
                    <a:cubicBezTo>
                      <a:pt x="7132" y="11866"/>
                      <a:pt x="6953" y="11684"/>
                      <a:pt x="6771" y="11684"/>
                    </a:cubicBezTo>
                    <a:close/>
                    <a:moveTo>
                      <a:pt x="7576" y="11684"/>
                    </a:moveTo>
                    <a:cubicBezTo>
                      <a:pt x="7393" y="11684"/>
                      <a:pt x="7276" y="11866"/>
                      <a:pt x="7315" y="12092"/>
                    </a:cubicBezTo>
                    <a:cubicBezTo>
                      <a:pt x="7354" y="12320"/>
                      <a:pt x="7536" y="12505"/>
                      <a:pt x="7721" y="12505"/>
                    </a:cubicBezTo>
                    <a:cubicBezTo>
                      <a:pt x="7905" y="12505"/>
                      <a:pt x="8022" y="12320"/>
                      <a:pt x="7980" y="12092"/>
                    </a:cubicBezTo>
                    <a:cubicBezTo>
                      <a:pt x="7940" y="11866"/>
                      <a:pt x="7758" y="11684"/>
                      <a:pt x="7576" y="11684"/>
                    </a:cubicBezTo>
                    <a:close/>
                    <a:moveTo>
                      <a:pt x="8393" y="11684"/>
                    </a:moveTo>
                    <a:cubicBezTo>
                      <a:pt x="8211" y="11684"/>
                      <a:pt x="8096" y="11866"/>
                      <a:pt x="8137" y="12092"/>
                    </a:cubicBezTo>
                    <a:cubicBezTo>
                      <a:pt x="8179" y="12320"/>
                      <a:pt x="8362" y="12505"/>
                      <a:pt x="8547" y="12505"/>
                    </a:cubicBezTo>
                    <a:cubicBezTo>
                      <a:pt x="8732" y="12505"/>
                      <a:pt x="8846" y="12320"/>
                      <a:pt x="8803" y="12092"/>
                    </a:cubicBezTo>
                    <a:cubicBezTo>
                      <a:pt x="8759" y="11866"/>
                      <a:pt x="8576" y="11684"/>
                      <a:pt x="8393" y="11684"/>
                    </a:cubicBezTo>
                    <a:close/>
                    <a:moveTo>
                      <a:pt x="9200" y="11684"/>
                    </a:moveTo>
                    <a:cubicBezTo>
                      <a:pt x="9017" y="11684"/>
                      <a:pt x="8904" y="11866"/>
                      <a:pt x="8947" y="12092"/>
                    </a:cubicBezTo>
                    <a:cubicBezTo>
                      <a:pt x="8991" y="12320"/>
                      <a:pt x="9177" y="12505"/>
                      <a:pt x="9362" y="12505"/>
                    </a:cubicBezTo>
                    <a:cubicBezTo>
                      <a:pt x="9547" y="12505"/>
                      <a:pt x="9659" y="12320"/>
                      <a:pt x="9613" y="12092"/>
                    </a:cubicBezTo>
                    <a:cubicBezTo>
                      <a:pt x="9567" y="11866"/>
                      <a:pt x="9382" y="11684"/>
                      <a:pt x="9200" y="11684"/>
                    </a:cubicBezTo>
                    <a:close/>
                    <a:moveTo>
                      <a:pt x="10005" y="11684"/>
                    </a:moveTo>
                    <a:cubicBezTo>
                      <a:pt x="9823" y="11684"/>
                      <a:pt x="9712" y="11866"/>
                      <a:pt x="9758" y="12092"/>
                    </a:cubicBezTo>
                    <a:cubicBezTo>
                      <a:pt x="9804" y="12320"/>
                      <a:pt x="9993" y="12505"/>
                      <a:pt x="10177" y="12505"/>
                    </a:cubicBezTo>
                    <a:cubicBezTo>
                      <a:pt x="10362" y="12505"/>
                      <a:pt x="10472" y="12320"/>
                      <a:pt x="10423" y="12092"/>
                    </a:cubicBezTo>
                    <a:cubicBezTo>
                      <a:pt x="10375" y="11866"/>
                      <a:pt x="10188" y="11684"/>
                      <a:pt x="10005" y="11684"/>
                    </a:cubicBezTo>
                    <a:close/>
                    <a:moveTo>
                      <a:pt x="10823" y="11684"/>
                    </a:moveTo>
                    <a:cubicBezTo>
                      <a:pt x="10640" y="11684"/>
                      <a:pt x="10531" y="11866"/>
                      <a:pt x="10580" y="12092"/>
                    </a:cubicBezTo>
                    <a:cubicBezTo>
                      <a:pt x="10629" y="12320"/>
                      <a:pt x="10819" y="12505"/>
                      <a:pt x="11003" y="12505"/>
                    </a:cubicBezTo>
                    <a:cubicBezTo>
                      <a:pt x="11189" y="12505"/>
                      <a:pt x="11297" y="12320"/>
                      <a:pt x="11245" y="12092"/>
                    </a:cubicBezTo>
                    <a:cubicBezTo>
                      <a:pt x="11195" y="11866"/>
                      <a:pt x="11006" y="11684"/>
                      <a:pt x="10823" y="11684"/>
                    </a:cubicBezTo>
                    <a:close/>
                    <a:moveTo>
                      <a:pt x="11628" y="11684"/>
                    </a:moveTo>
                    <a:cubicBezTo>
                      <a:pt x="11446" y="11684"/>
                      <a:pt x="11339" y="11866"/>
                      <a:pt x="11390" y="12092"/>
                    </a:cubicBezTo>
                    <a:cubicBezTo>
                      <a:pt x="11442" y="12320"/>
                      <a:pt x="11634" y="12505"/>
                      <a:pt x="11818" y="12505"/>
                    </a:cubicBezTo>
                    <a:cubicBezTo>
                      <a:pt x="12003" y="12505"/>
                      <a:pt x="12109" y="12320"/>
                      <a:pt x="12055" y="12092"/>
                    </a:cubicBezTo>
                    <a:cubicBezTo>
                      <a:pt x="12002" y="11866"/>
                      <a:pt x="11811" y="11684"/>
                      <a:pt x="11628" y="11684"/>
                    </a:cubicBezTo>
                    <a:close/>
                    <a:moveTo>
                      <a:pt x="12446" y="11684"/>
                    </a:moveTo>
                    <a:cubicBezTo>
                      <a:pt x="12263" y="11684"/>
                      <a:pt x="12159" y="11866"/>
                      <a:pt x="12213" y="12092"/>
                    </a:cubicBezTo>
                    <a:cubicBezTo>
                      <a:pt x="12267" y="12320"/>
                      <a:pt x="12461" y="12505"/>
                      <a:pt x="12645" y="12505"/>
                    </a:cubicBezTo>
                    <a:cubicBezTo>
                      <a:pt x="12830" y="12505"/>
                      <a:pt x="12934" y="12320"/>
                      <a:pt x="12878" y="12092"/>
                    </a:cubicBezTo>
                    <a:cubicBezTo>
                      <a:pt x="12822" y="11866"/>
                      <a:pt x="12629" y="11684"/>
                      <a:pt x="12446" y="11684"/>
                    </a:cubicBezTo>
                    <a:close/>
                    <a:moveTo>
                      <a:pt x="14059" y="11684"/>
                    </a:moveTo>
                    <a:cubicBezTo>
                      <a:pt x="13876" y="11684"/>
                      <a:pt x="13775" y="11866"/>
                      <a:pt x="13834" y="12092"/>
                    </a:cubicBezTo>
                    <a:cubicBezTo>
                      <a:pt x="13893" y="12320"/>
                      <a:pt x="14091" y="12505"/>
                      <a:pt x="14276" y="12505"/>
                    </a:cubicBezTo>
                    <a:cubicBezTo>
                      <a:pt x="14460" y="12505"/>
                      <a:pt x="14561" y="12320"/>
                      <a:pt x="14499" y="12092"/>
                    </a:cubicBezTo>
                    <a:cubicBezTo>
                      <a:pt x="14439" y="11866"/>
                      <a:pt x="14241" y="11684"/>
                      <a:pt x="14059" y="11684"/>
                    </a:cubicBezTo>
                    <a:close/>
                    <a:moveTo>
                      <a:pt x="1999" y="12680"/>
                    </a:moveTo>
                    <a:cubicBezTo>
                      <a:pt x="1814" y="12680"/>
                      <a:pt x="1681" y="12868"/>
                      <a:pt x="1703" y="13100"/>
                    </a:cubicBezTo>
                    <a:cubicBezTo>
                      <a:pt x="1725" y="13333"/>
                      <a:pt x="1895" y="13524"/>
                      <a:pt x="2082" y="13524"/>
                    </a:cubicBezTo>
                    <a:cubicBezTo>
                      <a:pt x="2270" y="13524"/>
                      <a:pt x="2402" y="13333"/>
                      <a:pt x="2378" y="13100"/>
                    </a:cubicBezTo>
                    <a:cubicBezTo>
                      <a:pt x="2354" y="12868"/>
                      <a:pt x="2184" y="12680"/>
                      <a:pt x="1999" y="12680"/>
                    </a:cubicBezTo>
                    <a:close/>
                    <a:moveTo>
                      <a:pt x="2828" y="12680"/>
                    </a:moveTo>
                    <a:cubicBezTo>
                      <a:pt x="2643" y="12680"/>
                      <a:pt x="2512" y="12868"/>
                      <a:pt x="2537" y="13100"/>
                    </a:cubicBezTo>
                    <a:cubicBezTo>
                      <a:pt x="2561" y="13333"/>
                      <a:pt x="2734" y="13524"/>
                      <a:pt x="2921" y="13524"/>
                    </a:cubicBezTo>
                    <a:cubicBezTo>
                      <a:pt x="3108" y="13524"/>
                      <a:pt x="3238" y="13333"/>
                      <a:pt x="3212" y="13100"/>
                    </a:cubicBezTo>
                    <a:cubicBezTo>
                      <a:pt x="3185" y="12868"/>
                      <a:pt x="3013" y="12680"/>
                      <a:pt x="2828" y="12680"/>
                    </a:cubicBezTo>
                    <a:close/>
                    <a:moveTo>
                      <a:pt x="5291" y="12680"/>
                    </a:moveTo>
                    <a:cubicBezTo>
                      <a:pt x="5106" y="12680"/>
                      <a:pt x="4982" y="12868"/>
                      <a:pt x="5014" y="13100"/>
                    </a:cubicBezTo>
                    <a:cubicBezTo>
                      <a:pt x="5046" y="13333"/>
                      <a:pt x="5224" y="13524"/>
                      <a:pt x="5411" y="13524"/>
                    </a:cubicBezTo>
                    <a:cubicBezTo>
                      <a:pt x="5599" y="13524"/>
                      <a:pt x="5723" y="13333"/>
                      <a:pt x="5688" y="13100"/>
                    </a:cubicBezTo>
                    <a:cubicBezTo>
                      <a:pt x="5654" y="12868"/>
                      <a:pt x="5476" y="12680"/>
                      <a:pt x="5291" y="12680"/>
                    </a:cubicBezTo>
                    <a:close/>
                    <a:moveTo>
                      <a:pt x="6108" y="12680"/>
                    </a:moveTo>
                    <a:cubicBezTo>
                      <a:pt x="5922" y="12680"/>
                      <a:pt x="5801" y="12868"/>
                      <a:pt x="5835" y="13100"/>
                    </a:cubicBezTo>
                    <a:cubicBezTo>
                      <a:pt x="5870" y="13333"/>
                      <a:pt x="6051" y="13524"/>
                      <a:pt x="6238" y="13524"/>
                    </a:cubicBezTo>
                    <a:cubicBezTo>
                      <a:pt x="6426" y="13524"/>
                      <a:pt x="6547" y="13333"/>
                      <a:pt x="6510" y="13100"/>
                    </a:cubicBezTo>
                    <a:cubicBezTo>
                      <a:pt x="6473" y="12868"/>
                      <a:pt x="6293" y="12680"/>
                      <a:pt x="6108" y="12680"/>
                    </a:cubicBezTo>
                    <a:close/>
                    <a:moveTo>
                      <a:pt x="6938" y="12680"/>
                    </a:moveTo>
                    <a:cubicBezTo>
                      <a:pt x="6752" y="12680"/>
                      <a:pt x="6632" y="12868"/>
                      <a:pt x="6669" y="13100"/>
                    </a:cubicBezTo>
                    <a:cubicBezTo>
                      <a:pt x="6707" y="13333"/>
                      <a:pt x="6889" y="13524"/>
                      <a:pt x="7077" y="13524"/>
                    </a:cubicBezTo>
                    <a:cubicBezTo>
                      <a:pt x="7264" y="13524"/>
                      <a:pt x="7383" y="13333"/>
                      <a:pt x="7344" y="13100"/>
                    </a:cubicBezTo>
                    <a:cubicBezTo>
                      <a:pt x="7304" y="12868"/>
                      <a:pt x="7123" y="12680"/>
                      <a:pt x="6938" y="12680"/>
                    </a:cubicBezTo>
                    <a:close/>
                    <a:moveTo>
                      <a:pt x="7755" y="12680"/>
                    </a:moveTo>
                    <a:cubicBezTo>
                      <a:pt x="7569" y="12680"/>
                      <a:pt x="7451" y="12868"/>
                      <a:pt x="7491" y="13100"/>
                    </a:cubicBezTo>
                    <a:cubicBezTo>
                      <a:pt x="7531" y="13333"/>
                      <a:pt x="7716" y="13524"/>
                      <a:pt x="7904" y="13524"/>
                    </a:cubicBezTo>
                    <a:cubicBezTo>
                      <a:pt x="8090" y="13524"/>
                      <a:pt x="8208" y="13333"/>
                      <a:pt x="8166" y="13100"/>
                    </a:cubicBezTo>
                    <a:cubicBezTo>
                      <a:pt x="8124" y="12868"/>
                      <a:pt x="7940" y="12680"/>
                      <a:pt x="7755" y="12680"/>
                    </a:cubicBezTo>
                    <a:close/>
                    <a:moveTo>
                      <a:pt x="9402" y="12680"/>
                    </a:moveTo>
                    <a:cubicBezTo>
                      <a:pt x="9216" y="12680"/>
                      <a:pt x="9102" y="12868"/>
                      <a:pt x="9147" y="13100"/>
                    </a:cubicBezTo>
                    <a:cubicBezTo>
                      <a:pt x="9192" y="13333"/>
                      <a:pt x="9381" y="13524"/>
                      <a:pt x="9569" y="13524"/>
                    </a:cubicBezTo>
                    <a:cubicBezTo>
                      <a:pt x="9756" y="13524"/>
                      <a:pt x="9869" y="13333"/>
                      <a:pt x="9822" y="13100"/>
                    </a:cubicBezTo>
                    <a:cubicBezTo>
                      <a:pt x="9775" y="12868"/>
                      <a:pt x="9587" y="12680"/>
                      <a:pt x="9402" y="12680"/>
                    </a:cubicBezTo>
                    <a:close/>
                    <a:moveTo>
                      <a:pt x="10219" y="12680"/>
                    </a:moveTo>
                    <a:cubicBezTo>
                      <a:pt x="10034" y="12680"/>
                      <a:pt x="9922" y="12868"/>
                      <a:pt x="9969" y="13100"/>
                    </a:cubicBezTo>
                    <a:cubicBezTo>
                      <a:pt x="10017" y="13333"/>
                      <a:pt x="10209" y="13524"/>
                      <a:pt x="10396" y="13524"/>
                    </a:cubicBezTo>
                    <a:cubicBezTo>
                      <a:pt x="10583" y="13524"/>
                      <a:pt x="10694" y="13333"/>
                      <a:pt x="10644" y="13100"/>
                    </a:cubicBezTo>
                    <a:cubicBezTo>
                      <a:pt x="10594" y="12868"/>
                      <a:pt x="10404" y="12680"/>
                      <a:pt x="10219" y="12680"/>
                    </a:cubicBezTo>
                    <a:close/>
                    <a:moveTo>
                      <a:pt x="11036" y="12680"/>
                    </a:moveTo>
                    <a:cubicBezTo>
                      <a:pt x="10851" y="12680"/>
                      <a:pt x="10741" y="12868"/>
                      <a:pt x="10792" y="13100"/>
                    </a:cubicBezTo>
                    <a:cubicBezTo>
                      <a:pt x="10842" y="13333"/>
                      <a:pt x="11035" y="13524"/>
                      <a:pt x="11222" y="13524"/>
                    </a:cubicBezTo>
                    <a:cubicBezTo>
                      <a:pt x="11410" y="13524"/>
                      <a:pt x="11518" y="13333"/>
                      <a:pt x="11466" y="13100"/>
                    </a:cubicBezTo>
                    <a:cubicBezTo>
                      <a:pt x="11414" y="12868"/>
                      <a:pt x="11222" y="12680"/>
                      <a:pt x="11036" y="12680"/>
                    </a:cubicBezTo>
                    <a:close/>
                    <a:moveTo>
                      <a:pt x="6264" y="13718"/>
                    </a:moveTo>
                    <a:cubicBezTo>
                      <a:pt x="6076" y="13718"/>
                      <a:pt x="5953" y="13911"/>
                      <a:pt x="5988" y="14150"/>
                    </a:cubicBezTo>
                    <a:cubicBezTo>
                      <a:pt x="6024" y="14390"/>
                      <a:pt x="6207" y="14586"/>
                      <a:pt x="6398" y="14586"/>
                    </a:cubicBezTo>
                    <a:cubicBezTo>
                      <a:pt x="6588" y="14586"/>
                      <a:pt x="6711" y="14390"/>
                      <a:pt x="6673" y="14150"/>
                    </a:cubicBezTo>
                    <a:cubicBezTo>
                      <a:pt x="6635" y="13911"/>
                      <a:pt x="6452" y="13718"/>
                      <a:pt x="6264" y="13718"/>
                    </a:cubicBezTo>
                    <a:close/>
                    <a:moveTo>
                      <a:pt x="7105" y="13718"/>
                    </a:moveTo>
                    <a:cubicBezTo>
                      <a:pt x="6917" y="13718"/>
                      <a:pt x="6795" y="13911"/>
                      <a:pt x="6834" y="14150"/>
                    </a:cubicBezTo>
                    <a:cubicBezTo>
                      <a:pt x="6872" y="14390"/>
                      <a:pt x="7058" y="14586"/>
                      <a:pt x="7248" y="14586"/>
                    </a:cubicBezTo>
                    <a:cubicBezTo>
                      <a:pt x="7438" y="14586"/>
                      <a:pt x="7558" y="14390"/>
                      <a:pt x="7518" y="14150"/>
                    </a:cubicBezTo>
                    <a:cubicBezTo>
                      <a:pt x="7477" y="13911"/>
                      <a:pt x="7293" y="13718"/>
                      <a:pt x="7105" y="13718"/>
                    </a:cubicBezTo>
                    <a:close/>
                    <a:moveTo>
                      <a:pt x="9604" y="13718"/>
                    </a:moveTo>
                    <a:cubicBezTo>
                      <a:pt x="9416" y="13718"/>
                      <a:pt x="9301" y="13911"/>
                      <a:pt x="9347" y="14150"/>
                    </a:cubicBezTo>
                    <a:cubicBezTo>
                      <a:pt x="9394" y="14390"/>
                      <a:pt x="9586" y="14586"/>
                      <a:pt x="9776" y="14586"/>
                    </a:cubicBezTo>
                    <a:cubicBezTo>
                      <a:pt x="9966" y="14586"/>
                      <a:pt x="10080" y="14390"/>
                      <a:pt x="10031" y="14150"/>
                    </a:cubicBezTo>
                    <a:cubicBezTo>
                      <a:pt x="9983" y="13911"/>
                      <a:pt x="9791" y="13718"/>
                      <a:pt x="9604" y="13718"/>
                    </a:cubicBezTo>
                    <a:close/>
                    <a:moveTo>
                      <a:pt x="10433" y="13718"/>
                    </a:moveTo>
                    <a:cubicBezTo>
                      <a:pt x="10245" y="13718"/>
                      <a:pt x="10132" y="13911"/>
                      <a:pt x="10181" y="14150"/>
                    </a:cubicBezTo>
                    <a:cubicBezTo>
                      <a:pt x="10230" y="14390"/>
                      <a:pt x="10425" y="14586"/>
                      <a:pt x="10614" y="14586"/>
                    </a:cubicBezTo>
                    <a:cubicBezTo>
                      <a:pt x="10804" y="14586"/>
                      <a:pt x="10917" y="14390"/>
                      <a:pt x="10865" y="14150"/>
                    </a:cubicBezTo>
                    <a:cubicBezTo>
                      <a:pt x="10814" y="13911"/>
                      <a:pt x="10620" y="13718"/>
                      <a:pt x="10433" y="13718"/>
                    </a:cubicBezTo>
                    <a:close/>
                    <a:moveTo>
                      <a:pt x="11274" y="13718"/>
                    </a:moveTo>
                    <a:cubicBezTo>
                      <a:pt x="11086" y="13718"/>
                      <a:pt x="10975" y="13911"/>
                      <a:pt x="11027" y="14150"/>
                    </a:cubicBezTo>
                    <a:cubicBezTo>
                      <a:pt x="11079" y="14390"/>
                      <a:pt x="11275" y="14586"/>
                      <a:pt x="11464" y="14586"/>
                    </a:cubicBezTo>
                    <a:cubicBezTo>
                      <a:pt x="11655" y="14586"/>
                      <a:pt x="11764" y="14390"/>
                      <a:pt x="11710" y="14150"/>
                    </a:cubicBezTo>
                    <a:cubicBezTo>
                      <a:pt x="11657" y="13911"/>
                      <a:pt x="11462" y="13718"/>
                      <a:pt x="11274" y="13718"/>
                    </a:cubicBezTo>
                    <a:close/>
                    <a:moveTo>
                      <a:pt x="12102" y="13718"/>
                    </a:moveTo>
                    <a:cubicBezTo>
                      <a:pt x="11915" y="13718"/>
                      <a:pt x="11807" y="13911"/>
                      <a:pt x="11861" y="14150"/>
                    </a:cubicBezTo>
                    <a:cubicBezTo>
                      <a:pt x="11915" y="14390"/>
                      <a:pt x="12113" y="14586"/>
                      <a:pt x="12303" y="14586"/>
                    </a:cubicBezTo>
                    <a:cubicBezTo>
                      <a:pt x="12493" y="14586"/>
                      <a:pt x="12601" y="14390"/>
                      <a:pt x="12544" y="14150"/>
                    </a:cubicBezTo>
                    <a:cubicBezTo>
                      <a:pt x="12488" y="13911"/>
                      <a:pt x="12290" y="13718"/>
                      <a:pt x="12102" y="13718"/>
                    </a:cubicBezTo>
                    <a:close/>
                    <a:moveTo>
                      <a:pt x="14603" y="13718"/>
                    </a:moveTo>
                    <a:cubicBezTo>
                      <a:pt x="14415" y="13718"/>
                      <a:pt x="14313" y="13911"/>
                      <a:pt x="14375" y="14150"/>
                    </a:cubicBezTo>
                    <a:cubicBezTo>
                      <a:pt x="14438" y="14390"/>
                      <a:pt x="14642" y="14586"/>
                      <a:pt x="14832" y="14586"/>
                    </a:cubicBezTo>
                    <a:cubicBezTo>
                      <a:pt x="15022" y="14586"/>
                      <a:pt x="15123" y="14390"/>
                      <a:pt x="15059" y="14150"/>
                    </a:cubicBezTo>
                    <a:cubicBezTo>
                      <a:pt x="14995" y="13911"/>
                      <a:pt x="14790" y="13718"/>
                      <a:pt x="14603" y="13718"/>
                    </a:cubicBezTo>
                    <a:close/>
                    <a:moveTo>
                      <a:pt x="6431" y="14776"/>
                    </a:moveTo>
                    <a:cubicBezTo>
                      <a:pt x="6241" y="14776"/>
                      <a:pt x="6116" y="14975"/>
                      <a:pt x="6153" y="15220"/>
                    </a:cubicBezTo>
                    <a:cubicBezTo>
                      <a:pt x="6190" y="15467"/>
                      <a:pt x="6376" y="15669"/>
                      <a:pt x="6569" y="15669"/>
                    </a:cubicBezTo>
                    <a:cubicBezTo>
                      <a:pt x="6762" y="15669"/>
                      <a:pt x="6886" y="15467"/>
                      <a:pt x="6847" y="15220"/>
                    </a:cubicBezTo>
                    <a:cubicBezTo>
                      <a:pt x="6808" y="14975"/>
                      <a:pt x="6622" y="14776"/>
                      <a:pt x="6431" y="14776"/>
                    </a:cubicBezTo>
                    <a:close/>
                    <a:moveTo>
                      <a:pt x="7284" y="14776"/>
                    </a:moveTo>
                    <a:cubicBezTo>
                      <a:pt x="7093" y="14776"/>
                      <a:pt x="6971" y="14975"/>
                      <a:pt x="7010" y="15220"/>
                    </a:cubicBezTo>
                    <a:cubicBezTo>
                      <a:pt x="7049" y="15467"/>
                      <a:pt x="7238" y="15669"/>
                      <a:pt x="7431" y="15669"/>
                    </a:cubicBezTo>
                    <a:cubicBezTo>
                      <a:pt x="7624" y="15669"/>
                      <a:pt x="7745" y="15467"/>
                      <a:pt x="7704" y="15220"/>
                    </a:cubicBezTo>
                    <a:cubicBezTo>
                      <a:pt x="7662" y="14975"/>
                      <a:pt x="7474" y="14776"/>
                      <a:pt x="7284" y="14776"/>
                    </a:cubicBezTo>
                    <a:close/>
                    <a:moveTo>
                      <a:pt x="10658" y="14776"/>
                    </a:moveTo>
                    <a:cubicBezTo>
                      <a:pt x="10468" y="14776"/>
                      <a:pt x="10354" y="14975"/>
                      <a:pt x="10404" y="15220"/>
                    </a:cubicBezTo>
                    <a:cubicBezTo>
                      <a:pt x="10455" y="15467"/>
                      <a:pt x="10653" y="15669"/>
                      <a:pt x="10845" y="15669"/>
                    </a:cubicBezTo>
                    <a:cubicBezTo>
                      <a:pt x="11038" y="15669"/>
                      <a:pt x="11151" y="15467"/>
                      <a:pt x="11098" y="15220"/>
                    </a:cubicBezTo>
                    <a:cubicBezTo>
                      <a:pt x="11046" y="14975"/>
                      <a:pt x="10849" y="14776"/>
                      <a:pt x="10658" y="14776"/>
                    </a:cubicBezTo>
                    <a:close/>
                    <a:moveTo>
                      <a:pt x="11499" y="14776"/>
                    </a:moveTo>
                    <a:cubicBezTo>
                      <a:pt x="11309" y="14776"/>
                      <a:pt x="11197" y="14975"/>
                      <a:pt x="11250" y="15220"/>
                    </a:cubicBezTo>
                    <a:cubicBezTo>
                      <a:pt x="11303" y="15467"/>
                      <a:pt x="11503" y="15669"/>
                      <a:pt x="11696" y="15669"/>
                    </a:cubicBezTo>
                    <a:cubicBezTo>
                      <a:pt x="11889" y="15669"/>
                      <a:pt x="11999" y="15467"/>
                      <a:pt x="11944" y="15220"/>
                    </a:cubicBezTo>
                    <a:cubicBezTo>
                      <a:pt x="11888" y="14975"/>
                      <a:pt x="11690" y="14776"/>
                      <a:pt x="11499" y="14776"/>
                    </a:cubicBezTo>
                    <a:close/>
                    <a:moveTo>
                      <a:pt x="12352" y="14776"/>
                    </a:moveTo>
                    <a:cubicBezTo>
                      <a:pt x="12162" y="14776"/>
                      <a:pt x="12052" y="14975"/>
                      <a:pt x="12107" y="15220"/>
                    </a:cubicBezTo>
                    <a:cubicBezTo>
                      <a:pt x="12163" y="15467"/>
                      <a:pt x="12366" y="15669"/>
                      <a:pt x="12558" y="15669"/>
                    </a:cubicBezTo>
                    <a:cubicBezTo>
                      <a:pt x="12751" y="15669"/>
                      <a:pt x="12859" y="15467"/>
                      <a:pt x="12801" y="15220"/>
                    </a:cubicBezTo>
                    <a:cubicBezTo>
                      <a:pt x="12743" y="14975"/>
                      <a:pt x="12542" y="14776"/>
                      <a:pt x="12352" y="14776"/>
                    </a:cubicBezTo>
                    <a:close/>
                    <a:moveTo>
                      <a:pt x="15728" y="14776"/>
                    </a:moveTo>
                    <a:cubicBezTo>
                      <a:pt x="15538" y="14776"/>
                      <a:pt x="15437" y="14975"/>
                      <a:pt x="15503" y="15220"/>
                    </a:cubicBezTo>
                    <a:cubicBezTo>
                      <a:pt x="15570" y="15467"/>
                      <a:pt x="15781" y="15669"/>
                      <a:pt x="15974" y="15669"/>
                    </a:cubicBezTo>
                    <a:cubicBezTo>
                      <a:pt x="16167" y="15669"/>
                      <a:pt x="16266" y="15467"/>
                      <a:pt x="16197" y="15220"/>
                    </a:cubicBezTo>
                    <a:cubicBezTo>
                      <a:pt x="16129" y="14975"/>
                      <a:pt x="15919" y="14776"/>
                      <a:pt x="15728" y="14776"/>
                    </a:cubicBezTo>
                    <a:close/>
                    <a:moveTo>
                      <a:pt x="6599" y="15876"/>
                    </a:moveTo>
                    <a:cubicBezTo>
                      <a:pt x="6405" y="15876"/>
                      <a:pt x="6279" y="16080"/>
                      <a:pt x="6317" y="16333"/>
                    </a:cubicBezTo>
                    <a:cubicBezTo>
                      <a:pt x="6355" y="16587"/>
                      <a:pt x="6544" y="16794"/>
                      <a:pt x="6740" y="16794"/>
                    </a:cubicBezTo>
                    <a:cubicBezTo>
                      <a:pt x="6936" y="16794"/>
                      <a:pt x="7062" y="16587"/>
                      <a:pt x="7021" y="16333"/>
                    </a:cubicBezTo>
                    <a:cubicBezTo>
                      <a:pt x="6981" y="16080"/>
                      <a:pt x="6792" y="15876"/>
                      <a:pt x="6599" y="15876"/>
                    </a:cubicBezTo>
                    <a:close/>
                    <a:moveTo>
                      <a:pt x="10884" y="15876"/>
                    </a:moveTo>
                    <a:cubicBezTo>
                      <a:pt x="10691" y="15876"/>
                      <a:pt x="10576" y="16080"/>
                      <a:pt x="10628" y="16333"/>
                    </a:cubicBezTo>
                    <a:cubicBezTo>
                      <a:pt x="10680" y="16587"/>
                      <a:pt x="10881" y="16794"/>
                      <a:pt x="11076" y="16794"/>
                    </a:cubicBezTo>
                    <a:cubicBezTo>
                      <a:pt x="11272" y="16794"/>
                      <a:pt x="11386" y="16587"/>
                      <a:pt x="11331" y="16333"/>
                    </a:cubicBezTo>
                    <a:cubicBezTo>
                      <a:pt x="11278" y="16080"/>
                      <a:pt x="11077" y="15876"/>
                      <a:pt x="10884" y="15876"/>
                    </a:cubicBezTo>
                    <a:close/>
                    <a:moveTo>
                      <a:pt x="16024" y="15876"/>
                    </a:moveTo>
                    <a:cubicBezTo>
                      <a:pt x="15831" y="15876"/>
                      <a:pt x="15729" y="16080"/>
                      <a:pt x="15797" y="16333"/>
                    </a:cubicBezTo>
                    <a:cubicBezTo>
                      <a:pt x="15866" y="16587"/>
                      <a:pt x="16081" y="16794"/>
                      <a:pt x="16277" y="16794"/>
                    </a:cubicBezTo>
                    <a:cubicBezTo>
                      <a:pt x="16472" y="16794"/>
                      <a:pt x="16573" y="16587"/>
                      <a:pt x="16502" y="16333"/>
                    </a:cubicBezTo>
                    <a:cubicBezTo>
                      <a:pt x="16431" y="16080"/>
                      <a:pt x="16217" y="15876"/>
                      <a:pt x="16024" y="15876"/>
                    </a:cubicBezTo>
                    <a:close/>
                    <a:moveTo>
                      <a:pt x="10258" y="16997"/>
                    </a:moveTo>
                    <a:cubicBezTo>
                      <a:pt x="10062" y="16997"/>
                      <a:pt x="9943" y="17207"/>
                      <a:pt x="9993" y="17466"/>
                    </a:cubicBezTo>
                    <a:cubicBezTo>
                      <a:pt x="10044" y="17728"/>
                      <a:pt x="10246" y="17942"/>
                      <a:pt x="10445" y="17942"/>
                    </a:cubicBezTo>
                    <a:cubicBezTo>
                      <a:pt x="10643" y="17942"/>
                      <a:pt x="10760" y="17728"/>
                      <a:pt x="10707" y="17466"/>
                    </a:cubicBezTo>
                    <a:cubicBezTo>
                      <a:pt x="10655" y="17207"/>
                      <a:pt x="10454" y="16997"/>
                      <a:pt x="10258" y="16997"/>
                    </a:cubicBezTo>
                    <a:close/>
                    <a:moveTo>
                      <a:pt x="11985" y="16997"/>
                    </a:moveTo>
                    <a:cubicBezTo>
                      <a:pt x="11789" y="16997"/>
                      <a:pt x="11676" y="17207"/>
                      <a:pt x="11732" y="17466"/>
                    </a:cubicBezTo>
                    <a:cubicBezTo>
                      <a:pt x="11789" y="17728"/>
                      <a:pt x="11995" y="17942"/>
                      <a:pt x="12194" y="17942"/>
                    </a:cubicBezTo>
                    <a:cubicBezTo>
                      <a:pt x="12392" y="17942"/>
                      <a:pt x="12505" y="17728"/>
                      <a:pt x="12446" y="17466"/>
                    </a:cubicBezTo>
                    <a:cubicBezTo>
                      <a:pt x="12387" y="17207"/>
                      <a:pt x="12182" y="16997"/>
                      <a:pt x="11985" y="16997"/>
                    </a:cubicBezTo>
                    <a:close/>
                    <a:moveTo>
                      <a:pt x="13726" y="16997"/>
                    </a:moveTo>
                    <a:cubicBezTo>
                      <a:pt x="13530" y="16997"/>
                      <a:pt x="13421" y="17207"/>
                      <a:pt x="13483" y="17466"/>
                    </a:cubicBezTo>
                    <a:cubicBezTo>
                      <a:pt x="13545" y="17728"/>
                      <a:pt x="13756" y="17942"/>
                      <a:pt x="13955" y="17942"/>
                    </a:cubicBezTo>
                    <a:cubicBezTo>
                      <a:pt x="14153" y="17942"/>
                      <a:pt x="14261" y="17728"/>
                      <a:pt x="14196" y="17466"/>
                    </a:cubicBezTo>
                    <a:cubicBezTo>
                      <a:pt x="14132" y="17207"/>
                      <a:pt x="13922" y="16997"/>
                      <a:pt x="13726" y="16997"/>
                    </a:cubicBezTo>
                    <a:close/>
                    <a:moveTo>
                      <a:pt x="14602" y="16997"/>
                    </a:moveTo>
                    <a:cubicBezTo>
                      <a:pt x="14405" y="16997"/>
                      <a:pt x="14300" y="17207"/>
                      <a:pt x="14364" y="17466"/>
                    </a:cubicBezTo>
                    <a:cubicBezTo>
                      <a:pt x="14429" y="17728"/>
                      <a:pt x="14642" y="17942"/>
                      <a:pt x="14841" y="17942"/>
                    </a:cubicBezTo>
                    <a:cubicBezTo>
                      <a:pt x="15039" y="17942"/>
                      <a:pt x="15145" y="17728"/>
                      <a:pt x="15078" y="17466"/>
                    </a:cubicBezTo>
                    <a:cubicBezTo>
                      <a:pt x="15011" y="17207"/>
                      <a:pt x="14798" y="16997"/>
                      <a:pt x="14602" y="16997"/>
                    </a:cubicBezTo>
                    <a:close/>
                    <a:moveTo>
                      <a:pt x="11359" y="18138"/>
                    </a:moveTo>
                    <a:cubicBezTo>
                      <a:pt x="11161" y="18138"/>
                      <a:pt x="11043" y="18353"/>
                      <a:pt x="11098" y="18621"/>
                    </a:cubicBezTo>
                    <a:cubicBezTo>
                      <a:pt x="11153" y="18891"/>
                      <a:pt x="11362" y="19110"/>
                      <a:pt x="11562" y="19110"/>
                    </a:cubicBezTo>
                    <a:cubicBezTo>
                      <a:pt x="11764" y="19110"/>
                      <a:pt x="11880" y="18891"/>
                      <a:pt x="11822" y="18621"/>
                    </a:cubicBezTo>
                    <a:cubicBezTo>
                      <a:pt x="11765" y="18353"/>
                      <a:pt x="11558" y="18138"/>
                      <a:pt x="11359" y="18138"/>
                    </a:cubicBezTo>
                    <a:close/>
                    <a:moveTo>
                      <a:pt x="12246" y="18138"/>
                    </a:moveTo>
                    <a:cubicBezTo>
                      <a:pt x="12048" y="18138"/>
                      <a:pt x="11933" y="18353"/>
                      <a:pt x="11991" y="18621"/>
                    </a:cubicBezTo>
                    <a:cubicBezTo>
                      <a:pt x="12049" y="18891"/>
                      <a:pt x="12259" y="19110"/>
                      <a:pt x="12460" y="19110"/>
                    </a:cubicBezTo>
                    <a:cubicBezTo>
                      <a:pt x="12662" y="19110"/>
                      <a:pt x="12776" y="18891"/>
                      <a:pt x="12715" y="18621"/>
                    </a:cubicBezTo>
                    <a:cubicBezTo>
                      <a:pt x="12655" y="18353"/>
                      <a:pt x="12445" y="18138"/>
                      <a:pt x="12246" y="18138"/>
                    </a:cubicBezTo>
                    <a:close/>
                    <a:moveTo>
                      <a:pt x="13122" y="18138"/>
                    </a:moveTo>
                    <a:cubicBezTo>
                      <a:pt x="12924" y="18138"/>
                      <a:pt x="12811" y="18353"/>
                      <a:pt x="12872" y="18621"/>
                    </a:cubicBezTo>
                    <a:cubicBezTo>
                      <a:pt x="12933" y="18891"/>
                      <a:pt x="13146" y="19110"/>
                      <a:pt x="13347" y="19110"/>
                    </a:cubicBezTo>
                    <a:cubicBezTo>
                      <a:pt x="13549" y="19110"/>
                      <a:pt x="13659" y="18891"/>
                      <a:pt x="13596" y="18621"/>
                    </a:cubicBezTo>
                    <a:cubicBezTo>
                      <a:pt x="13533" y="18353"/>
                      <a:pt x="13321" y="18138"/>
                      <a:pt x="13122" y="18138"/>
                    </a:cubicBezTo>
                    <a:close/>
                    <a:moveTo>
                      <a:pt x="14010" y="18138"/>
                    </a:moveTo>
                    <a:cubicBezTo>
                      <a:pt x="13811" y="18138"/>
                      <a:pt x="13701" y="18353"/>
                      <a:pt x="13765" y="18621"/>
                    </a:cubicBezTo>
                    <a:cubicBezTo>
                      <a:pt x="13829" y="18891"/>
                      <a:pt x="14044" y="19110"/>
                      <a:pt x="14246" y="19110"/>
                    </a:cubicBezTo>
                    <a:cubicBezTo>
                      <a:pt x="14447" y="19110"/>
                      <a:pt x="14556" y="18891"/>
                      <a:pt x="14489" y="18621"/>
                    </a:cubicBezTo>
                    <a:cubicBezTo>
                      <a:pt x="14423" y="18353"/>
                      <a:pt x="14209" y="18138"/>
                      <a:pt x="14010" y="18138"/>
                    </a:cubicBezTo>
                    <a:close/>
                    <a:moveTo>
                      <a:pt x="14898" y="18138"/>
                    </a:moveTo>
                    <a:cubicBezTo>
                      <a:pt x="14698" y="18138"/>
                      <a:pt x="14591" y="18353"/>
                      <a:pt x="14658" y="18621"/>
                    </a:cubicBezTo>
                    <a:cubicBezTo>
                      <a:pt x="14725" y="18891"/>
                      <a:pt x="14942" y="19110"/>
                      <a:pt x="15144" y="19110"/>
                    </a:cubicBezTo>
                    <a:cubicBezTo>
                      <a:pt x="15345" y="19110"/>
                      <a:pt x="15452" y="18891"/>
                      <a:pt x="15383" y="18621"/>
                    </a:cubicBezTo>
                    <a:cubicBezTo>
                      <a:pt x="15314" y="18353"/>
                      <a:pt x="15096" y="18138"/>
                      <a:pt x="14898" y="18138"/>
                    </a:cubicBezTo>
                    <a:close/>
                    <a:moveTo>
                      <a:pt x="15774" y="18138"/>
                    </a:moveTo>
                    <a:cubicBezTo>
                      <a:pt x="15575" y="18138"/>
                      <a:pt x="15470" y="18353"/>
                      <a:pt x="15540" y="18621"/>
                    </a:cubicBezTo>
                    <a:cubicBezTo>
                      <a:pt x="15610" y="18891"/>
                      <a:pt x="15829" y="19110"/>
                      <a:pt x="16031" y="19110"/>
                    </a:cubicBezTo>
                    <a:cubicBezTo>
                      <a:pt x="16232" y="19110"/>
                      <a:pt x="16336" y="18891"/>
                      <a:pt x="16264" y="18621"/>
                    </a:cubicBezTo>
                    <a:cubicBezTo>
                      <a:pt x="16192" y="18353"/>
                      <a:pt x="15973" y="18138"/>
                      <a:pt x="15774" y="18138"/>
                    </a:cubicBezTo>
                    <a:close/>
                    <a:moveTo>
                      <a:pt x="17538" y="18138"/>
                    </a:moveTo>
                    <a:cubicBezTo>
                      <a:pt x="17339" y="18138"/>
                      <a:pt x="17239" y="18353"/>
                      <a:pt x="17315" y="18621"/>
                    </a:cubicBezTo>
                    <a:cubicBezTo>
                      <a:pt x="17391" y="18891"/>
                      <a:pt x="17615" y="19110"/>
                      <a:pt x="17816" y="19110"/>
                    </a:cubicBezTo>
                    <a:cubicBezTo>
                      <a:pt x="18018" y="19110"/>
                      <a:pt x="18117" y="18891"/>
                      <a:pt x="18039" y="18621"/>
                    </a:cubicBezTo>
                    <a:cubicBezTo>
                      <a:pt x="17961" y="18353"/>
                      <a:pt x="17737" y="18138"/>
                      <a:pt x="17538" y="18138"/>
                    </a:cubicBezTo>
                    <a:close/>
                    <a:moveTo>
                      <a:pt x="18426" y="18138"/>
                    </a:moveTo>
                    <a:cubicBezTo>
                      <a:pt x="18227" y="18138"/>
                      <a:pt x="18129" y="18353"/>
                      <a:pt x="18208" y="18621"/>
                    </a:cubicBezTo>
                    <a:cubicBezTo>
                      <a:pt x="18287" y="18891"/>
                      <a:pt x="18513" y="19110"/>
                      <a:pt x="18715" y="19110"/>
                    </a:cubicBezTo>
                    <a:cubicBezTo>
                      <a:pt x="18917" y="19110"/>
                      <a:pt x="19013" y="18891"/>
                      <a:pt x="18932" y="18621"/>
                    </a:cubicBezTo>
                    <a:cubicBezTo>
                      <a:pt x="18851" y="18353"/>
                      <a:pt x="18625" y="18138"/>
                      <a:pt x="18426" y="18138"/>
                    </a:cubicBezTo>
                    <a:close/>
                    <a:moveTo>
                      <a:pt x="11608" y="19342"/>
                    </a:moveTo>
                    <a:cubicBezTo>
                      <a:pt x="11407" y="19342"/>
                      <a:pt x="11288" y="19565"/>
                      <a:pt x="11345" y="19841"/>
                    </a:cubicBezTo>
                    <a:cubicBezTo>
                      <a:pt x="11401" y="20118"/>
                      <a:pt x="11614" y="20344"/>
                      <a:pt x="11818" y="20344"/>
                    </a:cubicBezTo>
                    <a:cubicBezTo>
                      <a:pt x="12022" y="20344"/>
                      <a:pt x="12140" y="20118"/>
                      <a:pt x="12080" y="19841"/>
                    </a:cubicBezTo>
                    <a:cubicBezTo>
                      <a:pt x="12021" y="19565"/>
                      <a:pt x="11810" y="19342"/>
                      <a:pt x="11608" y="19342"/>
                    </a:cubicBezTo>
                    <a:close/>
                    <a:moveTo>
                      <a:pt x="12507" y="19342"/>
                    </a:moveTo>
                    <a:cubicBezTo>
                      <a:pt x="12306" y="19342"/>
                      <a:pt x="12190" y="19565"/>
                      <a:pt x="12250" y="19841"/>
                    </a:cubicBezTo>
                    <a:cubicBezTo>
                      <a:pt x="12309" y="20118"/>
                      <a:pt x="12524" y="20344"/>
                      <a:pt x="12728" y="20344"/>
                    </a:cubicBezTo>
                    <a:cubicBezTo>
                      <a:pt x="12933" y="20344"/>
                      <a:pt x="13047" y="20118"/>
                      <a:pt x="12985" y="19841"/>
                    </a:cubicBezTo>
                    <a:cubicBezTo>
                      <a:pt x="12922" y="19565"/>
                      <a:pt x="12710" y="19342"/>
                      <a:pt x="12507" y="19342"/>
                    </a:cubicBezTo>
                    <a:close/>
                    <a:moveTo>
                      <a:pt x="16093" y="19342"/>
                    </a:moveTo>
                    <a:cubicBezTo>
                      <a:pt x="15891" y="19342"/>
                      <a:pt x="15786" y="19565"/>
                      <a:pt x="15857" y="19841"/>
                    </a:cubicBezTo>
                    <a:cubicBezTo>
                      <a:pt x="15929" y="20118"/>
                      <a:pt x="16154" y="20344"/>
                      <a:pt x="16358" y="20344"/>
                    </a:cubicBezTo>
                    <a:cubicBezTo>
                      <a:pt x="16562" y="20344"/>
                      <a:pt x="16667" y="20118"/>
                      <a:pt x="16592" y="19841"/>
                    </a:cubicBezTo>
                    <a:cubicBezTo>
                      <a:pt x="16518" y="19565"/>
                      <a:pt x="16295" y="19342"/>
                      <a:pt x="16093" y="19342"/>
                    </a:cubicBezTo>
                    <a:close/>
                    <a:moveTo>
                      <a:pt x="18780" y="19342"/>
                    </a:moveTo>
                    <a:cubicBezTo>
                      <a:pt x="18578" y="19342"/>
                      <a:pt x="18480" y="19565"/>
                      <a:pt x="18561" y="19841"/>
                    </a:cubicBezTo>
                    <a:cubicBezTo>
                      <a:pt x="18642" y="20118"/>
                      <a:pt x="18873" y="20344"/>
                      <a:pt x="19078" y="20344"/>
                    </a:cubicBezTo>
                    <a:cubicBezTo>
                      <a:pt x="19283" y="20344"/>
                      <a:pt x="19380" y="20118"/>
                      <a:pt x="19296" y="19841"/>
                    </a:cubicBezTo>
                    <a:cubicBezTo>
                      <a:pt x="19212" y="19565"/>
                      <a:pt x="18982" y="19342"/>
                      <a:pt x="18780" y="19342"/>
                    </a:cubicBezTo>
                    <a:close/>
                    <a:moveTo>
                      <a:pt x="19668" y="19342"/>
                    </a:moveTo>
                    <a:cubicBezTo>
                      <a:pt x="19466" y="19342"/>
                      <a:pt x="19371" y="19565"/>
                      <a:pt x="19454" y="19841"/>
                    </a:cubicBezTo>
                    <a:cubicBezTo>
                      <a:pt x="19539" y="20118"/>
                      <a:pt x="19773" y="20344"/>
                      <a:pt x="19977" y="20344"/>
                    </a:cubicBezTo>
                    <a:cubicBezTo>
                      <a:pt x="20182" y="20344"/>
                      <a:pt x="20277" y="20118"/>
                      <a:pt x="20190" y="19841"/>
                    </a:cubicBezTo>
                    <a:cubicBezTo>
                      <a:pt x="20104" y="19565"/>
                      <a:pt x="19870" y="19342"/>
                      <a:pt x="19668" y="19342"/>
                    </a:cubicBezTo>
                    <a:close/>
                    <a:moveTo>
                      <a:pt x="20568" y="19342"/>
                    </a:moveTo>
                    <a:cubicBezTo>
                      <a:pt x="20366" y="19342"/>
                      <a:pt x="20273" y="19565"/>
                      <a:pt x="20360" y="19841"/>
                    </a:cubicBezTo>
                    <a:cubicBezTo>
                      <a:pt x="20447" y="20118"/>
                      <a:pt x="20684" y="20344"/>
                      <a:pt x="20888" y="20344"/>
                    </a:cubicBezTo>
                    <a:cubicBezTo>
                      <a:pt x="21093" y="20344"/>
                      <a:pt x="21185" y="20118"/>
                      <a:pt x="21095" y="19841"/>
                    </a:cubicBezTo>
                    <a:cubicBezTo>
                      <a:pt x="21005" y="19565"/>
                      <a:pt x="20770" y="19342"/>
                      <a:pt x="20568" y="19342"/>
                    </a:cubicBezTo>
                    <a:close/>
                    <a:moveTo>
                      <a:pt x="13691" y="20566"/>
                    </a:moveTo>
                    <a:cubicBezTo>
                      <a:pt x="13486" y="20566"/>
                      <a:pt x="13372" y="20796"/>
                      <a:pt x="13436" y="21080"/>
                    </a:cubicBezTo>
                    <a:cubicBezTo>
                      <a:pt x="13501" y="21366"/>
                      <a:pt x="13723" y="21600"/>
                      <a:pt x="13929" y="21600"/>
                    </a:cubicBezTo>
                    <a:cubicBezTo>
                      <a:pt x="14137" y="21600"/>
                      <a:pt x="14250" y="21366"/>
                      <a:pt x="14182" y="21080"/>
                    </a:cubicBezTo>
                    <a:cubicBezTo>
                      <a:pt x="14115" y="20796"/>
                      <a:pt x="13896" y="20566"/>
                      <a:pt x="13691" y="20566"/>
                    </a:cubicBezTo>
                    <a:close/>
                    <a:moveTo>
                      <a:pt x="14590" y="20566"/>
                    </a:moveTo>
                    <a:cubicBezTo>
                      <a:pt x="14385" y="20566"/>
                      <a:pt x="14274" y="20796"/>
                      <a:pt x="14341" y="21080"/>
                    </a:cubicBezTo>
                    <a:cubicBezTo>
                      <a:pt x="14410" y="21366"/>
                      <a:pt x="14633" y="21600"/>
                      <a:pt x="14840" y="21600"/>
                    </a:cubicBezTo>
                    <a:cubicBezTo>
                      <a:pt x="15048" y="21600"/>
                      <a:pt x="15158" y="21366"/>
                      <a:pt x="15088" y="21080"/>
                    </a:cubicBezTo>
                    <a:cubicBezTo>
                      <a:pt x="15018" y="20796"/>
                      <a:pt x="14795" y="20566"/>
                      <a:pt x="14590" y="20566"/>
                    </a:cubicBezTo>
                    <a:close/>
                    <a:moveTo>
                      <a:pt x="15501" y="20566"/>
                    </a:moveTo>
                    <a:cubicBezTo>
                      <a:pt x="15296" y="20566"/>
                      <a:pt x="15188" y="20796"/>
                      <a:pt x="15258" y="21080"/>
                    </a:cubicBezTo>
                    <a:cubicBezTo>
                      <a:pt x="15329" y="21366"/>
                      <a:pt x="15555" y="21600"/>
                      <a:pt x="15763" y="21600"/>
                    </a:cubicBezTo>
                    <a:cubicBezTo>
                      <a:pt x="15970" y="21600"/>
                      <a:pt x="16078" y="21366"/>
                      <a:pt x="16005" y="21080"/>
                    </a:cubicBezTo>
                    <a:cubicBezTo>
                      <a:pt x="15931" y="20796"/>
                      <a:pt x="15706" y="20566"/>
                      <a:pt x="15501" y="20566"/>
                    </a:cubicBezTo>
                    <a:close/>
                    <a:moveTo>
                      <a:pt x="17324" y="20566"/>
                    </a:moveTo>
                    <a:cubicBezTo>
                      <a:pt x="17119" y="20566"/>
                      <a:pt x="17015" y="20796"/>
                      <a:pt x="17092" y="21080"/>
                    </a:cubicBezTo>
                    <a:cubicBezTo>
                      <a:pt x="17169" y="21366"/>
                      <a:pt x="17401" y="21600"/>
                      <a:pt x="17608" y="21600"/>
                    </a:cubicBezTo>
                    <a:cubicBezTo>
                      <a:pt x="17816" y="21600"/>
                      <a:pt x="17919" y="21366"/>
                      <a:pt x="17838" y="21080"/>
                    </a:cubicBezTo>
                    <a:cubicBezTo>
                      <a:pt x="17759" y="20796"/>
                      <a:pt x="17528" y="20566"/>
                      <a:pt x="17324" y="20566"/>
                    </a:cubicBezTo>
                    <a:close/>
                    <a:moveTo>
                      <a:pt x="19146" y="20566"/>
                    </a:moveTo>
                    <a:cubicBezTo>
                      <a:pt x="18940" y="20566"/>
                      <a:pt x="18843" y="20796"/>
                      <a:pt x="18926" y="21080"/>
                    </a:cubicBezTo>
                    <a:cubicBezTo>
                      <a:pt x="19010" y="21366"/>
                      <a:pt x="19245" y="21600"/>
                      <a:pt x="19453" y="21600"/>
                    </a:cubicBezTo>
                    <a:cubicBezTo>
                      <a:pt x="19661" y="21600"/>
                      <a:pt x="19758" y="21366"/>
                      <a:pt x="19672" y="21080"/>
                    </a:cubicBezTo>
                    <a:cubicBezTo>
                      <a:pt x="19586" y="20796"/>
                      <a:pt x="19351" y="20566"/>
                      <a:pt x="19146" y="20566"/>
                    </a:cubicBezTo>
                    <a:close/>
                    <a:moveTo>
                      <a:pt x="20045" y="20566"/>
                    </a:moveTo>
                    <a:cubicBezTo>
                      <a:pt x="19841" y="20566"/>
                      <a:pt x="19745" y="20796"/>
                      <a:pt x="19831" y="21080"/>
                    </a:cubicBezTo>
                    <a:cubicBezTo>
                      <a:pt x="19918" y="21366"/>
                      <a:pt x="20157" y="21600"/>
                      <a:pt x="20364" y="21600"/>
                    </a:cubicBezTo>
                    <a:cubicBezTo>
                      <a:pt x="20572" y="21600"/>
                      <a:pt x="20668" y="21366"/>
                      <a:pt x="20578" y="21080"/>
                    </a:cubicBezTo>
                    <a:cubicBezTo>
                      <a:pt x="20489" y="20796"/>
                      <a:pt x="20251" y="20566"/>
                      <a:pt x="20045" y="20566"/>
                    </a:cubicBezTo>
                    <a:close/>
                    <a:moveTo>
                      <a:pt x="20957" y="20566"/>
                    </a:moveTo>
                    <a:cubicBezTo>
                      <a:pt x="20752" y="20566"/>
                      <a:pt x="20659" y="20796"/>
                      <a:pt x="20748" y="21080"/>
                    </a:cubicBezTo>
                    <a:cubicBezTo>
                      <a:pt x="20839" y="21366"/>
                      <a:pt x="21080" y="21600"/>
                      <a:pt x="21288" y="21600"/>
                    </a:cubicBezTo>
                    <a:cubicBezTo>
                      <a:pt x="21495" y="21600"/>
                      <a:pt x="21587" y="21366"/>
                      <a:pt x="21494" y="21080"/>
                    </a:cubicBezTo>
                    <a:cubicBezTo>
                      <a:pt x="21402" y="20796"/>
                      <a:pt x="21162" y="20566"/>
                      <a:pt x="20957" y="20566"/>
                    </a:cubicBezTo>
                    <a:close/>
                  </a:path>
                </a:pathLst>
              </a:custGeom>
              <a:solidFill>
                <a:schemeClr val="bg1">
                  <a:lumMod val="85000"/>
                </a:schemeClr>
              </a:solidFill>
              <a:ln w="12700">
                <a:miter lim="400000"/>
              </a:ln>
            </p:spPr>
            <p:txBody>
              <a:bodyPr lIns="0" tIns="0" rIns="0" bIns="0" anchor="ctr"/>
              <a:lstStyle/>
              <a:p>
                <a:pPr lvl="0">
                  <a:defRPr sz="1400">
                    <a:solidFill>
                      <a:srgbClr val="FFFFFF"/>
                    </a:solidFill>
                    <a:effectLst>
                      <a:outerShdw blurRad="38100" dist="12700" dir="5400000" rotWithShape="0">
                        <a:srgbClr val="000000">
                          <a:alpha val="50000"/>
                        </a:srgbClr>
                      </a:outerShdw>
                    </a:effectLst>
                  </a:defRPr>
                </a:pPr>
                <a:endParaRPr dirty="0"/>
              </a:p>
            </p:txBody>
          </p:sp>
          <p:sp>
            <p:nvSpPr>
              <p:cNvPr id="8" name="Shape 9" descr="e7d195523061f1c0c30ee18c1b05f65d12b38e2533cb2ccdAE0CC34CB5CBEBFAEC353FED4DECE97C3E379FD1D933F5E4DC18EF8EA6B7A1130D5F6DE9DD2BE4B0A8C9126ACE5083D1F5A9E323B29CCFC7E801BBB23FA6282792972E073BBEB611A1471CAA4925F5B86F9DD96B84BA5A4F30D93997AC8F2AB8906B092B0834B7040A6EF44BC77504B2"/>
              <p:cNvSpPr/>
              <p:nvPr/>
            </p:nvSpPr>
            <p:spPr>
              <a:xfrm>
                <a:off x="5131957" y="3940502"/>
                <a:ext cx="1864621" cy="1655849"/>
              </a:xfrm>
              <a:custGeom>
                <a:avLst/>
                <a:gdLst/>
                <a:ahLst/>
                <a:cxnLst>
                  <a:cxn ang="0">
                    <a:pos x="wd2" y="hd2"/>
                  </a:cxn>
                  <a:cxn ang="5400000">
                    <a:pos x="wd2" y="hd2"/>
                  </a:cxn>
                  <a:cxn ang="10800000">
                    <a:pos x="wd2" y="hd2"/>
                  </a:cxn>
                  <a:cxn ang="16200000">
                    <a:pos x="wd2" y="hd2"/>
                  </a:cxn>
                </a:cxnLst>
                <a:rect l="0" t="0" r="r" b="b"/>
                <a:pathLst>
                  <a:path w="21534" h="21600" extrusionOk="0">
                    <a:moveTo>
                      <a:pt x="4982" y="0"/>
                    </a:moveTo>
                    <a:cubicBezTo>
                      <a:pt x="4702" y="0"/>
                      <a:pt x="4465" y="171"/>
                      <a:pt x="4452" y="384"/>
                    </a:cubicBezTo>
                    <a:cubicBezTo>
                      <a:pt x="4439" y="598"/>
                      <a:pt x="4658" y="772"/>
                      <a:pt x="4942" y="772"/>
                    </a:cubicBezTo>
                    <a:cubicBezTo>
                      <a:pt x="5224" y="772"/>
                      <a:pt x="5462" y="598"/>
                      <a:pt x="5472" y="384"/>
                    </a:cubicBezTo>
                    <a:cubicBezTo>
                      <a:pt x="5482" y="171"/>
                      <a:pt x="5262" y="0"/>
                      <a:pt x="4982" y="0"/>
                    </a:cubicBezTo>
                    <a:close/>
                    <a:moveTo>
                      <a:pt x="6211" y="0"/>
                    </a:moveTo>
                    <a:cubicBezTo>
                      <a:pt x="5931" y="0"/>
                      <a:pt x="5695" y="171"/>
                      <a:pt x="5686" y="384"/>
                    </a:cubicBezTo>
                    <a:cubicBezTo>
                      <a:pt x="5677" y="598"/>
                      <a:pt x="5900" y="772"/>
                      <a:pt x="6183" y="772"/>
                    </a:cubicBezTo>
                    <a:cubicBezTo>
                      <a:pt x="6466" y="772"/>
                      <a:pt x="6700" y="598"/>
                      <a:pt x="6706" y="384"/>
                    </a:cubicBezTo>
                    <a:cubicBezTo>
                      <a:pt x="6712" y="171"/>
                      <a:pt x="6491" y="0"/>
                      <a:pt x="6211" y="0"/>
                    </a:cubicBezTo>
                    <a:close/>
                    <a:moveTo>
                      <a:pt x="7456" y="0"/>
                    </a:moveTo>
                    <a:cubicBezTo>
                      <a:pt x="7176" y="0"/>
                      <a:pt x="6945" y="171"/>
                      <a:pt x="6940" y="384"/>
                    </a:cubicBezTo>
                    <a:cubicBezTo>
                      <a:pt x="6934" y="598"/>
                      <a:pt x="7159" y="772"/>
                      <a:pt x="7442" y="772"/>
                    </a:cubicBezTo>
                    <a:cubicBezTo>
                      <a:pt x="7725" y="772"/>
                      <a:pt x="7957" y="598"/>
                      <a:pt x="7959" y="384"/>
                    </a:cubicBezTo>
                    <a:cubicBezTo>
                      <a:pt x="7962" y="171"/>
                      <a:pt x="7736" y="0"/>
                      <a:pt x="7456" y="0"/>
                    </a:cubicBezTo>
                    <a:close/>
                    <a:moveTo>
                      <a:pt x="16165" y="0"/>
                    </a:moveTo>
                    <a:cubicBezTo>
                      <a:pt x="15885" y="0"/>
                      <a:pt x="15674" y="171"/>
                      <a:pt x="15695" y="384"/>
                    </a:cubicBezTo>
                    <a:cubicBezTo>
                      <a:pt x="15715" y="598"/>
                      <a:pt x="15962" y="772"/>
                      <a:pt x="16244" y="772"/>
                    </a:cubicBezTo>
                    <a:cubicBezTo>
                      <a:pt x="16527" y="772"/>
                      <a:pt x="16737" y="598"/>
                      <a:pt x="16714" y="384"/>
                    </a:cubicBezTo>
                    <a:cubicBezTo>
                      <a:pt x="16691" y="171"/>
                      <a:pt x="16445" y="0"/>
                      <a:pt x="16165" y="0"/>
                    </a:cubicBezTo>
                    <a:close/>
                    <a:moveTo>
                      <a:pt x="17393" y="0"/>
                    </a:moveTo>
                    <a:cubicBezTo>
                      <a:pt x="17114" y="0"/>
                      <a:pt x="16906" y="171"/>
                      <a:pt x="16930" y="384"/>
                    </a:cubicBezTo>
                    <a:cubicBezTo>
                      <a:pt x="16954" y="598"/>
                      <a:pt x="17203" y="772"/>
                      <a:pt x="17486" y="772"/>
                    </a:cubicBezTo>
                    <a:cubicBezTo>
                      <a:pt x="17769" y="772"/>
                      <a:pt x="17977" y="598"/>
                      <a:pt x="17950" y="384"/>
                    </a:cubicBezTo>
                    <a:cubicBezTo>
                      <a:pt x="17923" y="171"/>
                      <a:pt x="17674" y="0"/>
                      <a:pt x="17393" y="0"/>
                    </a:cubicBezTo>
                    <a:close/>
                    <a:moveTo>
                      <a:pt x="18641" y="0"/>
                    </a:moveTo>
                    <a:cubicBezTo>
                      <a:pt x="18361" y="0"/>
                      <a:pt x="18156" y="171"/>
                      <a:pt x="18184" y="384"/>
                    </a:cubicBezTo>
                    <a:cubicBezTo>
                      <a:pt x="18212" y="598"/>
                      <a:pt x="18464" y="772"/>
                      <a:pt x="18747" y="772"/>
                    </a:cubicBezTo>
                    <a:cubicBezTo>
                      <a:pt x="19030" y="772"/>
                      <a:pt x="19235" y="598"/>
                      <a:pt x="19204" y="384"/>
                    </a:cubicBezTo>
                    <a:cubicBezTo>
                      <a:pt x="19173" y="171"/>
                      <a:pt x="18921" y="0"/>
                      <a:pt x="18641" y="0"/>
                    </a:cubicBezTo>
                    <a:close/>
                    <a:moveTo>
                      <a:pt x="3669" y="951"/>
                    </a:moveTo>
                    <a:cubicBezTo>
                      <a:pt x="3385" y="951"/>
                      <a:pt x="3142" y="1127"/>
                      <a:pt x="3125" y="1345"/>
                    </a:cubicBezTo>
                    <a:cubicBezTo>
                      <a:pt x="3108" y="1564"/>
                      <a:pt x="3326" y="1743"/>
                      <a:pt x="3613" y="1743"/>
                    </a:cubicBezTo>
                    <a:cubicBezTo>
                      <a:pt x="3900" y="1743"/>
                      <a:pt x="4144" y="1564"/>
                      <a:pt x="4158" y="1345"/>
                    </a:cubicBezTo>
                    <a:cubicBezTo>
                      <a:pt x="4171" y="1127"/>
                      <a:pt x="3953" y="951"/>
                      <a:pt x="3669" y="951"/>
                    </a:cubicBezTo>
                    <a:close/>
                    <a:moveTo>
                      <a:pt x="4915" y="951"/>
                    </a:moveTo>
                    <a:cubicBezTo>
                      <a:pt x="4631" y="951"/>
                      <a:pt x="4391" y="1127"/>
                      <a:pt x="4377" y="1345"/>
                    </a:cubicBezTo>
                    <a:cubicBezTo>
                      <a:pt x="4364" y="1564"/>
                      <a:pt x="4586" y="1743"/>
                      <a:pt x="4873" y="1743"/>
                    </a:cubicBezTo>
                    <a:cubicBezTo>
                      <a:pt x="5159" y="1743"/>
                      <a:pt x="5400" y="1564"/>
                      <a:pt x="5410" y="1345"/>
                    </a:cubicBezTo>
                    <a:cubicBezTo>
                      <a:pt x="5420" y="1127"/>
                      <a:pt x="5198" y="951"/>
                      <a:pt x="4915" y="951"/>
                    </a:cubicBezTo>
                    <a:close/>
                    <a:moveTo>
                      <a:pt x="6180" y="951"/>
                    </a:moveTo>
                    <a:cubicBezTo>
                      <a:pt x="5896" y="951"/>
                      <a:pt x="5658" y="1127"/>
                      <a:pt x="5649" y="1345"/>
                    </a:cubicBezTo>
                    <a:cubicBezTo>
                      <a:pt x="5640" y="1564"/>
                      <a:pt x="5865" y="1743"/>
                      <a:pt x="6152" y="1743"/>
                    </a:cubicBezTo>
                    <a:cubicBezTo>
                      <a:pt x="6439" y="1743"/>
                      <a:pt x="6676" y="1564"/>
                      <a:pt x="6682" y="1345"/>
                    </a:cubicBezTo>
                    <a:cubicBezTo>
                      <a:pt x="6689" y="1127"/>
                      <a:pt x="6464" y="951"/>
                      <a:pt x="6180" y="951"/>
                    </a:cubicBezTo>
                    <a:close/>
                    <a:moveTo>
                      <a:pt x="7445" y="951"/>
                    </a:moveTo>
                    <a:cubicBezTo>
                      <a:pt x="7161" y="951"/>
                      <a:pt x="6926" y="1127"/>
                      <a:pt x="6921" y="1345"/>
                    </a:cubicBezTo>
                    <a:cubicBezTo>
                      <a:pt x="6915" y="1564"/>
                      <a:pt x="7143" y="1743"/>
                      <a:pt x="7430" y="1743"/>
                    </a:cubicBezTo>
                    <a:cubicBezTo>
                      <a:pt x="7717" y="1743"/>
                      <a:pt x="7951" y="1564"/>
                      <a:pt x="7954" y="1345"/>
                    </a:cubicBezTo>
                    <a:cubicBezTo>
                      <a:pt x="7956" y="1127"/>
                      <a:pt x="7728" y="951"/>
                      <a:pt x="7445" y="951"/>
                    </a:cubicBezTo>
                    <a:close/>
                    <a:moveTo>
                      <a:pt x="8691" y="951"/>
                    </a:moveTo>
                    <a:cubicBezTo>
                      <a:pt x="8407" y="951"/>
                      <a:pt x="8176" y="1127"/>
                      <a:pt x="8174" y="1345"/>
                    </a:cubicBezTo>
                    <a:cubicBezTo>
                      <a:pt x="8172" y="1564"/>
                      <a:pt x="8403" y="1743"/>
                      <a:pt x="8690" y="1743"/>
                    </a:cubicBezTo>
                    <a:cubicBezTo>
                      <a:pt x="8977" y="1743"/>
                      <a:pt x="9208" y="1564"/>
                      <a:pt x="9207" y="1345"/>
                    </a:cubicBezTo>
                    <a:cubicBezTo>
                      <a:pt x="9206" y="1127"/>
                      <a:pt x="8975" y="951"/>
                      <a:pt x="8691" y="951"/>
                    </a:cubicBezTo>
                    <a:close/>
                    <a:moveTo>
                      <a:pt x="9956" y="951"/>
                    </a:moveTo>
                    <a:cubicBezTo>
                      <a:pt x="9672" y="951"/>
                      <a:pt x="9444" y="1127"/>
                      <a:pt x="9446" y="1345"/>
                    </a:cubicBezTo>
                    <a:cubicBezTo>
                      <a:pt x="9448" y="1564"/>
                      <a:pt x="9682" y="1743"/>
                      <a:pt x="9969" y="1743"/>
                    </a:cubicBezTo>
                    <a:cubicBezTo>
                      <a:pt x="10256" y="1743"/>
                      <a:pt x="10484" y="1564"/>
                      <a:pt x="10479" y="1345"/>
                    </a:cubicBezTo>
                    <a:cubicBezTo>
                      <a:pt x="10474" y="1127"/>
                      <a:pt x="10240" y="951"/>
                      <a:pt x="9956" y="951"/>
                    </a:cubicBezTo>
                    <a:close/>
                    <a:moveTo>
                      <a:pt x="11221" y="951"/>
                    </a:moveTo>
                    <a:cubicBezTo>
                      <a:pt x="10938" y="951"/>
                      <a:pt x="10712" y="1127"/>
                      <a:pt x="10718" y="1345"/>
                    </a:cubicBezTo>
                    <a:cubicBezTo>
                      <a:pt x="10724" y="1564"/>
                      <a:pt x="10961" y="1743"/>
                      <a:pt x="11248" y="1743"/>
                    </a:cubicBezTo>
                    <a:cubicBezTo>
                      <a:pt x="11535" y="1743"/>
                      <a:pt x="11760" y="1564"/>
                      <a:pt x="11751" y="1345"/>
                    </a:cubicBezTo>
                    <a:cubicBezTo>
                      <a:pt x="11742" y="1127"/>
                      <a:pt x="11505" y="951"/>
                      <a:pt x="11221" y="951"/>
                    </a:cubicBezTo>
                    <a:close/>
                    <a:moveTo>
                      <a:pt x="12468" y="951"/>
                    </a:moveTo>
                    <a:cubicBezTo>
                      <a:pt x="12185" y="951"/>
                      <a:pt x="11962" y="1127"/>
                      <a:pt x="11972" y="1345"/>
                    </a:cubicBezTo>
                    <a:cubicBezTo>
                      <a:pt x="11981" y="1564"/>
                      <a:pt x="12222" y="1743"/>
                      <a:pt x="12508" y="1743"/>
                    </a:cubicBezTo>
                    <a:cubicBezTo>
                      <a:pt x="12795" y="1743"/>
                      <a:pt x="13017" y="1564"/>
                      <a:pt x="13005" y="1345"/>
                    </a:cubicBezTo>
                    <a:cubicBezTo>
                      <a:pt x="12992" y="1127"/>
                      <a:pt x="12752" y="951"/>
                      <a:pt x="12468" y="951"/>
                    </a:cubicBezTo>
                    <a:close/>
                    <a:moveTo>
                      <a:pt x="13734" y="951"/>
                    </a:moveTo>
                    <a:cubicBezTo>
                      <a:pt x="13450" y="951"/>
                      <a:pt x="13231" y="1127"/>
                      <a:pt x="13244" y="1345"/>
                    </a:cubicBezTo>
                    <a:cubicBezTo>
                      <a:pt x="13257" y="1564"/>
                      <a:pt x="13501" y="1743"/>
                      <a:pt x="13788" y="1743"/>
                    </a:cubicBezTo>
                    <a:cubicBezTo>
                      <a:pt x="14074" y="1743"/>
                      <a:pt x="14294" y="1564"/>
                      <a:pt x="14277" y="1345"/>
                    </a:cubicBezTo>
                    <a:cubicBezTo>
                      <a:pt x="14261" y="1127"/>
                      <a:pt x="14017" y="951"/>
                      <a:pt x="13734" y="951"/>
                    </a:cubicBezTo>
                    <a:close/>
                    <a:moveTo>
                      <a:pt x="14999" y="951"/>
                    </a:moveTo>
                    <a:cubicBezTo>
                      <a:pt x="14715" y="951"/>
                      <a:pt x="14499" y="1127"/>
                      <a:pt x="14516" y="1345"/>
                    </a:cubicBezTo>
                    <a:cubicBezTo>
                      <a:pt x="14533" y="1564"/>
                      <a:pt x="14780" y="1743"/>
                      <a:pt x="15067" y="1743"/>
                    </a:cubicBezTo>
                    <a:cubicBezTo>
                      <a:pt x="15353" y="1743"/>
                      <a:pt x="15569" y="1564"/>
                      <a:pt x="15549" y="1345"/>
                    </a:cubicBezTo>
                    <a:cubicBezTo>
                      <a:pt x="15529" y="1127"/>
                      <a:pt x="15282" y="951"/>
                      <a:pt x="14999" y="951"/>
                    </a:cubicBezTo>
                    <a:close/>
                    <a:moveTo>
                      <a:pt x="16245" y="951"/>
                    </a:moveTo>
                    <a:cubicBezTo>
                      <a:pt x="15962" y="951"/>
                      <a:pt x="15749" y="1127"/>
                      <a:pt x="15770" y="1345"/>
                    </a:cubicBezTo>
                    <a:cubicBezTo>
                      <a:pt x="15791" y="1564"/>
                      <a:pt x="16040" y="1743"/>
                      <a:pt x="16327" y="1743"/>
                    </a:cubicBezTo>
                    <a:cubicBezTo>
                      <a:pt x="16614" y="1743"/>
                      <a:pt x="16827" y="1564"/>
                      <a:pt x="16803" y="1345"/>
                    </a:cubicBezTo>
                    <a:cubicBezTo>
                      <a:pt x="16779" y="1127"/>
                      <a:pt x="16529" y="951"/>
                      <a:pt x="16245" y="951"/>
                    </a:cubicBezTo>
                    <a:close/>
                    <a:moveTo>
                      <a:pt x="17512" y="951"/>
                    </a:moveTo>
                    <a:cubicBezTo>
                      <a:pt x="17228" y="951"/>
                      <a:pt x="17018" y="1127"/>
                      <a:pt x="17042" y="1345"/>
                    </a:cubicBezTo>
                    <a:cubicBezTo>
                      <a:pt x="17067" y="1564"/>
                      <a:pt x="17320" y="1743"/>
                      <a:pt x="17606" y="1743"/>
                    </a:cubicBezTo>
                    <a:cubicBezTo>
                      <a:pt x="17893" y="1743"/>
                      <a:pt x="18103" y="1564"/>
                      <a:pt x="18075" y="1345"/>
                    </a:cubicBezTo>
                    <a:cubicBezTo>
                      <a:pt x="18048" y="1127"/>
                      <a:pt x="17795" y="951"/>
                      <a:pt x="17512" y="951"/>
                    </a:cubicBezTo>
                    <a:close/>
                    <a:moveTo>
                      <a:pt x="18778" y="951"/>
                    </a:moveTo>
                    <a:cubicBezTo>
                      <a:pt x="18493" y="951"/>
                      <a:pt x="18287" y="1127"/>
                      <a:pt x="18315" y="1345"/>
                    </a:cubicBezTo>
                    <a:cubicBezTo>
                      <a:pt x="18344" y="1564"/>
                      <a:pt x="18599" y="1743"/>
                      <a:pt x="18886" y="1743"/>
                    </a:cubicBezTo>
                    <a:cubicBezTo>
                      <a:pt x="19173" y="1743"/>
                      <a:pt x="19380" y="1564"/>
                      <a:pt x="19348" y="1345"/>
                    </a:cubicBezTo>
                    <a:cubicBezTo>
                      <a:pt x="19317" y="1127"/>
                      <a:pt x="19061" y="951"/>
                      <a:pt x="18778" y="951"/>
                    </a:cubicBezTo>
                    <a:close/>
                    <a:moveTo>
                      <a:pt x="2318" y="1923"/>
                    </a:moveTo>
                    <a:cubicBezTo>
                      <a:pt x="2031" y="1923"/>
                      <a:pt x="1780" y="2103"/>
                      <a:pt x="1759" y="2327"/>
                    </a:cubicBezTo>
                    <a:cubicBezTo>
                      <a:pt x="1738" y="2552"/>
                      <a:pt x="1956" y="2736"/>
                      <a:pt x="2247" y="2736"/>
                    </a:cubicBezTo>
                    <a:cubicBezTo>
                      <a:pt x="2538" y="2736"/>
                      <a:pt x="2788" y="2552"/>
                      <a:pt x="2806" y="2327"/>
                    </a:cubicBezTo>
                    <a:cubicBezTo>
                      <a:pt x="2824" y="2103"/>
                      <a:pt x="2606" y="1923"/>
                      <a:pt x="2318" y="1923"/>
                    </a:cubicBezTo>
                    <a:close/>
                    <a:moveTo>
                      <a:pt x="3602" y="1923"/>
                    </a:moveTo>
                    <a:cubicBezTo>
                      <a:pt x="3314" y="1923"/>
                      <a:pt x="3067" y="2103"/>
                      <a:pt x="3050" y="2327"/>
                    </a:cubicBezTo>
                    <a:cubicBezTo>
                      <a:pt x="3032" y="2552"/>
                      <a:pt x="3254" y="2736"/>
                      <a:pt x="3544" y="2736"/>
                    </a:cubicBezTo>
                    <a:cubicBezTo>
                      <a:pt x="3835" y="2736"/>
                      <a:pt x="4082" y="2552"/>
                      <a:pt x="4096" y="2327"/>
                    </a:cubicBezTo>
                    <a:cubicBezTo>
                      <a:pt x="4110" y="2103"/>
                      <a:pt x="3889" y="1923"/>
                      <a:pt x="3602" y="1923"/>
                    </a:cubicBezTo>
                    <a:close/>
                    <a:moveTo>
                      <a:pt x="4867" y="1923"/>
                    </a:moveTo>
                    <a:cubicBezTo>
                      <a:pt x="4579" y="1923"/>
                      <a:pt x="4335" y="2103"/>
                      <a:pt x="4321" y="2327"/>
                    </a:cubicBezTo>
                    <a:cubicBezTo>
                      <a:pt x="4308" y="2552"/>
                      <a:pt x="4533" y="2736"/>
                      <a:pt x="4823" y="2736"/>
                    </a:cubicBezTo>
                    <a:cubicBezTo>
                      <a:pt x="5114" y="2736"/>
                      <a:pt x="5358" y="2552"/>
                      <a:pt x="5369" y="2327"/>
                    </a:cubicBezTo>
                    <a:cubicBezTo>
                      <a:pt x="5379" y="2103"/>
                      <a:pt x="5154" y="1923"/>
                      <a:pt x="4867" y="1923"/>
                    </a:cubicBezTo>
                    <a:close/>
                    <a:moveTo>
                      <a:pt x="6150" y="1923"/>
                    </a:moveTo>
                    <a:cubicBezTo>
                      <a:pt x="5862" y="1923"/>
                      <a:pt x="5622" y="2103"/>
                      <a:pt x="5612" y="2327"/>
                    </a:cubicBezTo>
                    <a:cubicBezTo>
                      <a:pt x="5602" y="2552"/>
                      <a:pt x="5831" y="2736"/>
                      <a:pt x="6121" y="2736"/>
                    </a:cubicBezTo>
                    <a:cubicBezTo>
                      <a:pt x="6412" y="2736"/>
                      <a:pt x="6653" y="2552"/>
                      <a:pt x="6659" y="2327"/>
                    </a:cubicBezTo>
                    <a:cubicBezTo>
                      <a:pt x="6665" y="2103"/>
                      <a:pt x="6437" y="1923"/>
                      <a:pt x="6150" y="1923"/>
                    </a:cubicBezTo>
                    <a:close/>
                    <a:moveTo>
                      <a:pt x="7414" y="1923"/>
                    </a:moveTo>
                    <a:cubicBezTo>
                      <a:pt x="7127" y="1923"/>
                      <a:pt x="6889" y="2103"/>
                      <a:pt x="6883" y="2327"/>
                    </a:cubicBezTo>
                    <a:cubicBezTo>
                      <a:pt x="6878" y="2552"/>
                      <a:pt x="7109" y="2736"/>
                      <a:pt x="7400" y="2736"/>
                    </a:cubicBezTo>
                    <a:cubicBezTo>
                      <a:pt x="7690" y="2736"/>
                      <a:pt x="7928" y="2552"/>
                      <a:pt x="7930" y="2327"/>
                    </a:cubicBezTo>
                    <a:cubicBezTo>
                      <a:pt x="7933" y="2103"/>
                      <a:pt x="7702" y="1923"/>
                      <a:pt x="7414" y="1923"/>
                    </a:cubicBezTo>
                    <a:close/>
                    <a:moveTo>
                      <a:pt x="8698" y="1923"/>
                    </a:moveTo>
                    <a:cubicBezTo>
                      <a:pt x="8410" y="1923"/>
                      <a:pt x="8176" y="2103"/>
                      <a:pt x="8174" y="2327"/>
                    </a:cubicBezTo>
                    <a:cubicBezTo>
                      <a:pt x="8172" y="2552"/>
                      <a:pt x="8406" y="2736"/>
                      <a:pt x="8697" y="2736"/>
                    </a:cubicBezTo>
                    <a:cubicBezTo>
                      <a:pt x="8988" y="2736"/>
                      <a:pt x="9222" y="2552"/>
                      <a:pt x="9220" y="2327"/>
                    </a:cubicBezTo>
                    <a:cubicBezTo>
                      <a:pt x="9219" y="2103"/>
                      <a:pt x="8986" y="1923"/>
                      <a:pt x="8698" y="1923"/>
                    </a:cubicBezTo>
                    <a:close/>
                    <a:moveTo>
                      <a:pt x="9981" y="1923"/>
                    </a:moveTo>
                    <a:cubicBezTo>
                      <a:pt x="9694" y="1923"/>
                      <a:pt x="9463" y="2103"/>
                      <a:pt x="9465" y="2327"/>
                    </a:cubicBezTo>
                    <a:cubicBezTo>
                      <a:pt x="9467" y="2552"/>
                      <a:pt x="9705" y="2736"/>
                      <a:pt x="9995" y="2736"/>
                    </a:cubicBezTo>
                    <a:cubicBezTo>
                      <a:pt x="10286" y="2736"/>
                      <a:pt x="10517" y="2552"/>
                      <a:pt x="10512" y="2327"/>
                    </a:cubicBezTo>
                    <a:cubicBezTo>
                      <a:pt x="10506" y="2103"/>
                      <a:pt x="10269" y="1923"/>
                      <a:pt x="9981" y="1923"/>
                    </a:cubicBezTo>
                    <a:close/>
                    <a:moveTo>
                      <a:pt x="11247" y="1923"/>
                    </a:moveTo>
                    <a:cubicBezTo>
                      <a:pt x="10959" y="1923"/>
                      <a:pt x="10731" y="2103"/>
                      <a:pt x="10737" y="2327"/>
                    </a:cubicBezTo>
                    <a:cubicBezTo>
                      <a:pt x="10743" y="2552"/>
                      <a:pt x="10983" y="2736"/>
                      <a:pt x="11274" y="2736"/>
                    </a:cubicBezTo>
                    <a:cubicBezTo>
                      <a:pt x="11565" y="2736"/>
                      <a:pt x="11792" y="2552"/>
                      <a:pt x="11783" y="2327"/>
                    </a:cubicBezTo>
                    <a:cubicBezTo>
                      <a:pt x="11774" y="2103"/>
                      <a:pt x="11535" y="1923"/>
                      <a:pt x="11247" y="1923"/>
                    </a:cubicBezTo>
                    <a:close/>
                    <a:moveTo>
                      <a:pt x="12531" y="1923"/>
                    </a:moveTo>
                    <a:cubicBezTo>
                      <a:pt x="12243" y="1923"/>
                      <a:pt x="12018" y="2103"/>
                      <a:pt x="12028" y="2327"/>
                    </a:cubicBezTo>
                    <a:cubicBezTo>
                      <a:pt x="12038" y="2552"/>
                      <a:pt x="12282" y="2736"/>
                      <a:pt x="12572" y="2736"/>
                    </a:cubicBezTo>
                    <a:cubicBezTo>
                      <a:pt x="12863" y="2736"/>
                      <a:pt x="13088" y="2552"/>
                      <a:pt x="13075" y="2327"/>
                    </a:cubicBezTo>
                    <a:cubicBezTo>
                      <a:pt x="13062" y="2103"/>
                      <a:pt x="12818" y="1923"/>
                      <a:pt x="12531" y="1923"/>
                    </a:cubicBezTo>
                    <a:close/>
                    <a:moveTo>
                      <a:pt x="13796" y="1923"/>
                    </a:moveTo>
                    <a:cubicBezTo>
                      <a:pt x="13509" y="1923"/>
                      <a:pt x="13286" y="2103"/>
                      <a:pt x="13300" y="2327"/>
                    </a:cubicBezTo>
                    <a:cubicBezTo>
                      <a:pt x="13314" y="2552"/>
                      <a:pt x="13561" y="2736"/>
                      <a:pt x="13852" y="2736"/>
                    </a:cubicBezTo>
                    <a:cubicBezTo>
                      <a:pt x="14142" y="2736"/>
                      <a:pt x="14364" y="2552"/>
                      <a:pt x="14347" y="2327"/>
                    </a:cubicBezTo>
                    <a:cubicBezTo>
                      <a:pt x="14331" y="2103"/>
                      <a:pt x="14083" y="1923"/>
                      <a:pt x="13796" y="1923"/>
                    </a:cubicBezTo>
                    <a:close/>
                    <a:moveTo>
                      <a:pt x="15080" y="1923"/>
                    </a:moveTo>
                    <a:cubicBezTo>
                      <a:pt x="14792" y="1923"/>
                      <a:pt x="14574" y="2103"/>
                      <a:pt x="14591" y="2327"/>
                    </a:cubicBezTo>
                    <a:cubicBezTo>
                      <a:pt x="14609" y="2552"/>
                      <a:pt x="14859" y="2736"/>
                      <a:pt x="15149" y="2736"/>
                    </a:cubicBezTo>
                    <a:cubicBezTo>
                      <a:pt x="15440" y="2736"/>
                      <a:pt x="15659" y="2552"/>
                      <a:pt x="15638" y="2327"/>
                    </a:cubicBezTo>
                    <a:cubicBezTo>
                      <a:pt x="15618" y="2103"/>
                      <a:pt x="15367" y="1923"/>
                      <a:pt x="15080" y="1923"/>
                    </a:cubicBezTo>
                    <a:close/>
                    <a:moveTo>
                      <a:pt x="16345" y="1923"/>
                    </a:moveTo>
                    <a:cubicBezTo>
                      <a:pt x="16058" y="1923"/>
                      <a:pt x="15842" y="2103"/>
                      <a:pt x="15864" y="2327"/>
                    </a:cubicBezTo>
                    <a:cubicBezTo>
                      <a:pt x="15885" y="2552"/>
                      <a:pt x="16138" y="2736"/>
                      <a:pt x="16428" y="2736"/>
                    </a:cubicBezTo>
                    <a:cubicBezTo>
                      <a:pt x="16719" y="2736"/>
                      <a:pt x="16935" y="2552"/>
                      <a:pt x="16910" y="2327"/>
                    </a:cubicBezTo>
                    <a:cubicBezTo>
                      <a:pt x="16885" y="2103"/>
                      <a:pt x="16632" y="1923"/>
                      <a:pt x="16345" y="1923"/>
                    </a:cubicBezTo>
                    <a:close/>
                    <a:moveTo>
                      <a:pt x="17629" y="1923"/>
                    </a:moveTo>
                    <a:cubicBezTo>
                      <a:pt x="17342" y="1923"/>
                      <a:pt x="17130" y="2103"/>
                      <a:pt x="17155" y="2327"/>
                    </a:cubicBezTo>
                    <a:cubicBezTo>
                      <a:pt x="17181" y="2552"/>
                      <a:pt x="17437" y="2736"/>
                      <a:pt x="17727" y="2736"/>
                    </a:cubicBezTo>
                    <a:cubicBezTo>
                      <a:pt x="18018" y="2736"/>
                      <a:pt x="18230" y="2552"/>
                      <a:pt x="18202" y="2327"/>
                    </a:cubicBezTo>
                    <a:cubicBezTo>
                      <a:pt x="18173" y="2103"/>
                      <a:pt x="17917" y="1923"/>
                      <a:pt x="17629" y="1923"/>
                    </a:cubicBezTo>
                    <a:close/>
                    <a:moveTo>
                      <a:pt x="18914" y="1923"/>
                    </a:moveTo>
                    <a:cubicBezTo>
                      <a:pt x="18626" y="1923"/>
                      <a:pt x="18417" y="2103"/>
                      <a:pt x="18446" y="2327"/>
                    </a:cubicBezTo>
                    <a:cubicBezTo>
                      <a:pt x="18476" y="2552"/>
                      <a:pt x="18735" y="2736"/>
                      <a:pt x="19026" y="2736"/>
                    </a:cubicBezTo>
                    <a:cubicBezTo>
                      <a:pt x="19316" y="2736"/>
                      <a:pt x="19525" y="2552"/>
                      <a:pt x="19493" y="2327"/>
                    </a:cubicBezTo>
                    <a:cubicBezTo>
                      <a:pt x="19460" y="2103"/>
                      <a:pt x="19201" y="1923"/>
                      <a:pt x="18914" y="1923"/>
                    </a:cubicBezTo>
                    <a:close/>
                    <a:moveTo>
                      <a:pt x="932" y="2916"/>
                    </a:moveTo>
                    <a:cubicBezTo>
                      <a:pt x="641" y="2916"/>
                      <a:pt x="383" y="3101"/>
                      <a:pt x="358" y="3331"/>
                    </a:cubicBezTo>
                    <a:cubicBezTo>
                      <a:pt x="332" y="3563"/>
                      <a:pt x="550" y="3752"/>
                      <a:pt x="844" y="3752"/>
                    </a:cubicBezTo>
                    <a:cubicBezTo>
                      <a:pt x="1138" y="3752"/>
                      <a:pt x="1396" y="3563"/>
                      <a:pt x="1418" y="3331"/>
                    </a:cubicBezTo>
                    <a:cubicBezTo>
                      <a:pt x="1441" y="3101"/>
                      <a:pt x="1223" y="2916"/>
                      <a:pt x="932" y="2916"/>
                    </a:cubicBezTo>
                    <a:close/>
                    <a:moveTo>
                      <a:pt x="2233" y="2916"/>
                    </a:moveTo>
                    <a:cubicBezTo>
                      <a:pt x="1941" y="2916"/>
                      <a:pt x="1688" y="3101"/>
                      <a:pt x="1666" y="3331"/>
                    </a:cubicBezTo>
                    <a:cubicBezTo>
                      <a:pt x="1644" y="3563"/>
                      <a:pt x="1865" y="3752"/>
                      <a:pt x="2160" y="3752"/>
                    </a:cubicBezTo>
                    <a:cubicBezTo>
                      <a:pt x="2454" y="3752"/>
                      <a:pt x="2709" y="3563"/>
                      <a:pt x="2727" y="3331"/>
                    </a:cubicBezTo>
                    <a:cubicBezTo>
                      <a:pt x="2746" y="3101"/>
                      <a:pt x="2524" y="2916"/>
                      <a:pt x="2233" y="2916"/>
                    </a:cubicBezTo>
                    <a:close/>
                    <a:moveTo>
                      <a:pt x="3535" y="2916"/>
                    </a:moveTo>
                    <a:cubicBezTo>
                      <a:pt x="3243" y="2916"/>
                      <a:pt x="2993" y="3101"/>
                      <a:pt x="2975" y="3331"/>
                    </a:cubicBezTo>
                    <a:cubicBezTo>
                      <a:pt x="2957" y="3563"/>
                      <a:pt x="3181" y="3752"/>
                      <a:pt x="3476" y="3752"/>
                    </a:cubicBezTo>
                    <a:cubicBezTo>
                      <a:pt x="3771" y="3752"/>
                      <a:pt x="4022" y="3563"/>
                      <a:pt x="4036" y="3331"/>
                    </a:cubicBezTo>
                    <a:cubicBezTo>
                      <a:pt x="4051" y="3101"/>
                      <a:pt x="3826" y="2916"/>
                      <a:pt x="3535" y="2916"/>
                    </a:cubicBezTo>
                    <a:close/>
                    <a:moveTo>
                      <a:pt x="4818" y="2916"/>
                    </a:moveTo>
                    <a:cubicBezTo>
                      <a:pt x="4527" y="2916"/>
                      <a:pt x="4279" y="3101"/>
                      <a:pt x="4265" y="3331"/>
                    </a:cubicBezTo>
                    <a:cubicBezTo>
                      <a:pt x="4251" y="3563"/>
                      <a:pt x="4479" y="3752"/>
                      <a:pt x="4774" y="3752"/>
                    </a:cubicBezTo>
                    <a:cubicBezTo>
                      <a:pt x="5068" y="3752"/>
                      <a:pt x="5316" y="3563"/>
                      <a:pt x="5327" y="3331"/>
                    </a:cubicBezTo>
                    <a:cubicBezTo>
                      <a:pt x="5337" y="3101"/>
                      <a:pt x="5109" y="2916"/>
                      <a:pt x="4818" y="2916"/>
                    </a:cubicBezTo>
                    <a:close/>
                    <a:moveTo>
                      <a:pt x="6120" y="2916"/>
                    </a:moveTo>
                    <a:cubicBezTo>
                      <a:pt x="5829" y="2916"/>
                      <a:pt x="5584" y="3101"/>
                      <a:pt x="5575" y="3331"/>
                    </a:cubicBezTo>
                    <a:cubicBezTo>
                      <a:pt x="5565" y="3563"/>
                      <a:pt x="5796" y="3752"/>
                      <a:pt x="6090" y="3752"/>
                    </a:cubicBezTo>
                    <a:cubicBezTo>
                      <a:pt x="6385" y="3752"/>
                      <a:pt x="6629" y="3563"/>
                      <a:pt x="6636" y="3331"/>
                    </a:cubicBezTo>
                    <a:cubicBezTo>
                      <a:pt x="6642" y="3101"/>
                      <a:pt x="6411" y="2916"/>
                      <a:pt x="6120" y="2916"/>
                    </a:cubicBezTo>
                    <a:close/>
                    <a:moveTo>
                      <a:pt x="7403" y="2916"/>
                    </a:moveTo>
                    <a:cubicBezTo>
                      <a:pt x="7112" y="2916"/>
                      <a:pt x="6870" y="3101"/>
                      <a:pt x="6865" y="3331"/>
                    </a:cubicBezTo>
                    <a:cubicBezTo>
                      <a:pt x="6859" y="3563"/>
                      <a:pt x="7093" y="3752"/>
                      <a:pt x="7388" y="3752"/>
                    </a:cubicBezTo>
                    <a:cubicBezTo>
                      <a:pt x="7683" y="3752"/>
                      <a:pt x="7923" y="3563"/>
                      <a:pt x="7926" y="3331"/>
                    </a:cubicBezTo>
                    <a:cubicBezTo>
                      <a:pt x="7928" y="3101"/>
                      <a:pt x="7695" y="2916"/>
                      <a:pt x="7403" y="2916"/>
                    </a:cubicBezTo>
                    <a:close/>
                    <a:moveTo>
                      <a:pt x="8705" y="2916"/>
                    </a:moveTo>
                    <a:cubicBezTo>
                      <a:pt x="8413" y="2916"/>
                      <a:pt x="8176" y="3101"/>
                      <a:pt x="8174" y="3331"/>
                    </a:cubicBezTo>
                    <a:cubicBezTo>
                      <a:pt x="8172" y="3563"/>
                      <a:pt x="8409" y="3752"/>
                      <a:pt x="8704" y="3752"/>
                    </a:cubicBezTo>
                    <a:cubicBezTo>
                      <a:pt x="8999" y="3752"/>
                      <a:pt x="9237" y="3563"/>
                      <a:pt x="9235" y="3331"/>
                    </a:cubicBezTo>
                    <a:cubicBezTo>
                      <a:pt x="9234" y="3101"/>
                      <a:pt x="8997" y="2916"/>
                      <a:pt x="8705" y="2916"/>
                    </a:cubicBezTo>
                    <a:close/>
                    <a:moveTo>
                      <a:pt x="9988" y="2916"/>
                    </a:moveTo>
                    <a:cubicBezTo>
                      <a:pt x="9698" y="2916"/>
                      <a:pt x="9463" y="3101"/>
                      <a:pt x="9465" y="3331"/>
                    </a:cubicBezTo>
                    <a:cubicBezTo>
                      <a:pt x="9467" y="3563"/>
                      <a:pt x="9708" y="3752"/>
                      <a:pt x="10002" y="3752"/>
                    </a:cubicBezTo>
                    <a:cubicBezTo>
                      <a:pt x="10297" y="3752"/>
                      <a:pt x="10531" y="3563"/>
                      <a:pt x="10526" y="3331"/>
                    </a:cubicBezTo>
                    <a:cubicBezTo>
                      <a:pt x="10520" y="3101"/>
                      <a:pt x="10280" y="2916"/>
                      <a:pt x="9988" y="2916"/>
                    </a:cubicBezTo>
                    <a:close/>
                    <a:moveTo>
                      <a:pt x="11291" y="2916"/>
                    </a:moveTo>
                    <a:cubicBezTo>
                      <a:pt x="10999" y="2916"/>
                      <a:pt x="10768" y="3101"/>
                      <a:pt x="10774" y="3331"/>
                    </a:cubicBezTo>
                    <a:cubicBezTo>
                      <a:pt x="10780" y="3563"/>
                      <a:pt x="11024" y="3752"/>
                      <a:pt x="11319" y="3752"/>
                    </a:cubicBezTo>
                    <a:cubicBezTo>
                      <a:pt x="11614" y="3752"/>
                      <a:pt x="11844" y="3563"/>
                      <a:pt x="11834" y="3331"/>
                    </a:cubicBezTo>
                    <a:cubicBezTo>
                      <a:pt x="11825" y="3101"/>
                      <a:pt x="11582" y="2916"/>
                      <a:pt x="11291" y="2916"/>
                    </a:cubicBezTo>
                    <a:close/>
                    <a:moveTo>
                      <a:pt x="12575" y="2916"/>
                    </a:moveTo>
                    <a:cubicBezTo>
                      <a:pt x="12284" y="2916"/>
                      <a:pt x="12055" y="3101"/>
                      <a:pt x="12065" y="3331"/>
                    </a:cubicBezTo>
                    <a:cubicBezTo>
                      <a:pt x="12075" y="3563"/>
                      <a:pt x="12323" y="3752"/>
                      <a:pt x="12617" y="3752"/>
                    </a:cubicBezTo>
                    <a:cubicBezTo>
                      <a:pt x="12912" y="3752"/>
                      <a:pt x="13140" y="3563"/>
                      <a:pt x="13126" y="3331"/>
                    </a:cubicBezTo>
                    <a:cubicBezTo>
                      <a:pt x="13113" y="3101"/>
                      <a:pt x="12866" y="2916"/>
                      <a:pt x="12575" y="2916"/>
                    </a:cubicBezTo>
                    <a:close/>
                    <a:moveTo>
                      <a:pt x="13877" y="2916"/>
                    </a:moveTo>
                    <a:cubicBezTo>
                      <a:pt x="13586" y="2916"/>
                      <a:pt x="13361" y="3101"/>
                      <a:pt x="13375" y="3331"/>
                    </a:cubicBezTo>
                    <a:cubicBezTo>
                      <a:pt x="13389" y="3563"/>
                      <a:pt x="13640" y="3752"/>
                      <a:pt x="13935" y="3752"/>
                    </a:cubicBezTo>
                    <a:cubicBezTo>
                      <a:pt x="14229" y="3752"/>
                      <a:pt x="14454" y="3563"/>
                      <a:pt x="14436" y="3331"/>
                    </a:cubicBezTo>
                    <a:cubicBezTo>
                      <a:pt x="14419" y="3101"/>
                      <a:pt x="14168" y="2916"/>
                      <a:pt x="13877" y="2916"/>
                    </a:cubicBezTo>
                    <a:close/>
                    <a:moveTo>
                      <a:pt x="15161" y="2916"/>
                    </a:moveTo>
                    <a:cubicBezTo>
                      <a:pt x="14870" y="2916"/>
                      <a:pt x="14648" y="3101"/>
                      <a:pt x="14666" y="3331"/>
                    </a:cubicBezTo>
                    <a:cubicBezTo>
                      <a:pt x="14684" y="3563"/>
                      <a:pt x="14938" y="3752"/>
                      <a:pt x="15232" y="3752"/>
                    </a:cubicBezTo>
                    <a:cubicBezTo>
                      <a:pt x="15527" y="3752"/>
                      <a:pt x="15748" y="3563"/>
                      <a:pt x="15727" y="3331"/>
                    </a:cubicBezTo>
                    <a:cubicBezTo>
                      <a:pt x="15706" y="3101"/>
                      <a:pt x="15452" y="2916"/>
                      <a:pt x="15161" y="2916"/>
                    </a:cubicBezTo>
                    <a:close/>
                    <a:moveTo>
                      <a:pt x="16463" y="2916"/>
                    </a:moveTo>
                    <a:cubicBezTo>
                      <a:pt x="16172" y="2916"/>
                      <a:pt x="15954" y="3101"/>
                      <a:pt x="15976" y="3331"/>
                    </a:cubicBezTo>
                    <a:cubicBezTo>
                      <a:pt x="15998" y="3563"/>
                      <a:pt x="16255" y="3752"/>
                      <a:pt x="16549" y="3752"/>
                    </a:cubicBezTo>
                    <a:cubicBezTo>
                      <a:pt x="16844" y="3752"/>
                      <a:pt x="17062" y="3563"/>
                      <a:pt x="17036" y="3331"/>
                    </a:cubicBezTo>
                    <a:cubicBezTo>
                      <a:pt x="17011" y="3101"/>
                      <a:pt x="16754" y="2916"/>
                      <a:pt x="16463" y="2916"/>
                    </a:cubicBezTo>
                    <a:close/>
                    <a:moveTo>
                      <a:pt x="17747" y="2916"/>
                    </a:moveTo>
                    <a:cubicBezTo>
                      <a:pt x="17457" y="2916"/>
                      <a:pt x="17241" y="3101"/>
                      <a:pt x="17267" y="3331"/>
                    </a:cubicBezTo>
                    <a:cubicBezTo>
                      <a:pt x="17293" y="3563"/>
                      <a:pt x="17554" y="3752"/>
                      <a:pt x="17848" y="3752"/>
                    </a:cubicBezTo>
                    <a:cubicBezTo>
                      <a:pt x="18142" y="3752"/>
                      <a:pt x="18358" y="3563"/>
                      <a:pt x="18328" y="3331"/>
                    </a:cubicBezTo>
                    <a:cubicBezTo>
                      <a:pt x="18299" y="3101"/>
                      <a:pt x="18039" y="2916"/>
                      <a:pt x="17747" y="2916"/>
                    </a:cubicBezTo>
                    <a:close/>
                    <a:moveTo>
                      <a:pt x="19051" y="2916"/>
                    </a:moveTo>
                    <a:cubicBezTo>
                      <a:pt x="18759" y="2916"/>
                      <a:pt x="18547" y="3101"/>
                      <a:pt x="18577" y="3331"/>
                    </a:cubicBezTo>
                    <a:cubicBezTo>
                      <a:pt x="18607" y="3563"/>
                      <a:pt x="18871" y="3752"/>
                      <a:pt x="19166" y="3752"/>
                    </a:cubicBezTo>
                    <a:cubicBezTo>
                      <a:pt x="19460" y="3752"/>
                      <a:pt x="19672" y="3563"/>
                      <a:pt x="19638" y="3331"/>
                    </a:cubicBezTo>
                    <a:cubicBezTo>
                      <a:pt x="19605" y="3101"/>
                      <a:pt x="19341" y="2916"/>
                      <a:pt x="19051" y="2916"/>
                    </a:cubicBezTo>
                    <a:close/>
                    <a:moveTo>
                      <a:pt x="828" y="3930"/>
                    </a:moveTo>
                    <a:cubicBezTo>
                      <a:pt x="533" y="3930"/>
                      <a:pt x="272" y="4121"/>
                      <a:pt x="245" y="4358"/>
                    </a:cubicBezTo>
                    <a:cubicBezTo>
                      <a:pt x="219" y="4595"/>
                      <a:pt x="439" y="4790"/>
                      <a:pt x="737" y="4790"/>
                    </a:cubicBezTo>
                    <a:cubicBezTo>
                      <a:pt x="1036" y="4790"/>
                      <a:pt x="1298" y="4595"/>
                      <a:pt x="1321" y="4358"/>
                    </a:cubicBezTo>
                    <a:cubicBezTo>
                      <a:pt x="1344" y="4121"/>
                      <a:pt x="1123" y="3930"/>
                      <a:pt x="828" y="3930"/>
                    </a:cubicBezTo>
                    <a:close/>
                    <a:moveTo>
                      <a:pt x="2147" y="3930"/>
                    </a:moveTo>
                    <a:cubicBezTo>
                      <a:pt x="1852" y="3930"/>
                      <a:pt x="1595" y="4121"/>
                      <a:pt x="1573" y="4358"/>
                    </a:cubicBezTo>
                    <a:cubicBezTo>
                      <a:pt x="1550" y="4595"/>
                      <a:pt x="1774" y="4790"/>
                      <a:pt x="2073" y="4790"/>
                    </a:cubicBezTo>
                    <a:cubicBezTo>
                      <a:pt x="2371" y="4790"/>
                      <a:pt x="2629" y="4595"/>
                      <a:pt x="2648" y="4358"/>
                    </a:cubicBezTo>
                    <a:cubicBezTo>
                      <a:pt x="2667" y="4121"/>
                      <a:pt x="2443" y="3930"/>
                      <a:pt x="2147" y="3930"/>
                    </a:cubicBezTo>
                    <a:close/>
                    <a:moveTo>
                      <a:pt x="3449" y="3930"/>
                    </a:moveTo>
                    <a:cubicBezTo>
                      <a:pt x="3154" y="3930"/>
                      <a:pt x="2900" y="4121"/>
                      <a:pt x="2882" y="4358"/>
                    </a:cubicBezTo>
                    <a:cubicBezTo>
                      <a:pt x="2863" y="4595"/>
                      <a:pt x="3090" y="4790"/>
                      <a:pt x="3389" y="4790"/>
                    </a:cubicBezTo>
                    <a:cubicBezTo>
                      <a:pt x="3688" y="4790"/>
                      <a:pt x="3942" y="4595"/>
                      <a:pt x="3957" y="4358"/>
                    </a:cubicBezTo>
                    <a:cubicBezTo>
                      <a:pt x="3972" y="4121"/>
                      <a:pt x="3744" y="3930"/>
                      <a:pt x="3449" y="3930"/>
                    </a:cubicBezTo>
                    <a:close/>
                    <a:moveTo>
                      <a:pt x="4770" y="3930"/>
                    </a:moveTo>
                    <a:cubicBezTo>
                      <a:pt x="4475" y="3930"/>
                      <a:pt x="4223" y="4121"/>
                      <a:pt x="4209" y="4358"/>
                    </a:cubicBezTo>
                    <a:cubicBezTo>
                      <a:pt x="4195" y="4595"/>
                      <a:pt x="4426" y="4790"/>
                      <a:pt x="4725" y="4790"/>
                    </a:cubicBezTo>
                    <a:cubicBezTo>
                      <a:pt x="5023" y="4790"/>
                      <a:pt x="5274" y="4595"/>
                      <a:pt x="5285" y="4358"/>
                    </a:cubicBezTo>
                    <a:cubicBezTo>
                      <a:pt x="5296" y="4121"/>
                      <a:pt x="5065" y="3930"/>
                      <a:pt x="4770" y="3930"/>
                    </a:cubicBezTo>
                    <a:close/>
                    <a:moveTo>
                      <a:pt x="6072" y="3930"/>
                    </a:moveTo>
                    <a:cubicBezTo>
                      <a:pt x="5777" y="3930"/>
                      <a:pt x="5529" y="4121"/>
                      <a:pt x="5518" y="4358"/>
                    </a:cubicBezTo>
                    <a:cubicBezTo>
                      <a:pt x="5508" y="4595"/>
                      <a:pt x="5742" y="4790"/>
                      <a:pt x="6041" y="4790"/>
                    </a:cubicBezTo>
                    <a:cubicBezTo>
                      <a:pt x="6340" y="4790"/>
                      <a:pt x="6587" y="4595"/>
                      <a:pt x="6594" y="4358"/>
                    </a:cubicBezTo>
                    <a:cubicBezTo>
                      <a:pt x="6601" y="4121"/>
                      <a:pt x="6367" y="3930"/>
                      <a:pt x="6072" y="3930"/>
                    </a:cubicBezTo>
                    <a:close/>
                    <a:moveTo>
                      <a:pt x="7392" y="3930"/>
                    </a:moveTo>
                    <a:cubicBezTo>
                      <a:pt x="7097" y="3930"/>
                      <a:pt x="6852" y="4121"/>
                      <a:pt x="6846" y="4358"/>
                    </a:cubicBezTo>
                    <a:cubicBezTo>
                      <a:pt x="6840" y="4595"/>
                      <a:pt x="7078" y="4790"/>
                      <a:pt x="7376" y="4790"/>
                    </a:cubicBezTo>
                    <a:cubicBezTo>
                      <a:pt x="7675" y="4790"/>
                      <a:pt x="7919" y="4595"/>
                      <a:pt x="7922" y="4358"/>
                    </a:cubicBezTo>
                    <a:cubicBezTo>
                      <a:pt x="7924" y="4121"/>
                      <a:pt x="7687" y="3930"/>
                      <a:pt x="7392" y="3930"/>
                    </a:cubicBezTo>
                    <a:close/>
                    <a:moveTo>
                      <a:pt x="8694" y="3930"/>
                    </a:moveTo>
                    <a:cubicBezTo>
                      <a:pt x="8398" y="3930"/>
                      <a:pt x="8157" y="4121"/>
                      <a:pt x="8155" y="4358"/>
                    </a:cubicBezTo>
                    <a:cubicBezTo>
                      <a:pt x="8154" y="4595"/>
                      <a:pt x="8394" y="4790"/>
                      <a:pt x="8693" y="4790"/>
                    </a:cubicBezTo>
                    <a:cubicBezTo>
                      <a:pt x="8992" y="4790"/>
                      <a:pt x="9232" y="4595"/>
                      <a:pt x="9231" y="4358"/>
                    </a:cubicBezTo>
                    <a:cubicBezTo>
                      <a:pt x="9230" y="4121"/>
                      <a:pt x="8989" y="3930"/>
                      <a:pt x="8694" y="3930"/>
                    </a:cubicBezTo>
                    <a:close/>
                    <a:moveTo>
                      <a:pt x="10014" y="3930"/>
                    </a:moveTo>
                    <a:cubicBezTo>
                      <a:pt x="9719" y="3930"/>
                      <a:pt x="9481" y="4121"/>
                      <a:pt x="9483" y="4358"/>
                    </a:cubicBezTo>
                    <a:cubicBezTo>
                      <a:pt x="9486" y="4595"/>
                      <a:pt x="9729" y="4790"/>
                      <a:pt x="10028" y="4790"/>
                    </a:cubicBezTo>
                    <a:cubicBezTo>
                      <a:pt x="10327" y="4790"/>
                      <a:pt x="10564" y="4595"/>
                      <a:pt x="10559" y="4358"/>
                    </a:cubicBezTo>
                    <a:cubicBezTo>
                      <a:pt x="10554" y="4121"/>
                      <a:pt x="10309" y="3930"/>
                      <a:pt x="10014" y="3930"/>
                    </a:cubicBezTo>
                    <a:close/>
                    <a:moveTo>
                      <a:pt x="11317" y="3930"/>
                    </a:moveTo>
                    <a:cubicBezTo>
                      <a:pt x="11021" y="3930"/>
                      <a:pt x="10786" y="4121"/>
                      <a:pt x="10793" y="4358"/>
                    </a:cubicBezTo>
                    <a:cubicBezTo>
                      <a:pt x="10799" y="4595"/>
                      <a:pt x="11046" y="4790"/>
                      <a:pt x="11345" y="4790"/>
                    </a:cubicBezTo>
                    <a:cubicBezTo>
                      <a:pt x="11644" y="4790"/>
                      <a:pt x="11878" y="4595"/>
                      <a:pt x="11868" y="4358"/>
                    </a:cubicBezTo>
                    <a:cubicBezTo>
                      <a:pt x="11859" y="4121"/>
                      <a:pt x="11612" y="3930"/>
                      <a:pt x="11317" y="3930"/>
                    </a:cubicBezTo>
                    <a:close/>
                    <a:moveTo>
                      <a:pt x="12637" y="3930"/>
                    </a:moveTo>
                    <a:cubicBezTo>
                      <a:pt x="12342" y="3930"/>
                      <a:pt x="12111" y="4121"/>
                      <a:pt x="12121" y="4358"/>
                    </a:cubicBezTo>
                    <a:cubicBezTo>
                      <a:pt x="12132" y="4595"/>
                      <a:pt x="12383" y="4790"/>
                      <a:pt x="12681" y="4790"/>
                    </a:cubicBezTo>
                    <a:cubicBezTo>
                      <a:pt x="12980" y="4790"/>
                      <a:pt x="13211" y="4595"/>
                      <a:pt x="13197" y="4358"/>
                    </a:cubicBezTo>
                    <a:cubicBezTo>
                      <a:pt x="13184" y="4121"/>
                      <a:pt x="12933" y="3930"/>
                      <a:pt x="12637" y="3930"/>
                    </a:cubicBezTo>
                    <a:close/>
                    <a:moveTo>
                      <a:pt x="13940" y="3930"/>
                    </a:moveTo>
                    <a:cubicBezTo>
                      <a:pt x="13645" y="3930"/>
                      <a:pt x="13416" y="4121"/>
                      <a:pt x="13431" y="4358"/>
                    </a:cubicBezTo>
                    <a:cubicBezTo>
                      <a:pt x="13445" y="4595"/>
                      <a:pt x="13700" y="4790"/>
                      <a:pt x="13998" y="4790"/>
                    </a:cubicBezTo>
                    <a:cubicBezTo>
                      <a:pt x="14296" y="4790"/>
                      <a:pt x="14525" y="4595"/>
                      <a:pt x="14507" y="4358"/>
                    </a:cubicBezTo>
                    <a:cubicBezTo>
                      <a:pt x="14489" y="4121"/>
                      <a:pt x="14235" y="3930"/>
                      <a:pt x="13940" y="3930"/>
                    </a:cubicBezTo>
                    <a:close/>
                    <a:moveTo>
                      <a:pt x="15242" y="3930"/>
                    </a:moveTo>
                    <a:cubicBezTo>
                      <a:pt x="14947" y="3930"/>
                      <a:pt x="14722" y="4121"/>
                      <a:pt x="14741" y="4358"/>
                    </a:cubicBezTo>
                    <a:cubicBezTo>
                      <a:pt x="14760" y="4595"/>
                      <a:pt x="15016" y="4790"/>
                      <a:pt x="15315" y="4790"/>
                    </a:cubicBezTo>
                    <a:cubicBezTo>
                      <a:pt x="15614" y="4790"/>
                      <a:pt x="15838" y="4595"/>
                      <a:pt x="15816" y="4358"/>
                    </a:cubicBezTo>
                    <a:cubicBezTo>
                      <a:pt x="15794" y="4121"/>
                      <a:pt x="15537" y="3930"/>
                      <a:pt x="15242" y="3930"/>
                    </a:cubicBezTo>
                    <a:close/>
                    <a:moveTo>
                      <a:pt x="17866" y="3930"/>
                    </a:moveTo>
                    <a:cubicBezTo>
                      <a:pt x="17571" y="3930"/>
                      <a:pt x="17353" y="4121"/>
                      <a:pt x="17379" y="4358"/>
                    </a:cubicBezTo>
                    <a:cubicBezTo>
                      <a:pt x="17406" y="4595"/>
                      <a:pt x="17671" y="4790"/>
                      <a:pt x="17969" y="4790"/>
                    </a:cubicBezTo>
                    <a:cubicBezTo>
                      <a:pt x="18268" y="4790"/>
                      <a:pt x="18485" y="4595"/>
                      <a:pt x="18455" y="4358"/>
                    </a:cubicBezTo>
                    <a:cubicBezTo>
                      <a:pt x="18425" y="4121"/>
                      <a:pt x="18161" y="3930"/>
                      <a:pt x="17866" y="3930"/>
                    </a:cubicBezTo>
                    <a:close/>
                    <a:moveTo>
                      <a:pt x="19187" y="3930"/>
                    </a:moveTo>
                    <a:cubicBezTo>
                      <a:pt x="18892" y="3930"/>
                      <a:pt x="18677" y="4121"/>
                      <a:pt x="18708" y="4358"/>
                    </a:cubicBezTo>
                    <a:cubicBezTo>
                      <a:pt x="18739" y="4595"/>
                      <a:pt x="19007" y="4790"/>
                      <a:pt x="19306" y="4790"/>
                    </a:cubicBezTo>
                    <a:cubicBezTo>
                      <a:pt x="19604" y="4790"/>
                      <a:pt x="19818" y="4595"/>
                      <a:pt x="19784" y="4358"/>
                    </a:cubicBezTo>
                    <a:cubicBezTo>
                      <a:pt x="19749" y="4121"/>
                      <a:pt x="19482" y="3930"/>
                      <a:pt x="19187" y="3930"/>
                    </a:cubicBezTo>
                    <a:close/>
                    <a:moveTo>
                      <a:pt x="725" y="4986"/>
                    </a:moveTo>
                    <a:cubicBezTo>
                      <a:pt x="426" y="4986"/>
                      <a:pt x="160" y="5183"/>
                      <a:pt x="133" y="5426"/>
                    </a:cubicBezTo>
                    <a:cubicBezTo>
                      <a:pt x="106" y="5671"/>
                      <a:pt x="329" y="5870"/>
                      <a:pt x="632" y="5870"/>
                    </a:cubicBezTo>
                    <a:cubicBezTo>
                      <a:pt x="934" y="5870"/>
                      <a:pt x="1200" y="5671"/>
                      <a:pt x="1224" y="5426"/>
                    </a:cubicBezTo>
                    <a:cubicBezTo>
                      <a:pt x="1248" y="5183"/>
                      <a:pt x="1024" y="4986"/>
                      <a:pt x="725" y="4986"/>
                    </a:cubicBezTo>
                    <a:close/>
                    <a:moveTo>
                      <a:pt x="2044" y="4986"/>
                    </a:moveTo>
                    <a:cubicBezTo>
                      <a:pt x="1745" y="4986"/>
                      <a:pt x="1483" y="5183"/>
                      <a:pt x="1461" y="5426"/>
                    </a:cubicBezTo>
                    <a:cubicBezTo>
                      <a:pt x="1437" y="5671"/>
                      <a:pt x="1664" y="5870"/>
                      <a:pt x="1967" y="5870"/>
                    </a:cubicBezTo>
                    <a:cubicBezTo>
                      <a:pt x="2270" y="5870"/>
                      <a:pt x="2531" y="5671"/>
                      <a:pt x="2551" y="5426"/>
                    </a:cubicBezTo>
                    <a:cubicBezTo>
                      <a:pt x="2570" y="5183"/>
                      <a:pt x="2344" y="4986"/>
                      <a:pt x="2044" y="4986"/>
                    </a:cubicBezTo>
                    <a:close/>
                    <a:moveTo>
                      <a:pt x="3383" y="4986"/>
                    </a:moveTo>
                    <a:cubicBezTo>
                      <a:pt x="3083" y="4986"/>
                      <a:pt x="2826" y="5183"/>
                      <a:pt x="2807" y="5426"/>
                    </a:cubicBezTo>
                    <a:cubicBezTo>
                      <a:pt x="2788" y="5671"/>
                      <a:pt x="3018" y="5870"/>
                      <a:pt x="3321" y="5870"/>
                    </a:cubicBezTo>
                    <a:cubicBezTo>
                      <a:pt x="3624" y="5870"/>
                      <a:pt x="3882" y="5671"/>
                      <a:pt x="3898" y="5426"/>
                    </a:cubicBezTo>
                    <a:cubicBezTo>
                      <a:pt x="3913" y="5183"/>
                      <a:pt x="3683" y="4986"/>
                      <a:pt x="3383" y="4986"/>
                    </a:cubicBezTo>
                    <a:close/>
                    <a:moveTo>
                      <a:pt x="4704" y="4986"/>
                    </a:moveTo>
                    <a:cubicBezTo>
                      <a:pt x="4404" y="4986"/>
                      <a:pt x="4149" y="5183"/>
                      <a:pt x="4134" y="5426"/>
                    </a:cubicBezTo>
                    <a:cubicBezTo>
                      <a:pt x="4120" y="5671"/>
                      <a:pt x="4354" y="5870"/>
                      <a:pt x="4657" y="5870"/>
                    </a:cubicBezTo>
                    <a:cubicBezTo>
                      <a:pt x="4959" y="5870"/>
                      <a:pt x="5214" y="5671"/>
                      <a:pt x="5226" y="5426"/>
                    </a:cubicBezTo>
                    <a:cubicBezTo>
                      <a:pt x="5237" y="5183"/>
                      <a:pt x="5003" y="4986"/>
                      <a:pt x="4704" y="4986"/>
                    </a:cubicBezTo>
                    <a:close/>
                    <a:moveTo>
                      <a:pt x="6042" y="4986"/>
                    </a:moveTo>
                    <a:cubicBezTo>
                      <a:pt x="5743" y="4986"/>
                      <a:pt x="5492" y="5183"/>
                      <a:pt x="5481" y="5426"/>
                    </a:cubicBezTo>
                    <a:cubicBezTo>
                      <a:pt x="5471" y="5671"/>
                      <a:pt x="5708" y="5870"/>
                      <a:pt x="6011" y="5870"/>
                    </a:cubicBezTo>
                    <a:cubicBezTo>
                      <a:pt x="6313" y="5870"/>
                      <a:pt x="6565" y="5671"/>
                      <a:pt x="6572" y="5426"/>
                    </a:cubicBezTo>
                    <a:cubicBezTo>
                      <a:pt x="6579" y="5183"/>
                      <a:pt x="6342" y="4986"/>
                      <a:pt x="6042" y="4986"/>
                    </a:cubicBezTo>
                    <a:close/>
                    <a:moveTo>
                      <a:pt x="7362" y="4986"/>
                    </a:moveTo>
                    <a:cubicBezTo>
                      <a:pt x="7063" y="4986"/>
                      <a:pt x="6815" y="5183"/>
                      <a:pt x="6809" y="5426"/>
                    </a:cubicBezTo>
                    <a:cubicBezTo>
                      <a:pt x="6802" y="5671"/>
                      <a:pt x="7043" y="5870"/>
                      <a:pt x="7346" y="5870"/>
                    </a:cubicBezTo>
                    <a:cubicBezTo>
                      <a:pt x="7649" y="5870"/>
                      <a:pt x="7896" y="5671"/>
                      <a:pt x="7899" y="5426"/>
                    </a:cubicBezTo>
                    <a:cubicBezTo>
                      <a:pt x="7902" y="5183"/>
                      <a:pt x="7662" y="4986"/>
                      <a:pt x="7362" y="4986"/>
                    </a:cubicBezTo>
                    <a:close/>
                    <a:moveTo>
                      <a:pt x="8701" y="4986"/>
                    </a:moveTo>
                    <a:cubicBezTo>
                      <a:pt x="8401" y="4986"/>
                      <a:pt x="8157" y="5183"/>
                      <a:pt x="8155" y="5426"/>
                    </a:cubicBezTo>
                    <a:cubicBezTo>
                      <a:pt x="8153" y="5671"/>
                      <a:pt x="8397" y="5870"/>
                      <a:pt x="8700" y="5870"/>
                    </a:cubicBezTo>
                    <a:cubicBezTo>
                      <a:pt x="9004" y="5870"/>
                      <a:pt x="9248" y="5671"/>
                      <a:pt x="9246" y="5426"/>
                    </a:cubicBezTo>
                    <a:cubicBezTo>
                      <a:pt x="9245" y="5183"/>
                      <a:pt x="9001" y="4986"/>
                      <a:pt x="8701" y="4986"/>
                    </a:cubicBezTo>
                    <a:close/>
                    <a:moveTo>
                      <a:pt x="10021" y="4986"/>
                    </a:moveTo>
                    <a:cubicBezTo>
                      <a:pt x="9722" y="4986"/>
                      <a:pt x="9481" y="5183"/>
                      <a:pt x="9483" y="5426"/>
                    </a:cubicBezTo>
                    <a:cubicBezTo>
                      <a:pt x="9486" y="5671"/>
                      <a:pt x="9734" y="5870"/>
                      <a:pt x="10036" y="5870"/>
                    </a:cubicBezTo>
                    <a:cubicBezTo>
                      <a:pt x="10339" y="5870"/>
                      <a:pt x="10580" y="5671"/>
                      <a:pt x="10574" y="5426"/>
                    </a:cubicBezTo>
                    <a:cubicBezTo>
                      <a:pt x="10569" y="5183"/>
                      <a:pt x="10321" y="4986"/>
                      <a:pt x="10021" y="4986"/>
                    </a:cubicBezTo>
                    <a:close/>
                    <a:moveTo>
                      <a:pt x="11361" y="4986"/>
                    </a:moveTo>
                    <a:cubicBezTo>
                      <a:pt x="11061" y="4986"/>
                      <a:pt x="10824" y="5183"/>
                      <a:pt x="10830" y="5426"/>
                    </a:cubicBezTo>
                    <a:cubicBezTo>
                      <a:pt x="10837" y="5671"/>
                      <a:pt x="11088" y="5870"/>
                      <a:pt x="11391" y="5870"/>
                    </a:cubicBezTo>
                    <a:cubicBezTo>
                      <a:pt x="11694" y="5870"/>
                      <a:pt x="11930" y="5671"/>
                      <a:pt x="11920" y="5426"/>
                    </a:cubicBezTo>
                    <a:cubicBezTo>
                      <a:pt x="11910" y="5183"/>
                      <a:pt x="11661" y="4986"/>
                      <a:pt x="11361" y="4986"/>
                    </a:cubicBezTo>
                    <a:close/>
                    <a:moveTo>
                      <a:pt x="12681" y="4986"/>
                    </a:moveTo>
                    <a:cubicBezTo>
                      <a:pt x="12382" y="4986"/>
                      <a:pt x="12148" y="5183"/>
                      <a:pt x="12159" y="5426"/>
                    </a:cubicBezTo>
                    <a:cubicBezTo>
                      <a:pt x="12170" y="5671"/>
                      <a:pt x="12424" y="5870"/>
                      <a:pt x="12726" y="5870"/>
                    </a:cubicBezTo>
                    <a:cubicBezTo>
                      <a:pt x="13030" y="5870"/>
                      <a:pt x="13263" y="5671"/>
                      <a:pt x="13249" y="5426"/>
                    </a:cubicBezTo>
                    <a:cubicBezTo>
                      <a:pt x="13235" y="5183"/>
                      <a:pt x="12981" y="4986"/>
                      <a:pt x="12681" y="4986"/>
                    </a:cubicBezTo>
                    <a:close/>
                    <a:moveTo>
                      <a:pt x="14003" y="4986"/>
                    </a:moveTo>
                    <a:cubicBezTo>
                      <a:pt x="13703" y="4986"/>
                      <a:pt x="13472" y="5183"/>
                      <a:pt x="13487" y="5426"/>
                    </a:cubicBezTo>
                    <a:cubicBezTo>
                      <a:pt x="13502" y="5671"/>
                      <a:pt x="13760" y="5870"/>
                      <a:pt x="14063" y="5870"/>
                    </a:cubicBezTo>
                    <a:cubicBezTo>
                      <a:pt x="14365" y="5870"/>
                      <a:pt x="14597" y="5671"/>
                      <a:pt x="14578" y="5426"/>
                    </a:cubicBezTo>
                    <a:cubicBezTo>
                      <a:pt x="14560" y="5183"/>
                      <a:pt x="14301" y="4986"/>
                      <a:pt x="14003" y="4986"/>
                    </a:cubicBezTo>
                    <a:close/>
                    <a:moveTo>
                      <a:pt x="15342" y="4986"/>
                    </a:moveTo>
                    <a:cubicBezTo>
                      <a:pt x="15042" y="4986"/>
                      <a:pt x="14815" y="5183"/>
                      <a:pt x="14834" y="5426"/>
                    </a:cubicBezTo>
                    <a:cubicBezTo>
                      <a:pt x="14853" y="5671"/>
                      <a:pt x="15115" y="5870"/>
                      <a:pt x="15418" y="5870"/>
                    </a:cubicBezTo>
                    <a:cubicBezTo>
                      <a:pt x="15720" y="5870"/>
                      <a:pt x="15947" y="5671"/>
                      <a:pt x="15925" y="5426"/>
                    </a:cubicBezTo>
                    <a:cubicBezTo>
                      <a:pt x="15902" y="5183"/>
                      <a:pt x="15641" y="4986"/>
                      <a:pt x="15342" y="4986"/>
                    </a:cubicBezTo>
                    <a:close/>
                    <a:moveTo>
                      <a:pt x="16663" y="4986"/>
                    </a:moveTo>
                    <a:cubicBezTo>
                      <a:pt x="16364" y="4986"/>
                      <a:pt x="16140" y="5183"/>
                      <a:pt x="16163" y="5426"/>
                    </a:cubicBezTo>
                    <a:cubicBezTo>
                      <a:pt x="16186" y="5671"/>
                      <a:pt x="16451" y="5870"/>
                      <a:pt x="16753" y="5870"/>
                    </a:cubicBezTo>
                    <a:cubicBezTo>
                      <a:pt x="17056" y="5870"/>
                      <a:pt x="17280" y="5671"/>
                      <a:pt x="17253" y="5426"/>
                    </a:cubicBezTo>
                    <a:cubicBezTo>
                      <a:pt x="17226" y="5183"/>
                      <a:pt x="16962" y="4986"/>
                      <a:pt x="16663" y="4986"/>
                    </a:cubicBezTo>
                    <a:close/>
                    <a:moveTo>
                      <a:pt x="18003" y="4986"/>
                    </a:moveTo>
                    <a:cubicBezTo>
                      <a:pt x="17704" y="4986"/>
                      <a:pt x="17483" y="5183"/>
                      <a:pt x="17510" y="5426"/>
                    </a:cubicBezTo>
                    <a:cubicBezTo>
                      <a:pt x="17538" y="5671"/>
                      <a:pt x="17807" y="5870"/>
                      <a:pt x="18109" y="5870"/>
                    </a:cubicBezTo>
                    <a:cubicBezTo>
                      <a:pt x="18412" y="5870"/>
                      <a:pt x="18632" y="5671"/>
                      <a:pt x="18601" y="5426"/>
                    </a:cubicBezTo>
                    <a:cubicBezTo>
                      <a:pt x="18570" y="5183"/>
                      <a:pt x="18302" y="4986"/>
                      <a:pt x="18003" y="4986"/>
                    </a:cubicBezTo>
                    <a:close/>
                    <a:moveTo>
                      <a:pt x="19324" y="4986"/>
                    </a:moveTo>
                    <a:cubicBezTo>
                      <a:pt x="19024" y="4986"/>
                      <a:pt x="18807" y="5183"/>
                      <a:pt x="18839" y="5426"/>
                    </a:cubicBezTo>
                    <a:cubicBezTo>
                      <a:pt x="18871" y="5671"/>
                      <a:pt x="19143" y="5870"/>
                      <a:pt x="19446" y="5870"/>
                    </a:cubicBezTo>
                    <a:cubicBezTo>
                      <a:pt x="19748" y="5870"/>
                      <a:pt x="19965" y="5671"/>
                      <a:pt x="19930" y="5426"/>
                    </a:cubicBezTo>
                    <a:cubicBezTo>
                      <a:pt x="19895" y="5183"/>
                      <a:pt x="19623" y="4986"/>
                      <a:pt x="19324" y="4986"/>
                    </a:cubicBezTo>
                    <a:close/>
                    <a:moveTo>
                      <a:pt x="602" y="6064"/>
                    </a:moveTo>
                    <a:cubicBezTo>
                      <a:pt x="299" y="6064"/>
                      <a:pt x="30" y="6266"/>
                      <a:pt x="2" y="6516"/>
                    </a:cubicBezTo>
                    <a:cubicBezTo>
                      <a:pt x="-26" y="6767"/>
                      <a:pt x="200" y="6973"/>
                      <a:pt x="507" y="6973"/>
                    </a:cubicBezTo>
                    <a:cubicBezTo>
                      <a:pt x="814" y="6973"/>
                      <a:pt x="1084" y="6767"/>
                      <a:pt x="1109" y="6516"/>
                    </a:cubicBezTo>
                    <a:cubicBezTo>
                      <a:pt x="1133" y="6266"/>
                      <a:pt x="906" y="6064"/>
                      <a:pt x="602" y="6064"/>
                    </a:cubicBezTo>
                    <a:close/>
                    <a:moveTo>
                      <a:pt x="1959" y="6064"/>
                    </a:moveTo>
                    <a:cubicBezTo>
                      <a:pt x="1656" y="6064"/>
                      <a:pt x="1391" y="6266"/>
                      <a:pt x="1367" y="6516"/>
                    </a:cubicBezTo>
                    <a:cubicBezTo>
                      <a:pt x="1343" y="6767"/>
                      <a:pt x="1573" y="6973"/>
                      <a:pt x="1880" y="6973"/>
                    </a:cubicBezTo>
                    <a:cubicBezTo>
                      <a:pt x="2187" y="6973"/>
                      <a:pt x="2453" y="6767"/>
                      <a:pt x="2473" y="6516"/>
                    </a:cubicBezTo>
                    <a:cubicBezTo>
                      <a:pt x="2493" y="6266"/>
                      <a:pt x="2263" y="6064"/>
                      <a:pt x="1959" y="6064"/>
                    </a:cubicBezTo>
                    <a:close/>
                    <a:moveTo>
                      <a:pt x="3298" y="6064"/>
                    </a:moveTo>
                    <a:cubicBezTo>
                      <a:pt x="2994" y="6064"/>
                      <a:pt x="2733" y="6266"/>
                      <a:pt x="2713" y="6516"/>
                    </a:cubicBezTo>
                    <a:cubicBezTo>
                      <a:pt x="2694" y="6767"/>
                      <a:pt x="2927" y="6973"/>
                      <a:pt x="3235" y="6973"/>
                    </a:cubicBezTo>
                    <a:cubicBezTo>
                      <a:pt x="3542" y="6973"/>
                      <a:pt x="3803" y="6767"/>
                      <a:pt x="3819" y="6516"/>
                    </a:cubicBezTo>
                    <a:cubicBezTo>
                      <a:pt x="3835" y="6266"/>
                      <a:pt x="3602" y="6064"/>
                      <a:pt x="3298" y="6064"/>
                    </a:cubicBezTo>
                    <a:close/>
                    <a:moveTo>
                      <a:pt x="4656" y="6064"/>
                    </a:moveTo>
                    <a:cubicBezTo>
                      <a:pt x="4352" y="6064"/>
                      <a:pt x="4093" y="6266"/>
                      <a:pt x="4078" y="6516"/>
                    </a:cubicBezTo>
                    <a:cubicBezTo>
                      <a:pt x="4063" y="6767"/>
                      <a:pt x="4300" y="6973"/>
                      <a:pt x="4608" y="6973"/>
                    </a:cubicBezTo>
                    <a:cubicBezTo>
                      <a:pt x="4915" y="6973"/>
                      <a:pt x="5173" y="6767"/>
                      <a:pt x="5185" y="6516"/>
                    </a:cubicBezTo>
                    <a:cubicBezTo>
                      <a:pt x="5196" y="6266"/>
                      <a:pt x="4959" y="6064"/>
                      <a:pt x="4656" y="6064"/>
                    </a:cubicBezTo>
                    <a:close/>
                    <a:moveTo>
                      <a:pt x="5994" y="6064"/>
                    </a:moveTo>
                    <a:cubicBezTo>
                      <a:pt x="5691" y="6064"/>
                      <a:pt x="5436" y="6266"/>
                      <a:pt x="5425" y="6516"/>
                    </a:cubicBezTo>
                    <a:cubicBezTo>
                      <a:pt x="5414" y="6767"/>
                      <a:pt x="5655" y="6973"/>
                      <a:pt x="5962" y="6973"/>
                    </a:cubicBezTo>
                    <a:cubicBezTo>
                      <a:pt x="6269" y="6973"/>
                      <a:pt x="6524" y="6767"/>
                      <a:pt x="6531" y="6516"/>
                    </a:cubicBezTo>
                    <a:cubicBezTo>
                      <a:pt x="6539" y="6266"/>
                      <a:pt x="6298" y="6064"/>
                      <a:pt x="5994" y="6064"/>
                    </a:cubicBezTo>
                    <a:close/>
                    <a:moveTo>
                      <a:pt x="7352" y="6064"/>
                    </a:moveTo>
                    <a:cubicBezTo>
                      <a:pt x="7048" y="6064"/>
                      <a:pt x="6796" y="6266"/>
                      <a:pt x="6790" y="6516"/>
                    </a:cubicBezTo>
                    <a:cubicBezTo>
                      <a:pt x="6783" y="6767"/>
                      <a:pt x="7028" y="6973"/>
                      <a:pt x="7335" y="6973"/>
                    </a:cubicBezTo>
                    <a:cubicBezTo>
                      <a:pt x="7642" y="6973"/>
                      <a:pt x="7893" y="6767"/>
                      <a:pt x="7896" y="6516"/>
                    </a:cubicBezTo>
                    <a:cubicBezTo>
                      <a:pt x="7899" y="6266"/>
                      <a:pt x="7655" y="6064"/>
                      <a:pt x="7352" y="6064"/>
                    </a:cubicBezTo>
                    <a:close/>
                    <a:moveTo>
                      <a:pt x="8690" y="6064"/>
                    </a:moveTo>
                    <a:cubicBezTo>
                      <a:pt x="8386" y="6064"/>
                      <a:pt x="8139" y="6266"/>
                      <a:pt x="8137" y="6516"/>
                    </a:cubicBezTo>
                    <a:cubicBezTo>
                      <a:pt x="8135" y="6767"/>
                      <a:pt x="8382" y="6973"/>
                      <a:pt x="8690" y="6973"/>
                    </a:cubicBezTo>
                    <a:cubicBezTo>
                      <a:pt x="8997" y="6973"/>
                      <a:pt x="9244" y="6767"/>
                      <a:pt x="9243" y="6516"/>
                    </a:cubicBezTo>
                    <a:cubicBezTo>
                      <a:pt x="9241" y="6266"/>
                      <a:pt x="8995" y="6064"/>
                      <a:pt x="8690" y="6064"/>
                    </a:cubicBezTo>
                    <a:close/>
                    <a:moveTo>
                      <a:pt x="10048" y="6064"/>
                    </a:moveTo>
                    <a:cubicBezTo>
                      <a:pt x="9744" y="6064"/>
                      <a:pt x="9500" y="6266"/>
                      <a:pt x="9502" y="6516"/>
                    </a:cubicBezTo>
                    <a:cubicBezTo>
                      <a:pt x="9504" y="6767"/>
                      <a:pt x="9755" y="6973"/>
                      <a:pt x="10062" y="6973"/>
                    </a:cubicBezTo>
                    <a:cubicBezTo>
                      <a:pt x="10370" y="6973"/>
                      <a:pt x="10614" y="6767"/>
                      <a:pt x="10608" y="6516"/>
                    </a:cubicBezTo>
                    <a:cubicBezTo>
                      <a:pt x="10602" y="6266"/>
                      <a:pt x="10352" y="6064"/>
                      <a:pt x="10048" y="6064"/>
                    </a:cubicBezTo>
                    <a:close/>
                    <a:moveTo>
                      <a:pt x="11387" y="6064"/>
                    </a:moveTo>
                    <a:cubicBezTo>
                      <a:pt x="11083" y="6064"/>
                      <a:pt x="10842" y="6266"/>
                      <a:pt x="10849" y="6516"/>
                    </a:cubicBezTo>
                    <a:cubicBezTo>
                      <a:pt x="10856" y="6767"/>
                      <a:pt x="11110" y="6973"/>
                      <a:pt x="11417" y="6973"/>
                    </a:cubicBezTo>
                    <a:cubicBezTo>
                      <a:pt x="11725" y="6973"/>
                      <a:pt x="11965" y="6767"/>
                      <a:pt x="11954" y="6516"/>
                    </a:cubicBezTo>
                    <a:cubicBezTo>
                      <a:pt x="11944" y="6266"/>
                      <a:pt x="11691" y="6064"/>
                      <a:pt x="11387" y="6064"/>
                    </a:cubicBezTo>
                    <a:close/>
                    <a:moveTo>
                      <a:pt x="12745" y="6064"/>
                    </a:moveTo>
                    <a:cubicBezTo>
                      <a:pt x="12441" y="6064"/>
                      <a:pt x="12204" y="6266"/>
                      <a:pt x="12215" y="6516"/>
                    </a:cubicBezTo>
                    <a:cubicBezTo>
                      <a:pt x="12226" y="6767"/>
                      <a:pt x="12485" y="6973"/>
                      <a:pt x="12791" y="6973"/>
                    </a:cubicBezTo>
                    <a:cubicBezTo>
                      <a:pt x="13099" y="6973"/>
                      <a:pt x="13336" y="6767"/>
                      <a:pt x="13321" y="6516"/>
                    </a:cubicBezTo>
                    <a:cubicBezTo>
                      <a:pt x="13307" y="6266"/>
                      <a:pt x="13048" y="6064"/>
                      <a:pt x="12745" y="6064"/>
                    </a:cubicBezTo>
                    <a:close/>
                    <a:moveTo>
                      <a:pt x="14084" y="6064"/>
                    </a:moveTo>
                    <a:cubicBezTo>
                      <a:pt x="13781" y="6064"/>
                      <a:pt x="13547" y="6266"/>
                      <a:pt x="13562" y="6516"/>
                    </a:cubicBezTo>
                    <a:cubicBezTo>
                      <a:pt x="13577" y="6767"/>
                      <a:pt x="13839" y="6973"/>
                      <a:pt x="14146" y="6973"/>
                    </a:cubicBezTo>
                    <a:cubicBezTo>
                      <a:pt x="14453" y="6973"/>
                      <a:pt x="14687" y="6767"/>
                      <a:pt x="14668" y="6516"/>
                    </a:cubicBezTo>
                    <a:cubicBezTo>
                      <a:pt x="14649" y="6266"/>
                      <a:pt x="14387" y="6064"/>
                      <a:pt x="14084" y="6064"/>
                    </a:cubicBezTo>
                    <a:close/>
                    <a:moveTo>
                      <a:pt x="15424" y="6064"/>
                    </a:moveTo>
                    <a:cubicBezTo>
                      <a:pt x="15120" y="6064"/>
                      <a:pt x="14889" y="6266"/>
                      <a:pt x="14909" y="6516"/>
                    </a:cubicBezTo>
                    <a:cubicBezTo>
                      <a:pt x="14929" y="6767"/>
                      <a:pt x="15194" y="6973"/>
                      <a:pt x="15501" y="6973"/>
                    </a:cubicBezTo>
                    <a:cubicBezTo>
                      <a:pt x="15808" y="6973"/>
                      <a:pt x="16039" y="6767"/>
                      <a:pt x="16015" y="6516"/>
                    </a:cubicBezTo>
                    <a:cubicBezTo>
                      <a:pt x="15992" y="6266"/>
                      <a:pt x="15727" y="6064"/>
                      <a:pt x="15424" y="6064"/>
                    </a:cubicBezTo>
                    <a:close/>
                    <a:moveTo>
                      <a:pt x="16781" y="6064"/>
                    </a:moveTo>
                    <a:cubicBezTo>
                      <a:pt x="16479" y="6064"/>
                      <a:pt x="16251" y="6266"/>
                      <a:pt x="16275" y="6516"/>
                    </a:cubicBezTo>
                    <a:cubicBezTo>
                      <a:pt x="16299" y="6767"/>
                      <a:pt x="16568" y="6973"/>
                      <a:pt x="16875" y="6973"/>
                    </a:cubicBezTo>
                    <a:cubicBezTo>
                      <a:pt x="17182" y="6973"/>
                      <a:pt x="17408" y="6767"/>
                      <a:pt x="17381" y="6516"/>
                    </a:cubicBezTo>
                    <a:cubicBezTo>
                      <a:pt x="17353" y="6266"/>
                      <a:pt x="17085" y="6064"/>
                      <a:pt x="16781" y="6064"/>
                    </a:cubicBezTo>
                    <a:close/>
                    <a:moveTo>
                      <a:pt x="18121" y="6064"/>
                    </a:moveTo>
                    <a:cubicBezTo>
                      <a:pt x="17818" y="6064"/>
                      <a:pt x="17594" y="6266"/>
                      <a:pt x="17623" y="6516"/>
                    </a:cubicBezTo>
                    <a:cubicBezTo>
                      <a:pt x="17651" y="6767"/>
                      <a:pt x="17924" y="6973"/>
                      <a:pt x="18231" y="6973"/>
                    </a:cubicBezTo>
                    <a:cubicBezTo>
                      <a:pt x="18538" y="6973"/>
                      <a:pt x="18761" y="6767"/>
                      <a:pt x="18729" y="6516"/>
                    </a:cubicBezTo>
                    <a:cubicBezTo>
                      <a:pt x="18697" y="6266"/>
                      <a:pt x="18425" y="6064"/>
                      <a:pt x="18121" y="6064"/>
                    </a:cubicBezTo>
                    <a:close/>
                    <a:moveTo>
                      <a:pt x="19480" y="6064"/>
                    </a:moveTo>
                    <a:cubicBezTo>
                      <a:pt x="19176" y="6064"/>
                      <a:pt x="18956" y="6266"/>
                      <a:pt x="18989" y="6516"/>
                    </a:cubicBezTo>
                    <a:cubicBezTo>
                      <a:pt x="19021" y="6767"/>
                      <a:pt x="19297" y="6973"/>
                      <a:pt x="19605" y="6973"/>
                    </a:cubicBezTo>
                    <a:cubicBezTo>
                      <a:pt x="19911" y="6973"/>
                      <a:pt x="20131" y="6767"/>
                      <a:pt x="20095" y="6516"/>
                    </a:cubicBezTo>
                    <a:cubicBezTo>
                      <a:pt x="20059" y="6266"/>
                      <a:pt x="19783" y="6064"/>
                      <a:pt x="19480" y="6064"/>
                    </a:cubicBezTo>
                    <a:close/>
                    <a:moveTo>
                      <a:pt x="1856" y="7184"/>
                    </a:moveTo>
                    <a:cubicBezTo>
                      <a:pt x="1548" y="7184"/>
                      <a:pt x="1279" y="7391"/>
                      <a:pt x="1255" y="7649"/>
                    </a:cubicBezTo>
                    <a:cubicBezTo>
                      <a:pt x="1230" y="7907"/>
                      <a:pt x="1463" y="8119"/>
                      <a:pt x="1774" y="8119"/>
                    </a:cubicBezTo>
                    <a:cubicBezTo>
                      <a:pt x="2086" y="8119"/>
                      <a:pt x="2356" y="7907"/>
                      <a:pt x="2377" y="7649"/>
                    </a:cubicBezTo>
                    <a:cubicBezTo>
                      <a:pt x="2397" y="7391"/>
                      <a:pt x="2164" y="7184"/>
                      <a:pt x="1856" y="7184"/>
                    </a:cubicBezTo>
                    <a:close/>
                    <a:moveTo>
                      <a:pt x="3232" y="7184"/>
                    </a:moveTo>
                    <a:cubicBezTo>
                      <a:pt x="2924" y="7184"/>
                      <a:pt x="2658" y="7391"/>
                      <a:pt x="2638" y="7649"/>
                    </a:cubicBezTo>
                    <a:cubicBezTo>
                      <a:pt x="2618" y="7907"/>
                      <a:pt x="2855" y="8119"/>
                      <a:pt x="3167" y="8119"/>
                    </a:cubicBezTo>
                    <a:cubicBezTo>
                      <a:pt x="3478" y="8119"/>
                      <a:pt x="3744" y="7907"/>
                      <a:pt x="3761" y="7649"/>
                    </a:cubicBezTo>
                    <a:cubicBezTo>
                      <a:pt x="3777" y="7391"/>
                      <a:pt x="3540" y="7184"/>
                      <a:pt x="3232" y="7184"/>
                    </a:cubicBezTo>
                    <a:close/>
                    <a:moveTo>
                      <a:pt x="4590" y="7184"/>
                    </a:moveTo>
                    <a:cubicBezTo>
                      <a:pt x="4281" y="7184"/>
                      <a:pt x="4019" y="7391"/>
                      <a:pt x="4003" y="7649"/>
                    </a:cubicBezTo>
                    <a:cubicBezTo>
                      <a:pt x="3988" y="7907"/>
                      <a:pt x="4228" y="8119"/>
                      <a:pt x="4540" y="8119"/>
                    </a:cubicBezTo>
                    <a:cubicBezTo>
                      <a:pt x="4851" y="8119"/>
                      <a:pt x="5114" y="7907"/>
                      <a:pt x="5126" y="7649"/>
                    </a:cubicBezTo>
                    <a:cubicBezTo>
                      <a:pt x="5138" y="7391"/>
                      <a:pt x="4897" y="7184"/>
                      <a:pt x="4590" y="7184"/>
                    </a:cubicBezTo>
                    <a:close/>
                    <a:moveTo>
                      <a:pt x="5965" y="7184"/>
                    </a:moveTo>
                    <a:cubicBezTo>
                      <a:pt x="5657" y="7184"/>
                      <a:pt x="5398" y="7391"/>
                      <a:pt x="5388" y="7649"/>
                    </a:cubicBezTo>
                    <a:cubicBezTo>
                      <a:pt x="5376" y="7907"/>
                      <a:pt x="5621" y="8119"/>
                      <a:pt x="5932" y="8119"/>
                    </a:cubicBezTo>
                    <a:cubicBezTo>
                      <a:pt x="6244" y="8119"/>
                      <a:pt x="6502" y="7907"/>
                      <a:pt x="6509" y="7649"/>
                    </a:cubicBezTo>
                    <a:cubicBezTo>
                      <a:pt x="6517" y="7391"/>
                      <a:pt x="6273" y="7184"/>
                      <a:pt x="5965" y="7184"/>
                    </a:cubicBezTo>
                    <a:close/>
                    <a:moveTo>
                      <a:pt x="7322" y="7184"/>
                    </a:moveTo>
                    <a:cubicBezTo>
                      <a:pt x="7014" y="7184"/>
                      <a:pt x="6759" y="7391"/>
                      <a:pt x="6752" y="7649"/>
                    </a:cubicBezTo>
                    <a:cubicBezTo>
                      <a:pt x="6746" y="7907"/>
                      <a:pt x="6993" y="8119"/>
                      <a:pt x="7305" y="8119"/>
                    </a:cubicBezTo>
                    <a:cubicBezTo>
                      <a:pt x="7617" y="8119"/>
                      <a:pt x="7871" y="7907"/>
                      <a:pt x="7874" y="7649"/>
                    </a:cubicBezTo>
                    <a:cubicBezTo>
                      <a:pt x="7877" y="7391"/>
                      <a:pt x="7630" y="7184"/>
                      <a:pt x="7322" y="7184"/>
                    </a:cubicBezTo>
                    <a:close/>
                    <a:moveTo>
                      <a:pt x="8698" y="7184"/>
                    </a:moveTo>
                    <a:cubicBezTo>
                      <a:pt x="8390" y="7184"/>
                      <a:pt x="8139" y="7391"/>
                      <a:pt x="8137" y="7649"/>
                    </a:cubicBezTo>
                    <a:cubicBezTo>
                      <a:pt x="8135" y="7907"/>
                      <a:pt x="8385" y="8119"/>
                      <a:pt x="8697" y="8119"/>
                    </a:cubicBezTo>
                    <a:cubicBezTo>
                      <a:pt x="9009" y="8119"/>
                      <a:pt x="9260" y="7907"/>
                      <a:pt x="9258" y="7649"/>
                    </a:cubicBezTo>
                    <a:cubicBezTo>
                      <a:pt x="9257" y="7391"/>
                      <a:pt x="9007" y="7184"/>
                      <a:pt x="8698" y="7184"/>
                    </a:cubicBezTo>
                    <a:close/>
                    <a:moveTo>
                      <a:pt x="10055" y="7184"/>
                    </a:moveTo>
                    <a:cubicBezTo>
                      <a:pt x="9748" y="7184"/>
                      <a:pt x="9500" y="7391"/>
                      <a:pt x="9502" y="7649"/>
                    </a:cubicBezTo>
                    <a:cubicBezTo>
                      <a:pt x="9504" y="7907"/>
                      <a:pt x="9759" y="8119"/>
                      <a:pt x="10070" y="8119"/>
                    </a:cubicBezTo>
                    <a:cubicBezTo>
                      <a:pt x="10382" y="8119"/>
                      <a:pt x="10630" y="7907"/>
                      <a:pt x="10624" y="7649"/>
                    </a:cubicBezTo>
                    <a:cubicBezTo>
                      <a:pt x="10618" y="7391"/>
                      <a:pt x="10364" y="7184"/>
                      <a:pt x="10055" y="7184"/>
                    </a:cubicBezTo>
                    <a:close/>
                    <a:moveTo>
                      <a:pt x="11432" y="7184"/>
                    </a:moveTo>
                    <a:cubicBezTo>
                      <a:pt x="11124" y="7184"/>
                      <a:pt x="10879" y="7391"/>
                      <a:pt x="10886" y="7649"/>
                    </a:cubicBezTo>
                    <a:cubicBezTo>
                      <a:pt x="10893" y="7907"/>
                      <a:pt x="11151" y="8119"/>
                      <a:pt x="11463" y="8119"/>
                    </a:cubicBezTo>
                    <a:cubicBezTo>
                      <a:pt x="11775" y="8119"/>
                      <a:pt x="12018" y="7907"/>
                      <a:pt x="12008" y="7649"/>
                    </a:cubicBezTo>
                    <a:cubicBezTo>
                      <a:pt x="11997" y="7391"/>
                      <a:pt x="11740" y="7184"/>
                      <a:pt x="11432" y="7184"/>
                    </a:cubicBezTo>
                    <a:close/>
                    <a:moveTo>
                      <a:pt x="12790" y="7184"/>
                    </a:moveTo>
                    <a:cubicBezTo>
                      <a:pt x="12482" y="7184"/>
                      <a:pt x="12241" y="7391"/>
                      <a:pt x="12252" y="7649"/>
                    </a:cubicBezTo>
                    <a:cubicBezTo>
                      <a:pt x="12264" y="7907"/>
                      <a:pt x="12526" y="8119"/>
                      <a:pt x="12837" y="8119"/>
                    </a:cubicBezTo>
                    <a:cubicBezTo>
                      <a:pt x="13149" y="8119"/>
                      <a:pt x="13389" y="7907"/>
                      <a:pt x="13374" y="7649"/>
                    </a:cubicBezTo>
                    <a:cubicBezTo>
                      <a:pt x="13359" y="7391"/>
                      <a:pt x="13098" y="7184"/>
                      <a:pt x="12790" y="7184"/>
                    </a:cubicBezTo>
                    <a:close/>
                    <a:moveTo>
                      <a:pt x="14166" y="7184"/>
                    </a:moveTo>
                    <a:cubicBezTo>
                      <a:pt x="13858" y="7184"/>
                      <a:pt x="13621" y="7391"/>
                      <a:pt x="13637" y="7649"/>
                    </a:cubicBezTo>
                    <a:cubicBezTo>
                      <a:pt x="13652" y="7907"/>
                      <a:pt x="13919" y="8119"/>
                      <a:pt x="14230" y="8119"/>
                    </a:cubicBezTo>
                    <a:cubicBezTo>
                      <a:pt x="14541" y="8119"/>
                      <a:pt x="14778" y="7907"/>
                      <a:pt x="14759" y="7649"/>
                    </a:cubicBezTo>
                    <a:cubicBezTo>
                      <a:pt x="14740" y="7391"/>
                      <a:pt x="14474" y="7184"/>
                      <a:pt x="14166" y="7184"/>
                    </a:cubicBezTo>
                    <a:close/>
                    <a:moveTo>
                      <a:pt x="15524" y="7184"/>
                    </a:moveTo>
                    <a:cubicBezTo>
                      <a:pt x="15216" y="7184"/>
                      <a:pt x="14983" y="7391"/>
                      <a:pt x="15003" y="7649"/>
                    </a:cubicBezTo>
                    <a:cubicBezTo>
                      <a:pt x="15023" y="7907"/>
                      <a:pt x="15292" y="8119"/>
                      <a:pt x="15604" y="8119"/>
                    </a:cubicBezTo>
                    <a:cubicBezTo>
                      <a:pt x="15915" y="8119"/>
                      <a:pt x="16149" y="7907"/>
                      <a:pt x="16125" y="7649"/>
                    </a:cubicBezTo>
                    <a:cubicBezTo>
                      <a:pt x="16101" y="7391"/>
                      <a:pt x="15832" y="7184"/>
                      <a:pt x="15524" y="7184"/>
                    </a:cubicBezTo>
                    <a:close/>
                    <a:moveTo>
                      <a:pt x="16901" y="7184"/>
                    </a:moveTo>
                    <a:cubicBezTo>
                      <a:pt x="16593" y="7184"/>
                      <a:pt x="16363" y="7391"/>
                      <a:pt x="16387" y="7649"/>
                    </a:cubicBezTo>
                    <a:cubicBezTo>
                      <a:pt x="16412" y="7907"/>
                      <a:pt x="16686" y="8119"/>
                      <a:pt x="16997" y="8119"/>
                    </a:cubicBezTo>
                    <a:cubicBezTo>
                      <a:pt x="17308" y="8119"/>
                      <a:pt x="17538" y="7907"/>
                      <a:pt x="17509" y="7649"/>
                    </a:cubicBezTo>
                    <a:cubicBezTo>
                      <a:pt x="17481" y="7391"/>
                      <a:pt x="17209" y="7184"/>
                      <a:pt x="16901" y="7184"/>
                    </a:cubicBezTo>
                    <a:close/>
                    <a:moveTo>
                      <a:pt x="18259" y="7184"/>
                    </a:moveTo>
                    <a:cubicBezTo>
                      <a:pt x="17951" y="7184"/>
                      <a:pt x="17725" y="7391"/>
                      <a:pt x="17754" y="7649"/>
                    </a:cubicBezTo>
                    <a:cubicBezTo>
                      <a:pt x="17783" y="7907"/>
                      <a:pt x="18060" y="8119"/>
                      <a:pt x="18371" y="8119"/>
                    </a:cubicBezTo>
                    <a:cubicBezTo>
                      <a:pt x="18683" y="8119"/>
                      <a:pt x="18909" y="7907"/>
                      <a:pt x="18876" y="7649"/>
                    </a:cubicBezTo>
                    <a:cubicBezTo>
                      <a:pt x="18843" y="7391"/>
                      <a:pt x="18567" y="7184"/>
                      <a:pt x="18259" y="7184"/>
                    </a:cubicBezTo>
                    <a:close/>
                    <a:moveTo>
                      <a:pt x="19636" y="7184"/>
                    </a:moveTo>
                    <a:cubicBezTo>
                      <a:pt x="19328" y="7184"/>
                      <a:pt x="19105" y="7391"/>
                      <a:pt x="19139" y="7649"/>
                    </a:cubicBezTo>
                    <a:cubicBezTo>
                      <a:pt x="19173" y="7907"/>
                      <a:pt x="19452" y="8119"/>
                      <a:pt x="19764" y="8119"/>
                    </a:cubicBezTo>
                    <a:cubicBezTo>
                      <a:pt x="20076" y="8119"/>
                      <a:pt x="20298" y="7907"/>
                      <a:pt x="20261" y="7649"/>
                    </a:cubicBezTo>
                    <a:cubicBezTo>
                      <a:pt x="20224" y="7391"/>
                      <a:pt x="19944" y="7184"/>
                      <a:pt x="19636" y="7184"/>
                    </a:cubicBezTo>
                    <a:close/>
                    <a:moveTo>
                      <a:pt x="8687" y="8325"/>
                    </a:moveTo>
                    <a:cubicBezTo>
                      <a:pt x="8374" y="8325"/>
                      <a:pt x="8120" y="8538"/>
                      <a:pt x="8118" y="8803"/>
                    </a:cubicBezTo>
                    <a:cubicBezTo>
                      <a:pt x="8116" y="9069"/>
                      <a:pt x="8370" y="9287"/>
                      <a:pt x="8686" y="9287"/>
                    </a:cubicBezTo>
                    <a:cubicBezTo>
                      <a:pt x="9003" y="9287"/>
                      <a:pt x="9258" y="9069"/>
                      <a:pt x="9256" y="8803"/>
                    </a:cubicBezTo>
                    <a:cubicBezTo>
                      <a:pt x="9255" y="8538"/>
                      <a:pt x="9000" y="8325"/>
                      <a:pt x="8687" y="8325"/>
                    </a:cubicBezTo>
                    <a:close/>
                    <a:moveTo>
                      <a:pt x="10082" y="8325"/>
                    </a:moveTo>
                    <a:cubicBezTo>
                      <a:pt x="9770" y="8325"/>
                      <a:pt x="9518" y="8538"/>
                      <a:pt x="9521" y="8803"/>
                    </a:cubicBezTo>
                    <a:cubicBezTo>
                      <a:pt x="9523" y="9069"/>
                      <a:pt x="9782" y="9287"/>
                      <a:pt x="10097" y="9287"/>
                    </a:cubicBezTo>
                    <a:cubicBezTo>
                      <a:pt x="10414" y="9287"/>
                      <a:pt x="10665" y="9069"/>
                      <a:pt x="10659" y="8803"/>
                    </a:cubicBezTo>
                    <a:cubicBezTo>
                      <a:pt x="10653" y="8538"/>
                      <a:pt x="10395" y="8325"/>
                      <a:pt x="10082" y="8325"/>
                    </a:cubicBezTo>
                    <a:close/>
                    <a:moveTo>
                      <a:pt x="11459" y="8325"/>
                    </a:moveTo>
                    <a:cubicBezTo>
                      <a:pt x="11146" y="8325"/>
                      <a:pt x="10898" y="8538"/>
                      <a:pt x="10905" y="8803"/>
                    </a:cubicBezTo>
                    <a:cubicBezTo>
                      <a:pt x="10912" y="9069"/>
                      <a:pt x="11174" y="9287"/>
                      <a:pt x="11491" y="9287"/>
                    </a:cubicBezTo>
                    <a:cubicBezTo>
                      <a:pt x="11807" y="9287"/>
                      <a:pt x="12054" y="9069"/>
                      <a:pt x="12043" y="8803"/>
                    </a:cubicBezTo>
                    <a:cubicBezTo>
                      <a:pt x="12032" y="8538"/>
                      <a:pt x="11771" y="8325"/>
                      <a:pt x="11459" y="8325"/>
                    </a:cubicBezTo>
                    <a:close/>
                    <a:moveTo>
                      <a:pt x="12853" y="8325"/>
                    </a:moveTo>
                    <a:cubicBezTo>
                      <a:pt x="12541" y="8325"/>
                      <a:pt x="12297" y="8538"/>
                      <a:pt x="12309" y="8803"/>
                    </a:cubicBezTo>
                    <a:cubicBezTo>
                      <a:pt x="12320" y="9069"/>
                      <a:pt x="12586" y="9287"/>
                      <a:pt x="12902" y="9287"/>
                    </a:cubicBezTo>
                    <a:cubicBezTo>
                      <a:pt x="13218" y="9287"/>
                      <a:pt x="13462" y="9069"/>
                      <a:pt x="13447" y="8803"/>
                    </a:cubicBezTo>
                    <a:cubicBezTo>
                      <a:pt x="13431" y="8538"/>
                      <a:pt x="13166" y="8325"/>
                      <a:pt x="12853" y="8325"/>
                    </a:cubicBezTo>
                    <a:close/>
                    <a:moveTo>
                      <a:pt x="14230" y="8325"/>
                    </a:moveTo>
                    <a:cubicBezTo>
                      <a:pt x="13918" y="8325"/>
                      <a:pt x="13677" y="8538"/>
                      <a:pt x="13693" y="8803"/>
                    </a:cubicBezTo>
                    <a:cubicBezTo>
                      <a:pt x="13709" y="9069"/>
                      <a:pt x="13980" y="9287"/>
                      <a:pt x="14295" y="9287"/>
                    </a:cubicBezTo>
                    <a:cubicBezTo>
                      <a:pt x="14611" y="9287"/>
                      <a:pt x="14852" y="9069"/>
                      <a:pt x="14831" y="8803"/>
                    </a:cubicBezTo>
                    <a:cubicBezTo>
                      <a:pt x="14812" y="8538"/>
                      <a:pt x="14542" y="8325"/>
                      <a:pt x="14230" y="8325"/>
                    </a:cubicBezTo>
                    <a:close/>
                    <a:moveTo>
                      <a:pt x="15625" y="8325"/>
                    </a:moveTo>
                    <a:cubicBezTo>
                      <a:pt x="15312" y="8325"/>
                      <a:pt x="15076" y="8538"/>
                      <a:pt x="15096" y="8803"/>
                    </a:cubicBezTo>
                    <a:cubicBezTo>
                      <a:pt x="15117" y="9069"/>
                      <a:pt x="15391" y="9287"/>
                      <a:pt x="15707" y="9287"/>
                    </a:cubicBezTo>
                    <a:cubicBezTo>
                      <a:pt x="16023" y="9287"/>
                      <a:pt x="16260" y="9069"/>
                      <a:pt x="16235" y="8803"/>
                    </a:cubicBezTo>
                    <a:cubicBezTo>
                      <a:pt x="16211" y="8538"/>
                      <a:pt x="15937" y="8325"/>
                      <a:pt x="15625" y="8325"/>
                    </a:cubicBezTo>
                    <a:close/>
                    <a:moveTo>
                      <a:pt x="17019" y="8325"/>
                    </a:moveTo>
                    <a:cubicBezTo>
                      <a:pt x="16707" y="8325"/>
                      <a:pt x="16474" y="8538"/>
                      <a:pt x="16500" y="8803"/>
                    </a:cubicBezTo>
                    <a:cubicBezTo>
                      <a:pt x="16525" y="9069"/>
                      <a:pt x="16803" y="9287"/>
                      <a:pt x="17118" y="9287"/>
                    </a:cubicBezTo>
                    <a:cubicBezTo>
                      <a:pt x="17435" y="9287"/>
                      <a:pt x="17667" y="9069"/>
                      <a:pt x="17637" y="8803"/>
                    </a:cubicBezTo>
                    <a:cubicBezTo>
                      <a:pt x="17608" y="8538"/>
                      <a:pt x="17332" y="8325"/>
                      <a:pt x="17019" y="8325"/>
                    </a:cubicBezTo>
                    <a:close/>
                    <a:moveTo>
                      <a:pt x="18397" y="8325"/>
                    </a:moveTo>
                    <a:cubicBezTo>
                      <a:pt x="18085" y="8325"/>
                      <a:pt x="17855" y="8538"/>
                      <a:pt x="17885" y="8803"/>
                    </a:cubicBezTo>
                    <a:cubicBezTo>
                      <a:pt x="17915" y="9069"/>
                      <a:pt x="18196" y="9287"/>
                      <a:pt x="18512" y="9287"/>
                    </a:cubicBezTo>
                    <a:cubicBezTo>
                      <a:pt x="18828" y="9287"/>
                      <a:pt x="19057" y="9069"/>
                      <a:pt x="19023" y="8803"/>
                    </a:cubicBezTo>
                    <a:cubicBezTo>
                      <a:pt x="18990" y="8538"/>
                      <a:pt x="18709" y="8325"/>
                      <a:pt x="18397" y="8325"/>
                    </a:cubicBezTo>
                    <a:close/>
                    <a:moveTo>
                      <a:pt x="8696" y="9487"/>
                    </a:moveTo>
                    <a:cubicBezTo>
                      <a:pt x="8379" y="9487"/>
                      <a:pt x="8120" y="9706"/>
                      <a:pt x="8118" y="9979"/>
                    </a:cubicBezTo>
                    <a:cubicBezTo>
                      <a:pt x="8116" y="10253"/>
                      <a:pt x="8373" y="10476"/>
                      <a:pt x="8695" y="10476"/>
                    </a:cubicBezTo>
                    <a:cubicBezTo>
                      <a:pt x="9016" y="10476"/>
                      <a:pt x="9275" y="10253"/>
                      <a:pt x="9273" y="9979"/>
                    </a:cubicBezTo>
                    <a:cubicBezTo>
                      <a:pt x="9271" y="9706"/>
                      <a:pt x="9014" y="9487"/>
                      <a:pt x="8696" y="9487"/>
                    </a:cubicBezTo>
                    <a:close/>
                    <a:moveTo>
                      <a:pt x="10090" y="9487"/>
                    </a:moveTo>
                    <a:cubicBezTo>
                      <a:pt x="9774" y="9487"/>
                      <a:pt x="9518" y="9706"/>
                      <a:pt x="9521" y="9979"/>
                    </a:cubicBezTo>
                    <a:cubicBezTo>
                      <a:pt x="9523" y="10253"/>
                      <a:pt x="9786" y="10476"/>
                      <a:pt x="10106" y="10476"/>
                    </a:cubicBezTo>
                    <a:cubicBezTo>
                      <a:pt x="10427" y="10476"/>
                      <a:pt x="10682" y="10253"/>
                      <a:pt x="10676" y="9979"/>
                    </a:cubicBezTo>
                    <a:cubicBezTo>
                      <a:pt x="10670" y="9706"/>
                      <a:pt x="10408" y="9487"/>
                      <a:pt x="10090" y="9487"/>
                    </a:cubicBezTo>
                    <a:close/>
                    <a:moveTo>
                      <a:pt x="11504" y="9487"/>
                    </a:moveTo>
                    <a:cubicBezTo>
                      <a:pt x="11186" y="9487"/>
                      <a:pt x="10935" y="9706"/>
                      <a:pt x="10942" y="9979"/>
                    </a:cubicBezTo>
                    <a:cubicBezTo>
                      <a:pt x="10950" y="10253"/>
                      <a:pt x="11216" y="10476"/>
                      <a:pt x="11537" y="10476"/>
                    </a:cubicBezTo>
                    <a:cubicBezTo>
                      <a:pt x="11858" y="10476"/>
                      <a:pt x="12108" y="10253"/>
                      <a:pt x="12097" y="9979"/>
                    </a:cubicBezTo>
                    <a:cubicBezTo>
                      <a:pt x="12086" y="9706"/>
                      <a:pt x="11821" y="9487"/>
                      <a:pt x="11504" y="9487"/>
                    </a:cubicBezTo>
                    <a:close/>
                    <a:moveTo>
                      <a:pt x="12917" y="9487"/>
                    </a:moveTo>
                    <a:cubicBezTo>
                      <a:pt x="12601" y="9487"/>
                      <a:pt x="12353" y="9706"/>
                      <a:pt x="12365" y="9979"/>
                    </a:cubicBezTo>
                    <a:cubicBezTo>
                      <a:pt x="12377" y="10253"/>
                      <a:pt x="12647" y="10476"/>
                      <a:pt x="12967" y="10476"/>
                    </a:cubicBezTo>
                    <a:cubicBezTo>
                      <a:pt x="13288" y="10476"/>
                      <a:pt x="13536" y="10253"/>
                      <a:pt x="13520" y="9979"/>
                    </a:cubicBezTo>
                    <a:cubicBezTo>
                      <a:pt x="13504" y="9706"/>
                      <a:pt x="13234" y="9487"/>
                      <a:pt x="12917" y="9487"/>
                    </a:cubicBezTo>
                    <a:close/>
                    <a:moveTo>
                      <a:pt x="14312" y="9487"/>
                    </a:moveTo>
                    <a:cubicBezTo>
                      <a:pt x="13996" y="9487"/>
                      <a:pt x="13751" y="9706"/>
                      <a:pt x="13768" y="9979"/>
                    </a:cubicBezTo>
                    <a:cubicBezTo>
                      <a:pt x="13784" y="10253"/>
                      <a:pt x="14059" y="10476"/>
                      <a:pt x="14380" y="10476"/>
                    </a:cubicBezTo>
                    <a:cubicBezTo>
                      <a:pt x="14700" y="10476"/>
                      <a:pt x="14944" y="10253"/>
                      <a:pt x="14924" y="9979"/>
                    </a:cubicBezTo>
                    <a:cubicBezTo>
                      <a:pt x="14903" y="9706"/>
                      <a:pt x="14628" y="9487"/>
                      <a:pt x="14312" y="9487"/>
                    </a:cubicBezTo>
                    <a:close/>
                    <a:moveTo>
                      <a:pt x="15726" y="9487"/>
                    </a:moveTo>
                    <a:cubicBezTo>
                      <a:pt x="15408" y="9487"/>
                      <a:pt x="15168" y="9706"/>
                      <a:pt x="15190" y="9979"/>
                    </a:cubicBezTo>
                    <a:cubicBezTo>
                      <a:pt x="15211" y="10253"/>
                      <a:pt x="15489" y="10476"/>
                      <a:pt x="15811" y="10476"/>
                    </a:cubicBezTo>
                    <a:cubicBezTo>
                      <a:pt x="16131" y="10476"/>
                      <a:pt x="16370" y="10253"/>
                      <a:pt x="16345" y="9979"/>
                    </a:cubicBezTo>
                    <a:cubicBezTo>
                      <a:pt x="16319" y="9706"/>
                      <a:pt x="16042" y="9487"/>
                      <a:pt x="15726" y="9487"/>
                    </a:cubicBezTo>
                    <a:close/>
                    <a:moveTo>
                      <a:pt x="17139" y="9487"/>
                    </a:moveTo>
                    <a:cubicBezTo>
                      <a:pt x="16822" y="9487"/>
                      <a:pt x="16586" y="9706"/>
                      <a:pt x="16612" y="9979"/>
                    </a:cubicBezTo>
                    <a:cubicBezTo>
                      <a:pt x="16638" y="10253"/>
                      <a:pt x="16920" y="10476"/>
                      <a:pt x="17240" y="10476"/>
                    </a:cubicBezTo>
                    <a:cubicBezTo>
                      <a:pt x="17561" y="10476"/>
                      <a:pt x="17797" y="10253"/>
                      <a:pt x="17767" y="9979"/>
                    </a:cubicBezTo>
                    <a:cubicBezTo>
                      <a:pt x="17737" y="9706"/>
                      <a:pt x="17456" y="9487"/>
                      <a:pt x="17139" y="9487"/>
                    </a:cubicBezTo>
                    <a:close/>
                    <a:moveTo>
                      <a:pt x="8686" y="10712"/>
                    </a:moveTo>
                    <a:cubicBezTo>
                      <a:pt x="8364" y="10712"/>
                      <a:pt x="8101" y="10939"/>
                      <a:pt x="8099" y="11220"/>
                    </a:cubicBezTo>
                    <a:cubicBezTo>
                      <a:pt x="8097" y="11503"/>
                      <a:pt x="8359" y="11733"/>
                      <a:pt x="8685" y="11733"/>
                    </a:cubicBezTo>
                    <a:cubicBezTo>
                      <a:pt x="9011" y="11733"/>
                      <a:pt x="9273" y="11503"/>
                      <a:pt x="9271" y="11220"/>
                    </a:cubicBezTo>
                    <a:cubicBezTo>
                      <a:pt x="9270" y="10939"/>
                      <a:pt x="9008" y="10712"/>
                      <a:pt x="8686" y="10712"/>
                    </a:cubicBezTo>
                    <a:close/>
                    <a:moveTo>
                      <a:pt x="10117" y="10712"/>
                    </a:moveTo>
                    <a:cubicBezTo>
                      <a:pt x="9796" y="10712"/>
                      <a:pt x="9537" y="10939"/>
                      <a:pt x="9540" y="11220"/>
                    </a:cubicBezTo>
                    <a:cubicBezTo>
                      <a:pt x="9542" y="11503"/>
                      <a:pt x="9808" y="11733"/>
                      <a:pt x="10133" y="11733"/>
                    </a:cubicBezTo>
                    <a:cubicBezTo>
                      <a:pt x="10460" y="11733"/>
                      <a:pt x="10718" y="11503"/>
                      <a:pt x="10712" y="11220"/>
                    </a:cubicBezTo>
                    <a:cubicBezTo>
                      <a:pt x="10705" y="10939"/>
                      <a:pt x="10439" y="10712"/>
                      <a:pt x="10117" y="10712"/>
                    </a:cubicBezTo>
                    <a:close/>
                    <a:moveTo>
                      <a:pt x="11549" y="10712"/>
                    </a:moveTo>
                    <a:cubicBezTo>
                      <a:pt x="11227" y="10712"/>
                      <a:pt x="10972" y="10939"/>
                      <a:pt x="10980" y="11220"/>
                    </a:cubicBezTo>
                    <a:cubicBezTo>
                      <a:pt x="10987" y="11503"/>
                      <a:pt x="11258" y="11733"/>
                      <a:pt x="11584" y="11733"/>
                    </a:cubicBezTo>
                    <a:cubicBezTo>
                      <a:pt x="11910" y="11733"/>
                      <a:pt x="12163" y="11503"/>
                      <a:pt x="12152" y="11220"/>
                    </a:cubicBezTo>
                    <a:cubicBezTo>
                      <a:pt x="12141" y="10939"/>
                      <a:pt x="11871" y="10712"/>
                      <a:pt x="11549" y="10712"/>
                    </a:cubicBezTo>
                    <a:close/>
                    <a:moveTo>
                      <a:pt x="12981" y="10712"/>
                    </a:moveTo>
                    <a:cubicBezTo>
                      <a:pt x="12659" y="10712"/>
                      <a:pt x="12408" y="10939"/>
                      <a:pt x="12421" y="11220"/>
                    </a:cubicBezTo>
                    <a:cubicBezTo>
                      <a:pt x="12433" y="11503"/>
                      <a:pt x="12707" y="11733"/>
                      <a:pt x="13033" y="11733"/>
                    </a:cubicBezTo>
                    <a:cubicBezTo>
                      <a:pt x="13359" y="11733"/>
                      <a:pt x="13609" y="11503"/>
                      <a:pt x="13593" y="11220"/>
                    </a:cubicBezTo>
                    <a:cubicBezTo>
                      <a:pt x="13577" y="10939"/>
                      <a:pt x="13303" y="10712"/>
                      <a:pt x="12981" y="10712"/>
                    </a:cubicBezTo>
                    <a:close/>
                    <a:moveTo>
                      <a:pt x="14395" y="10712"/>
                    </a:moveTo>
                    <a:cubicBezTo>
                      <a:pt x="14073" y="10712"/>
                      <a:pt x="13825" y="10939"/>
                      <a:pt x="13842" y="11220"/>
                    </a:cubicBezTo>
                    <a:cubicBezTo>
                      <a:pt x="13860" y="11503"/>
                      <a:pt x="14139" y="11733"/>
                      <a:pt x="14464" y="11733"/>
                    </a:cubicBezTo>
                    <a:cubicBezTo>
                      <a:pt x="14789" y="11733"/>
                      <a:pt x="15037" y="11503"/>
                      <a:pt x="15016" y="11220"/>
                    </a:cubicBezTo>
                    <a:cubicBezTo>
                      <a:pt x="14994" y="10939"/>
                      <a:pt x="14716" y="10712"/>
                      <a:pt x="14395" y="10712"/>
                    </a:cubicBezTo>
                    <a:close/>
                    <a:moveTo>
                      <a:pt x="15826" y="10712"/>
                    </a:moveTo>
                    <a:cubicBezTo>
                      <a:pt x="15504" y="10712"/>
                      <a:pt x="15261" y="10939"/>
                      <a:pt x="15283" y="11220"/>
                    </a:cubicBezTo>
                    <a:cubicBezTo>
                      <a:pt x="15306" y="11503"/>
                      <a:pt x="15587" y="11733"/>
                      <a:pt x="15913" y="11733"/>
                    </a:cubicBezTo>
                    <a:cubicBezTo>
                      <a:pt x="16239" y="11733"/>
                      <a:pt x="16482" y="11503"/>
                      <a:pt x="16456" y="11220"/>
                    </a:cubicBezTo>
                    <a:cubicBezTo>
                      <a:pt x="16430" y="10939"/>
                      <a:pt x="16148" y="10712"/>
                      <a:pt x="15826" y="10712"/>
                    </a:cubicBezTo>
                    <a:close/>
                    <a:moveTo>
                      <a:pt x="17258" y="10712"/>
                    </a:moveTo>
                    <a:cubicBezTo>
                      <a:pt x="16937" y="10712"/>
                      <a:pt x="16698" y="10939"/>
                      <a:pt x="16725" y="11220"/>
                    </a:cubicBezTo>
                    <a:cubicBezTo>
                      <a:pt x="16752" y="11503"/>
                      <a:pt x="17038" y="11733"/>
                      <a:pt x="17363" y="11733"/>
                    </a:cubicBezTo>
                    <a:cubicBezTo>
                      <a:pt x="17689" y="11733"/>
                      <a:pt x="17927" y="11503"/>
                      <a:pt x="17896" y="11220"/>
                    </a:cubicBezTo>
                    <a:cubicBezTo>
                      <a:pt x="17865" y="10939"/>
                      <a:pt x="17579" y="10712"/>
                      <a:pt x="17258" y="10712"/>
                    </a:cubicBezTo>
                    <a:close/>
                    <a:moveTo>
                      <a:pt x="10145" y="11959"/>
                    </a:moveTo>
                    <a:cubicBezTo>
                      <a:pt x="9819" y="11959"/>
                      <a:pt x="9556" y="12193"/>
                      <a:pt x="9558" y="12482"/>
                    </a:cubicBezTo>
                    <a:cubicBezTo>
                      <a:pt x="9561" y="12773"/>
                      <a:pt x="9831" y="13011"/>
                      <a:pt x="10162" y="13011"/>
                    </a:cubicBezTo>
                    <a:cubicBezTo>
                      <a:pt x="10493" y="13011"/>
                      <a:pt x="10755" y="12773"/>
                      <a:pt x="10748" y="12482"/>
                    </a:cubicBezTo>
                    <a:cubicBezTo>
                      <a:pt x="10742" y="12193"/>
                      <a:pt x="10472" y="11959"/>
                      <a:pt x="10145" y="11959"/>
                    </a:cubicBezTo>
                    <a:close/>
                    <a:moveTo>
                      <a:pt x="11595" y="11959"/>
                    </a:moveTo>
                    <a:cubicBezTo>
                      <a:pt x="11268" y="11959"/>
                      <a:pt x="11010" y="12193"/>
                      <a:pt x="11017" y="12482"/>
                    </a:cubicBezTo>
                    <a:cubicBezTo>
                      <a:pt x="11025" y="12773"/>
                      <a:pt x="11300" y="13011"/>
                      <a:pt x="11630" y="13011"/>
                    </a:cubicBezTo>
                    <a:cubicBezTo>
                      <a:pt x="11961" y="13011"/>
                      <a:pt x="12219" y="12773"/>
                      <a:pt x="12207" y="12482"/>
                    </a:cubicBezTo>
                    <a:cubicBezTo>
                      <a:pt x="12196" y="12193"/>
                      <a:pt x="11922" y="11959"/>
                      <a:pt x="11595" y="11959"/>
                    </a:cubicBezTo>
                    <a:close/>
                    <a:moveTo>
                      <a:pt x="13045" y="11959"/>
                    </a:moveTo>
                    <a:cubicBezTo>
                      <a:pt x="12719" y="11959"/>
                      <a:pt x="12464" y="12193"/>
                      <a:pt x="12477" y="12482"/>
                    </a:cubicBezTo>
                    <a:cubicBezTo>
                      <a:pt x="12490" y="12773"/>
                      <a:pt x="12769" y="13011"/>
                      <a:pt x="13099" y="13011"/>
                    </a:cubicBezTo>
                    <a:cubicBezTo>
                      <a:pt x="13430" y="13011"/>
                      <a:pt x="13684" y="12773"/>
                      <a:pt x="13667" y="12482"/>
                    </a:cubicBezTo>
                    <a:cubicBezTo>
                      <a:pt x="13650" y="12193"/>
                      <a:pt x="13372" y="11959"/>
                      <a:pt x="13045" y="11959"/>
                    </a:cubicBezTo>
                    <a:close/>
                    <a:moveTo>
                      <a:pt x="14496" y="11959"/>
                    </a:moveTo>
                    <a:cubicBezTo>
                      <a:pt x="14170" y="11959"/>
                      <a:pt x="13919" y="12193"/>
                      <a:pt x="13937" y="12482"/>
                    </a:cubicBezTo>
                    <a:cubicBezTo>
                      <a:pt x="13954" y="12773"/>
                      <a:pt x="14237" y="13011"/>
                      <a:pt x="14568" y="13011"/>
                    </a:cubicBezTo>
                    <a:cubicBezTo>
                      <a:pt x="14898" y="13011"/>
                      <a:pt x="15149" y="12773"/>
                      <a:pt x="15127" y="12482"/>
                    </a:cubicBezTo>
                    <a:cubicBezTo>
                      <a:pt x="15105" y="12193"/>
                      <a:pt x="14822" y="11959"/>
                      <a:pt x="14496" y="11959"/>
                    </a:cubicBezTo>
                    <a:close/>
                    <a:moveTo>
                      <a:pt x="15928" y="11959"/>
                    </a:moveTo>
                    <a:cubicBezTo>
                      <a:pt x="15601" y="11959"/>
                      <a:pt x="15354" y="12193"/>
                      <a:pt x="15377" y="12482"/>
                    </a:cubicBezTo>
                    <a:cubicBezTo>
                      <a:pt x="15400" y="12773"/>
                      <a:pt x="15687" y="13011"/>
                      <a:pt x="16017" y="13011"/>
                    </a:cubicBezTo>
                    <a:cubicBezTo>
                      <a:pt x="16348" y="13011"/>
                      <a:pt x="16595" y="12773"/>
                      <a:pt x="16568" y="12482"/>
                    </a:cubicBezTo>
                    <a:cubicBezTo>
                      <a:pt x="16541" y="12193"/>
                      <a:pt x="16254" y="11959"/>
                      <a:pt x="15928" y="11959"/>
                    </a:cubicBezTo>
                    <a:close/>
                    <a:moveTo>
                      <a:pt x="17378" y="11959"/>
                    </a:moveTo>
                    <a:cubicBezTo>
                      <a:pt x="17052" y="11959"/>
                      <a:pt x="16809" y="12193"/>
                      <a:pt x="16837" y="12482"/>
                    </a:cubicBezTo>
                    <a:cubicBezTo>
                      <a:pt x="16865" y="12773"/>
                      <a:pt x="17156" y="13011"/>
                      <a:pt x="17486" y="13011"/>
                    </a:cubicBezTo>
                    <a:cubicBezTo>
                      <a:pt x="17817" y="13011"/>
                      <a:pt x="18058" y="12773"/>
                      <a:pt x="18027" y="12482"/>
                    </a:cubicBezTo>
                    <a:cubicBezTo>
                      <a:pt x="17995" y="12193"/>
                      <a:pt x="17704" y="11959"/>
                      <a:pt x="17378" y="11959"/>
                    </a:cubicBezTo>
                    <a:close/>
                    <a:moveTo>
                      <a:pt x="10153" y="13248"/>
                    </a:moveTo>
                    <a:cubicBezTo>
                      <a:pt x="9822" y="13248"/>
                      <a:pt x="9555" y="13488"/>
                      <a:pt x="9558" y="13787"/>
                    </a:cubicBezTo>
                    <a:cubicBezTo>
                      <a:pt x="9561" y="14087"/>
                      <a:pt x="9836" y="14332"/>
                      <a:pt x="10171" y="14332"/>
                    </a:cubicBezTo>
                    <a:cubicBezTo>
                      <a:pt x="10507" y="14332"/>
                      <a:pt x="10774" y="14087"/>
                      <a:pt x="10767" y="13787"/>
                    </a:cubicBezTo>
                    <a:cubicBezTo>
                      <a:pt x="10760" y="13488"/>
                      <a:pt x="10485" y="13248"/>
                      <a:pt x="10153" y="13248"/>
                    </a:cubicBezTo>
                    <a:close/>
                    <a:moveTo>
                      <a:pt x="11622" y="13248"/>
                    </a:moveTo>
                    <a:cubicBezTo>
                      <a:pt x="11290" y="13248"/>
                      <a:pt x="11028" y="13488"/>
                      <a:pt x="11036" y="13787"/>
                    </a:cubicBezTo>
                    <a:cubicBezTo>
                      <a:pt x="11044" y="14087"/>
                      <a:pt x="11323" y="14332"/>
                      <a:pt x="11659" y="14332"/>
                    </a:cubicBezTo>
                    <a:cubicBezTo>
                      <a:pt x="11995" y="14332"/>
                      <a:pt x="12256" y="14087"/>
                      <a:pt x="12244" y="13787"/>
                    </a:cubicBezTo>
                    <a:cubicBezTo>
                      <a:pt x="12232" y="13488"/>
                      <a:pt x="11954" y="13248"/>
                      <a:pt x="11622" y="13248"/>
                    </a:cubicBezTo>
                    <a:close/>
                    <a:moveTo>
                      <a:pt x="13110" y="13248"/>
                    </a:moveTo>
                    <a:cubicBezTo>
                      <a:pt x="12779" y="13248"/>
                      <a:pt x="12520" y="13488"/>
                      <a:pt x="12533" y="13787"/>
                    </a:cubicBezTo>
                    <a:cubicBezTo>
                      <a:pt x="12546" y="14087"/>
                      <a:pt x="12829" y="14332"/>
                      <a:pt x="13165" y="14332"/>
                    </a:cubicBezTo>
                    <a:cubicBezTo>
                      <a:pt x="13501" y="14332"/>
                      <a:pt x="13759" y="14087"/>
                      <a:pt x="13742" y="13787"/>
                    </a:cubicBezTo>
                    <a:cubicBezTo>
                      <a:pt x="13725" y="13488"/>
                      <a:pt x="13442" y="13248"/>
                      <a:pt x="13110" y="13248"/>
                    </a:cubicBezTo>
                    <a:close/>
                    <a:moveTo>
                      <a:pt x="14580" y="13248"/>
                    </a:moveTo>
                    <a:cubicBezTo>
                      <a:pt x="14248" y="13248"/>
                      <a:pt x="13993" y="13488"/>
                      <a:pt x="14011" y="13787"/>
                    </a:cubicBezTo>
                    <a:cubicBezTo>
                      <a:pt x="14030" y="14087"/>
                      <a:pt x="14318" y="14332"/>
                      <a:pt x="14653" y="14332"/>
                    </a:cubicBezTo>
                    <a:cubicBezTo>
                      <a:pt x="14988" y="14332"/>
                      <a:pt x="15243" y="14087"/>
                      <a:pt x="15220" y="13787"/>
                    </a:cubicBezTo>
                    <a:cubicBezTo>
                      <a:pt x="15198" y="13488"/>
                      <a:pt x="14910" y="13248"/>
                      <a:pt x="14580" y="13248"/>
                    </a:cubicBezTo>
                    <a:close/>
                    <a:moveTo>
                      <a:pt x="16048" y="13248"/>
                    </a:moveTo>
                    <a:cubicBezTo>
                      <a:pt x="15716" y="13248"/>
                      <a:pt x="15466" y="13488"/>
                      <a:pt x="15490" y="13787"/>
                    </a:cubicBezTo>
                    <a:cubicBezTo>
                      <a:pt x="15513" y="14087"/>
                      <a:pt x="15804" y="14332"/>
                      <a:pt x="16140" y="14332"/>
                    </a:cubicBezTo>
                    <a:cubicBezTo>
                      <a:pt x="16476" y="14332"/>
                      <a:pt x="16726" y="14087"/>
                      <a:pt x="16698" y="13787"/>
                    </a:cubicBezTo>
                    <a:cubicBezTo>
                      <a:pt x="16671" y="13488"/>
                      <a:pt x="16379" y="13248"/>
                      <a:pt x="16048" y="13248"/>
                    </a:cubicBezTo>
                    <a:close/>
                    <a:moveTo>
                      <a:pt x="17516" y="13248"/>
                    </a:moveTo>
                    <a:cubicBezTo>
                      <a:pt x="17185" y="13248"/>
                      <a:pt x="16939" y="13488"/>
                      <a:pt x="16968" y="13787"/>
                    </a:cubicBezTo>
                    <a:cubicBezTo>
                      <a:pt x="16996" y="14087"/>
                      <a:pt x="17292" y="14332"/>
                      <a:pt x="17627" y="14332"/>
                    </a:cubicBezTo>
                    <a:cubicBezTo>
                      <a:pt x="17964" y="14332"/>
                      <a:pt x="18209" y="14087"/>
                      <a:pt x="18176" y="13787"/>
                    </a:cubicBezTo>
                    <a:cubicBezTo>
                      <a:pt x="18143" y="13488"/>
                      <a:pt x="17848" y="13248"/>
                      <a:pt x="17516" y="13248"/>
                    </a:cubicBezTo>
                    <a:close/>
                    <a:moveTo>
                      <a:pt x="8695" y="14579"/>
                    </a:moveTo>
                    <a:cubicBezTo>
                      <a:pt x="8358" y="14579"/>
                      <a:pt x="8083" y="14828"/>
                      <a:pt x="8081" y="15135"/>
                    </a:cubicBezTo>
                    <a:cubicBezTo>
                      <a:pt x="8078" y="15446"/>
                      <a:pt x="8352" y="15698"/>
                      <a:pt x="8694" y="15698"/>
                    </a:cubicBezTo>
                    <a:cubicBezTo>
                      <a:pt x="9035" y="15698"/>
                      <a:pt x="9310" y="15446"/>
                      <a:pt x="9308" y="15135"/>
                    </a:cubicBezTo>
                    <a:cubicBezTo>
                      <a:pt x="9306" y="14828"/>
                      <a:pt x="9032" y="14579"/>
                      <a:pt x="8695" y="14579"/>
                    </a:cubicBezTo>
                    <a:close/>
                    <a:moveTo>
                      <a:pt x="10181" y="14579"/>
                    </a:moveTo>
                    <a:cubicBezTo>
                      <a:pt x="9845" y="14579"/>
                      <a:pt x="9574" y="14828"/>
                      <a:pt x="9577" y="15135"/>
                    </a:cubicBezTo>
                    <a:cubicBezTo>
                      <a:pt x="9580" y="15446"/>
                      <a:pt x="9859" y="15698"/>
                      <a:pt x="10200" y="15698"/>
                    </a:cubicBezTo>
                    <a:cubicBezTo>
                      <a:pt x="10541" y="15698"/>
                      <a:pt x="10812" y="15446"/>
                      <a:pt x="10805" y="15135"/>
                    </a:cubicBezTo>
                    <a:cubicBezTo>
                      <a:pt x="10797" y="14828"/>
                      <a:pt x="10519" y="14579"/>
                      <a:pt x="10181" y="14579"/>
                    </a:cubicBezTo>
                    <a:close/>
                    <a:moveTo>
                      <a:pt x="11669" y="14579"/>
                    </a:moveTo>
                    <a:cubicBezTo>
                      <a:pt x="11332" y="14579"/>
                      <a:pt x="11065" y="14828"/>
                      <a:pt x="11073" y="15135"/>
                    </a:cubicBezTo>
                    <a:cubicBezTo>
                      <a:pt x="11082" y="15446"/>
                      <a:pt x="11365" y="15698"/>
                      <a:pt x="11706" y="15698"/>
                    </a:cubicBezTo>
                    <a:cubicBezTo>
                      <a:pt x="12048" y="15698"/>
                      <a:pt x="12313" y="15446"/>
                      <a:pt x="12300" y="15135"/>
                    </a:cubicBezTo>
                    <a:cubicBezTo>
                      <a:pt x="12288" y="14828"/>
                      <a:pt x="12006" y="14579"/>
                      <a:pt x="11669" y="14579"/>
                    </a:cubicBezTo>
                    <a:close/>
                    <a:moveTo>
                      <a:pt x="13174" y="14579"/>
                    </a:moveTo>
                    <a:cubicBezTo>
                      <a:pt x="12838" y="14579"/>
                      <a:pt x="12575" y="14828"/>
                      <a:pt x="12589" y="15135"/>
                    </a:cubicBezTo>
                    <a:cubicBezTo>
                      <a:pt x="12603" y="15446"/>
                      <a:pt x="12891" y="15698"/>
                      <a:pt x="13232" y="15698"/>
                    </a:cubicBezTo>
                    <a:cubicBezTo>
                      <a:pt x="13573" y="15698"/>
                      <a:pt x="13835" y="15446"/>
                      <a:pt x="13817" y="15135"/>
                    </a:cubicBezTo>
                    <a:cubicBezTo>
                      <a:pt x="13799" y="14828"/>
                      <a:pt x="13511" y="14579"/>
                      <a:pt x="13174" y="14579"/>
                    </a:cubicBezTo>
                    <a:close/>
                    <a:moveTo>
                      <a:pt x="14663" y="14579"/>
                    </a:moveTo>
                    <a:cubicBezTo>
                      <a:pt x="14326" y="14579"/>
                      <a:pt x="14067" y="14828"/>
                      <a:pt x="14086" y="15135"/>
                    </a:cubicBezTo>
                    <a:cubicBezTo>
                      <a:pt x="14105" y="15446"/>
                      <a:pt x="14398" y="15698"/>
                      <a:pt x="14738" y="15698"/>
                    </a:cubicBezTo>
                    <a:cubicBezTo>
                      <a:pt x="15079" y="15698"/>
                      <a:pt x="15338" y="15446"/>
                      <a:pt x="15314" y="15135"/>
                    </a:cubicBezTo>
                    <a:cubicBezTo>
                      <a:pt x="15291" y="14828"/>
                      <a:pt x="14999" y="14579"/>
                      <a:pt x="14663" y="14579"/>
                    </a:cubicBezTo>
                    <a:close/>
                    <a:moveTo>
                      <a:pt x="16168" y="14579"/>
                    </a:moveTo>
                    <a:cubicBezTo>
                      <a:pt x="15831" y="14579"/>
                      <a:pt x="15578" y="14828"/>
                      <a:pt x="15602" y="15135"/>
                    </a:cubicBezTo>
                    <a:cubicBezTo>
                      <a:pt x="15626" y="15446"/>
                      <a:pt x="15922" y="15698"/>
                      <a:pt x="16264" y="15698"/>
                    </a:cubicBezTo>
                    <a:cubicBezTo>
                      <a:pt x="16604" y="15698"/>
                      <a:pt x="16858" y="15446"/>
                      <a:pt x="16829" y="15135"/>
                    </a:cubicBezTo>
                    <a:cubicBezTo>
                      <a:pt x="16801" y="14828"/>
                      <a:pt x="16505" y="14579"/>
                      <a:pt x="16168" y="14579"/>
                    </a:cubicBezTo>
                    <a:close/>
                    <a:moveTo>
                      <a:pt x="17655" y="14579"/>
                    </a:moveTo>
                    <a:cubicBezTo>
                      <a:pt x="17319" y="14579"/>
                      <a:pt x="17069" y="14828"/>
                      <a:pt x="17099" y="15135"/>
                    </a:cubicBezTo>
                    <a:cubicBezTo>
                      <a:pt x="17128" y="15446"/>
                      <a:pt x="17429" y="15698"/>
                      <a:pt x="17770" y="15698"/>
                    </a:cubicBezTo>
                    <a:cubicBezTo>
                      <a:pt x="18111" y="15698"/>
                      <a:pt x="18360" y="15446"/>
                      <a:pt x="18326" y="15135"/>
                    </a:cubicBezTo>
                    <a:cubicBezTo>
                      <a:pt x="18292" y="14828"/>
                      <a:pt x="17992" y="14579"/>
                      <a:pt x="17655" y="14579"/>
                    </a:cubicBezTo>
                    <a:close/>
                    <a:moveTo>
                      <a:pt x="20650" y="14579"/>
                    </a:moveTo>
                    <a:cubicBezTo>
                      <a:pt x="20313" y="14579"/>
                      <a:pt x="20072" y="14828"/>
                      <a:pt x="20112" y="15135"/>
                    </a:cubicBezTo>
                    <a:cubicBezTo>
                      <a:pt x="20153" y="15446"/>
                      <a:pt x="20462" y="15698"/>
                      <a:pt x="20804" y="15698"/>
                    </a:cubicBezTo>
                    <a:cubicBezTo>
                      <a:pt x="21144" y="15698"/>
                      <a:pt x="21385" y="15446"/>
                      <a:pt x="21340" y="15135"/>
                    </a:cubicBezTo>
                    <a:cubicBezTo>
                      <a:pt x="21296" y="14828"/>
                      <a:pt x="20986" y="14579"/>
                      <a:pt x="20650" y="14579"/>
                    </a:cubicBezTo>
                    <a:close/>
                    <a:moveTo>
                      <a:pt x="10209" y="15952"/>
                    </a:moveTo>
                    <a:cubicBezTo>
                      <a:pt x="9868" y="15952"/>
                      <a:pt x="9593" y="16208"/>
                      <a:pt x="9596" y="16526"/>
                    </a:cubicBezTo>
                    <a:cubicBezTo>
                      <a:pt x="9599" y="16846"/>
                      <a:pt x="9882" y="17107"/>
                      <a:pt x="10228" y="17107"/>
                    </a:cubicBezTo>
                    <a:cubicBezTo>
                      <a:pt x="10575" y="17107"/>
                      <a:pt x="10850" y="16846"/>
                      <a:pt x="10843" y="16526"/>
                    </a:cubicBezTo>
                    <a:cubicBezTo>
                      <a:pt x="10835" y="16208"/>
                      <a:pt x="10552" y="15952"/>
                      <a:pt x="10209" y="15952"/>
                    </a:cubicBezTo>
                    <a:close/>
                    <a:moveTo>
                      <a:pt x="11715" y="15952"/>
                    </a:moveTo>
                    <a:cubicBezTo>
                      <a:pt x="11373" y="15952"/>
                      <a:pt x="11102" y="16208"/>
                      <a:pt x="11111" y="16526"/>
                    </a:cubicBezTo>
                    <a:cubicBezTo>
                      <a:pt x="11119" y="16846"/>
                      <a:pt x="11407" y="17107"/>
                      <a:pt x="11754" y="17107"/>
                    </a:cubicBezTo>
                    <a:cubicBezTo>
                      <a:pt x="12101" y="17107"/>
                      <a:pt x="12371" y="16846"/>
                      <a:pt x="12358" y="16526"/>
                    </a:cubicBezTo>
                    <a:cubicBezTo>
                      <a:pt x="12345" y="16208"/>
                      <a:pt x="12057" y="15952"/>
                      <a:pt x="11715" y="15952"/>
                    </a:cubicBezTo>
                    <a:close/>
                    <a:moveTo>
                      <a:pt x="13240" y="15952"/>
                    </a:moveTo>
                    <a:cubicBezTo>
                      <a:pt x="12898" y="15952"/>
                      <a:pt x="12631" y="16208"/>
                      <a:pt x="12645" y="16526"/>
                    </a:cubicBezTo>
                    <a:cubicBezTo>
                      <a:pt x="12659" y="16846"/>
                      <a:pt x="12952" y="17107"/>
                      <a:pt x="13298" y="17107"/>
                    </a:cubicBezTo>
                    <a:cubicBezTo>
                      <a:pt x="13645" y="17107"/>
                      <a:pt x="13911" y="16846"/>
                      <a:pt x="13893" y="16526"/>
                    </a:cubicBezTo>
                    <a:cubicBezTo>
                      <a:pt x="13874" y="16208"/>
                      <a:pt x="13582" y="15952"/>
                      <a:pt x="13240" y="15952"/>
                    </a:cubicBezTo>
                    <a:close/>
                    <a:moveTo>
                      <a:pt x="14765" y="15952"/>
                    </a:moveTo>
                    <a:cubicBezTo>
                      <a:pt x="14423" y="15952"/>
                      <a:pt x="14160" y="16208"/>
                      <a:pt x="14180" y="16526"/>
                    </a:cubicBezTo>
                    <a:cubicBezTo>
                      <a:pt x="14199" y="16846"/>
                      <a:pt x="14497" y="17107"/>
                      <a:pt x="14843" y="17107"/>
                    </a:cubicBezTo>
                    <a:cubicBezTo>
                      <a:pt x="15189" y="17107"/>
                      <a:pt x="15451" y="16846"/>
                      <a:pt x="15427" y="16526"/>
                    </a:cubicBezTo>
                    <a:cubicBezTo>
                      <a:pt x="15403" y="16208"/>
                      <a:pt x="15106" y="15952"/>
                      <a:pt x="14765" y="15952"/>
                    </a:cubicBezTo>
                    <a:close/>
                    <a:moveTo>
                      <a:pt x="16270" y="15952"/>
                    </a:moveTo>
                    <a:cubicBezTo>
                      <a:pt x="15928" y="15952"/>
                      <a:pt x="15670" y="16208"/>
                      <a:pt x="15695" y="16526"/>
                    </a:cubicBezTo>
                    <a:cubicBezTo>
                      <a:pt x="15720" y="16846"/>
                      <a:pt x="16022" y="17107"/>
                      <a:pt x="16369" y="17107"/>
                    </a:cubicBezTo>
                    <a:cubicBezTo>
                      <a:pt x="16715" y="17107"/>
                      <a:pt x="16972" y="16846"/>
                      <a:pt x="16943" y="16526"/>
                    </a:cubicBezTo>
                    <a:cubicBezTo>
                      <a:pt x="16913" y="16208"/>
                      <a:pt x="16612" y="15952"/>
                      <a:pt x="16270" y="15952"/>
                    </a:cubicBezTo>
                    <a:close/>
                    <a:moveTo>
                      <a:pt x="19320" y="15952"/>
                    </a:moveTo>
                    <a:cubicBezTo>
                      <a:pt x="18978" y="15952"/>
                      <a:pt x="18729" y="16208"/>
                      <a:pt x="18765" y="16526"/>
                    </a:cubicBezTo>
                    <a:cubicBezTo>
                      <a:pt x="18801" y="16846"/>
                      <a:pt x="19112" y="17107"/>
                      <a:pt x="19458" y="17107"/>
                    </a:cubicBezTo>
                    <a:cubicBezTo>
                      <a:pt x="19804" y="17107"/>
                      <a:pt x="20053" y="16846"/>
                      <a:pt x="20012" y="16526"/>
                    </a:cubicBezTo>
                    <a:cubicBezTo>
                      <a:pt x="19972" y="16208"/>
                      <a:pt x="19662" y="15952"/>
                      <a:pt x="19320" y="15952"/>
                    </a:cubicBezTo>
                    <a:close/>
                    <a:moveTo>
                      <a:pt x="20826" y="15952"/>
                    </a:moveTo>
                    <a:cubicBezTo>
                      <a:pt x="20483" y="15952"/>
                      <a:pt x="20239" y="16208"/>
                      <a:pt x="20281" y="16526"/>
                    </a:cubicBezTo>
                    <a:cubicBezTo>
                      <a:pt x="20323" y="16846"/>
                      <a:pt x="20638" y="17107"/>
                      <a:pt x="20985" y="17107"/>
                    </a:cubicBezTo>
                    <a:cubicBezTo>
                      <a:pt x="21331" y="17107"/>
                      <a:pt x="21574" y="16846"/>
                      <a:pt x="21528" y="16526"/>
                    </a:cubicBezTo>
                    <a:cubicBezTo>
                      <a:pt x="21482" y="16208"/>
                      <a:pt x="21167" y="15952"/>
                      <a:pt x="20826" y="15952"/>
                    </a:cubicBezTo>
                    <a:close/>
                    <a:moveTo>
                      <a:pt x="10219" y="17347"/>
                    </a:moveTo>
                    <a:cubicBezTo>
                      <a:pt x="9872" y="17347"/>
                      <a:pt x="9593" y="17611"/>
                      <a:pt x="9596" y="17939"/>
                    </a:cubicBezTo>
                    <a:cubicBezTo>
                      <a:pt x="9599" y="18270"/>
                      <a:pt x="9887" y="18539"/>
                      <a:pt x="10239" y="18539"/>
                    </a:cubicBezTo>
                    <a:cubicBezTo>
                      <a:pt x="10592" y="18539"/>
                      <a:pt x="10871" y="18270"/>
                      <a:pt x="10863" y="17939"/>
                    </a:cubicBezTo>
                    <a:cubicBezTo>
                      <a:pt x="10856" y="17611"/>
                      <a:pt x="10567" y="17347"/>
                      <a:pt x="10219" y="17347"/>
                    </a:cubicBezTo>
                    <a:close/>
                    <a:moveTo>
                      <a:pt x="11763" y="17347"/>
                    </a:moveTo>
                    <a:cubicBezTo>
                      <a:pt x="11415" y="17347"/>
                      <a:pt x="11140" y="17611"/>
                      <a:pt x="11148" y="17939"/>
                    </a:cubicBezTo>
                    <a:cubicBezTo>
                      <a:pt x="11157" y="18270"/>
                      <a:pt x="11450" y="18539"/>
                      <a:pt x="11802" y="18539"/>
                    </a:cubicBezTo>
                    <a:cubicBezTo>
                      <a:pt x="12155" y="18539"/>
                      <a:pt x="12429" y="18270"/>
                      <a:pt x="12416" y="17939"/>
                    </a:cubicBezTo>
                    <a:cubicBezTo>
                      <a:pt x="12402" y="17611"/>
                      <a:pt x="12110" y="17347"/>
                      <a:pt x="11763" y="17347"/>
                    </a:cubicBezTo>
                    <a:close/>
                    <a:moveTo>
                      <a:pt x="13305" y="17347"/>
                    </a:moveTo>
                    <a:cubicBezTo>
                      <a:pt x="12958" y="17347"/>
                      <a:pt x="12687" y="17611"/>
                      <a:pt x="12701" y="17939"/>
                    </a:cubicBezTo>
                    <a:cubicBezTo>
                      <a:pt x="12716" y="18270"/>
                      <a:pt x="13014" y="18539"/>
                      <a:pt x="13365" y="18539"/>
                    </a:cubicBezTo>
                    <a:cubicBezTo>
                      <a:pt x="13718" y="18539"/>
                      <a:pt x="13988" y="18270"/>
                      <a:pt x="13969" y="17939"/>
                    </a:cubicBezTo>
                    <a:cubicBezTo>
                      <a:pt x="13950" y="17611"/>
                      <a:pt x="13653" y="17347"/>
                      <a:pt x="13305" y="17347"/>
                    </a:cubicBezTo>
                    <a:close/>
                    <a:moveTo>
                      <a:pt x="14848" y="17347"/>
                    </a:moveTo>
                    <a:cubicBezTo>
                      <a:pt x="14501" y="17347"/>
                      <a:pt x="14235" y="17611"/>
                      <a:pt x="14254" y="17939"/>
                    </a:cubicBezTo>
                    <a:cubicBezTo>
                      <a:pt x="14275" y="18270"/>
                      <a:pt x="14578" y="18539"/>
                      <a:pt x="14930" y="18539"/>
                    </a:cubicBezTo>
                    <a:cubicBezTo>
                      <a:pt x="15281" y="18539"/>
                      <a:pt x="15547" y="18270"/>
                      <a:pt x="15522" y="17939"/>
                    </a:cubicBezTo>
                    <a:cubicBezTo>
                      <a:pt x="15498" y="17611"/>
                      <a:pt x="15195" y="17347"/>
                      <a:pt x="14848" y="17347"/>
                    </a:cubicBezTo>
                    <a:close/>
                    <a:moveTo>
                      <a:pt x="19477" y="17347"/>
                    </a:moveTo>
                    <a:cubicBezTo>
                      <a:pt x="19130" y="17347"/>
                      <a:pt x="18877" y="17611"/>
                      <a:pt x="18914" y="17939"/>
                    </a:cubicBezTo>
                    <a:cubicBezTo>
                      <a:pt x="18952" y="18270"/>
                      <a:pt x="19268" y="18539"/>
                      <a:pt x="19620" y="18539"/>
                    </a:cubicBezTo>
                    <a:cubicBezTo>
                      <a:pt x="19972" y="18539"/>
                      <a:pt x="20224" y="18270"/>
                      <a:pt x="20182" y="17939"/>
                    </a:cubicBezTo>
                    <a:cubicBezTo>
                      <a:pt x="20141" y="17611"/>
                      <a:pt x="19825" y="17347"/>
                      <a:pt x="19477" y="17347"/>
                    </a:cubicBezTo>
                    <a:close/>
                    <a:moveTo>
                      <a:pt x="10248" y="18826"/>
                    </a:moveTo>
                    <a:cubicBezTo>
                      <a:pt x="9895" y="18826"/>
                      <a:pt x="9611" y="19098"/>
                      <a:pt x="9614" y="19438"/>
                    </a:cubicBezTo>
                    <a:cubicBezTo>
                      <a:pt x="9618" y="19780"/>
                      <a:pt x="9911" y="20058"/>
                      <a:pt x="10268" y="20058"/>
                    </a:cubicBezTo>
                    <a:cubicBezTo>
                      <a:pt x="10627" y="20058"/>
                      <a:pt x="10911" y="19780"/>
                      <a:pt x="10903" y="19438"/>
                    </a:cubicBezTo>
                    <a:cubicBezTo>
                      <a:pt x="10895" y="19098"/>
                      <a:pt x="10602" y="18826"/>
                      <a:pt x="10248" y="18826"/>
                    </a:cubicBezTo>
                    <a:close/>
                    <a:moveTo>
                      <a:pt x="11810" y="18826"/>
                    </a:moveTo>
                    <a:cubicBezTo>
                      <a:pt x="11456" y="18826"/>
                      <a:pt x="11177" y="19098"/>
                      <a:pt x="11186" y="19438"/>
                    </a:cubicBezTo>
                    <a:cubicBezTo>
                      <a:pt x="11195" y="19780"/>
                      <a:pt x="11492" y="20058"/>
                      <a:pt x="11851" y="20058"/>
                    </a:cubicBezTo>
                    <a:cubicBezTo>
                      <a:pt x="12209" y="20058"/>
                      <a:pt x="12487" y="19780"/>
                      <a:pt x="12473" y="19438"/>
                    </a:cubicBezTo>
                    <a:cubicBezTo>
                      <a:pt x="12460" y="19098"/>
                      <a:pt x="12163" y="18826"/>
                      <a:pt x="11810" y="18826"/>
                    </a:cubicBezTo>
                    <a:close/>
                    <a:moveTo>
                      <a:pt x="13389" y="18826"/>
                    </a:moveTo>
                    <a:cubicBezTo>
                      <a:pt x="13036" y="18826"/>
                      <a:pt x="12761" y="19098"/>
                      <a:pt x="12776" y="19438"/>
                    </a:cubicBezTo>
                    <a:cubicBezTo>
                      <a:pt x="12791" y="19780"/>
                      <a:pt x="13094" y="20058"/>
                      <a:pt x="13452" y="20058"/>
                    </a:cubicBezTo>
                    <a:cubicBezTo>
                      <a:pt x="13810" y="20058"/>
                      <a:pt x="14084" y="19780"/>
                      <a:pt x="14065" y="19438"/>
                    </a:cubicBezTo>
                    <a:cubicBezTo>
                      <a:pt x="14045" y="19098"/>
                      <a:pt x="13743" y="18826"/>
                      <a:pt x="13389" y="18826"/>
                    </a:cubicBezTo>
                    <a:close/>
                    <a:moveTo>
                      <a:pt x="14951" y="18826"/>
                    </a:moveTo>
                    <a:cubicBezTo>
                      <a:pt x="14598" y="18826"/>
                      <a:pt x="14327" y="19098"/>
                      <a:pt x="14348" y="19438"/>
                    </a:cubicBezTo>
                    <a:cubicBezTo>
                      <a:pt x="14369" y="19780"/>
                      <a:pt x="14677" y="20058"/>
                      <a:pt x="15035" y="20058"/>
                    </a:cubicBezTo>
                    <a:cubicBezTo>
                      <a:pt x="15392" y="20058"/>
                      <a:pt x="15663" y="19780"/>
                      <a:pt x="15637" y="19438"/>
                    </a:cubicBezTo>
                    <a:cubicBezTo>
                      <a:pt x="15611" y="19098"/>
                      <a:pt x="15303" y="18826"/>
                      <a:pt x="14951" y="18826"/>
                    </a:cubicBezTo>
                    <a:close/>
                    <a:moveTo>
                      <a:pt x="11876" y="20326"/>
                    </a:moveTo>
                    <a:cubicBezTo>
                      <a:pt x="11517" y="20326"/>
                      <a:pt x="11233" y="20608"/>
                      <a:pt x="11242" y="20959"/>
                    </a:cubicBezTo>
                    <a:cubicBezTo>
                      <a:pt x="11251" y="21312"/>
                      <a:pt x="11554" y="21600"/>
                      <a:pt x="11919" y="21600"/>
                    </a:cubicBezTo>
                    <a:cubicBezTo>
                      <a:pt x="12283" y="21600"/>
                      <a:pt x="12566" y="21312"/>
                      <a:pt x="12552" y="20959"/>
                    </a:cubicBezTo>
                    <a:cubicBezTo>
                      <a:pt x="12537" y="20608"/>
                      <a:pt x="12235" y="20326"/>
                      <a:pt x="11876" y="20326"/>
                    </a:cubicBezTo>
                    <a:close/>
                    <a:moveTo>
                      <a:pt x="13455" y="20326"/>
                    </a:moveTo>
                    <a:cubicBezTo>
                      <a:pt x="13096" y="20326"/>
                      <a:pt x="12817" y="20608"/>
                      <a:pt x="12832" y="20959"/>
                    </a:cubicBezTo>
                    <a:cubicBezTo>
                      <a:pt x="12848" y="21312"/>
                      <a:pt x="13156" y="21600"/>
                      <a:pt x="13520" y="21600"/>
                    </a:cubicBezTo>
                    <a:cubicBezTo>
                      <a:pt x="13884" y="21600"/>
                      <a:pt x="14163" y="21312"/>
                      <a:pt x="14142" y="20959"/>
                    </a:cubicBezTo>
                    <a:cubicBezTo>
                      <a:pt x="14122" y="20608"/>
                      <a:pt x="13814" y="20326"/>
                      <a:pt x="13455" y="20326"/>
                    </a:cubicBezTo>
                    <a:close/>
                  </a:path>
                </a:pathLst>
              </a:custGeom>
              <a:solidFill>
                <a:schemeClr val="bg1">
                  <a:lumMod val="85000"/>
                </a:schemeClr>
              </a:solidFill>
              <a:ln w="12700">
                <a:miter lim="400000"/>
              </a:ln>
            </p:spPr>
            <p:txBody>
              <a:bodyPr lIns="0" tIns="0" rIns="0" bIns="0" anchor="ctr"/>
              <a:lstStyle/>
              <a:p>
                <a:pPr lvl="0">
                  <a:defRPr sz="1400">
                    <a:solidFill>
                      <a:srgbClr val="FFFFFF"/>
                    </a:solidFill>
                    <a:effectLst>
                      <a:outerShdw blurRad="38100" dist="12700" dir="5400000" rotWithShape="0">
                        <a:srgbClr val="000000">
                          <a:alpha val="50000"/>
                        </a:srgbClr>
                      </a:outerShdw>
                    </a:effectLst>
                  </a:defRPr>
                </a:pPr>
                <a:endParaRPr dirty="0"/>
              </a:p>
            </p:txBody>
          </p:sp>
          <p:sp>
            <p:nvSpPr>
              <p:cNvPr id="11" name="Shape 10" descr="e7d195523061f1c0c30ee18c1b05f65d12b38e2533cb2ccdAE0CC34CB5CBEBFAEC353FED4DECE97C3E379FD1D933F5E4DC18EF8EA6B7A1130D5F6DE9DD2BE4B0A8C9126ACE5083D1F5A9E323B29CCFC7E801BBB23FA6282792972E073BBEB611A1471CAA4925F5B86F9DD96B84BA5A4F30D93997AC8F2AB8906B092B0834B7040A6EF44BC77504B2"/>
              <p:cNvSpPr/>
              <p:nvPr/>
            </p:nvSpPr>
            <p:spPr>
              <a:xfrm>
                <a:off x="8784399" y="4956059"/>
                <a:ext cx="1528001" cy="1021733"/>
              </a:xfrm>
              <a:custGeom>
                <a:avLst/>
                <a:gdLst/>
                <a:ahLst/>
                <a:cxnLst>
                  <a:cxn ang="0">
                    <a:pos x="wd2" y="hd2"/>
                  </a:cxn>
                  <a:cxn ang="5400000">
                    <a:pos x="wd2" y="hd2"/>
                  </a:cxn>
                  <a:cxn ang="10800000">
                    <a:pos x="wd2" y="hd2"/>
                  </a:cxn>
                  <a:cxn ang="16200000">
                    <a:pos x="wd2" y="hd2"/>
                  </a:cxn>
                </a:cxnLst>
                <a:rect l="0" t="0" r="r" b="b"/>
                <a:pathLst>
                  <a:path w="21376" h="21600" extrusionOk="0">
                    <a:moveTo>
                      <a:pt x="5773" y="0"/>
                    </a:moveTo>
                    <a:cubicBezTo>
                      <a:pt x="5372" y="0"/>
                      <a:pt x="5176" y="390"/>
                      <a:pt x="5336" y="874"/>
                    </a:cubicBezTo>
                    <a:cubicBezTo>
                      <a:pt x="5496" y="1361"/>
                      <a:pt x="5956" y="1758"/>
                      <a:pt x="6362" y="1758"/>
                    </a:cubicBezTo>
                    <a:cubicBezTo>
                      <a:pt x="6771" y="1758"/>
                      <a:pt x="6965" y="1361"/>
                      <a:pt x="6800" y="874"/>
                    </a:cubicBezTo>
                    <a:cubicBezTo>
                      <a:pt x="6635" y="390"/>
                      <a:pt x="6176" y="0"/>
                      <a:pt x="5773" y="0"/>
                    </a:cubicBezTo>
                    <a:close/>
                    <a:moveTo>
                      <a:pt x="9340" y="0"/>
                    </a:moveTo>
                    <a:cubicBezTo>
                      <a:pt x="8939" y="0"/>
                      <a:pt x="8752" y="390"/>
                      <a:pt x="8924" y="874"/>
                    </a:cubicBezTo>
                    <a:cubicBezTo>
                      <a:pt x="9097" y="1361"/>
                      <a:pt x="9569" y="1758"/>
                      <a:pt x="9975" y="1758"/>
                    </a:cubicBezTo>
                    <a:cubicBezTo>
                      <a:pt x="10383" y="1758"/>
                      <a:pt x="10568" y="1361"/>
                      <a:pt x="10389" y="874"/>
                    </a:cubicBezTo>
                    <a:cubicBezTo>
                      <a:pt x="10212" y="390"/>
                      <a:pt x="9743" y="0"/>
                      <a:pt x="9340" y="0"/>
                    </a:cubicBezTo>
                    <a:close/>
                    <a:moveTo>
                      <a:pt x="2894" y="2157"/>
                    </a:moveTo>
                    <a:cubicBezTo>
                      <a:pt x="2485" y="2157"/>
                      <a:pt x="2277" y="2561"/>
                      <a:pt x="2429" y="3059"/>
                    </a:cubicBezTo>
                    <a:cubicBezTo>
                      <a:pt x="2582" y="3563"/>
                      <a:pt x="3041" y="3971"/>
                      <a:pt x="3455" y="3971"/>
                    </a:cubicBezTo>
                    <a:cubicBezTo>
                      <a:pt x="3868" y="3971"/>
                      <a:pt x="4074" y="3563"/>
                      <a:pt x="3916" y="3059"/>
                    </a:cubicBezTo>
                    <a:cubicBezTo>
                      <a:pt x="3759" y="2561"/>
                      <a:pt x="3301" y="2157"/>
                      <a:pt x="2894" y="2157"/>
                    </a:cubicBezTo>
                    <a:close/>
                    <a:moveTo>
                      <a:pt x="4698" y="2157"/>
                    </a:moveTo>
                    <a:cubicBezTo>
                      <a:pt x="4291" y="2157"/>
                      <a:pt x="4088" y="2561"/>
                      <a:pt x="4246" y="3059"/>
                    </a:cubicBezTo>
                    <a:cubicBezTo>
                      <a:pt x="4406" y="3563"/>
                      <a:pt x="4870" y="3971"/>
                      <a:pt x="5283" y="3971"/>
                    </a:cubicBezTo>
                    <a:cubicBezTo>
                      <a:pt x="5697" y="3971"/>
                      <a:pt x="5899" y="3563"/>
                      <a:pt x="5734" y="3059"/>
                    </a:cubicBezTo>
                    <a:cubicBezTo>
                      <a:pt x="5570" y="2561"/>
                      <a:pt x="5107" y="2157"/>
                      <a:pt x="4698" y="2157"/>
                    </a:cubicBezTo>
                    <a:close/>
                    <a:moveTo>
                      <a:pt x="6503" y="2157"/>
                    </a:moveTo>
                    <a:cubicBezTo>
                      <a:pt x="6095" y="2157"/>
                      <a:pt x="5898" y="2561"/>
                      <a:pt x="6063" y="3059"/>
                    </a:cubicBezTo>
                    <a:cubicBezTo>
                      <a:pt x="6229" y="3563"/>
                      <a:pt x="6698" y="3971"/>
                      <a:pt x="7112" y="3971"/>
                    </a:cubicBezTo>
                    <a:cubicBezTo>
                      <a:pt x="7526" y="3971"/>
                      <a:pt x="7722" y="3563"/>
                      <a:pt x="7551" y="3059"/>
                    </a:cubicBezTo>
                    <a:cubicBezTo>
                      <a:pt x="7381" y="2561"/>
                      <a:pt x="6913" y="2157"/>
                      <a:pt x="6503" y="2157"/>
                    </a:cubicBezTo>
                    <a:close/>
                    <a:moveTo>
                      <a:pt x="8309" y="2157"/>
                    </a:moveTo>
                    <a:cubicBezTo>
                      <a:pt x="7900" y="2157"/>
                      <a:pt x="7709" y="2561"/>
                      <a:pt x="7880" y="3059"/>
                    </a:cubicBezTo>
                    <a:cubicBezTo>
                      <a:pt x="8053" y="3563"/>
                      <a:pt x="8526" y="3971"/>
                      <a:pt x="8941" y="3971"/>
                    </a:cubicBezTo>
                    <a:cubicBezTo>
                      <a:pt x="9354" y="3971"/>
                      <a:pt x="9545" y="3563"/>
                      <a:pt x="9367" y="3059"/>
                    </a:cubicBezTo>
                    <a:cubicBezTo>
                      <a:pt x="9191" y="2561"/>
                      <a:pt x="8718" y="2157"/>
                      <a:pt x="8309" y="2157"/>
                    </a:cubicBezTo>
                    <a:close/>
                    <a:moveTo>
                      <a:pt x="10115" y="2157"/>
                    </a:moveTo>
                    <a:cubicBezTo>
                      <a:pt x="9707" y="2157"/>
                      <a:pt x="9520" y="2561"/>
                      <a:pt x="9698" y="3059"/>
                    </a:cubicBezTo>
                    <a:cubicBezTo>
                      <a:pt x="9877" y="3563"/>
                      <a:pt x="10357" y="3971"/>
                      <a:pt x="10770" y="3971"/>
                    </a:cubicBezTo>
                    <a:cubicBezTo>
                      <a:pt x="11184" y="3971"/>
                      <a:pt x="11369" y="3563"/>
                      <a:pt x="11185" y="3059"/>
                    </a:cubicBezTo>
                    <a:cubicBezTo>
                      <a:pt x="11003" y="2561"/>
                      <a:pt x="10524" y="2157"/>
                      <a:pt x="10115" y="2157"/>
                    </a:cubicBezTo>
                    <a:close/>
                    <a:moveTo>
                      <a:pt x="11944" y="2157"/>
                    </a:moveTo>
                    <a:cubicBezTo>
                      <a:pt x="11535" y="2157"/>
                      <a:pt x="11354" y="2561"/>
                      <a:pt x="11538" y="3059"/>
                    </a:cubicBezTo>
                    <a:cubicBezTo>
                      <a:pt x="11723" y="3563"/>
                      <a:pt x="12208" y="3971"/>
                      <a:pt x="12622" y="3971"/>
                    </a:cubicBezTo>
                    <a:cubicBezTo>
                      <a:pt x="13036" y="3971"/>
                      <a:pt x="13215" y="3563"/>
                      <a:pt x="13024" y="3059"/>
                    </a:cubicBezTo>
                    <a:cubicBezTo>
                      <a:pt x="12835" y="2561"/>
                      <a:pt x="12352" y="2157"/>
                      <a:pt x="11944" y="2157"/>
                    </a:cubicBezTo>
                    <a:close/>
                    <a:moveTo>
                      <a:pt x="1729" y="4383"/>
                    </a:moveTo>
                    <a:cubicBezTo>
                      <a:pt x="1313" y="4383"/>
                      <a:pt x="1099" y="4797"/>
                      <a:pt x="1249" y="5313"/>
                    </a:cubicBezTo>
                    <a:cubicBezTo>
                      <a:pt x="1400" y="5831"/>
                      <a:pt x="1863" y="6254"/>
                      <a:pt x="2284" y="6254"/>
                    </a:cubicBezTo>
                    <a:cubicBezTo>
                      <a:pt x="2703" y="6254"/>
                      <a:pt x="2917" y="5831"/>
                      <a:pt x="2760" y="5313"/>
                    </a:cubicBezTo>
                    <a:cubicBezTo>
                      <a:pt x="2605" y="4797"/>
                      <a:pt x="2143" y="4383"/>
                      <a:pt x="1729" y="4383"/>
                    </a:cubicBezTo>
                    <a:close/>
                    <a:moveTo>
                      <a:pt x="3578" y="4383"/>
                    </a:moveTo>
                    <a:cubicBezTo>
                      <a:pt x="3163" y="4383"/>
                      <a:pt x="2954" y="4797"/>
                      <a:pt x="3111" y="5313"/>
                    </a:cubicBezTo>
                    <a:cubicBezTo>
                      <a:pt x="3269" y="5831"/>
                      <a:pt x="3738" y="6254"/>
                      <a:pt x="4158" y="6254"/>
                    </a:cubicBezTo>
                    <a:cubicBezTo>
                      <a:pt x="4578" y="6254"/>
                      <a:pt x="4786" y="5831"/>
                      <a:pt x="4623" y="5313"/>
                    </a:cubicBezTo>
                    <a:cubicBezTo>
                      <a:pt x="4460" y="4797"/>
                      <a:pt x="3993" y="4383"/>
                      <a:pt x="3578" y="4383"/>
                    </a:cubicBezTo>
                    <a:close/>
                    <a:moveTo>
                      <a:pt x="5407" y="4383"/>
                    </a:moveTo>
                    <a:cubicBezTo>
                      <a:pt x="4992" y="4383"/>
                      <a:pt x="4787" y="4797"/>
                      <a:pt x="4951" y="5313"/>
                    </a:cubicBezTo>
                    <a:cubicBezTo>
                      <a:pt x="5115" y="5831"/>
                      <a:pt x="5590" y="6254"/>
                      <a:pt x="6010" y="6254"/>
                    </a:cubicBezTo>
                    <a:cubicBezTo>
                      <a:pt x="6430" y="6254"/>
                      <a:pt x="6632" y="5831"/>
                      <a:pt x="6462" y="5313"/>
                    </a:cubicBezTo>
                    <a:cubicBezTo>
                      <a:pt x="6293" y="4797"/>
                      <a:pt x="5821" y="4383"/>
                      <a:pt x="5407" y="4383"/>
                    </a:cubicBezTo>
                    <a:close/>
                    <a:moveTo>
                      <a:pt x="7256" y="4383"/>
                    </a:moveTo>
                    <a:cubicBezTo>
                      <a:pt x="6842" y="4383"/>
                      <a:pt x="6643" y="4797"/>
                      <a:pt x="6814" y="5313"/>
                    </a:cubicBezTo>
                    <a:cubicBezTo>
                      <a:pt x="6985" y="5831"/>
                      <a:pt x="7463" y="6254"/>
                      <a:pt x="7883" y="6254"/>
                    </a:cubicBezTo>
                    <a:cubicBezTo>
                      <a:pt x="8305" y="6254"/>
                      <a:pt x="8501" y="5831"/>
                      <a:pt x="8325" y="5313"/>
                    </a:cubicBezTo>
                    <a:cubicBezTo>
                      <a:pt x="8149" y="4797"/>
                      <a:pt x="7672" y="4383"/>
                      <a:pt x="7256" y="4383"/>
                    </a:cubicBezTo>
                    <a:close/>
                    <a:moveTo>
                      <a:pt x="9084" y="4383"/>
                    </a:moveTo>
                    <a:cubicBezTo>
                      <a:pt x="8669" y="4383"/>
                      <a:pt x="8477" y="4797"/>
                      <a:pt x="8654" y="5313"/>
                    </a:cubicBezTo>
                    <a:cubicBezTo>
                      <a:pt x="8832" y="5831"/>
                      <a:pt x="9316" y="6254"/>
                      <a:pt x="9736" y="6254"/>
                    </a:cubicBezTo>
                    <a:cubicBezTo>
                      <a:pt x="10157" y="6254"/>
                      <a:pt x="10347" y="5831"/>
                      <a:pt x="10164" y="5313"/>
                    </a:cubicBezTo>
                    <a:cubicBezTo>
                      <a:pt x="9982" y="4797"/>
                      <a:pt x="9500" y="4383"/>
                      <a:pt x="9084" y="4383"/>
                    </a:cubicBezTo>
                    <a:close/>
                    <a:moveTo>
                      <a:pt x="10935" y="4383"/>
                    </a:moveTo>
                    <a:cubicBezTo>
                      <a:pt x="10521" y="4383"/>
                      <a:pt x="10333" y="4797"/>
                      <a:pt x="10516" y="5313"/>
                    </a:cubicBezTo>
                    <a:cubicBezTo>
                      <a:pt x="10701" y="5831"/>
                      <a:pt x="11192" y="6254"/>
                      <a:pt x="11611" y="6254"/>
                    </a:cubicBezTo>
                    <a:cubicBezTo>
                      <a:pt x="12033" y="6254"/>
                      <a:pt x="12218" y="5831"/>
                      <a:pt x="12028" y="5313"/>
                    </a:cubicBezTo>
                    <a:cubicBezTo>
                      <a:pt x="11839" y="4797"/>
                      <a:pt x="11351" y="4383"/>
                      <a:pt x="10935" y="4383"/>
                    </a:cubicBezTo>
                    <a:close/>
                    <a:moveTo>
                      <a:pt x="12764" y="4383"/>
                    </a:moveTo>
                    <a:cubicBezTo>
                      <a:pt x="12349" y="4383"/>
                      <a:pt x="12166" y="4797"/>
                      <a:pt x="12356" y="5313"/>
                    </a:cubicBezTo>
                    <a:cubicBezTo>
                      <a:pt x="12548" y="5831"/>
                      <a:pt x="13044" y="6254"/>
                      <a:pt x="13465" y="6254"/>
                    </a:cubicBezTo>
                    <a:cubicBezTo>
                      <a:pt x="13885" y="6254"/>
                      <a:pt x="14064" y="5831"/>
                      <a:pt x="13867" y="5313"/>
                    </a:cubicBezTo>
                    <a:cubicBezTo>
                      <a:pt x="13672" y="4797"/>
                      <a:pt x="13179" y="4383"/>
                      <a:pt x="12764" y="4383"/>
                    </a:cubicBezTo>
                    <a:close/>
                    <a:moveTo>
                      <a:pt x="20123" y="4383"/>
                    </a:moveTo>
                    <a:cubicBezTo>
                      <a:pt x="19710" y="4383"/>
                      <a:pt x="19547" y="4797"/>
                      <a:pt x="19764" y="5313"/>
                    </a:cubicBezTo>
                    <a:cubicBezTo>
                      <a:pt x="19982" y="5831"/>
                      <a:pt x="20501" y="6254"/>
                      <a:pt x="20920" y="6254"/>
                    </a:cubicBezTo>
                    <a:cubicBezTo>
                      <a:pt x="21340" y="6254"/>
                      <a:pt x="21498" y="5831"/>
                      <a:pt x="21275" y="5313"/>
                    </a:cubicBezTo>
                    <a:cubicBezTo>
                      <a:pt x="21052" y="4797"/>
                      <a:pt x="20538" y="4383"/>
                      <a:pt x="20123" y="4383"/>
                    </a:cubicBezTo>
                    <a:close/>
                    <a:moveTo>
                      <a:pt x="541" y="6643"/>
                    </a:moveTo>
                    <a:cubicBezTo>
                      <a:pt x="120" y="6643"/>
                      <a:pt x="-102" y="7071"/>
                      <a:pt x="46" y="7604"/>
                    </a:cubicBezTo>
                    <a:cubicBezTo>
                      <a:pt x="195" y="8139"/>
                      <a:pt x="662" y="8575"/>
                      <a:pt x="1089" y="8575"/>
                    </a:cubicBezTo>
                    <a:cubicBezTo>
                      <a:pt x="1516" y="8575"/>
                      <a:pt x="1736" y="8139"/>
                      <a:pt x="1582" y="7604"/>
                    </a:cubicBezTo>
                    <a:cubicBezTo>
                      <a:pt x="1428" y="7071"/>
                      <a:pt x="963" y="6643"/>
                      <a:pt x="541" y="6643"/>
                    </a:cubicBezTo>
                    <a:close/>
                    <a:moveTo>
                      <a:pt x="2414" y="6643"/>
                    </a:moveTo>
                    <a:cubicBezTo>
                      <a:pt x="1992" y="6643"/>
                      <a:pt x="1776" y="7071"/>
                      <a:pt x="1931" y="7604"/>
                    </a:cubicBezTo>
                    <a:cubicBezTo>
                      <a:pt x="2087" y="8139"/>
                      <a:pt x="2559" y="8575"/>
                      <a:pt x="2988" y="8575"/>
                    </a:cubicBezTo>
                    <a:cubicBezTo>
                      <a:pt x="3414" y="8575"/>
                      <a:pt x="3629" y="8139"/>
                      <a:pt x="3467" y="7604"/>
                    </a:cubicBezTo>
                    <a:cubicBezTo>
                      <a:pt x="3306" y="7071"/>
                      <a:pt x="2835" y="6643"/>
                      <a:pt x="2414" y="6643"/>
                    </a:cubicBezTo>
                    <a:close/>
                    <a:moveTo>
                      <a:pt x="4286" y="6643"/>
                    </a:moveTo>
                    <a:cubicBezTo>
                      <a:pt x="3865" y="6643"/>
                      <a:pt x="3654" y="7071"/>
                      <a:pt x="3816" y="7604"/>
                    </a:cubicBezTo>
                    <a:cubicBezTo>
                      <a:pt x="3979" y="8139"/>
                      <a:pt x="4457" y="8575"/>
                      <a:pt x="4885" y="8575"/>
                    </a:cubicBezTo>
                    <a:cubicBezTo>
                      <a:pt x="5311" y="8575"/>
                      <a:pt x="5521" y="8139"/>
                      <a:pt x="5352" y="7604"/>
                    </a:cubicBezTo>
                    <a:cubicBezTo>
                      <a:pt x="5184" y="7071"/>
                      <a:pt x="4707" y="6643"/>
                      <a:pt x="4286" y="6643"/>
                    </a:cubicBezTo>
                    <a:close/>
                    <a:moveTo>
                      <a:pt x="6159" y="6643"/>
                    </a:moveTo>
                    <a:cubicBezTo>
                      <a:pt x="5738" y="6643"/>
                      <a:pt x="5533" y="7071"/>
                      <a:pt x="5702" y="7604"/>
                    </a:cubicBezTo>
                    <a:cubicBezTo>
                      <a:pt x="5872" y="8139"/>
                      <a:pt x="6355" y="8575"/>
                      <a:pt x="6782" y="8575"/>
                    </a:cubicBezTo>
                    <a:cubicBezTo>
                      <a:pt x="7209" y="8575"/>
                      <a:pt x="7413" y="8139"/>
                      <a:pt x="7238" y="7604"/>
                    </a:cubicBezTo>
                    <a:cubicBezTo>
                      <a:pt x="7063" y="7071"/>
                      <a:pt x="6581" y="6643"/>
                      <a:pt x="6159" y="6643"/>
                    </a:cubicBezTo>
                    <a:close/>
                    <a:moveTo>
                      <a:pt x="8009" y="6643"/>
                    </a:moveTo>
                    <a:cubicBezTo>
                      <a:pt x="7588" y="6643"/>
                      <a:pt x="7388" y="7071"/>
                      <a:pt x="7564" y="7604"/>
                    </a:cubicBezTo>
                    <a:cubicBezTo>
                      <a:pt x="7741" y="8139"/>
                      <a:pt x="8230" y="8575"/>
                      <a:pt x="8657" y="8575"/>
                    </a:cubicBezTo>
                    <a:cubicBezTo>
                      <a:pt x="9085" y="8575"/>
                      <a:pt x="9283" y="8139"/>
                      <a:pt x="9100" y="7604"/>
                    </a:cubicBezTo>
                    <a:cubicBezTo>
                      <a:pt x="8919" y="7071"/>
                      <a:pt x="8431" y="6643"/>
                      <a:pt x="8009" y="6643"/>
                    </a:cubicBezTo>
                    <a:close/>
                    <a:moveTo>
                      <a:pt x="9882" y="6643"/>
                    </a:moveTo>
                    <a:cubicBezTo>
                      <a:pt x="9461" y="6643"/>
                      <a:pt x="9267" y="7071"/>
                      <a:pt x="9450" y="7604"/>
                    </a:cubicBezTo>
                    <a:cubicBezTo>
                      <a:pt x="9634" y="8139"/>
                      <a:pt x="10128" y="8575"/>
                      <a:pt x="10555" y="8575"/>
                    </a:cubicBezTo>
                    <a:cubicBezTo>
                      <a:pt x="10983" y="8575"/>
                      <a:pt x="11174" y="8139"/>
                      <a:pt x="10985" y="7604"/>
                    </a:cubicBezTo>
                    <a:cubicBezTo>
                      <a:pt x="10796" y="7071"/>
                      <a:pt x="10305" y="6643"/>
                      <a:pt x="9882" y="6643"/>
                    </a:cubicBezTo>
                    <a:close/>
                    <a:moveTo>
                      <a:pt x="11756" y="6643"/>
                    </a:moveTo>
                    <a:cubicBezTo>
                      <a:pt x="11335" y="6643"/>
                      <a:pt x="11146" y="7071"/>
                      <a:pt x="11335" y="7604"/>
                    </a:cubicBezTo>
                    <a:cubicBezTo>
                      <a:pt x="11526" y="8139"/>
                      <a:pt x="12027" y="8575"/>
                      <a:pt x="12453" y="8575"/>
                    </a:cubicBezTo>
                    <a:cubicBezTo>
                      <a:pt x="12882" y="8575"/>
                      <a:pt x="13068" y="8139"/>
                      <a:pt x="12872" y="7604"/>
                    </a:cubicBezTo>
                    <a:cubicBezTo>
                      <a:pt x="12677" y="7071"/>
                      <a:pt x="12178" y="6643"/>
                      <a:pt x="11756" y="6643"/>
                    </a:cubicBezTo>
                    <a:close/>
                    <a:moveTo>
                      <a:pt x="13629" y="6643"/>
                    </a:moveTo>
                    <a:cubicBezTo>
                      <a:pt x="13208" y="6643"/>
                      <a:pt x="13025" y="7071"/>
                      <a:pt x="13221" y="7604"/>
                    </a:cubicBezTo>
                    <a:cubicBezTo>
                      <a:pt x="13419" y="8139"/>
                      <a:pt x="13925" y="8575"/>
                      <a:pt x="14353" y="8575"/>
                    </a:cubicBezTo>
                    <a:cubicBezTo>
                      <a:pt x="14781" y="8575"/>
                      <a:pt x="14960" y="8139"/>
                      <a:pt x="14757" y="7604"/>
                    </a:cubicBezTo>
                    <a:cubicBezTo>
                      <a:pt x="14555" y="7071"/>
                      <a:pt x="14051" y="6643"/>
                      <a:pt x="13629" y="6643"/>
                    </a:cubicBezTo>
                    <a:close/>
                    <a:moveTo>
                      <a:pt x="15503" y="6643"/>
                    </a:moveTo>
                    <a:cubicBezTo>
                      <a:pt x="15082" y="6643"/>
                      <a:pt x="14904" y="7071"/>
                      <a:pt x="15107" y="7604"/>
                    </a:cubicBezTo>
                    <a:cubicBezTo>
                      <a:pt x="15312" y="8139"/>
                      <a:pt x="15825" y="8575"/>
                      <a:pt x="16252" y="8575"/>
                    </a:cubicBezTo>
                    <a:cubicBezTo>
                      <a:pt x="16678" y="8575"/>
                      <a:pt x="16854" y="8139"/>
                      <a:pt x="16644" y="7604"/>
                    </a:cubicBezTo>
                    <a:cubicBezTo>
                      <a:pt x="16435" y="7071"/>
                      <a:pt x="15924" y="6643"/>
                      <a:pt x="15503" y="6643"/>
                    </a:cubicBezTo>
                    <a:close/>
                    <a:moveTo>
                      <a:pt x="3122" y="9040"/>
                    </a:moveTo>
                    <a:cubicBezTo>
                      <a:pt x="2693" y="9040"/>
                      <a:pt x="2476" y="9481"/>
                      <a:pt x="2637" y="10033"/>
                    </a:cubicBezTo>
                    <a:cubicBezTo>
                      <a:pt x="2798" y="10586"/>
                      <a:pt x="3279" y="11038"/>
                      <a:pt x="3715" y="11038"/>
                    </a:cubicBezTo>
                    <a:cubicBezTo>
                      <a:pt x="4148" y="11038"/>
                      <a:pt x="4364" y="10586"/>
                      <a:pt x="4197" y="10033"/>
                    </a:cubicBezTo>
                    <a:cubicBezTo>
                      <a:pt x="4031" y="9481"/>
                      <a:pt x="3550" y="9040"/>
                      <a:pt x="3122" y="9040"/>
                    </a:cubicBezTo>
                    <a:close/>
                    <a:moveTo>
                      <a:pt x="5017" y="9040"/>
                    </a:moveTo>
                    <a:cubicBezTo>
                      <a:pt x="4588" y="9040"/>
                      <a:pt x="4377" y="9481"/>
                      <a:pt x="4544" y="10033"/>
                    </a:cubicBezTo>
                    <a:cubicBezTo>
                      <a:pt x="4712" y="10586"/>
                      <a:pt x="5201" y="11038"/>
                      <a:pt x="5635" y="11038"/>
                    </a:cubicBezTo>
                    <a:cubicBezTo>
                      <a:pt x="6069" y="11038"/>
                      <a:pt x="6279" y="10586"/>
                      <a:pt x="6105" y="10033"/>
                    </a:cubicBezTo>
                    <a:cubicBezTo>
                      <a:pt x="5931" y="9481"/>
                      <a:pt x="5445" y="9040"/>
                      <a:pt x="5017" y="9040"/>
                    </a:cubicBezTo>
                    <a:close/>
                    <a:moveTo>
                      <a:pt x="6913" y="9040"/>
                    </a:moveTo>
                    <a:cubicBezTo>
                      <a:pt x="6484" y="9040"/>
                      <a:pt x="6278" y="9481"/>
                      <a:pt x="6452" y="10033"/>
                    </a:cubicBezTo>
                    <a:cubicBezTo>
                      <a:pt x="6628" y="10586"/>
                      <a:pt x="7123" y="11038"/>
                      <a:pt x="7556" y="11038"/>
                    </a:cubicBezTo>
                    <a:cubicBezTo>
                      <a:pt x="7990" y="11038"/>
                      <a:pt x="8195" y="10586"/>
                      <a:pt x="8014" y="10033"/>
                    </a:cubicBezTo>
                    <a:cubicBezTo>
                      <a:pt x="7833" y="9481"/>
                      <a:pt x="7341" y="9040"/>
                      <a:pt x="6913" y="9040"/>
                    </a:cubicBezTo>
                    <a:close/>
                    <a:moveTo>
                      <a:pt x="8807" y="9040"/>
                    </a:moveTo>
                    <a:cubicBezTo>
                      <a:pt x="8379" y="9040"/>
                      <a:pt x="8179" y="9481"/>
                      <a:pt x="8361" y="10033"/>
                    </a:cubicBezTo>
                    <a:cubicBezTo>
                      <a:pt x="8543" y="10586"/>
                      <a:pt x="9043" y="11038"/>
                      <a:pt x="9477" y="11038"/>
                    </a:cubicBezTo>
                    <a:cubicBezTo>
                      <a:pt x="9912" y="11038"/>
                      <a:pt x="10110" y="10586"/>
                      <a:pt x="9921" y="10033"/>
                    </a:cubicBezTo>
                    <a:cubicBezTo>
                      <a:pt x="9734" y="9481"/>
                      <a:pt x="9236" y="9040"/>
                      <a:pt x="8807" y="9040"/>
                    </a:cubicBezTo>
                    <a:close/>
                    <a:moveTo>
                      <a:pt x="10703" y="9040"/>
                    </a:moveTo>
                    <a:cubicBezTo>
                      <a:pt x="10274" y="9040"/>
                      <a:pt x="10080" y="9481"/>
                      <a:pt x="10269" y="10033"/>
                    </a:cubicBezTo>
                    <a:cubicBezTo>
                      <a:pt x="10459" y="10586"/>
                      <a:pt x="10964" y="11038"/>
                      <a:pt x="11399" y="11038"/>
                    </a:cubicBezTo>
                    <a:cubicBezTo>
                      <a:pt x="11834" y="11038"/>
                      <a:pt x="12025" y="10586"/>
                      <a:pt x="11829" y="10033"/>
                    </a:cubicBezTo>
                    <a:cubicBezTo>
                      <a:pt x="11634" y="9481"/>
                      <a:pt x="11132" y="9040"/>
                      <a:pt x="10703" y="9040"/>
                    </a:cubicBezTo>
                    <a:close/>
                    <a:moveTo>
                      <a:pt x="12599" y="9040"/>
                    </a:moveTo>
                    <a:cubicBezTo>
                      <a:pt x="12171" y="9040"/>
                      <a:pt x="11981" y="9481"/>
                      <a:pt x="12177" y="10033"/>
                    </a:cubicBezTo>
                    <a:cubicBezTo>
                      <a:pt x="12374" y="10586"/>
                      <a:pt x="12887" y="11038"/>
                      <a:pt x="13320" y="11038"/>
                    </a:cubicBezTo>
                    <a:cubicBezTo>
                      <a:pt x="13755" y="11038"/>
                      <a:pt x="13942" y="10586"/>
                      <a:pt x="13739" y="10033"/>
                    </a:cubicBezTo>
                    <a:cubicBezTo>
                      <a:pt x="13537" y="9481"/>
                      <a:pt x="13028" y="9040"/>
                      <a:pt x="12599" y="9040"/>
                    </a:cubicBezTo>
                    <a:close/>
                    <a:moveTo>
                      <a:pt x="14518" y="9040"/>
                    </a:moveTo>
                    <a:cubicBezTo>
                      <a:pt x="14089" y="9040"/>
                      <a:pt x="13906" y="9481"/>
                      <a:pt x="14109" y="10033"/>
                    </a:cubicBezTo>
                    <a:cubicBezTo>
                      <a:pt x="14313" y="10586"/>
                      <a:pt x="14830" y="11038"/>
                      <a:pt x="15265" y="11038"/>
                    </a:cubicBezTo>
                    <a:cubicBezTo>
                      <a:pt x="15700" y="11038"/>
                      <a:pt x="15879" y="10586"/>
                      <a:pt x="15669" y="10033"/>
                    </a:cubicBezTo>
                    <a:cubicBezTo>
                      <a:pt x="15460" y="9481"/>
                      <a:pt x="14947" y="9040"/>
                      <a:pt x="14518" y="9040"/>
                    </a:cubicBezTo>
                    <a:close/>
                    <a:moveTo>
                      <a:pt x="16414" y="9040"/>
                    </a:moveTo>
                    <a:cubicBezTo>
                      <a:pt x="15987" y="9040"/>
                      <a:pt x="15807" y="9481"/>
                      <a:pt x="16018" y="10033"/>
                    </a:cubicBezTo>
                    <a:cubicBezTo>
                      <a:pt x="16229" y="10586"/>
                      <a:pt x="16753" y="11038"/>
                      <a:pt x="17187" y="11038"/>
                    </a:cubicBezTo>
                    <a:cubicBezTo>
                      <a:pt x="17621" y="11038"/>
                      <a:pt x="17797" y="10586"/>
                      <a:pt x="17580" y="10033"/>
                    </a:cubicBezTo>
                    <a:cubicBezTo>
                      <a:pt x="17364" y="9481"/>
                      <a:pt x="16842" y="9040"/>
                      <a:pt x="16414" y="9040"/>
                    </a:cubicBezTo>
                    <a:close/>
                    <a:moveTo>
                      <a:pt x="18310" y="9040"/>
                    </a:moveTo>
                    <a:cubicBezTo>
                      <a:pt x="17882" y="9040"/>
                      <a:pt x="17709" y="9481"/>
                      <a:pt x="17927" y="10033"/>
                    </a:cubicBezTo>
                    <a:cubicBezTo>
                      <a:pt x="18145" y="10586"/>
                      <a:pt x="18675" y="11038"/>
                      <a:pt x="19109" y="11038"/>
                    </a:cubicBezTo>
                    <a:cubicBezTo>
                      <a:pt x="19543" y="11038"/>
                      <a:pt x="19712" y="10586"/>
                      <a:pt x="19487" y="10033"/>
                    </a:cubicBezTo>
                    <a:cubicBezTo>
                      <a:pt x="19264" y="9481"/>
                      <a:pt x="18738" y="9040"/>
                      <a:pt x="18310" y="9040"/>
                    </a:cubicBezTo>
                    <a:close/>
                    <a:moveTo>
                      <a:pt x="3830" y="11471"/>
                    </a:moveTo>
                    <a:cubicBezTo>
                      <a:pt x="3394" y="11471"/>
                      <a:pt x="3176" y="11929"/>
                      <a:pt x="3341" y="12497"/>
                    </a:cubicBezTo>
                    <a:cubicBezTo>
                      <a:pt x="3508" y="13069"/>
                      <a:pt x="4000" y="13536"/>
                      <a:pt x="4443" y="13536"/>
                    </a:cubicBezTo>
                    <a:cubicBezTo>
                      <a:pt x="4883" y="13536"/>
                      <a:pt x="5101" y="13069"/>
                      <a:pt x="4928" y="12497"/>
                    </a:cubicBezTo>
                    <a:cubicBezTo>
                      <a:pt x="4757" y="11929"/>
                      <a:pt x="4265" y="11471"/>
                      <a:pt x="3830" y="11471"/>
                    </a:cubicBezTo>
                    <a:close/>
                    <a:moveTo>
                      <a:pt x="5770" y="11471"/>
                    </a:moveTo>
                    <a:cubicBezTo>
                      <a:pt x="5334" y="11471"/>
                      <a:pt x="5122" y="11929"/>
                      <a:pt x="5295" y="12497"/>
                    </a:cubicBezTo>
                    <a:cubicBezTo>
                      <a:pt x="5469" y="13069"/>
                      <a:pt x="5967" y="13536"/>
                      <a:pt x="6409" y="13536"/>
                    </a:cubicBezTo>
                    <a:cubicBezTo>
                      <a:pt x="6850" y="13536"/>
                      <a:pt x="7062" y="13069"/>
                      <a:pt x="6881" y="12497"/>
                    </a:cubicBezTo>
                    <a:cubicBezTo>
                      <a:pt x="6702" y="11929"/>
                      <a:pt x="6205" y="11471"/>
                      <a:pt x="5770" y="11471"/>
                    </a:cubicBezTo>
                    <a:close/>
                    <a:moveTo>
                      <a:pt x="7711" y="11471"/>
                    </a:moveTo>
                    <a:cubicBezTo>
                      <a:pt x="7275" y="11471"/>
                      <a:pt x="7068" y="11929"/>
                      <a:pt x="7248" y="12497"/>
                    </a:cubicBezTo>
                    <a:cubicBezTo>
                      <a:pt x="7430" y="13069"/>
                      <a:pt x="7936" y="13536"/>
                      <a:pt x="8377" y="13536"/>
                    </a:cubicBezTo>
                    <a:cubicBezTo>
                      <a:pt x="8818" y="13536"/>
                      <a:pt x="9023" y="13069"/>
                      <a:pt x="8835" y="12497"/>
                    </a:cubicBezTo>
                    <a:cubicBezTo>
                      <a:pt x="8649" y="11929"/>
                      <a:pt x="8146" y="11471"/>
                      <a:pt x="7711" y="11471"/>
                    </a:cubicBezTo>
                    <a:close/>
                    <a:moveTo>
                      <a:pt x="9627" y="11471"/>
                    </a:moveTo>
                    <a:cubicBezTo>
                      <a:pt x="9192" y="11471"/>
                      <a:pt x="8992" y="11929"/>
                      <a:pt x="9179" y="12497"/>
                    </a:cubicBezTo>
                    <a:cubicBezTo>
                      <a:pt x="9368" y="13069"/>
                      <a:pt x="9879" y="13536"/>
                      <a:pt x="10321" y="13536"/>
                    </a:cubicBezTo>
                    <a:cubicBezTo>
                      <a:pt x="10763" y="13536"/>
                      <a:pt x="10962" y="13069"/>
                      <a:pt x="10767" y="12497"/>
                    </a:cubicBezTo>
                    <a:cubicBezTo>
                      <a:pt x="10574" y="11929"/>
                      <a:pt x="10064" y="11471"/>
                      <a:pt x="9627" y="11471"/>
                    </a:cubicBezTo>
                    <a:close/>
                    <a:moveTo>
                      <a:pt x="11569" y="11471"/>
                    </a:moveTo>
                    <a:cubicBezTo>
                      <a:pt x="11133" y="11471"/>
                      <a:pt x="10939" y="11929"/>
                      <a:pt x="11134" y="12497"/>
                    </a:cubicBezTo>
                    <a:cubicBezTo>
                      <a:pt x="11330" y="13069"/>
                      <a:pt x="11846" y="13536"/>
                      <a:pt x="12288" y="13536"/>
                    </a:cubicBezTo>
                    <a:cubicBezTo>
                      <a:pt x="12730" y="13536"/>
                      <a:pt x="12922" y="13069"/>
                      <a:pt x="12720" y="12497"/>
                    </a:cubicBezTo>
                    <a:cubicBezTo>
                      <a:pt x="12519" y="11929"/>
                      <a:pt x="12005" y="11471"/>
                      <a:pt x="11569" y="11471"/>
                    </a:cubicBezTo>
                    <a:close/>
                    <a:moveTo>
                      <a:pt x="13487" y="11471"/>
                    </a:moveTo>
                    <a:cubicBezTo>
                      <a:pt x="13052" y="11471"/>
                      <a:pt x="12862" y="11929"/>
                      <a:pt x="13064" y="12497"/>
                    </a:cubicBezTo>
                    <a:cubicBezTo>
                      <a:pt x="13268" y="13069"/>
                      <a:pt x="13792" y="13536"/>
                      <a:pt x="14233" y="13536"/>
                    </a:cubicBezTo>
                    <a:cubicBezTo>
                      <a:pt x="14676" y="13536"/>
                      <a:pt x="14862" y="13069"/>
                      <a:pt x="14653" y="12497"/>
                    </a:cubicBezTo>
                    <a:cubicBezTo>
                      <a:pt x="14444" y="11929"/>
                      <a:pt x="13924" y="11471"/>
                      <a:pt x="13487" y="11471"/>
                    </a:cubicBezTo>
                    <a:close/>
                    <a:moveTo>
                      <a:pt x="15429" y="11471"/>
                    </a:moveTo>
                    <a:cubicBezTo>
                      <a:pt x="14993" y="11471"/>
                      <a:pt x="14809" y="11929"/>
                      <a:pt x="15019" y="12497"/>
                    </a:cubicBezTo>
                    <a:cubicBezTo>
                      <a:pt x="15230" y="13069"/>
                      <a:pt x="15759" y="13536"/>
                      <a:pt x="16201" y="13536"/>
                    </a:cubicBezTo>
                    <a:cubicBezTo>
                      <a:pt x="16643" y="13536"/>
                      <a:pt x="16823" y="13069"/>
                      <a:pt x="16606" y="12497"/>
                    </a:cubicBezTo>
                    <a:cubicBezTo>
                      <a:pt x="16390" y="11929"/>
                      <a:pt x="15864" y="11471"/>
                      <a:pt x="15429" y="11471"/>
                    </a:cubicBezTo>
                    <a:close/>
                    <a:moveTo>
                      <a:pt x="17347" y="11471"/>
                    </a:moveTo>
                    <a:cubicBezTo>
                      <a:pt x="16912" y="11471"/>
                      <a:pt x="16734" y="11929"/>
                      <a:pt x="16950" y="12497"/>
                    </a:cubicBezTo>
                    <a:cubicBezTo>
                      <a:pt x="17169" y="13069"/>
                      <a:pt x="17706" y="13536"/>
                      <a:pt x="18147" y="13536"/>
                    </a:cubicBezTo>
                    <a:cubicBezTo>
                      <a:pt x="18588" y="13536"/>
                      <a:pt x="18764" y="13069"/>
                      <a:pt x="18539" y="12497"/>
                    </a:cubicBezTo>
                    <a:cubicBezTo>
                      <a:pt x="18316" y="11929"/>
                      <a:pt x="17782" y="11471"/>
                      <a:pt x="17347" y="11471"/>
                    </a:cubicBezTo>
                    <a:close/>
                    <a:moveTo>
                      <a:pt x="4584" y="14005"/>
                    </a:moveTo>
                    <a:cubicBezTo>
                      <a:pt x="4140" y="14005"/>
                      <a:pt x="3921" y="14478"/>
                      <a:pt x="4092" y="15064"/>
                    </a:cubicBezTo>
                    <a:cubicBezTo>
                      <a:pt x="4265" y="15658"/>
                      <a:pt x="4768" y="16141"/>
                      <a:pt x="5218" y="16141"/>
                    </a:cubicBezTo>
                    <a:cubicBezTo>
                      <a:pt x="5666" y="16141"/>
                      <a:pt x="5885" y="15658"/>
                      <a:pt x="5705" y="15064"/>
                    </a:cubicBezTo>
                    <a:cubicBezTo>
                      <a:pt x="5529" y="14478"/>
                      <a:pt x="5026" y="14005"/>
                      <a:pt x="4584" y="14005"/>
                    </a:cubicBezTo>
                    <a:close/>
                    <a:moveTo>
                      <a:pt x="14398" y="14005"/>
                    </a:moveTo>
                    <a:cubicBezTo>
                      <a:pt x="13957" y="14005"/>
                      <a:pt x="13766" y="14478"/>
                      <a:pt x="13974" y="15064"/>
                    </a:cubicBezTo>
                    <a:cubicBezTo>
                      <a:pt x="14186" y="15658"/>
                      <a:pt x="14722" y="16141"/>
                      <a:pt x="15170" y="16141"/>
                    </a:cubicBezTo>
                    <a:cubicBezTo>
                      <a:pt x="15621" y="16141"/>
                      <a:pt x="15807" y="15658"/>
                      <a:pt x="15589" y="15064"/>
                    </a:cubicBezTo>
                    <a:cubicBezTo>
                      <a:pt x="15375" y="14478"/>
                      <a:pt x="14843" y="14005"/>
                      <a:pt x="14398" y="14005"/>
                    </a:cubicBezTo>
                    <a:close/>
                    <a:moveTo>
                      <a:pt x="16363" y="14005"/>
                    </a:moveTo>
                    <a:cubicBezTo>
                      <a:pt x="15919" y="14005"/>
                      <a:pt x="15736" y="14478"/>
                      <a:pt x="15952" y="15064"/>
                    </a:cubicBezTo>
                    <a:cubicBezTo>
                      <a:pt x="16171" y="15658"/>
                      <a:pt x="16713" y="16141"/>
                      <a:pt x="17162" y="16141"/>
                    </a:cubicBezTo>
                    <a:cubicBezTo>
                      <a:pt x="17611" y="16141"/>
                      <a:pt x="17791" y="15658"/>
                      <a:pt x="17566" y="15064"/>
                    </a:cubicBezTo>
                    <a:cubicBezTo>
                      <a:pt x="17343" y="14478"/>
                      <a:pt x="16806" y="14005"/>
                      <a:pt x="16363" y="14005"/>
                    </a:cubicBezTo>
                    <a:close/>
                    <a:moveTo>
                      <a:pt x="18326" y="14005"/>
                    </a:moveTo>
                    <a:cubicBezTo>
                      <a:pt x="17884" y="14005"/>
                      <a:pt x="17705" y="14478"/>
                      <a:pt x="17929" y="15064"/>
                    </a:cubicBezTo>
                    <a:cubicBezTo>
                      <a:pt x="18156" y="15658"/>
                      <a:pt x="18704" y="16141"/>
                      <a:pt x="19153" y="16141"/>
                    </a:cubicBezTo>
                    <a:cubicBezTo>
                      <a:pt x="19602" y="16141"/>
                      <a:pt x="19778" y="15658"/>
                      <a:pt x="19545" y="15064"/>
                    </a:cubicBezTo>
                    <a:cubicBezTo>
                      <a:pt x="19315" y="14478"/>
                      <a:pt x="18769" y="14005"/>
                      <a:pt x="18326" y="14005"/>
                    </a:cubicBezTo>
                    <a:close/>
                    <a:moveTo>
                      <a:pt x="17342" y="16607"/>
                    </a:moveTo>
                    <a:cubicBezTo>
                      <a:pt x="16891" y="16607"/>
                      <a:pt x="16706" y="17096"/>
                      <a:pt x="16931" y="17705"/>
                    </a:cubicBezTo>
                    <a:cubicBezTo>
                      <a:pt x="17157" y="18318"/>
                      <a:pt x="17711" y="18818"/>
                      <a:pt x="18169" y="18818"/>
                    </a:cubicBezTo>
                    <a:cubicBezTo>
                      <a:pt x="18626" y="18818"/>
                      <a:pt x="18806" y="18318"/>
                      <a:pt x="18573" y="17705"/>
                    </a:cubicBezTo>
                    <a:cubicBezTo>
                      <a:pt x="18342" y="17096"/>
                      <a:pt x="17793" y="16607"/>
                      <a:pt x="17342" y="16607"/>
                    </a:cubicBezTo>
                    <a:close/>
                    <a:moveTo>
                      <a:pt x="18367" y="19312"/>
                    </a:moveTo>
                    <a:cubicBezTo>
                      <a:pt x="17907" y="19312"/>
                      <a:pt x="17723" y="19818"/>
                      <a:pt x="17956" y="20448"/>
                    </a:cubicBezTo>
                    <a:cubicBezTo>
                      <a:pt x="18191" y="21084"/>
                      <a:pt x="18757" y="21600"/>
                      <a:pt x="19223" y="21600"/>
                    </a:cubicBezTo>
                    <a:cubicBezTo>
                      <a:pt x="19688" y="21600"/>
                      <a:pt x="19868" y="21084"/>
                      <a:pt x="19626" y="20448"/>
                    </a:cubicBezTo>
                    <a:cubicBezTo>
                      <a:pt x="19388" y="19818"/>
                      <a:pt x="18825" y="19312"/>
                      <a:pt x="18367" y="19312"/>
                    </a:cubicBezTo>
                    <a:close/>
                  </a:path>
                </a:pathLst>
              </a:custGeom>
              <a:solidFill>
                <a:schemeClr val="bg1">
                  <a:lumMod val="85000"/>
                </a:schemeClr>
              </a:solidFill>
              <a:ln w="12700">
                <a:miter lim="400000"/>
              </a:ln>
            </p:spPr>
            <p:txBody>
              <a:bodyPr lIns="0" tIns="0" rIns="0" bIns="0" anchor="ctr"/>
              <a:lstStyle/>
              <a:p>
                <a:pPr lvl="0">
                  <a:defRPr sz="1400">
                    <a:solidFill>
                      <a:srgbClr val="FFFFFF"/>
                    </a:solidFill>
                    <a:effectLst>
                      <a:outerShdw blurRad="38100" dist="12700" dir="5400000" rotWithShape="0">
                        <a:srgbClr val="000000">
                          <a:alpha val="50000"/>
                        </a:srgbClr>
                      </a:outerShdw>
                    </a:effectLst>
                  </a:defRPr>
                </a:pPr>
                <a:endParaRPr dirty="0"/>
              </a:p>
            </p:txBody>
          </p:sp>
          <p:sp>
            <p:nvSpPr>
              <p:cNvPr id="10" name="Shape 11" descr="e7d195523061f1c0c30ee18c1b05f65d12b38e2533cb2ccdAE0CC34CB5CBEBFAEC353FED4DECE97C3E379FD1D933F5E4DC18EF8EA6B7A1130D5F6DE9DD2BE4B0A8C9126ACE5083D1F5A9E323B29CCFC7E801BBB23FA6282792972E073BBEB611A1471CAA4925F5B86F9DD96B84BA5A4F30D93997AC8F2AB8906B092B0834B7040A6EF44BC77504B2"/>
              <p:cNvSpPr/>
              <p:nvPr/>
            </p:nvSpPr>
            <p:spPr>
              <a:xfrm>
                <a:off x="3034438" y="4405358"/>
                <a:ext cx="1639757" cy="1997962"/>
              </a:xfrm>
              <a:custGeom>
                <a:avLst/>
                <a:gdLst/>
                <a:ahLst/>
                <a:cxnLst>
                  <a:cxn ang="0">
                    <a:pos x="wd2" y="hd2"/>
                  </a:cxn>
                  <a:cxn ang="5400000">
                    <a:pos x="wd2" y="hd2"/>
                  </a:cxn>
                  <a:cxn ang="10800000">
                    <a:pos x="wd2" y="hd2"/>
                  </a:cxn>
                  <a:cxn ang="16200000">
                    <a:pos x="wd2" y="hd2"/>
                  </a:cxn>
                </a:cxnLst>
                <a:rect l="0" t="0" r="r" b="b"/>
                <a:pathLst>
                  <a:path w="21443" h="21600" extrusionOk="0">
                    <a:moveTo>
                      <a:pt x="9809" y="0"/>
                    </a:moveTo>
                    <a:cubicBezTo>
                      <a:pt x="9466" y="0"/>
                      <a:pt x="9113" y="167"/>
                      <a:pt x="9023" y="374"/>
                    </a:cubicBezTo>
                    <a:cubicBezTo>
                      <a:pt x="8932" y="583"/>
                      <a:pt x="9140" y="754"/>
                      <a:pt x="9487" y="754"/>
                    </a:cubicBezTo>
                    <a:cubicBezTo>
                      <a:pt x="9835" y="754"/>
                      <a:pt x="10188" y="583"/>
                      <a:pt x="10275" y="374"/>
                    </a:cubicBezTo>
                    <a:cubicBezTo>
                      <a:pt x="10361" y="167"/>
                      <a:pt x="10153" y="0"/>
                      <a:pt x="9809" y="0"/>
                    </a:cubicBezTo>
                    <a:close/>
                    <a:moveTo>
                      <a:pt x="11344" y="0"/>
                    </a:moveTo>
                    <a:cubicBezTo>
                      <a:pt x="11001" y="0"/>
                      <a:pt x="10652" y="167"/>
                      <a:pt x="10567" y="374"/>
                    </a:cubicBezTo>
                    <a:cubicBezTo>
                      <a:pt x="10481" y="583"/>
                      <a:pt x="10693" y="754"/>
                      <a:pt x="11040" y="754"/>
                    </a:cubicBezTo>
                    <a:cubicBezTo>
                      <a:pt x="11388" y="754"/>
                      <a:pt x="11738" y="583"/>
                      <a:pt x="11820" y="374"/>
                    </a:cubicBezTo>
                    <a:cubicBezTo>
                      <a:pt x="11901" y="167"/>
                      <a:pt x="11688" y="0"/>
                      <a:pt x="11344" y="0"/>
                    </a:cubicBezTo>
                    <a:close/>
                    <a:moveTo>
                      <a:pt x="12858" y="0"/>
                    </a:moveTo>
                    <a:cubicBezTo>
                      <a:pt x="12514" y="0"/>
                      <a:pt x="12171" y="167"/>
                      <a:pt x="12090" y="374"/>
                    </a:cubicBezTo>
                    <a:cubicBezTo>
                      <a:pt x="12009" y="583"/>
                      <a:pt x="12224" y="754"/>
                      <a:pt x="12572" y="754"/>
                    </a:cubicBezTo>
                    <a:cubicBezTo>
                      <a:pt x="12920" y="754"/>
                      <a:pt x="13265" y="583"/>
                      <a:pt x="13342" y="374"/>
                    </a:cubicBezTo>
                    <a:cubicBezTo>
                      <a:pt x="13419" y="167"/>
                      <a:pt x="13202" y="0"/>
                      <a:pt x="12858" y="0"/>
                    </a:cubicBezTo>
                    <a:close/>
                    <a:moveTo>
                      <a:pt x="6310" y="928"/>
                    </a:moveTo>
                    <a:cubicBezTo>
                      <a:pt x="5961" y="928"/>
                      <a:pt x="5595" y="1100"/>
                      <a:pt x="5492" y="1313"/>
                    </a:cubicBezTo>
                    <a:cubicBezTo>
                      <a:pt x="5388" y="1528"/>
                      <a:pt x="5589" y="1703"/>
                      <a:pt x="5942" y="1703"/>
                    </a:cubicBezTo>
                    <a:cubicBezTo>
                      <a:pt x="6295" y="1703"/>
                      <a:pt x="6663" y="1528"/>
                      <a:pt x="6762" y="1313"/>
                    </a:cubicBezTo>
                    <a:cubicBezTo>
                      <a:pt x="6861" y="1100"/>
                      <a:pt x="6658" y="928"/>
                      <a:pt x="6310" y="928"/>
                    </a:cubicBezTo>
                    <a:close/>
                    <a:moveTo>
                      <a:pt x="7865" y="928"/>
                    </a:moveTo>
                    <a:cubicBezTo>
                      <a:pt x="7517" y="928"/>
                      <a:pt x="7154" y="1100"/>
                      <a:pt x="7056" y="1313"/>
                    </a:cubicBezTo>
                    <a:cubicBezTo>
                      <a:pt x="6958" y="1528"/>
                      <a:pt x="7163" y="1703"/>
                      <a:pt x="7516" y="1703"/>
                    </a:cubicBezTo>
                    <a:cubicBezTo>
                      <a:pt x="7869" y="1703"/>
                      <a:pt x="8233" y="1528"/>
                      <a:pt x="8327" y="1313"/>
                    </a:cubicBezTo>
                    <a:cubicBezTo>
                      <a:pt x="8421" y="1100"/>
                      <a:pt x="8214" y="928"/>
                      <a:pt x="7865" y="928"/>
                    </a:cubicBezTo>
                    <a:close/>
                    <a:moveTo>
                      <a:pt x="9421" y="928"/>
                    </a:moveTo>
                    <a:cubicBezTo>
                      <a:pt x="9072" y="928"/>
                      <a:pt x="8715" y="1100"/>
                      <a:pt x="8622" y="1313"/>
                    </a:cubicBezTo>
                    <a:cubicBezTo>
                      <a:pt x="8528" y="1528"/>
                      <a:pt x="8738" y="1703"/>
                      <a:pt x="9090" y="1703"/>
                    </a:cubicBezTo>
                    <a:cubicBezTo>
                      <a:pt x="9443" y="1703"/>
                      <a:pt x="9802" y="1528"/>
                      <a:pt x="9892" y="1313"/>
                    </a:cubicBezTo>
                    <a:cubicBezTo>
                      <a:pt x="9981" y="1100"/>
                      <a:pt x="9769" y="928"/>
                      <a:pt x="9421" y="928"/>
                    </a:cubicBezTo>
                    <a:close/>
                    <a:moveTo>
                      <a:pt x="10956" y="928"/>
                    </a:moveTo>
                    <a:cubicBezTo>
                      <a:pt x="10607" y="928"/>
                      <a:pt x="10253" y="1100"/>
                      <a:pt x="10165" y="1313"/>
                    </a:cubicBezTo>
                    <a:cubicBezTo>
                      <a:pt x="10077" y="1528"/>
                      <a:pt x="10291" y="1703"/>
                      <a:pt x="10643" y="1703"/>
                    </a:cubicBezTo>
                    <a:cubicBezTo>
                      <a:pt x="10996" y="1703"/>
                      <a:pt x="11352" y="1528"/>
                      <a:pt x="11436" y="1313"/>
                    </a:cubicBezTo>
                    <a:cubicBezTo>
                      <a:pt x="11520" y="1100"/>
                      <a:pt x="11304" y="928"/>
                      <a:pt x="10956" y="928"/>
                    </a:cubicBezTo>
                    <a:close/>
                    <a:moveTo>
                      <a:pt x="12512" y="928"/>
                    </a:moveTo>
                    <a:cubicBezTo>
                      <a:pt x="12163" y="928"/>
                      <a:pt x="11814" y="1100"/>
                      <a:pt x="11731" y="1313"/>
                    </a:cubicBezTo>
                    <a:cubicBezTo>
                      <a:pt x="11647" y="1528"/>
                      <a:pt x="11865" y="1703"/>
                      <a:pt x="12218" y="1703"/>
                    </a:cubicBezTo>
                    <a:cubicBezTo>
                      <a:pt x="12571" y="1703"/>
                      <a:pt x="12921" y="1528"/>
                      <a:pt x="13001" y="1313"/>
                    </a:cubicBezTo>
                    <a:cubicBezTo>
                      <a:pt x="13080" y="1100"/>
                      <a:pt x="12861" y="928"/>
                      <a:pt x="12512" y="928"/>
                    </a:cubicBezTo>
                    <a:close/>
                    <a:moveTo>
                      <a:pt x="14068" y="928"/>
                    </a:moveTo>
                    <a:cubicBezTo>
                      <a:pt x="13720" y="928"/>
                      <a:pt x="13374" y="1100"/>
                      <a:pt x="13296" y="1313"/>
                    </a:cubicBezTo>
                    <a:cubicBezTo>
                      <a:pt x="13218" y="1528"/>
                      <a:pt x="13440" y="1703"/>
                      <a:pt x="13792" y="1703"/>
                    </a:cubicBezTo>
                    <a:cubicBezTo>
                      <a:pt x="14145" y="1703"/>
                      <a:pt x="14493" y="1528"/>
                      <a:pt x="14567" y="1313"/>
                    </a:cubicBezTo>
                    <a:cubicBezTo>
                      <a:pt x="14641" y="1100"/>
                      <a:pt x="14417" y="928"/>
                      <a:pt x="14068" y="928"/>
                    </a:cubicBezTo>
                    <a:close/>
                    <a:moveTo>
                      <a:pt x="7436" y="1874"/>
                    </a:moveTo>
                    <a:cubicBezTo>
                      <a:pt x="7082" y="1874"/>
                      <a:pt x="6713" y="2051"/>
                      <a:pt x="6613" y="2270"/>
                    </a:cubicBezTo>
                    <a:cubicBezTo>
                      <a:pt x="6511" y="2491"/>
                      <a:pt x="6719" y="2671"/>
                      <a:pt x="7077" y="2671"/>
                    </a:cubicBezTo>
                    <a:cubicBezTo>
                      <a:pt x="7435" y="2671"/>
                      <a:pt x="7805" y="2491"/>
                      <a:pt x="7902" y="2270"/>
                    </a:cubicBezTo>
                    <a:cubicBezTo>
                      <a:pt x="7999" y="2051"/>
                      <a:pt x="7789" y="1874"/>
                      <a:pt x="7436" y="1874"/>
                    </a:cubicBezTo>
                    <a:close/>
                    <a:moveTo>
                      <a:pt x="9012" y="1874"/>
                    </a:moveTo>
                    <a:cubicBezTo>
                      <a:pt x="8659" y="1874"/>
                      <a:pt x="8294" y="2051"/>
                      <a:pt x="8199" y="2270"/>
                    </a:cubicBezTo>
                    <a:cubicBezTo>
                      <a:pt x="8102" y="2491"/>
                      <a:pt x="8314" y="2671"/>
                      <a:pt x="8672" y="2671"/>
                    </a:cubicBezTo>
                    <a:cubicBezTo>
                      <a:pt x="9030" y="2671"/>
                      <a:pt x="9395" y="2491"/>
                      <a:pt x="9487" y="2270"/>
                    </a:cubicBezTo>
                    <a:cubicBezTo>
                      <a:pt x="9579" y="2051"/>
                      <a:pt x="9366" y="1874"/>
                      <a:pt x="9012" y="1874"/>
                    </a:cubicBezTo>
                    <a:close/>
                    <a:moveTo>
                      <a:pt x="10590" y="1874"/>
                    </a:moveTo>
                    <a:cubicBezTo>
                      <a:pt x="10236" y="1874"/>
                      <a:pt x="9876" y="2051"/>
                      <a:pt x="9785" y="2270"/>
                    </a:cubicBezTo>
                    <a:cubicBezTo>
                      <a:pt x="9694" y="2491"/>
                      <a:pt x="9910" y="2671"/>
                      <a:pt x="10268" y="2671"/>
                    </a:cubicBezTo>
                    <a:cubicBezTo>
                      <a:pt x="10626" y="2671"/>
                      <a:pt x="10988" y="2491"/>
                      <a:pt x="11075" y="2270"/>
                    </a:cubicBezTo>
                    <a:cubicBezTo>
                      <a:pt x="11161" y="2051"/>
                      <a:pt x="10943" y="1874"/>
                      <a:pt x="10590" y="1874"/>
                    </a:cubicBezTo>
                    <a:close/>
                    <a:moveTo>
                      <a:pt x="12145" y="1874"/>
                    </a:moveTo>
                    <a:cubicBezTo>
                      <a:pt x="11791" y="1874"/>
                      <a:pt x="11435" y="2051"/>
                      <a:pt x="11350" y="2270"/>
                    </a:cubicBezTo>
                    <a:cubicBezTo>
                      <a:pt x="11264" y="2491"/>
                      <a:pt x="11484" y="2671"/>
                      <a:pt x="11842" y="2671"/>
                    </a:cubicBezTo>
                    <a:cubicBezTo>
                      <a:pt x="12201" y="2671"/>
                      <a:pt x="12557" y="2491"/>
                      <a:pt x="12639" y="2270"/>
                    </a:cubicBezTo>
                    <a:cubicBezTo>
                      <a:pt x="12720" y="2051"/>
                      <a:pt x="12499" y="1874"/>
                      <a:pt x="12145" y="1874"/>
                    </a:cubicBezTo>
                    <a:close/>
                    <a:moveTo>
                      <a:pt x="13722" y="1874"/>
                    </a:moveTo>
                    <a:cubicBezTo>
                      <a:pt x="13369" y="1874"/>
                      <a:pt x="13017" y="2051"/>
                      <a:pt x="12937" y="2270"/>
                    </a:cubicBezTo>
                    <a:cubicBezTo>
                      <a:pt x="12856" y="2491"/>
                      <a:pt x="13081" y="2671"/>
                      <a:pt x="13438" y="2671"/>
                    </a:cubicBezTo>
                    <a:cubicBezTo>
                      <a:pt x="13796" y="2671"/>
                      <a:pt x="14149" y="2491"/>
                      <a:pt x="14226" y="2270"/>
                    </a:cubicBezTo>
                    <a:cubicBezTo>
                      <a:pt x="14302" y="2051"/>
                      <a:pt x="14076" y="1874"/>
                      <a:pt x="13722" y="1874"/>
                    </a:cubicBezTo>
                    <a:close/>
                    <a:moveTo>
                      <a:pt x="15299" y="1874"/>
                    </a:moveTo>
                    <a:cubicBezTo>
                      <a:pt x="14945" y="1874"/>
                      <a:pt x="14598" y="2051"/>
                      <a:pt x="14523" y="2270"/>
                    </a:cubicBezTo>
                    <a:cubicBezTo>
                      <a:pt x="14448" y="2491"/>
                      <a:pt x="14676" y="2671"/>
                      <a:pt x="15034" y="2671"/>
                    </a:cubicBezTo>
                    <a:cubicBezTo>
                      <a:pt x="15392" y="2671"/>
                      <a:pt x="15741" y="2491"/>
                      <a:pt x="15812" y="2270"/>
                    </a:cubicBezTo>
                    <a:cubicBezTo>
                      <a:pt x="15882" y="2051"/>
                      <a:pt x="15653" y="1874"/>
                      <a:pt x="15299" y="1874"/>
                    </a:cubicBezTo>
                    <a:close/>
                    <a:moveTo>
                      <a:pt x="5410" y="2837"/>
                    </a:moveTo>
                    <a:cubicBezTo>
                      <a:pt x="5051" y="2837"/>
                      <a:pt x="4672" y="3018"/>
                      <a:pt x="4562" y="3244"/>
                    </a:cubicBezTo>
                    <a:cubicBezTo>
                      <a:pt x="4452" y="3471"/>
                      <a:pt x="4657" y="3657"/>
                      <a:pt x="5021" y="3657"/>
                    </a:cubicBezTo>
                    <a:cubicBezTo>
                      <a:pt x="5384" y="3657"/>
                      <a:pt x="5765" y="3471"/>
                      <a:pt x="5871" y="3244"/>
                    </a:cubicBezTo>
                    <a:cubicBezTo>
                      <a:pt x="5976" y="3018"/>
                      <a:pt x="5769" y="2837"/>
                      <a:pt x="5410" y="2837"/>
                    </a:cubicBezTo>
                    <a:close/>
                    <a:moveTo>
                      <a:pt x="7007" y="2837"/>
                    </a:moveTo>
                    <a:cubicBezTo>
                      <a:pt x="6648" y="2837"/>
                      <a:pt x="6273" y="3018"/>
                      <a:pt x="6169" y="3244"/>
                    </a:cubicBezTo>
                    <a:cubicBezTo>
                      <a:pt x="6065" y="3471"/>
                      <a:pt x="6274" y="3657"/>
                      <a:pt x="6637" y="3657"/>
                    </a:cubicBezTo>
                    <a:cubicBezTo>
                      <a:pt x="7000" y="3657"/>
                      <a:pt x="7377" y="3471"/>
                      <a:pt x="7477" y="3244"/>
                    </a:cubicBezTo>
                    <a:cubicBezTo>
                      <a:pt x="7577" y="3018"/>
                      <a:pt x="7366" y="2837"/>
                      <a:pt x="7007" y="2837"/>
                    </a:cubicBezTo>
                    <a:close/>
                    <a:moveTo>
                      <a:pt x="8604" y="2837"/>
                    </a:moveTo>
                    <a:cubicBezTo>
                      <a:pt x="8246" y="2837"/>
                      <a:pt x="7875" y="3018"/>
                      <a:pt x="7776" y="3244"/>
                    </a:cubicBezTo>
                    <a:cubicBezTo>
                      <a:pt x="7677" y="3471"/>
                      <a:pt x="7891" y="3657"/>
                      <a:pt x="8254" y="3657"/>
                    </a:cubicBezTo>
                    <a:cubicBezTo>
                      <a:pt x="8618" y="3657"/>
                      <a:pt x="8989" y="3471"/>
                      <a:pt x="9084" y="3244"/>
                    </a:cubicBezTo>
                    <a:cubicBezTo>
                      <a:pt x="9178" y="3018"/>
                      <a:pt x="8963" y="2837"/>
                      <a:pt x="8604" y="2837"/>
                    </a:cubicBezTo>
                    <a:close/>
                    <a:moveTo>
                      <a:pt x="10180" y="2837"/>
                    </a:moveTo>
                    <a:cubicBezTo>
                      <a:pt x="9822" y="2837"/>
                      <a:pt x="9456" y="3018"/>
                      <a:pt x="9362" y="3244"/>
                    </a:cubicBezTo>
                    <a:cubicBezTo>
                      <a:pt x="9269" y="3471"/>
                      <a:pt x="9487" y="3657"/>
                      <a:pt x="9850" y="3657"/>
                    </a:cubicBezTo>
                    <a:cubicBezTo>
                      <a:pt x="10214" y="3657"/>
                      <a:pt x="10582" y="3471"/>
                      <a:pt x="10671" y="3244"/>
                    </a:cubicBezTo>
                    <a:cubicBezTo>
                      <a:pt x="10760" y="3018"/>
                      <a:pt x="10540" y="2837"/>
                      <a:pt x="10180" y="2837"/>
                    </a:cubicBezTo>
                    <a:close/>
                    <a:moveTo>
                      <a:pt x="11778" y="2837"/>
                    </a:moveTo>
                    <a:cubicBezTo>
                      <a:pt x="11419" y="2837"/>
                      <a:pt x="11057" y="3018"/>
                      <a:pt x="10969" y="3244"/>
                    </a:cubicBezTo>
                    <a:cubicBezTo>
                      <a:pt x="10881" y="3471"/>
                      <a:pt x="11103" y="3657"/>
                      <a:pt x="11467" y="3657"/>
                    </a:cubicBezTo>
                    <a:cubicBezTo>
                      <a:pt x="11830" y="3657"/>
                      <a:pt x="12193" y="3471"/>
                      <a:pt x="12277" y="3244"/>
                    </a:cubicBezTo>
                    <a:cubicBezTo>
                      <a:pt x="12361" y="3018"/>
                      <a:pt x="12138" y="2837"/>
                      <a:pt x="11778" y="2837"/>
                    </a:cubicBezTo>
                    <a:close/>
                    <a:moveTo>
                      <a:pt x="13376" y="2837"/>
                    </a:moveTo>
                    <a:cubicBezTo>
                      <a:pt x="13018" y="2837"/>
                      <a:pt x="12660" y="3018"/>
                      <a:pt x="12577" y="3244"/>
                    </a:cubicBezTo>
                    <a:cubicBezTo>
                      <a:pt x="12494" y="3471"/>
                      <a:pt x="12721" y="3657"/>
                      <a:pt x="13084" y="3657"/>
                    </a:cubicBezTo>
                    <a:cubicBezTo>
                      <a:pt x="13448" y="3657"/>
                      <a:pt x="13807" y="3471"/>
                      <a:pt x="13885" y="3244"/>
                    </a:cubicBezTo>
                    <a:cubicBezTo>
                      <a:pt x="13964" y="3018"/>
                      <a:pt x="13735" y="2837"/>
                      <a:pt x="13376" y="2837"/>
                    </a:cubicBezTo>
                    <a:close/>
                    <a:moveTo>
                      <a:pt x="14975" y="2837"/>
                    </a:moveTo>
                    <a:cubicBezTo>
                      <a:pt x="14615" y="2837"/>
                      <a:pt x="14262" y="3018"/>
                      <a:pt x="14185" y="3244"/>
                    </a:cubicBezTo>
                    <a:cubicBezTo>
                      <a:pt x="14107" y="3471"/>
                      <a:pt x="14338" y="3657"/>
                      <a:pt x="14702" y="3657"/>
                    </a:cubicBezTo>
                    <a:cubicBezTo>
                      <a:pt x="15065" y="3657"/>
                      <a:pt x="15419" y="3471"/>
                      <a:pt x="15492" y="3244"/>
                    </a:cubicBezTo>
                    <a:cubicBezTo>
                      <a:pt x="15565" y="3018"/>
                      <a:pt x="15333" y="2837"/>
                      <a:pt x="14975" y="2837"/>
                    </a:cubicBezTo>
                    <a:close/>
                    <a:moveTo>
                      <a:pt x="16551" y="2837"/>
                    </a:moveTo>
                    <a:cubicBezTo>
                      <a:pt x="16192" y="2837"/>
                      <a:pt x="15843" y="3018"/>
                      <a:pt x="15772" y="3244"/>
                    </a:cubicBezTo>
                    <a:cubicBezTo>
                      <a:pt x="15699" y="3471"/>
                      <a:pt x="15935" y="3657"/>
                      <a:pt x="16298" y="3657"/>
                    </a:cubicBezTo>
                    <a:cubicBezTo>
                      <a:pt x="16662" y="3657"/>
                      <a:pt x="17012" y="3471"/>
                      <a:pt x="17080" y="3244"/>
                    </a:cubicBezTo>
                    <a:cubicBezTo>
                      <a:pt x="17148" y="3018"/>
                      <a:pt x="16910" y="2837"/>
                      <a:pt x="16551" y="2837"/>
                    </a:cubicBezTo>
                    <a:close/>
                    <a:moveTo>
                      <a:pt x="4940" y="3852"/>
                    </a:moveTo>
                    <a:cubicBezTo>
                      <a:pt x="4575" y="3852"/>
                      <a:pt x="4189" y="4040"/>
                      <a:pt x="4076" y="4273"/>
                    </a:cubicBezTo>
                    <a:cubicBezTo>
                      <a:pt x="3963" y="4507"/>
                      <a:pt x="4170" y="4698"/>
                      <a:pt x="4539" y="4698"/>
                    </a:cubicBezTo>
                    <a:cubicBezTo>
                      <a:pt x="4908" y="4698"/>
                      <a:pt x="5295" y="4507"/>
                      <a:pt x="5404" y="4273"/>
                    </a:cubicBezTo>
                    <a:cubicBezTo>
                      <a:pt x="5512" y="4040"/>
                      <a:pt x="5304" y="3852"/>
                      <a:pt x="4940" y="3852"/>
                    </a:cubicBezTo>
                    <a:close/>
                    <a:moveTo>
                      <a:pt x="6557" y="3852"/>
                    </a:moveTo>
                    <a:cubicBezTo>
                      <a:pt x="6193" y="3852"/>
                      <a:pt x="5812" y="4040"/>
                      <a:pt x="5705" y="4273"/>
                    </a:cubicBezTo>
                    <a:cubicBezTo>
                      <a:pt x="5597" y="4507"/>
                      <a:pt x="5808" y="4698"/>
                      <a:pt x="6177" y="4698"/>
                    </a:cubicBezTo>
                    <a:cubicBezTo>
                      <a:pt x="6546" y="4698"/>
                      <a:pt x="6929" y="4507"/>
                      <a:pt x="7032" y="4273"/>
                    </a:cubicBezTo>
                    <a:cubicBezTo>
                      <a:pt x="7135" y="4040"/>
                      <a:pt x="6922" y="3852"/>
                      <a:pt x="6557" y="3852"/>
                    </a:cubicBezTo>
                    <a:close/>
                    <a:moveTo>
                      <a:pt x="8176" y="3852"/>
                    </a:moveTo>
                    <a:cubicBezTo>
                      <a:pt x="7812" y="3852"/>
                      <a:pt x="7434" y="4040"/>
                      <a:pt x="7332" y="4273"/>
                    </a:cubicBezTo>
                    <a:cubicBezTo>
                      <a:pt x="7230" y="4507"/>
                      <a:pt x="7446" y="4698"/>
                      <a:pt x="7815" y="4698"/>
                    </a:cubicBezTo>
                    <a:cubicBezTo>
                      <a:pt x="8184" y="4698"/>
                      <a:pt x="8562" y="4507"/>
                      <a:pt x="8660" y="4273"/>
                    </a:cubicBezTo>
                    <a:cubicBezTo>
                      <a:pt x="8757" y="4040"/>
                      <a:pt x="8540" y="3852"/>
                      <a:pt x="8176" y="3852"/>
                    </a:cubicBezTo>
                    <a:close/>
                    <a:moveTo>
                      <a:pt x="9773" y="3852"/>
                    </a:moveTo>
                    <a:cubicBezTo>
                      <a:pt x="9409" y="3852"/>
                      <a:pt x="9036" y="4040"/>
                      <a:pt x="8939" y="4273"/>
                    </a:cubicBezTo>
                    <a:cubicBezTo>
                      <a:pt x="8843" y="4507"/>
                      <a:pt x="9063" y="4698"/>
                      <a:pt x="9432" y="4698"/>
                    </a:cubicBezTo>
                    <a:cubicBezTo>
                      <a:pt x="9801" y="4698"/>
                      <a:pt x="10176" y="4507"/>
                      <a:pt x="10268" y="4273"/>
                    </a:cubicBezTo>
                    <a:cubicBezTo>
                      <a:pt x="10359" y="4040"/>
                      <a:pt x="10137" y="3852"/>
                      <a:pt x="9773" y="3852"/>
                    </a:cubicBezTo>
                    <a:close/>
                    <a:moveTo>
                      <a:pt x="11392" y="3852"/>
                    </a:moveTo>
                    <a:cubicBezTo>
                      <a:pt x="11027" y="3852"/>
                      <a:pt x="10659" y="4040"/>
                      <a:pt x="10568" y="4273"/>
                    </a:cubicBezTo>
                    <a:cubicBezTo>
                      <a:pt x="10477" y="4507"/>
                      <a:pt x="10702" y="4698"/>
                      <a:pt x="11071" y="4698"/>
                    </a:cubicBezTo>
                    <a:cubicBezTo>
                      <a:pt x="11440" y="4698"/>
                      <a:pt x="11809" y="4507"/>
                      <a:pt x="11895" y="4273"/>
                    </a:cubicBezTo>
                    <a:cubicBezTo>
                      <a:pt x="11982" y="4040"/>
                      <a:pt x="11756" y="3852"/>
                      <a:pt x="11392" y="3852"/>
                    </a:cubicBezTo>
                    <a:close/>
                    <a:moveTo>
                      <a:pt x="13010" y="3852"/>
                    </a:moveTo>
                    <a:cubicBezTo>
                      <a:pt x="12646" y="3852"/>
                      <a:pt x="12282" y="4040"/>
                      <a:pt x="12197" y="4273"/>
                    </a:cubicBezTo>
                    <a:cubicBezTo>
                      <a:pt x="12111" y="4507"/>
                      <a:pt x="12341" y="4698"/>
                      <a:pt x="12710" y="4698"/>
                    </a:cubicBezTo>
                    <a:cubicBezTo>
                      <a:pt x="13078" y="4698"/>
                      <a:pt x="13444" y="4507"/>
                      <a:pt x="13525" y="4273"/>
                    </a:cubicBezTo>
                    <a:cubicBezTo>
                      <a:pt x="13605" y="4040"/>
                      <a:pt x="13374" y="3852"/>
                      <a:pt x="13010" y="3852"/>
                    </a:cubicBezTo>
                    <a:close/>
                    <a:moveTo>
                      <a:pt x="14629" y="3852"/>
                    </a:moveTo>
                    <a:cubicBezTo>
                      <a:pt x="14264" y="3852"/>
                      <a:pt x="13905" y="4040"/>
                      <a:pt x="13826" y="4273"/>
                    </a:cubicBezTo>
                    <a:cubicBezTo>
                      <a:pt x="13745" y="4507"/>
                      <a:pt x="13979" y="4698"/>
                      <a:pt x="14348" y="4698"/>
                    </a:cubicBezTo>
                    <a:cubicBezTo>
                      <a:pt x="14716" y="4698"/>
                      <a:pt x="15077" y="4507"/>
                      <a:pt x="15153" y="4273"/>
                    </a:cubicBezTo>
                    <a:cubicBezTo>
                      <a:pt x="15228" y="4040"/>
                      <a:pt x="14993" y="3852"/>
                      <a:pt x="14629" y="3852"/>
                    </a:cubicBezTo>
                    <a:close/>
                    <a:moveTo>
                      <a:pt x="16248" y="3852"/>
                    </a:moveTo>
                    <a:cubicBezTo>
                      <a:pt x="15884" y="3852"/>
                      <a:pt x="15529" y="4040"/>
                      <a:pt x="15454" y="4273"/>
                    </a:cubicBezTo>
                    <a:cubicBezTo>
                      <a:pt x="15380" y="4507"/>
                      <a:pt x="15618" y="4698"/>
                      <a:pt x="15987" y="4698"/>
                    </a:cubicBezTo>
                    <a:cubicBezTo>
                      <a:pt x="16356" y="4698"/>
                      <a:pt x="16712" y="4507"/>
                      <a:pt x="16782" y="4273"/>
                    </a:cubicBezTo>
                    <a:cubicBezTo>
                      <a:pt x="16852" y="4040"/>
                      <a:pt x="16612" y="3852"/>
                      <a:pt x="16248" y="3852"/>
                    </a:cubicBezTo>
                    <a:close/>
                    <a:moveTo>
                      <a:pt x="17867" y="3852"/>
                    </a:moveTo>
                    <a:cubicBezTo>
                      <a:pt x="17503" y="3852"/>
                      <a:pt x="17152" y="4040"/>
                      <a:pt x="17083" y="4273"/>
                    </a:cubicBezTo>
                    <a:cubicBezTo>
                      <a:pt x="17014" y="4507"/>
                      <a:pt x="17258" y="4698"/>
                      <a:pt x="17626" y="4698"/>
                    </a:cubicBezTo>
                    <a:cubicBezTo>
                      <a:pt x="17995" y="4698"/>
                      <a:pt x="18347" y="4507"/>
                      <a:pt x="18411" y="4273"/>
                    </a:cubicBezTo>
                    <a:cubicBezTo>
                      <a:pt x="18475" y="4040"/>
                      <a:pt x="18231" y="3852"/>
                      <a:pt x="17867" y="3852"/>
                    </a:cubicBezTo>
                    <a:close/>
                    <a:moveTo>
                      <a:pt x="19486" y="3852"/>
                    </a:moveTo>
                    <a:cubicBezTo>
                      <a:pt x="19121" y="3852"/>
                      <a:pt x="18775" y="4040"/>
                      <a:pt x="18712" y="4273"/>
                    </a:cubicBezTo>
                    <a:cubicBezTo>
                      <a:pt x="18649" y="4507"/>
                      <a:pt x="18896" y="4698"/>
                      <a:pt x="19265" y="4698"/>
                    </a:cubicBezTo>
                    <a:cubicBezTo>
                      <a:pt x="19634" y="4698"/>
                      <a:pt x="19981" y="4507"/>
                      <a:pt x="20040" y="4273"/>
                    </a:cubicBezTo>
                    <a:cubicBezTo>
                      <a:pt x="20099" y="4040"/>
                      <a:pt x="19851" y="3852"/>
                      <a:pt x="19486" y="3852"/>
                    </a:cubicBezTo>
                    <a:close/>
                    <a:moveTo>
                      <a:pt x="6087" y="4885"/>
                    </a:moveTo>
                    <a:cubicBezTo>
                      <a:pt x="5718" y="4885"/>
                      <a:pt x="5328" y="5080"/>
                      <a:pt x="5218" y="5319"/>
                    </a:cubicBezTo>
                    <a:cubicBezTo>
                      <a:pt x="5107" y="5561"/>
                      <a:pt x="5320" y="5758"/>
                      <a:pt x="5695" y="5758"/>
                    </a:cubicBezTo>
                    <a:cubicBezTo>
                      <a:pt x="6069" y="5758"/>
                      <a:pt x="6460" y="5561"/>
                      <a:pt x="6567" y="5319"/>
                    </a:cubicBezTo>
                    <a:cubicBezTo>
                      <a:pt x="6672" y="5080"/>
                      <a:pt x="6457" y="4885"/>
                      <a:pt x="6087" y="4885"/>
                    </a:cubicBezTo>
                    <a:close/>
                    <a:moveTo>
                      <a:pt x="7727" y="4885"/>
                    </a:moveTo>
                    <a:cubicBezTo>
                      <a:pt x="7357" y="4885"/>
                      <a:pt x="6972" y="5080"/>
                      <a:pt x="6868" y="5319"/>
                    </a:cubicBezTo>
                    <a:cubicBezTo>
                      <a:pt x="6762" y="5561"/>
                      <a:pt x="6980" y="5758"/>
                      <a:pt x="7354" y="5758"/>
                    </a:cubicBezTo>
                    <a:cubicBezTo>
                      <a:pt x="7729" y="5758"/>
                      <a:pt x="8115" y="5561"/>
                      <a:pt x="8215" y="5319"/>
                    </a:cubicBezTo>
                    <a:cubicBezTo>
                      <a:pt x="8315" y="5080"/>
                      <a:pt x="8097" y="4885"/>
                      <a:pt x="7727" y="4885"/>
                    </a:cubicBezTo>
                    <a:close/>
                    <a:moveTo>
                      <a:pt x="9366" y="4885"/>
                    </a:moveTo>
                    <a:cubicBezTo>
                      <a:pt x="8996" y="4885"/>
                      <a:pt x="8616" y="5080"/>
                      <a:pt x="8517" y="5319"/>
                    </a:cubicBezTo>
                    <a:cubicBezTo>
                      <a:pt x="8418" y="5561"/>
                      <a:pt x="8640" y="5758"/>
                      <a:pt x="9014" y="5758"/>
                    </a:cubicBezTo>
                    <a:cubicBezTo>
                      <a:pt x="9389" y="5758"/>
                      <a:pt x="9770" y="5561"/>
                      <a:pt x="9865" y="5319"/>
                    </a:cubicBezTo>
                    <a:cubicBezTo>
                      <a:pt x="9960" y="5080"/>
                      <a:pt x="9736" y="4885"/>
                      <a:pt x="9366" y="4885"/>
                    </a:cubicBezTo>
                    <a:close/>
                    <a:moveTo>
                      <a:pt x="11005" y="4885"/>
                    </a:moveTo>
                    <a:cubicBezTo>
                      <a:pt x="10635" y="4885"/>
                      <a:pt x="10260" y="5080"/>
                      <a:pt x="10167" y="5319"/>
                    </a:cubicBezTo>
                    <a:cubicBezTo>
                      <a:pt x="10073" y="5561"/>
                      <a:pt x="10299" y="5758"/>
                      <a:pt x="10674" y="5758"/>
                    </a:cubicBezTo>
                    <a:cubicBezTo>
                      <a:pt x="11048" y="5758"/>
                      <a:pt x="11425" y="5561"/>
                      <a:pt x="11514" y="5319"/>
                    </a:cubicBezTo>
                    <a:cubicBezTo>
                      <a:pt x="11603" y="5080"/>
                      <a:pt x="11375" y="4885"/>
                      <a:pt x="11005" y="4885"/>
                    </a:cubicBezTo>
                    <a:close/>
                    <a:moveTo>
                      <a:pt x="12645" y="4885"/>
                    </a:moveTo>
                    <a:cubicBezTo>
                      <a:pt x="12275" y="4885"/>
                      <a:pt x="11903" y="5080"/>
                      <a:pt x="11816" y="5319"/>
                    </a:cubicBezTo>
                    <a:cubicBezTo>
                      <a:pt x="11728" y="5561"/>
                      <a:pt x="11960" y="5758"/>
                      <a:pt x="12334" y="5758"/>
                    </a:cubicBezTo>
                    <a:cubicBezTo>
                      <a:pt x="12709" y="5758"/>
                      <a:pt x="13081" y="5561"/>
                      <a:pt x="13164" y="5319"/>
                    </a:cubicBezTo>
                    <a:cubicBezTo>
                      <a:pt x="13247" y="5080"/>
                      <a:pt x="13014" y="4885"/>
                      <a:pt x="12645" y="4885"/>
                    </a:cubicBezTo>
                    <a:close/>
                    <a:moveTo>
                      <a:pt x="14284" y="4885"/>
                    </a:moveTo>
                    <a:cubicBezTo>
                      <a:pt x="13914" y="4885"/>
                      <a:pt x="13548" y="5080"/>
                      <a:pt x="13466" y="5319"/>
                    </a:cubicBezTo>
                    <a:cubicBezTo>
                      <a:pt x="13384" y="5561"/>
                      <a:pt x="13619" y="5758"/>
                      <a:pt x="13994" y="5758"/>
                    </a:cubicBezTo>
                    <a:cubicBezTo>
                      <a:pt x="14369" y="5758"/>
                      <a:pt x="14736" y="5561"/>
                      <a:pt x="14814" y="5319"/>
                    </a:cubicBezTo>
                    <a:cubicBezTo>
                      <a:pt x="14891" y="5080"/>
                      <a:pt x="14654" y="4885"/>
                      <a:pt x="14284" y="4885"/>
                    </a:cubicBezTo>
                    <a:close/>
                    <a:moveTo>
                      <a:pt x="15924" y="4885"/>
                    </a:moveTo>
                    <a:cubicBezTo>
                      <a:pt x="15554" y="4885"/>
                      <a:pt x="15193" y="5080"/>
                      <a:pt x="15116" y="5319"/>
                    </a:cubicBezTo>
                    <a:cubicBezTo>
                      <a:pt x="15039" y="5561"/>
                      <a:pt x="15281" y="5758"/>
                      <a:pt x="15655" y="5758"/>
                    </a:cubicBezTo>
                    <a:cubicBezTo>
                      <a:pt x="16029" y="5758"/>
                      <a:pt x="16392" y="5561"/>
                      <a:pt x="16465" y="5319"/>
                    </a:cubicBezTo>
                    <a:cubicBezTo>
                      <a:pt x="16536" y="5080"/>
                      <a:pt x="16293" y="4885"/>
                      <a:pt x="15924" y="4885"/>
                    </a:cubicBezTo>
                    <a:close/>
                    <a:moveTo>
                      <a:pt x="17564" y="4885"/>
                    </a:moveTo>
                    <a:cubicBezTo>
                      <a:pt x="17194" y="4885"/>
                      <a:pt x="16837" y="5080"/>
                      <a:pt x="16766" y="5319"/>
                    </a:cubicBezTo>
                    <a:cubicBezTo>
                      <a:pt x="16695" y="5561"/>
                      <a:pt x="16941" y="5758"/>
                      <a:pt x="17315" y="5758"/>
                    </a:cubicBezTo>
                    <a:cubicBezTo>
                      <a:pt x="17690" y="5758"/>
                      <a:pt x="18047" y="5561"/>
                      <a:pt x="18114" y="5319"/>
                    </a:cubicBezTo>
                    <a:cubicBezTo>
                      <a:pt x="18180" y="5080"/>
                      <a:pt x="17934" y="4885"/>
                      <a:pt x="17564" y="4885"/>
                    </a:cubicBezTo>
                    <a:close/>
                    <a:moveTo>
                      <a:pt x="19203" y="4885"/>
                    </a:moveTo>
                    <a:cubicBezTo>
                      <a:pt x="18833" y="4885"/>
                      <a:pt x="18481" y="5080"/>
                      <a:pt x="18416" y="5319"/>
                    </a:cubicBezTo>
                    <a:cubicBezTo>
                      <a:pt x="18351" y="5561"/>
                      <a:pt x="18601" y="5758"/>
                      <a:pt x="18976" y="5758"/>
                    </a:cubicBezTo>
                    <a:cubicBezTo>
                      <a:pt x="19350" y="5758"/>
                      <a:pt x="19703" y="5561"/>
                      <a:pt x="19764" y="5319"/>
                    </a:cubicBezTo>
                    <a:cubicBezTo>
                      <a:pt x="19824" y="5080"/>
                      <a:pt x="19573" y="4885"/>
                      <a:pt x="19203" y="4885"/>
                    </a:cubicBezTo>
                    <a:close/>
                    <a:moveTo>
                      <a:pt x="20865" y="4885"/>
                    </a:moveTo>
                    <a:cubicBezTo>
                      <a:pt x="20495" y="4885"/>
                      <a:pt x="20147" y="5080"/>
                      <a:pt x="20088" y="5319"/>
                    </a:cubicBezTo>
                    <a:cubicBezTo>
                      <a:pt x="20028" y="5561"/>
                      <a:pt x="20283" y="5758"/>
                      <a:pt x="20658" y="5758"/>
                    </a:cubicBezTo>
                    <a:cubicBezTo>
                      <a:pt x="21032" y="5758"/>
                      <a:pt x="21380" y="5561"/>
                      <a:pt x="21435" y="5319"/>
                    </a:cubicBezTo>
                    <a:cubicBezTo>
                      <a:pt x="21490" y="5080"/>
                      <a:pt x="21235" y="4885"/>
                      <a:pt x="20865" y="4885"/>
                    </a:cubicBezTo>
                    <a:close/>
                    <a:moveTo>
                      <a:pt x="5597" y="5954"/>
                    </a:moveTo>
                    <a:cubicBezTo>
                      <a:pt x="5221" y="5954"/>
                      <a:pt x="4825" y="6153"/>
                      <a:pt x="4711" y="6401"/>
                    </a:cubicBezTo>
                    <a:cubicBezTo>
                      <a:pt x="4597" y="6650"/>
                      <a:pt x="4812" y="6853"/>
                      <a:pt x="5192" y="6853"/>
                    </a:cubicBezTo>
                    <a:cubicBezTo>
                      <a:pt x="5572" y="6853"/>
                      <a:pt x="5971" y="6650"/>
                      <a:pt x="6081" y="6401"/>
                    </a:cubicBezTo>
                    <a:cubicBezTo>
                      <a:pt x="6190" y="6153"/>
                      <a:pt x="5972" y="5954"/>
                      <a:pt x="5597" y="5954"/>
                    </a:cubicBezTo>
                    <a:close/>
                    <a:moveTo>
                      <a:pt x="7278" y="5954"/>
                    </a:moveTo>
                    <a:cubicBezTo>
                      <a:pt x="6903" y="5954"/>
                      <a:pt x="6511" y="6153"/>
                      <a:pt x="6403" y="6401"/>
                    </a:cubicBezTo>
                    <a:cubicBezTo>
                      <a:pt x="6295" y="6650"/>
                      <a:pt x="6514" y="6853"/>
                      <a:pt x="6894" y="6853"/>
                    </a:cubicBezTo>
                    <a:cubicBezTo>
                      <a:pt x="7275" y="6853"/>
                      <a:pt x="7667" y="6650"/>
                      <a:pt x="7771" y="6401"/>
                    </a:cubicBezTo>
                    <a:cubicBezTo>
                      <a:pt x="7874" y="6153"/>
                      <a:pt x="7654" y="5954"/>
                      <a:pt x="7278" y="5954"/>
                    </a:cubicBezTo>
                    <a:close/>
                    <a:moveTo>
                      <a:pt x="8938" y="5954"/>
                    </a:moveTo>
                    <a:cubicBezTo>
                      <a:pt x="8563" y="5954"/>
                      <a:pt x="8176" y="6153"/>
                      <a:pt x="8074" y="6401"/>
                    </a:cubicBezTo>
                    <a:cubicBezTo>
                      <a:pt x="7971" y="6650"/>
                      <a:pt x="8195" y="6853"/>
                      <a:pt x="8575" y="6853"/>
                    </a:cubicBezTo>
                    <a:cubicBezTo>
                      <a:pt x="8956" y="6853"/>
                      <a:pt x="9345" y="6650"/>
                      <a:pt x="9442" y="6401"/>
                    </a:cubicBezTo>
                    <a:cubicBezTo>
                      <a:pt x="9540" y="6153"/>
                      <a:pt x="9314" y="5954"/>
                      <a:pt x="8938" y="5954"/>
                    </a:cubicBezTo>
                    <a:close/>
                    <a:moveTo>
                      <a:pt x="10597" y="5954"/>
                    </a:moveTo>
                    <a:cubicBezTo>
                      <a:pt x="10222" y="5954"/>
                      <a:pt x="9841" y="6153"/>
                      <a:pt x="9744" y="6401"/>
                    </a:cubicBezTo>
                    <a:cubicBezTo>
                      <a:pt x="9647" y="6650"/>
                      <a:pt x="9876" y="6853"/>
                      <a:pt x="10257" y="6853"/>
                    </a:cubicBezTo>
                    <a:cubicBezTo>
                      <a:pt x="10637" y="6853"/>
                      <a:pt x="11021" y="6650"/>
                      <a:pt x="11112" y="6401"/>
                    </a:cubicBezTo>
                    <a:cubicBezTo>
                      <a:pt x="11204" y="6153"/>
                      <a:pt x="10973" y="5954"/>
                      <a:pt x="10597" y="5954"/>
                    </a:cubicBezTo>
                    <a:close/>
                    <a:moveTo>
                      <a:pt x="12258" y="5954"/>
                    </a:moveTo>
                    <a:cubicBezTo>
                      <a:pt x="11883" y="5954"/>
                      <a:pt x="11505" y="6153"/>
                      <a:pt x="11415" y="6401"/>
                    </a:cubicBezTo>
                    <a:cubicBezTo>
                      <a:pt x="11324" y="6650"/>
                      <a:pt x="11559" y="6853"/>
                      <a:pt x="11938" y="6853"/>
                    </a:cubicBezTo>
                    <a:cubicBezTo>
                      <a:pt x="12319" y="6853"/>
                      <a:pt x="12698" y="6650"/>
                      <a:pt x="12784" y="6401"/>
                    </a:cubicBezTo>
                    <a:cubicBezTo>
                      <a:pt x="12870" y="6153"/>
                      <a:pt x="12633" y="5954"/>
                      <a:pt x="12258" y="5954"/>
                    </a:cubicBezTo>
                    <a:close/>
                    <a:moveTo>
                      <a:pt x="13939" y="5954"/>
                    </a:moveTo>
                    <a:cubicBezTo>
                      <a:pt x="13563" y="5954"/>
                      <a:pt x="13191" y="6153"/>
                      <a:pt x="13107" y="6401"/>
                    </a:cubicBezTo>
                    <a:cubicBezTo>
                      <a:pt x="13022" y="6650"/>
                      <a:pt x="13260" y="6853"/>
                      <a:pt x="13641" y="6853"/>
                    </a:cubicBezTo>
                    <a:cubicBezTo>
                      <a:pt x="14021" y="6853"/>
                      <a:pt x="14395" y="6650"/>
                      <a:pt x="14476" y="6401"/>
                    </a:cubicBezTo>
                    <a:cubicBezTo>
                      <a:pt x="14555" y="6153"/>
                      <a:pt x="14315" y="5954"/>
                      <a:pt x="13939" y="5954"/>
                    </a:cubicBezTo>
                    <a:close/>
                    <a:moveTo>
                      <a:pt x="15600" y="5954"/>
                    </a:moveTo>
                    <a:cubicBezTo>
                      <a:pt x="15225" y="5954"/>
                      <a:pt x="14857" y="6153"/>
                      <a:pt x="14778" y="6401"/>
                    </a:cubicBezTo>
                    <a:cubicBezTo>
                      <a:pt x="14699" y="6650"/>
                      <a:pt x="14942" y="6853"/>
                      <a:pt x="15323" y="6853"/>
                    </a:cubicBezTo>
                    <a:cubicBezTo>
                      <a:pt x="15703" y="6853"/>
                      <a:pt x="16072" y="6650"/>
                      <a:pt x="16147" y="6401"/>
                    </a:cubicBezTo>
                    <a:cubicBezTo>
                      <a:pt x="16221" y="6153"/>
                      <a:pt x="15975" y="5954"/>
                      <a:pt x="15600" y="5954"/>
                    </a:cubicBezTo>
                    <a:close/>
                    <a:moveTo>
                      <a:pt x="17261" y="5954"/>
                    </a:moveTo>
                    <a:cubicBezTo>
                      <a:pt x="16886" y="5954"/>
                      <a:pt x="16522" y="6153"/>
                      <a:pt x="16449" y="6401"/>
                    </a:cubicBezTo>
                    <a:cubicBezTo>
                      <a:pt x="16375" y="6650"/>
                      <a:pt x="16625" y="6853"/>
                      <a:pt x="17005" y="6853"/>
                    </a:cubicBezTo>
                    <a:cubicBezTo>
                      <a:pt x="17385" y="6853"/>
                      <a:pt x="17749" y="6650"/>
                      <a:pt x="17817" y="6401"/>
                    </a:cubicBezTo>
                    <a:cubicBezTo>
                      <a:pt x="17886" y="6153"/>
                      <a:pt x="17636" y="5954"/>
                      <a:pt x="17261" y="5954"/>
                    </a:cubicBezTo>
                    <a:close/>
                    <a:moveTo>
                      <a:pt x="18943" y="5954"/>
                    </a:moveTo>
                    <a:cubicBezTo>
                      <a:pt x="18567" y="5954"/>
                      <a:pt x="18208" y="6153"/>
                      <a:pt x="18141" y="6401"/>
                    </a:cubicBezTo>
                    <a:cubicBezTo>
                      <a:pt x="18074" y="6650"/>
                      <a:pt x="18327" y="6853"/>
                      <a:pt x="18708" y="6853"/>
                    </a:cubicBezTo>
                    <a:cubicBezTo>
                      <a:pt x="19088" y="6853"/>
                      <a:pt x="19447" y="6650"/>
                      <a:pt x="19510" y="6401"/>
                    </a:cubicBezTo>
                    <a:cubicBezTo>
                      <a:pt x="19572" y="6153"/>
                      <a:pt x="19318" y="5954"/>
                      <a:pt x="18943" y="5954"/>
                    </a:cubicBezTo>
                    <a:close/>
                    <a:moveTo>
                      <a:pt x="6809" y="7057"/>
                    </a:moveTo>
                    <a:cubicBezTo>
                      <a:pt x="6428" y="7057"/>
                      <a:pt x="6029" y="7263"/>
                      <a:pt x="5917" y="7518"/>
                    </a:cubicBezTo>
                    <a:cubicBezTo>
                      <a:pt x="5805" y="7775"/>
                      <a:pt x="6027" y="7984"/>
                      <a:pt x="6414" y="7984"/>
                    </a:cubicBezTo>
                    <a:cubicBezTo>
                      <a:pt x="6800" y="7984"/>
                      <a:pt x="7200" y="7775"/>
                      <a:pt x="7307" y="7518"/>
                    </a:cubicBezTo>
                    <a:cubicBezTo>
                      <a:pt x="7414" y="7263"/>
                      <a:pt x="7190" y="7057"/>
                      <a:pt x="6809" y="7057"/>
                    </a:cubicBezTo>
                    <a:close/>
                    <a:moveTo>
                      <a:pt x="8489" y="7057"/>
                    </a:moveTo>
                    <a:cubicBezTo>
                      <a:pt x="8108" y="7057"/>
                      <a:pt x="7714" y="7263"/>
                      <a:pt x="7608" y="7518"/>
                    </a:cubicBezTo>
                    <a:cubicBezTo>
                      <a:pt x="7502" y="7775"/>
                      <a:pt x="7730" y="7984"/>
                      <a:pt x="8116" y="7984"/>
                    </a:cubicBezTo>
                    <a:cubicBezTo>
                      <a:pt x="8502" y="7984"/>
                      <a:pt x="8898" y="7775"/>
                      <a:pt x="8999" y="7518"/>
                    </a:cubicBezTo>
                    <a:cubicBezTo>
                      <a:pt x="9099" y="7263"/>
                      <a:pt x="8871" y="7057"/>
                      <a:pt x="8489" y="7057"/>
                    </a:cubicBezTo>
                    <a:close/>
                    <a:moveTo>
                      <a:pt x="10191" y="7057"/>
                    </a:moveTo>
                    <a:cubicBezTo>
                      <a:pt x="9810" y="7057"/>
                      <a:pt x="9421" y="7263"/>
                      <a:pt x="9321" y="7518"/>
                    </a:cubicBezTo>
                    <a:cubicBezTo>
                      <a:pt x="9221" y="7775"/>
                      <a:pt x="9453" y="7984"/>
                      <a:pt x="9840" y="7984"/>
                    </a:cubicBezTo>
                    <a:cubicBezTo>
                      <a:pt x="10226" y="7984"/>
                      <a:pt x="10616" y="7775"/>
                      <a:pt x="10711" y="7518"/>
                    </a:cubicBezTo>
                    <a:cubicBezTo>
                      <a:pt x="10806" y="7263"/>
                      <a:pt x="10573" y="7057"/>
                      <a:pt x="10191" y="7057"/>
                    </a:cubicBezTo>
                    <a:close/>
                    <a:moveTo>
                      <a:pt x="11872" y="7057"/>
                    </a:moveTo>
                    <a:cubicBezTo>
                      <a:pt x="11491" y="7057"/>
                      <a:pt x="11106" y="7263"/>
                      <a:pt x="11013" y="7518"/>
                    </a:cubicBezTo>
                    <a:cubicBezTo>
                      <a:pt x="10919" y="7775"/>
                      <a:pt x="11157" y="7984"/>
                      <a:pt x="11543" y="7984"/>
                    </a:cubicBezTo>
                    <a:cubicBezTo>
                      <a:pt x="11929" y="7984"/>
                      <a:pt x="12315" y="7775"/>
                      <a:pt x="12404" y="7518"/>
                    </a:cubicBezTo>
                    <a:cubicBezTo>
                      <a:pt x="12492" y="7263"/>
                      <a:pt x="12254" y="7057"/>
                      <a:pt x="11872" y="7057"/>
                    </a:cubicBezTo>
                    <a:close/>
                    <a:moveTo>
                      <a:pt x="13575" y="7057"/>
                    </a:moveTo>
                    <a:cubicBezTo>
                      <a:pt x="13193" y="7057"/>
                      <a:pt x="12813" y="7263"/>
                      <a:pt x="12726" y="7518"/>
                    </a:cubicBezTo>
                    <a:cubicBezTo>
                      <a:pt x="12638" y="7775"/>
                      <a:pt x="12880" y="7984"/>
                      <a:pt x="13266" y="7984"/>
                    </a:cubicBezTo>
                    <a:cubicBezTo>
                      <a:pt x="13652" y="7984"/>
                      <a:pt x="14033" y="7775"/>
                      <a:pt x="14116" y="7518"/>
                    </a:cubicBezTo>
                    <a:cubicBezTo>
                      <a:pt x="14198" y="7263"/>
                      <a:pt x="13956" y="7057"/>
                      <a:pt x="13575" y="7057"/>
                    </a:cubicBezTo>
                    <a:close/>
                    <a:moveTo>
                      <a:pt x="15256" y="7057"/>
                    </a:moveTo>
                    <a:cubicBezTo>
                      <a:pt x="14875" y="7057"/>
                      <a:pt x="14500" y="7263"/>
                      <a:pt x="14419" y="7518"/>
                    </a:cubicBezTo>
                    <a:cubicBezTo>
                      <a:pt x="14337" y="7775"/>
                      <a:pt x="14584" y="7984"/>
                      <a:pt x="14970" y="7984"/>
                    </a:cubicBezTo>
                    <a:cubicBezTo>
                      <a:pt x="15356" y="7984"/>
                      <a:pt x="15732" y="7775"/>
                      <a:pt x="15809" y="7518"/>
                    </a:cubicBezTo>
                    <a:cubicBezTo>
                      <a:pt x="15886" y="7263"/>
                      <a:pt x="15637" y="7057"/>
                      <a:pt x="15256" y="7057"/>
                    </a:cubicBezTo>
                    <a:close/>
                    <a:moveTo>
                      <a:pt x="16958" y="7057"/>
                    </a:moveTo>
                    <a:cubicBezTo>
                      <a:pt x="16577" y="7057"/>
                      <a:pt x="16207" y="7263"/>
                      <a:pt x="16132" y="7518"/>
                    </a:cubicBezTo>
                    <a:cubicBezTo>
                      <a:pt x="16056" y="7775"/>
                      <a:pt x="16308" y="7984"/>
                      <a:pt x="16694" y="7984"/>
                    </a:cubicBezTo>
                    <a:cubicBezTo>
                      <a:pt x="17081" y="7984"/>
                      <a:pt x="17451" y="7775"/>
                      <a:pt x="17522" y="7518"/>
                    </a:cubicBezTo>
                    <a:cubicBezTo>
                      <a:pt x="17592" y="7263"/>
                      <a:pt x="17340" y="7057"/>
                      <a:pt x="16958" y="7057"/>
                    </a:cubicBezTo>
                    <a:close/>
                    <a:moveTo>
                      <a:pt x="18640" y="7057"/>
                    </a:moveTo>
                    <a:cubicBezTo>
                      <a:pt x="18258" y="7057"/>
                      <a:pt x="17893" y="7263"/>
                      <a:pt x="17824" y="7518"/>
                    </a:cubicBezTo>
                    <a:cubicBezTo>
                      <a:pt x="17754" y="7775"/>
                      <a:pt x="18011" y="7984"/>
                      <a:pt x="18397" y="7984"/>
                    </a:cubicBezTo>
                    <a:cubicBezTo>
                      <a:pt x="18784" y="7984"/>
                      <a:pt x="19150" y="7775"/>
                      <a:pt x="19215" y="7518"/>
                    </a:cubicBezTo>
                    <a:cubicBezTo>
                      <a:pt x="19279" y="7263"/>
                      <a:pt x="19021" y="7057"/>
                      <a:pt x="18640" y="7057"/>
                    </a:cubicBezTo>
                    <a:close/>
                    <a:moveTo>
                      <a:pt x="8042" y="8195"/>
                    </a:moveTo>
                    <a:cubicBezTo>
                      <a:pt x="7655" y="8195"/>
                      <a:pt x="7253" y="8407"/>
                      <a:pt x="7144" y="8671"/>
                    </a:cubicBezTo>
                    <a:cubicBezTo>
                      <a:pt x="7034" y="8936"/>
                      <a:pt x="7264" y="9152"/>
                      <a:pt x="7656" y="9152"/>
                    </a:cubicBezTo>
                    <a:cubicBezTo>
                      <a:pt x="8049" y="9152"/>
                      <a:pt x="8453" y="8936"/>
                      <a:pt x="8557" y="8671"/>
                    </a:cubicBezTo>
                    <a:cubicBezTo>
                      <a:pt x="8661" y="8407"/>
                      <a:pt x="8429" y="8195"/>
                      <a:pt x="8042" y="8195"/>
                    </a:cubicBezTo>
                    <a:close/>
                    <a:moveTo>
                      <a:pt x="9743" y="8195"/>
                    </a:moveTo>
                    <a:cubicBezTo>
                      <a:pt x="9355" y="8195"/>
                      <a:pt x="8959" y="8407"/>
                      <a:pt x="8857" y="8671"/>
                    </a:cubicBezTo>
                    <a:cubicBezTo>
                      <a:pt x="8753" y="8936"/>
                      <a:pt x="8988" y="9152"/>
                      <a:pt x="9380" y="9152"/>
                    </a:cubicBezTo>
                    <a:cubicBezTo>
                      <a:pt x="9773" y="9152"/>
                      <a:pt x="10170" y="8936"/>
                      <a:pt x="10269" y="8671"/>
                    </a:cubicBezTo>
                    <a:cubicBezTo>
                      <a:pt x="10366" y="8407"/>
                      <a:pt x="10131" y="8195"/>
                      <a:pt x="9743" y="8195"/>
                    </a:cubicBezTo>
                    <a:close/>
                    <a:moveTo>
                      <a:pt x="11466" y="8195"/>
                    </a:moveTo>
                    <a:cubicBezTo>
                      <a:pt x="11079" y="8195"/>
                      <a:pt x="10687" y="8407"/>
                      <a:pt x="10591" y="8671"/>
                    </a:cubicBezTo>
                    <a:cubicBezTo>
                      <a:pt x="10494" y="8936"/>
                      <a:pt x="10734" y="9152"/>
                      <a:pt x="11126" y="9152"/>
                    </a:cubicBezTo>
                    <a:cubicBezTo>
                      <a:pt x="11518" y="9152"/>
                      <a:pt x="11912" y="8936"/>
                      <a:pt x="12003" y="8671"/>
                    </a:cubicBezTo>
                    <a:cubicBezTo>
                      <a:pt x="12095" y="8407"/>
                      <a:pt x="11853" y="8195"/>
                      <a:pt x="11466" y="8195"/>
                    </a:cubicBezTo>
                    <a:close/>
                    <a:moveTo>
                      <a:pt x="13189" y="8195"/>
                    </a:moveTo>
                    <a:cubicBezTo>
                      <a:pt x="12801" y="8195"/>
                      <a:pt x="12415" y="8407"/>
                      <a:pt x="12325" y="8671"/>
                    </a:cubicBezTo>
                    <a:cubicBezTo>
                      <a:pt x="12234" y="8936"/>
                      <a:pt x="12478" y="9152"/>
                      <a:pt x="12871" y="9152"/>
                    </a:cubicBezTo>
                    <a:cubicBezTo>
                      <a:pt x="13263" y="9152"/>
                      <a:pt x="13651" y="8936"/>
                      <a:pt x="13737" y="8671"/>
                    </a:cubicBezTo>
                    <a:cubicBezTo>
                      <a:pt x="13822" y="8407"/>
                      <a:pt x="13576" y="8195"/>
                      <a:pt x="13189" y="8195"/>
                    </a:cubicBezTo>
                    <a:close/>
                    <a:moveTo>
                      <a:pt x="14912" y="8195"/>
                    </a:moveTo>
                    <a:cubicBezTo>
                      <a:pt x="14525" y="8195"/>
                      <a:pt x="14143" y="8407"/>
                      <a:pt x="14059" y="8671"/>
                    </a:cubicBezTo>
                    <a:cubicBezTo>
                      <a:pt x="13975" y="8936"/>
                      <a:pt x="14225" y="9152"/>
                      <a:pt x="14617" y="9152"/>
                    </a:cubicBezTo>
                    <a:cubicBezTo>
                      <a:pt x="15010" y="9152"/>
                      <a:pt x="15393" y="8936"/>
                      <a:pt x="15472" y="8671"/>
                    </a:cubicBezTo>
                    <a:cubicBezTo>
                      <a:pt x="15551" y="8407"/>
                      <a:pt x="15300" y="8195"/>
                      <a:pt x="14912" y="8195"/>
                    </a:cubicBezTo>
                    <a:close/>
                    <a:moveTo>
                      <a:pt x="16635" y="8195"/>
                    </a:moveTo>
                    <a:cubicBezTo>
                      <a:pt x="16248" y="8195"/>
                      <a:pt x="15871" y="8407"/>
                      <a:pt x="15793" y="8671"/>
                    </a:cubicBezTo>
                    <a:cubicBezTo>
                      <a:pt x="15715" y="8936"/>
                      <a:pt x="15970" y="9152"/>
                      <a:pt x="16363" y="9152"/>
                    </a:cubicBezTo>
                    <a:cubicBezTo>
                      <a:pt x="16755" y="9152"/>
                      <a:pt x="17133" y="8936"/>
                      <a:pt x="17206" y="8671"/>
                    </a:cubicBezTo>
                    <a:cubicBezTo>
                      <a:pt x="17279" y="8407"/>
                      <a:pt x="17023" y="8195"/>
                      <a:pt x="16635" y="8195"/>
                    </a:cubicBezTo>
                    <a:close/>
                    <a:moveTo>
                      <a:pt x="18359" y="8195"/>
                    </a:moveTo>
                    <a:cubicBezTo>
                      <a:pt x="17971" y="8195"/>
                      <a:pt x="17600" y="8407"/>
                      <a:pt x="17528" y="8671"/>
                    </a:cubicBezTo>
                    <a:cubicBezTo>
                      <a:pt x="17456" y="8936"/>
                      <a:pt x="17716" y="9152"/>
                      <a:pt x="18109" y="9152"/>
                    </a:cubicBezTo>
                    <a:cubicBezTo>
                      <a:pt x="18501" y="9152"/>
                      <a:pt x="18874" y="8936"/>
                      <a:pt x="18941" y="8671"/>
                    </a:cubicBezTo>
                    <a:cubicBezTo>
                      <a:pt x="19007" y="8407"/>
                      <a:pt x="18747" y="8195"/>
                      <a:pt x="18359" y="8195"/>
                    </a:cubicBezTo>
                    <a:close/>
                    <a:moveTo>
                      <a:pt x="7553" y="9351"/>
                    </a:moveTo>
                    <a:cubicBezTo>
                      <a:pt x="7159" y="9351"/>
                      <a:pt x="6749" y="9570"/>
                      <a:pt x="6637" y="9842"/>
                    </a:cubicBezTo>
                    <a:cubicBezTo>
                      <a:pt x="6524" y="10116"/>
                      <a:pt x="6756" y="10339"/>
                      <a:pt x="7154" y="10339"/>
                    </a:cubicBezTo>
                    <a:cubicBezTo>
                      <a:pt x="7553" y="10339"/>
                      <a:pt x="7965" y="10116"/>
                      <a:pt x="8072" y="9842"/>
                    </a:cubicBezTo>
                    <a:cubicBezTo>
                      <a:pt x="8179" y="9570"/>
                      <a:pt x="7946" y="9351"/>
                      <a:pt x="7553" y="9351"/>
                    </a:cubicBezTo>
                    <a:close/>
                    <a:moveTo>
                      <a:pt x="9317" y="9351"/>
                    </a:moveTo>
                    <a:cubicBezTo>
                      <a:pt x="8923" y="9351"/>
                      <a:pt x="8519" y="9570"/>
                      <a:pt x="8413" y="9842"/>
                    </a:cubicBezTo>
                    <a:cubicBezTo>
                      <a:pt x="8307" y="10116"/>
                      <a:pt x="8543" y="10339"/>
                      <a:pt x="8942" y="10339"/>
                    </a:cubicBezTo>
                    <a:cubicBezTo>
                      <a:pt x="9341" y="10339"/>
                      <a:pt x="9747" y="10116"/>
                      <a:pt x="9848" y="9842"/>
                    </a:cubicBezTo>
                    <a:cubicBezTo>
                      <a:pt x="9949" y="9570"/>
                      <a:pt x="9711" y="9351"/>
                      <a:pt x="9317" y="9351"/>
                    </a:cubicBezTo>
                    <a:close/>
                    <a:moveTo>
                      <a:pt x="11061" y="9351"/>
                    </a:moveTo>
                    <a:cubicBezTo>
                      <a:pt x="10668" y="9351"/>
                      <a:pt x="10267" y="9570"/>
                      <a:pt x="10168" y="9842"/>
                    </a:cubicBezTo>
                    <a:cubicBezTo>
                      <a:pt x="10068" y="10116"/>
                      <a:pt x="10310" y="10339"/>
                      <a:pt x="10709" y="10339"/>
                    </a:cubicBezTo>
                    <a:cubicBezTo>
                      <a:pt x="11107" y="10339"/>
                      <a:pt x="11509" y="10116"/>
                      <a:pt x="11604" y="9842"/>
                    </a:cubicBezTo>
                    <a:cubicBezTo>
                      <a:pt x="11698" y="9570"/>
                      <a:pt x="11454" y="9351"/>
                      <a:pt x="11061" y="9351"/>
                    </a:cubicBezTo>
                    <a:close/>
                    <a:moveTo>
                      <a:pt x="12804" y="9351"/>
                    </a:moveTo>
                    <a:cubicBezTo>
                      <a:pt x="12410" y="9351"/>
                      <a:pt x="12016" y="9570"/>
                      <a:pt x="11923" y="9842"/>
                    </a:cubicBezTo>
                    <a:cubicBezTo>
                      <a:pt x="11830" y="10116"/>
                      <a:pt x="12076" y="10339"/>
                      <a:pt x="12476" y="10339"/>
                    </a:cubicBezTo>
                    <a:cubicBezTo>
                      <a:pt x="12875" y="10339"/>
                      <a:pt x="13270" y="10116"/>
                      <a:pt x="13358" y="9842"/>
                    </a:cubicBezTo>
                    <a:cubicBezTo>
                      <a:pt x="13446" y="9570"/>
                      <a:pt x="13198" y="9351"/>
                      <a:pt x="12804" y="9351"/>
                    </a:cubicBezTo>
                    <a:close/>
                    <a:moveTo>
                      <a:pt x="14548" y="9351"/>
                    </a:moveTo>
                    <a:cubicBezTo>
                      <a:pt x="14155" y="9351"/>
                      <a:pt x="13765" y="9570"/>
                      <a:pt x="13679" y="9842"/>
                    </a:cubicBezTo>
                    <a:cubicBezTo>
                      <a:pt x="13591" y="10116"/>
                      <a:pt x="13844" y="10339"/>
                      <a:pt x="14243" y="10339"/>
                    </a:cubicBezTo>
                    <a:cubicBezTo>
                      <a:pt x="14642" y="10339"/>
                      <a:pt x="15032" y="10116"/>
                      <a:pt x="15114" y="9842"/>
                    </a:cubicBezTo>
                    <a:cubicBezTo>
                      <a:pt x="15196" y="9570"/>
                      <a:pt x="14942" y="9351"/>
                      <a:pt x="14548" y="9351"/>
                    </a:cubicBezTo>
                    <a:close/>
                    <a:moveTo>
                      <a:pt x="16292" y="9351"/>
                    </a:moveTo>
                    <a:cubicBezTo>
                      <a:pt x="15898" y="9351"/>
                      <a:pt x="15514" y="9570"/>
                      <a:pt x="15434" y="9842"/>
                    </a:cubicBezTo>
                    <a:cubicBezTo>
                      <a:pt x="15353" y="10116"/>
                      <a:pt x="15612" y="10339"/>
                      <a:pt x="16010" y="10339"/>
                    </a:cubicBezTo>
                    <a:cubicBezTo>
                      <a:pt x="16409" y="10339"/>
                      <a:pt x="16794" y="10116"/>
                      <a:pt x="16870" y="9842"/>
                    </a:cubicBezTo>
                    <a:cubicBezTo>
                      <a:pt x="16945" y="9570"/>
                      <a:pt x="16686" y="9351"/>
                      <a:pt x="16292" y="9351"/>
                    </a:cubicBezTo>
                    <a:close/>
                    <a:moveTo>
                      <a:pt x="7064" y="10576"/>
                    </a:moveTo>
                    <a:cubicBezTo>
                      <a:pt x="6664" y="10576"/>
                      <a:pt x="6246" y="10802"/>
                      <a:pt x="6130" y="11084"/>
                    </a:cubicBezTo>
                    <a:cubicBezTo>
                      <a:pt x="6013" y="11367"/>
                      <a:pt x="6247" y="11598"/>
                      <a:pt x="6653" y="11598"/>
                    </a:cubicBezTo>
                    <a:cubicBezTo>
                      <a:pt x="7058" y="11598"/>
                      <a:pt x="7478" y="11367"/>
                      <a:pt x="7589" y="11084"/>
                    </a:cubicBezTo>
                    <a:cubicBezTo>
                      <a:pt x="7700" y="10802"/>
                      <a:pt x="7464" y="10576"/>
                      <a:pt x="7064" y="10576"/>
                    </a:cubicBezTo>
                    <a:close/>
                    <a:moveTo>
                      <a:pt x="8849" y="10576"/>
                    </a:moveTo>
                    <a:cubicBezTo>
                      <a:pt x="8449" y="10576"/>
                      <a:pt x="8037" y="10802"/>
                      <a:pt x="7927" y="11084"/>
                    </a:cubicBezTo>
                    <a:cubicBezTo>
                      <a:pt x="7817" y="11367"/>
                      <a:pt x="8055" y="11598"/>
                      <a:pt x="8461" y="11598"/>
                    </a:cubicBezTo>
                    <a:cubicBezTo>
                      <a:pt x="8867" y="11598"/>
                      <a:pt x="9281" y="11367"/>
                      <a:pt x="9386" y="11084"/>
                    </a:cubicBezTo>
                    <a:cubicBezTo>
                      <a:pt x="9490" y="10802"/>
                      <a:pt x="9249" y="10576"/>
                      <a:pt x="8849" y="10576"/>
                    </a:cubicBezTo>
                    <a:close/>
                    <a:moveTo>
                      <a:pt x="10635" y="10576"/>
                    </a:moveTo>
                    <a:cubicBezTo>
                      <a:pt x="10235" y="10576"/>
                      <a:pt x="9827" y="10802"/>
                      <a:pt x="9724" y="11084"/>
                    </a:cubicBezTo>
                    <a:cubicBezTo>
                      <a:pt x="9621" y="11367"/>
                      <a:pt x="9866" y="11598"/>
                      <a:pt x="10271" y="11598"/>
                    </a:cubicBezTo>
                    <a:cubicBezTo>
                      <a:pt x="10677" y="11598"/>
                      <a:pt x="11086" y="11367"/>
                      <a:pt x="11184" y="11084"/>
                    </a:cubicBezTo>
                    <a:cubicBezTo>
                      <a:pt x="11281" y="10802"/>
                      <a:pt x="11034" y="10576"/>
                      <a:pt x="10635" y="10576"/>
                    </a:cubicBezTo>
                    <a:close/>
                    <a:moveTo>
                      <a:pt x="12398" y="10576"/>
                    </a:moveTo>
                    <a:cubicBezTo>
                      <a:pt x="11998" y="10576"/>
                      <a:pt x="11597" y="10802"/>
                      <a:pt x="11500" y="11084"/>
                    </a:cubicBezTo>
                    <a:cubicBezTo>
                      <a:pt x="11404" y="11367"/>
                      <a:pt x="11654" y="11598"/>
                      <a:pt x="12060" y="11598"/>
                    </a:cubicBezTo>
                    <a:cubicBezTo>
                      <a:pt x="12465" y="11598"/>
                      <a:pt x="12868" y="11367"/>
                      <a:pt x="12959" y="11084"/>
                    </a:cubicBezTo>
                    <a:cubicBezTo>
                      <a:pt x="13050" y="10802"/>
                      <a:pt x="12798" y="10576"/>
                      <a:pt x="12398" y="10576"/>
                    </a:cubicBezTo>
                    <a:close/>
                    <a:moveTo>
                      <a:pt x="14184" y="10576"/>
                    </a:moveTo>
                    <a:cubicBezTo>
                      <a:pt x="13784" y="10576"/>
                      <a:pt x="13388" y="10802"/>
                      <a:pt x="13298" y="11084"/>
                    </a:cubicBezTo>
                    <a:cubicBezTo>
                      <a:pt x="13208" y="11367"/>
                      <a:pt x="13464" y="11598"/>
                      <a:pt x="13869" y="11598"/>
                    </a:cubicBezTo>
                    <a:cubicBezTo>
                      <a:pt x="14275" y="11598"/>
                      <a:pt x="14673" y="11367"/>
                      <a:pt x="14758" y="11084"/>
                    </a:cubicBezTo>
                    <a:cubicBezTo>
                      <a:pt x="14842" y="10802"/>
                      <a:pt x="14584" y="10576"/>
                      <a:pt x="14184" y="10576"/>
                    </a:cubicBezTo>
                    <a:close/>
                    <a:moveTo>
                      <a:pt x="6576" y="11820"/>
                    </a:moveTo>
                    <a:cubicBezTo>
                      <a:pt x="6170" y="11820"/>
                      <a:pt x="5743" y="12054"/>
                      <a:pt x="5623" y="12344"/>
                    </a:cubicBezTo>
                    <a:cubicBezTo>
                      <a:pt x="5503" y="12637"/>
                      <a:pt x="5739" y="12876"/>
                      <a:pt x="6151" y="12876"/>
                    </a:cubicBezTo>
                    <a:cubicBezTo>
                      <a:pt x="6563" y="12876"/>
                      <a:pt x="6992" y="12637"/>
                      <a:pt x="7107" y="12344"/>
                    </a:cubicBezTo>
                    <a:cubicBezTo>
                      <a:pt x="7222" y="12054"/>
                      <a:pt x="6983" y="11820"/>
                      <a:pt x="6576" y="11820"/>
                    </a:cubicBezTo>
                    <a:close/>
                    <a:moveTo>
                      <a:pt x="8382" y="11820"/>
                    </a:moveTo>
                    <a:cubicBezTo>
                      <a:pt x="7975" y="11820"/>
                      <a:pt x="7555" y="12054"/>
                      <a:pt x="7442" y="12344"/>
                    </a:cubicBezTo>
                    <a:cubicBezTo>
                      <a:pt x="7328" y="12637"/>
                      <a:pt x="7569" y="12876"/>
                      <a:pt x="7981" y="12876"/>
                    </a:cubicBezTo>
                    <a:cubicBezTo>
                      <a:pt x="8394" y="12876"/>
                      <a:pt x="8816" y="12637"/>
                      <a:pt x="8925" y="12344"/>
                    </a:cubicBezTo>
                    <a:cubicBezTo>
                      <a:pt x="9032" y="12054"/>
                      <a:pt x="8789" y="11820"/>
                      <a:pt x="8382" y="11820"/>
                    </a:cubicBezTo>
                    <a:close/>
                    <a:moveTo>
                      <a:pt x="10188" y="11820"/>
                    </a:moveTo>
                    <a:cubicBezTo>
                      <a:pt x="9782" y="11820"/>
                      <a:pt x="9366" y="12054"/>
                      <a:pt x="9260" y="12344"/>
                    </a:cubicBezTo>
                    <a:cubicBezTo>
                      <a:pt x="9153" y="12637"/>
                      <a:pt x="9400" y="12876"/>
                      <a:pt x="9812" y="12876"/>
                    </a:cubicBezTo>
                    <a:cubicBezTo>
                      <a:pt x="10225" y="12876"/>
                      <a:pt x="10642" y="12637"/>
                      <a:pt x="10743" y="12344"/>
                    </a:cubicBezTo>
                    <a:cubicBezTo>
                      <a:pt x="10844" y="12054"/>
                      <a:pt x="10595" y="11820"/>
                      <a:pt x="10188" y="11820"/>
                    </a:cubicBezTo>
                    <a:close/>
                    <a:moveTo>
                      <a:pt x="11994" y="11820"/>
                    </a:moveTo>
                    <a:cubicBezTo>
                      <a:pt x="11587" y="11820"/>
                      <a:pt x="11177" y="12054"/>
                      <a:pt x="11078" y="12344"/>
                    </a:cubicBezTo>
                    <a:cubicBezTo>
                      <a:pt x="10978" y="12637"/>
                      <a:pt x="11230" y="12876"/>
                      <a:pt x="11643" y="12876"/>
                    </a:cubicBezTo>
                    <a:cubicBezTo>
                      <a:pt x="12055" y="12876"/>
                      <a:pt x="12467" y="12637"/>
                      <a:pt x="12561" y="12344"/>
                    </a:cubicBezTo>
                    <a:cubicBezTo>
                      <a:pt x="12655" y="12054"/>
                      <a:pt x="12401" y="11820"/>
                      <a:pt x="11994" y="11820"/>
                    </a:cubicBezTo>
                    <a:close/>
                    <a:moveTo>
                      <a:pt x="4221" y="13116"/>
                    </a:moveTo>
                    <a:cubicBezTo>
                      <a:pt x="3807" y="13116"/>
                      <a:pt x="3366" y="13358"/>
                      <a:pt x="3235" y="13657"/>
                    </a:cubicBezTo>
                    <a:cubicBezTo>
                      <a:pt x="3103" y="13961"/>
                      <a:pt x="3335" y="14208"/>
                      <a:pt x="3754" y="14208"/>
                    </a:cubicBezTo>
                    <a:cubicBezTo>
                      <a:pt x="4174" y="14208"/>
                      <a:pt x="4617" y="13961"/>
                      <a:pt x="4744" y="13657"/>
                    </a:cubicBezTo>
                    <a:cubicBezTo>
                      <a:pt x="4869" y="13358"/>
                      <a:pt x="4634" y="13116"/>
                      <a:pt x="4221" y="13116"/>
                    </a:cubicBezTo>
                    <a:close/>
                    <a:moveTo>
                      <a:pt x="6047" y="13116"/>
                    </a:moveTo>
                    <a:cubicBezTo>
                      <a:pt x="5634" y="13116"/>
                      <a:pt x="5197" y="13358"/>
                      <a:pt x="5074" y="13657"/>
                    </a:cubicBezTo>
                    <a:cubicBezTo>
                      <a:pt x="4949" y="13961"/>
                      <a:pt x="5188" y="14208"/>
                      <a:pt x="5607" y="14208"/>
                    </a:cubicBezTo>
                    <a:cubicBezTo>
                      <a:pt x="6026" y="14208"/>
                      <a:pt x="6464" y="13961"/>
                      <a:pt x="6583" y="13657"/>
                    </a:cubicBezTo>
                    <a:cubicBezTo>
                      <a:pt x="6701" y="13358"/>
                      <a:pt x="6461" y="13116"/>
                      <a:pt x="6047" y="13116"/>
                    </a:cubicBezTo>
                    <a:close/>
                    <a:moveTo>
                      <a:pt x="7894" y="13116"/>
                    </a:moveTo>
                    <a:cubicBezTo>
                      <a:pt x="7481" y="13116"/>
                      <a:pt x="7051" y="13358"/>
                      <a:pt x="6935" y="13657"/>
                    </a:cubicBezTo>
                    <a:cubicBezTo>
                      <a:pt x="6816" y="13961"/>
                      <a:pt x="7060" y="14208"/>
                      <a:pt x="7479" y="14208"/>
                    </a:cubicBezTo>
                    <a:cubicBezTo>
                      <a:pt x="7899" y="14208"/>
                      <a:pt x="8331" y="13961"/>
                      <a:pt x="8443" y="13657"/>
                    </a:cubicBezTo>
                    <a:cubicBezTo>
                      <a:pt x="8554" y="13358"/>
                      <a:pt x="8308" y="13116"/>
                      <a:pt x="7894" y="13116"/>
                    </a:cubicBezTo>
                    <a:close/>
                    <a:moveTo>
                      <a:pt x="9721" y="13116"/>
                    </a:moveTo>
                    <a:cubicBezTo>
                      <a:pt x="9308" y="13116"/>
                      <a:pt x="8883" y="13358"/>
                      <a:pt x="8774" y="13657"/>
                    </a:cubicBezTo>
                    <a:cubicBezTo>
                      <a:pt x="8663" y="13961"/>
                      <a:pt x="8913" y="14208"/>
                      <a:pt x="9332" y="14208"/>
                    </a:cubicBezTo>
                    <a:cubicBezTo>
                      <a:pt x="9751" y="14208"/>
                      <a:pt x="10178" y="13961"/>
                      <a:pt x="10283" y="13657"/>
                    </a:cubicBezTo>
                    <a:cubicBezTo>
                      <a:pt x="10387" y="13358"/>
                      <a:pt x="10135" y="13116"/>
                      <a:pt x="9721" y="13116"/>
                    </a:cubicBezTo>
                    <a:close/>
                    <a:moveTo>
                      <a:pt x="3651" y="14446"/>
                    </a:moveTo>
                    <a:cubicBezTo>
                      <a:pt x="3230" y="14446"/>
                      <a:pt x="2780" y="14696"/>
                      <a:pt x="2644" y="15008"/>
                    </a:cubicBezTo>
                    <a:cubicBezTo>
                      <a:pt x="2507" y="15321"/>
                      <a:pt x="2742" y="15577"/>
                      <a:pt x="3168" y="15577"/>
                    </a:cubicBezTo>
                    <a:cubicBezTo>
                      <a:pt x="3595" y="15577"/>
                      <a:pt x="4048" y="15321"/>
                      <a:pt x="4178" y="15008"/>
                    </a:cubicBezTo>
                    <a:cubicBezTo>
                      <a:pt x="4308" y="14696"/>
                      <a:pt x="4072" y="14446"/>
                      <a:pt x="3651" y="14446"/>
                    </a:cubicBezTo>
                    <a:close/>
                    <a:moveTo>
                      <a:pt x="5519" y="14446"/>
                    </a:moveTo>
                    <a:cubicBezTo>
                      <a:pt x="5098" y="14446"/>
                      <a:pt x="4654" y="14696"/>
                      <a:pt x="4525" y="15008"/>
                    </a:cubicBezTo>
                    <a:cubicBezTo>
                      <a:pt x="4396" y="15321"/>
                      <a:pt x="4637" y="15577"/>
                      <a:pt x="5063" y="15577"/>
                    </a:cubicBezTo>
                    <a:cubicBezTo>
                      <a:pt x="5490" y="15577"/>
                      <a:pt x="5937" y="15321"/>
                      <a:pt x="6060" y="15008"/>
                    </a:cubicBezTo>
                    <a:cubicBezTo>
                      <a:pt x="6183" y="14696"/>
                      <a:pt x="5940" y="14446"/>
                      <a:pt x="5519" y="14446"/>
                    </a:cubicBezTo>
                    <a:close/>
                    <a:moveTo>
                      <a:pt x="7387" y="14446"/>
                    </a:moveTo>
                    <a:cubicBezTo>
                      <a:pt x="6966" y="14446"/>
                      <a:pt x="6528" y="14696"/>
                      <a:pt x="6406" y="15008"/>
                    </a:cubicBezTo>
                    <a:cubicBezTo>
                      <a:pt x="6284" y="15321"/>
                      <a:pt x="6531" y="15577"/>
                      <a:pt x="6958" y="15577"/>
                    </a:cubicBezTo>
                    <a:cubicBezTo>
                      <a:pt x="7385" y="15577"/>
                      <a:pt x="7825" y="15321"/>
                      <a:pt x="7941" y="15008"/>
                    </a:cubicBezTo>
                    <a:cubicBezTo>
                      <a:pt x="8056" y="14696"/>
                      <a:pt x="7808" y="14446"/>
                      <a:pt x="7387" y="14446"/>
                    </a:cubicBezTo>
                    <a:close/>
                    <a:moveTo>
                      <a:pt x="3060" y="15830"/>
                    </a:moveTo>
                    <a:cubicBezTo>
                      <a:pt x="2633" y="15830"/>
                      <a:pt x="2172" y="16088"/>
                      <a:pt x="2032" y="16410"/>
                    </a:cubicBezTo>
                    <a:cubicBezTo>
                      <a:pt x="1890" y="16736"/>
                      <a:pt x="2127" y="17000"/>
                      <a:pt x="2561" y="17000"/>
                    </a:cubicBezTo>
                    <a:cubicBezTo>
                      <a:pt x="2996" y="17000"/>
                      <a:pt x="3457" y="16736"/>
                      <a:pt x="3593" y="16410"/>
                    </a:cubicBezTo>
                    <a:cubicBezTo>
                      <a:pt x="3727" y="16088"/>
                      <a:pt x="3489" y="15830"/>
                      <a:pt x="3060" y="15830"/>
                    </a:cubicBezTo>
                    <a:close/>
                    <a:moveTo>
                      <a:pt x="4949" y="15830"/>
                    </a:moveTo>
                    <a:cubicBezTo>
                      <a:pt x="4521" y="15830"/>
                      <a:pt x="4067" y="16088"/>
                      <a:pt x="3934" y="16410"/>
                    </a:cubicBezTo>
                    <a:cubicBezTo>
                      <a:pt x="3800" y="16736"/>
                      <a:pt x="4044" y="17000"/>
                      <a:pt x="4478" y="17000"/>
                    </a:cubicBezTo>
                    <a:cubicBezTo>
                      <a:pt x="4912" y="17000"/>
                      <a:pt x="5368" y="16736"/>
                      <a:pt x="5496" y="16410"/>
                    </a:cubicBezTo>
                    <a:cubicBezTo>
                      <a:pt x="5623" y="16088"/>
                      <a:pt x="5377" y="15830"/>
                      <a:pt x="4949" y="15830"/>
                    </a:cubicBezTo>
                    <a:close/>
                    <a:moveTo>
                      <a:pt x="2450" y="17266"/>
                    </a:moveTo>
                    <a:cubicBezTo>
                      <a:pt x="2015" y="17266"/>
                      <a:pt x="1544" y="17534"/>
                      <a:pt x="1398" y="17867"/>
                    </a:cubicBezTo>
                    <a:cubicBezTo>
                      <a:pt x="1252" y="18204"/>
                      <a:pt x="1491" y="18479"/>
                      <a:pt x="1933" y="18479"/>
                    </a:cubicBezTo>
                    <a:cubicBezTo>
                      <a:pt x="2375" y="18479"/>
                      <a:pt x="2848" y="18204"/>
                      <a:pt x="2988" y="17867"/>
                    </a:cubicBezTo>
                    <a:cubicBezTo>
                      <a:pt x="3128" y="17534"/>
                      <a:pt x="2886" y="17266"/>
                      <a:pt x="2450" y="17266"/>
                    </a:cubicBezTo>
                    <a:close/>
                    <a:moveTo>
                      <a:pt x="4380" y="17266"/>
                    </a:moveTo>
                    <a:cubicBezTo>
                      <a:pt x="3945" y="17266"/>
                      <a:pt x="3481" y="17534"/>
                      <a:pt x="3343" y="17867"/>
                    </a:cubicBezTo>
                    <a:cubicBezTo>
                      <a:pt x="3204" y="18204"/>
                      <a:pt x="3449" y="18479"/>
                      <a:pt x="3891" y="18479"/>
                    </a:cubicBezTo>
                    <a:cubicBezTo>
                      <a:pt x="4333" y="18479"/>
                      <a:pt x="4801" y="18204"/>
                      <a:pt x="4934" y="17867"/>
                    </a:cubicBezTo>
                    <a:cubicBezTo>
                      <a:pt x="5065" y="17534"/>
                      <a:pt x="4816" y="17266"/>
                      <a:pt x="4380" y="17266"/>
                    </a:cubicBezTo>
                    <a:close/>
                    <a:moveTo>
                      <a:pt x="1799" y="18754"/>
                    </a:moveTo>
                    <a:cubicBezTo>
                      <a:pt x="1355" y="18754"/>
                      <a:pt x="874" y="19032"/>
                      <a:pt x="723" y="19378"/>
                    </a:cubicBezTo>
                    <a:cubicBezTo>
                      <a:pt x="571" y="19727"/>
                      <a:pt x="812" y="20012"/>
                      <a:pt x="1262" y="20012"/>
                    </a:cubicBezTo>
                    <a:cubicBezTo>
                      <a:pt x="1712" y="20012"/>
                      <a:pt x="2196" y="19727"/>
                      <a:pt x="2342" y="19378"/>
                    </a:cubicBezTo>
                    <a:cubicBezTo>
                      <a:pt x="2486" y="19032"/>
                      <a:pt x="2243" y="18754"/>
                      <a:pt x="1799" y="18754"/>
                    </a:cubicBezTo>
                    <a:close/>
                    <a:moveTo>
                      <a:pt x="3771" y="18754"/>
                    </a:moveTo>
                    <a:cubicBezTo>
                      <a:pt x="3327" y="18754"/>
                      <a:pt x="2852" y="19032"/>
                      <a:pt x="2710" y="19378"/>
                    </a:cubicBezTo>
                    <a:cubicBezTo>
                      <a:pt x="2566" y="19727"/>
                      <a:pt x="2813" y="20012"/>
                      <a:pt x="3263" y="20012"/>
                    </a:cubicBezTo>
                    <a:cubicBezTo>
                      <a:pt x="3713" y="20012"/>
                      <a:pt x="4192" y="19727"/>
                      <a:pt x="4329" y="19378"/>
                    </a:cubicBezTo>
                    <a:cubicBezTo>
                      <a:pt x="4465" y="19032"/>
                      <a:pt x="4214" y="18754"/>
                      <a:pt x="3771" y="18754"/>
                    </a:cubicBezTo>
                    <a:close/>
                    <a:moveTo>
                      <a:pt x="1148" y="20295"/>
                    </a:moveTo>
                    <a:cubicBezTo>
                      <a:pt x="697" y="20295"/>
                      <a:pt x="204" y="20583"/>
                      <a:pt x="48" y="20942"/>
                    </a:cubicBezTo>
                    <a:cubicBezTo>
                      <a:pt x="-110" y="21304"/>
                      <a:pt x="133" y="21600"/>
                      <a:pt x="592" y="21600"/>
                    </a:cubicBezTo>
                    <a:cubicBezTo>
                      <a:pt x="1050" y="21600"/>
                      <a:pt x="1546" y="21304"/>
                      <a:pt x="1697" y="20942"/>
                    </a:cubicBezTo>
                    <a:cubicBezTo>
                      <a:pt x="1846" y="20583"/>
                      <a:pt x="1600" y="20295"/>
                      <a:pt x="1148" y="20295"/>
                    </a:cubicBezTo>
                    <a:close/>
                    <a:moveTo>
                      <a:pt x="3162" y="20295"/>
                    </a:moveTo>
                    <a:cubicBezTo>
                      <a:pt x="2710" y="20295"/>
                      <a:pt x="2224" y="20583"/>
                      <a:pt x="2076" y="20942"/>
                    </a:cubicBezTo>
                    <a:cubicBezTo>
                      <a:pt x="1927" y="21304"/>
                      <a:pt x="2177" y="21600"/>
                      <a:pt x="2635" y="21600"/>
                    </a:cubicBezTo>
                    <a:cubicBezTo>
                      <a:pt x="3094" y="21600"/>
                      <a:pt x="3584" y="21304"/>
                      <a:pt x="3726" y="20942"/>
                    </a:cubicBezTo>
                    <a:cubicBezTo>
                      <a:pt x="3867" y="20583"/>
                      <a:pt x="3614" y="20295"/>
                      <a:pt x="3162" y="20295"/>
                    </a:cubicBezTo>
                    <a:close/>
                    <a:moveTo>
                      <a:pt x="5154" y="20295"/>
                    </a:moveTo>
                    <a:cubicBezTo>
                      <a:pt x="4702" y="20295"/>
                      <a:pt x="4223" y="20583"/>
                      <a:pt x="4084" y="20942"/>
                    </a:cubicBezTo>
                    <a:cubicBezTo>
                      <a:pt x="3943" y="21304"/>
                      <a:pt x="4199" y="21600"/>
                      <a:pt x="4658" y="21600"/>
                    </a:cubicBezTo>
                    <a:cubicBezTo>
                      <a:pt x="5117" y="21600"/>
                      <a:pt x="5599" y="21304"/>
                      <a:pt x="5733" y="20942"/>
                    </a:cubicBezTo>
                    <a:cubicBezTo>
                      <a:pt x="5865" y="20583"/>
                      <a:pt x="5606" y="20295"/>
                      <a:pt x="5154" y="20295"/>
                    </a:cubicBezTo>
                    <a:close/>
                  </a:path>
                </a:pathLst>
              </a:custGeom>
              <a:solidFill>
                <a:schemeClr val="bg1">
                  <a:lumMod val="85000"/>
                </a:schemeClr>
              </a:solidFill>
              <a:ln w="12700">
                <a:miter lim="400000"/>
              </a:ln>
            </p:spPr>
            <p:txBody>
              <a:bodyPr lIns="0" tIns="0" rIns="0" bIns="0" anchor="ctr"/>
              <a:lstStyle/>
              <a:p>
                <a:pPr lvl="0">
                  <a:defRPr sz="1400">
                    <a:solidFill>
                      <a:srgbClr val="FFFFFF"/>
                    </a:solidFill>
                    <a:effectLst>
                      <a:outerShdw blurRad="38100" dist="12700" dir="5400000" rotWithShape="0">
                        <a:srgbClr val="000000">
                          <a:alpha val="50000"/>
                        </a:srgbClr>
                      </a:outerShdw>
                    </a:effectLst>
                  </a:defRPr>
                </a:pPr>
                <a:endParaRPr dirty="0"/>
              </a:p>
            </p:txBody>
          </p:sp>
        </p:grpSp>
        <p:sp>
          <p:nvSpPr>
            <p:cNvPr id="17" name="椭圆 16"/>
            <p:cNvSpPr>
              <a:spLocks noChangeAspect="1"/>
            </p:cNvSpPr>
            <p:nvPr/>
          </p:nvSpPr>
          <p:spPr>
            <a:xfrm>
              <a:off x="5975350" y="3238500"/>
              <a:ext cx="107950" cy="10795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a:spLocks noChangeAspect="1"/>
            </p:cNvSpPr>
            <p:nvPr/>
          </p:nvSpPr>
          <p:spPr>
            <a:xfrm>
              <a:off x="7226300" y="3302979"/>
              <a:ext cx="107950" cy="10795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a:spLocks noChangeAspect="1"/>
            </p:cNvSpPr>
            <p:nvPr/>
          </p:nvSpPr>
          <p:spPr>
            <a:xfrm>
              <a:off x="8940800" y="4496397"/>
              <a:ext cx="107950" cy="10795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a:spLocks noChangeAspect="1"/>
            </p:cNvSpPr>
            <p:nvPr/>
          </p:nvSpPr>
          <p:spPr>
            <a:xfrm>
              <a:off x="5132507" y="3559605"/>
              <a:ext cx="107950" cy="10795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a:spLocks noChangeAspect="1"/>
            </p:cNvSpPr>
            <p:nvPr/>
          </p:nvSpPr>
          <p:spPr>
            <a:xfrm>
              <a:off x="8106907" y="3071433"/>
              <a:ext cx="107950" cy="10795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a:spLocks noChangeAspect="1"/>
            </p:cNvSpPr>
            <p:nvPr/>
          </p:nvSpPr>
          <p:spPr>
            <a:xfrm>
              <a:off x="3418613" y="4588596"/>
              <a:ext cx="107950" cy="10795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995680" y="1570990"/>
            <a:ext cx="5214620" cy="337185"/>
          </a:xfrm>
          <a:prstGeom prst="rect">
            <a:avLst/>
          </a:prstGeom>
          <a:noFill/>
        </p:spPr>
        <p:txBody>
          <a:bodyPr wrap="square" rtlCol="0" anchor="t">
            <a:spAutoFit/>
          </a:bodyPr>
          <a:lstStyle/>
          <a:p>
            <a:pPr algn="l"/>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a:t>
            </a: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,单击输入内容</a:t>
            </a:r>
            <a:r>
              <a:rPr lang="zh-CN" altLang="de-DE" sz="1600" dirty="0">
                <a:latin typeface="微软雅黑" panose="020B0703020204020201" charset="-122"/>
                <a:ea typeface="微软雅黑" panose="020B0703020204020201" charset="-122"/>
                <a:sym typeface="+mn-ea"/>
              </a:rPr>
              <a:t>。</a:t>
            </a:r>
            <a:endParaRPr lang="zh-CN" sz="160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24" name="文本框 2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3669665" y="4966335"/>
            <a:ext cx="2408555" cy="968375"/>
          </a:xfrm>
          <a:prstGeom prst="rect">
            <a:avLst/>
          </a:prstGeom>
          <a:noFill/>
        </p:spPr>
        <p:txBody>
          <a:bodyPr wrap="square">
            <a:spAutoFit/>
          </a:bodyPr>
          <a:lstStyle/>
          <a:p>
            <a:pPr algn="just">
              <a:lnSpc>
                <a:spcPct val="150000"/>
              </a:lnSpc>
            </a:pPr>
            <a:r>
              <a:rPr lang="zh-CN" altLang="en-US" sz="1400">
                <a:solidFill>
                  <a:schemeClr val="tx1"/>
                </a:solidFill>
                <a:latin typeface="微软雅黑" panose="020B0703020204020201" charset="-122"/>
                <a:ea typeface="微软雅黑" panose="020B0703020204020201" charset="-122"/>
                <a:cs typeface="微软雅黑"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23" name="文本框 2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7077075" y="4947920"/>
            <a:ext cx="2409190" cy="968375"/>
          </a:xfrm>
          <a:prstGeom prst="rect">
            <a:avLst/>
          </a:prstGeom>
          <a:noFill/>
        </p:spPr>
        <p:txBody>
          <a:bodyPr wrap="square">
            <a:spAutoFit/>
          </a:bodyPr>
          <a:lstStyle/>
          <a:p>
            <a:pPr algn="l">
              <a:lnSpc>
                <a:spcPct val="150000"/>
              </a:lnSpc>
            </a:pPr>
            <a:r>
              <a:rPr lang="zh-CN" altLang="en-US" sz="1400">
                <a:solidFill>
                  <a:schemeClr val="tx1"/>
                </a:solidFill>
                <a:latin typeface="微软雅黑" panose="020B0703020204020201" charset="-122"/>
                <a:ea typeface="微软雅黑" panose="020B0703020204020201" charset="-122"/>
                <a:cs typeface="Microsoft YaHei Regular"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54480" cy="14757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01</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单击输入内容</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1554480" cy="14757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D37D4"/>
                </a:solidFill>
                <a:effectLst/>
                <a:uLnTx/>
                <a:uFillTx/>
                <a:latin typeface="微软雅黑" panose="020B0703020204020201" charset="-122"/>
                <a:ea typeface="微软雅黑" panose="020B0703020204020201" charset="-122"/>
                <a:cs typeface="Segoe UI Light" panose="020B0802040204090203" pitchFamily="34" charset="0"/>
              </a:rPr>
              <a:t>02</a:t>
            </a: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Microsoft YaHei Regular" panose="020B0703020204020201" charset="-122"/>
                <a:ea typeface="Microsoft YaHei Regular" panose="020B0703020204020201" charset="-122"/>
                <a:sym typeface="+mn-ea"/>
              </a:rPr>
              <a:t>单击输入内容</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290980" y="3564626"/>
            <a:ext cx="1554480" cy="14757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03</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微软雅黑" panose="020B0703020204020201" charset="-122"/>
                <a:ea typeface="微软雅黑" panose="020B0703020204020201" charset="-122"/>
                <a:sym typeface="+mn-ea"/>
              </a:rPr>
              <a:t>单击输入内容</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595120" y="4257675"/>
            <a:ext cx="190500" cy="190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0" name="椭圆 9"/>
          <p:cNvSpPr/>
          <p:nvPr/>
        </p:nvSpPr>
        <p:spPr>
          <a:xfrm>
            <a:off x="3983990" y="4246880"/>
            <a:ext cx="190500" cy="1905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387465"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
        <p:nvSpPr>
          <p:cNvPr id="5"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1490345" y="5040630"/>
            <a:ext cx="1827530" cy="783590"/>
          </a:xfrm>
          <a:prstGeom prst="rect">
            <a:avLst/>
          </a:prstGeom>
        </p:spPr>
        <p:txBody>
          <a:bodyPr wrap="square">
            <a:spAutoFit/>
          </a:bodyPr>
          <a:lstStyle/>
          <a:p>
            <a:pPr algn="just">
              <a:lnSpc>
                <a:spcPct val="150000"/>
              </a:lnSpc>
            </a:pP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endParaRPr lang="en-US" sz="1000" dirty="0">
              <a:solidFill>
                <a:schemeClr val="bg2">
                  <a:lumMod val="50000"/>
                </a:schemeClr>
              </a:solidFill>
              <a:ea typeface="Times New Roman" panose="02020803070505020304" pitchFamily="18" charset="0"/>
            </a:endParaRPr>
          </a:p>
        </p:txBody>
      </p:sp>
      <p:sp>
        <p:nvSpPr>
          <p:cNvPr id="12"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3869055" y="5040630"/>
            <a:ext cx="1827530" cy="783590"/>
          </a:xfrm>
          <a:prstGeom prst="rect">
            <a:avLst/>
          </a:prstGeom>
        </p:spPr>
        <p:txBody>
          <a:bodyPr wrap="square">
            <a:spAutoFit/>
          </a:bodyPr>
          <a:lstStyle/>
          <a:p>
            <a:pPr algn="just">
              <a:lnSpc>
                <a:spcPct val="150000"/>
              </a:lnSpc>
            </a:pP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endParaRPr lang="en-US" sz="1000" dirty="0">
              <a:solidFill>
                <a:schemeClr val="bg2">
                  <a:lumMod val="50000"/>
                </a:schemeClr>
              </a:solidFill>
              <a:ea typeface="Times New Roman" panose="02020803070505020304" pitchFamily="18" charset="0"/>
            </a:endParaRPr>
          </a:p>
        </p:txBody>
      </p:sp>
      <p:sp>
        <p:nvSpPr>
          <p:cNvPr id="15"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6290945" y="5040630"/>
            <a:ext cx="1827530" cy="783590"/>
          </a:xfrm>
          <a:prstGeom prst="rect">
            <a:avLst/>
          </a:prstGeom>
        </p:spPr>
        <p:txBody>
          <a:bodyPr wrap="square">
            <a:spAutoFit/>
          </a:bodyPr>
          <a:lstStyle/>
          <a:p>
            <a:pPr algn="just">
              <a:lnSpc>
                <a:spcPct val="150000"/>
              </a:lnSpc>
            </a:pP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endParaRPr lang="en-US" sz="1000" dirty="0">
              <a:solidFill>
                <a:schemeClr val="bg2">
                  <a:lumMod val="50000"/>
                </a:schemeClr>
              </a:solidFill>
              <a:ea typeface="Times New Roman" panose="020208030705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1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GrpSpPr/>
          <p:nvPr/>
        </p:nvGrpSpPr>
        <p:grpSpPr>
          <a:xfrm>
            <a:off x="4897107" y="2535821"/>
            <a:ext cx="2376872" cy="2379745"/>
            <a:chOff x="4906606" y="2557463"/>
            <a:chExt cx="2376872" cy="2379745"/>
          </a:xfrm>
        </p:grpSpPr>
        <p:sp>
          <p:nvSpPr>
            <p:cNvPr id="31" name="Freeform 5"/>
            <p:cNvSpPr/>
            <p:nvPr/>
          </p:nvSpPr>
          <p:spPr bwMode="auto">
            <a:xfrm>
              <a:off x="6096000" y="2582361"/>
              <a:ext cx="1187478" cy="1165453"/>
            </a:xfrm>
            <a:custGeom>
              <a:avLst/>
              <a:gdLst>
                <a:gd name="T0" fmla="*/ 524 w 524"/>
                <a:gd name="T1" fmla="*/ 373 h 514"/>
                <a:gd name="T2" fmla="*/ 176 w 524"/>
                <a:gd name="T3" fmla="*/ 0 h 514"/>
                <a:gd name="T4" fmla="*/ 0 w 524"/>
                <a:gd name="T5" fmla="*/ 19 h 514"/>
                <a:gd name="T6" fmla="*/ 1 w 524"/>
                <a:gd name="T7" fmla="*/ 510 h 514"/>
                <a:gd name="T8" fmla="*/ 495 w 524"/>
                <a:gd name="T9" fmla="*/ 514 h 514"/>
                <a:gd name="T10" fmla="*/ 524 w 524"/>
                <a:gd name="T11" fmla="*/ 373 h 514"/>
              </a:gdLst>
              <a:ahLst/>
              <a:cxnLst>
                <a:cxn ang="0">
                  <a:pos x="T0" y="T1"/>
                </a:cxn>
                <a:cxn ang="0">
                  <a:pos x="T2" y="T3"/>
                </a:cxn>
                <a:cxn ang="0">
                  <a:pos x="T4" y="T5"/>
                </a:cxn>
                <a:cxn ang="0">
                  <a:pos x="T6" y="T7"/>
                </a:cxn>
                <a:cxn ang="0">
                  <a:pos x="T8" y="T9"/>
                </a:cxn>
                <a:cxn ang="0">
                  <a:pos x="T10" y="T11"/>
                </a:cxn>
              </a:cxnLst>
              <a:rect l="0" t="0" r="r" b="b"/>
              <a:pathLst>
                <a:path w="524" h="514">
                  <a:moveTo>
                    <a:pt x="524" y="373"/>
                  </a:moveTo>
                  <a:cubicBezTo>
                    <a:pt x="477" y="198"/>
                    <a:pt x="346" y="58"/>
                    <a:pt x="176" y="0"/>
                  </a:cubicBezTo>
                  <a:cubicBezTo>
                    <a:pt x="0" y="19"/>
                    <a:pt x="0" y="19"/>
                    <a:pt x="0" y="19"/>
                  </a:cubicBezTo>
                  <a:cubicBezTo>
                    <a:pt x="1" y="510"/>
                    <a:pt x="1" y="510"/>
                    <a:pt x="1" y="510"/>
                  </a:cubicBezTo>
                  <a:cubicBezTo>
                    <a:pt x="495" y="514"/>
                    <a:pt x="495" y="514"/>
                    <a:pt x="495" y="514"/>
                  </a:cubicBezTo>
                  <a:lnTo>
                    <a:pt x="524" y="373"/>
                  </a:lnTo>
                  <a:close/>
                </a:path>
              </a:pathLst>
            </a:custGeom>
            <a:solidFill>
              <a:srgbClr val="BCC4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200" dirty="0">
                <a:latin typeface="Bebas" pitchFamily="2" charset="0"/>
              </a:endParaRPr>
            </a:p>
          </p:txBody>
        </p:sp>
        <p:sp>
          <p:nvSpPr>
            <p:cNvPr id="32" name="Freeform 6"/>
            <p:cNvSpPr/>
            <p:nvPr/>
          </p:nvSpPr>
          <p:spPr bwMode="auto">
            <a:xfrm>
              <a:off x="4906606" y="3738238"/>
              <a:ext cx="1191309" cy="1174071"/>
            </a:xfrm>
            <a:custGeom>
              <a:avLst/>
              <a:gdLst>
                <a:gd name="T0" fmla="*/ 0 w 526"/>
                <a:gd name="T1" fmla="*/ 145 h 518"/>
                <a:gd name="T2" fmla="*/ 348 w 526"/>
                <a:gd name="T3" fmla="*/ 518 h 518"/>
                <a:gd name="T4" fmla="*/ 525 w 526"/>
                <a:gd name="T5" fmla="*/ 499 h 518"/>
                <a:gd name="T6" fmla="*/ 526 w 526"/>
                <a:gd name="T7" fmla="*/ 0 h 518"/>
                <a:gd name="T8" fmla="*/ 29 w 526"/>
                <a:gd name="T9" fmla="*/ 4 h 518"/>
                <a:gd name="T10" fmla="*/ 0 w 526"/>
                <a:gd name="T11" fmla="*/ 145 h 518"/>
              </a:gdLst>
              <a:ahLst/>
              <a:cxnLst>
                <a:cxn ang="0">
                  <a:pos x="T0" y="T1"/>
                </a:cxn>
                <a:cxn ang="0">
                  <a:pos x="T2" y="T3"/>
                </a:cxn>
                <a:cxn ang="0">
                  <a:pos x="T4" y="T5"/>
                </a:cxn>
                <a:cxn ang="0">
                  <a:pos x="T6" y="T7"/>
                </a:cxn>
                <a:cxn ang="0">
                  <a:pos x="T8" y="T9"/>
                </a:cxn>
                <a:cxn ang="0">
                  <a:pos x="T10" y="T11"/>
                </a:cxn>
              </a:cxnLst>
              <a:rect l="0" t="0" r="r" b="b"/>
              <a:pathLst>
                <a:path w="526" h="518">
                  <a:moveTo>
                    <a:pt x="0" y="145"/>
                  </a:moveTo>
                  <a:cubicBezTo>
                    <a:pt x="47" y="320"/>
                    <a:pt x="179" y="460"/>
                    <a:pt x="348" y="518"/>
                  </a:cubicBezTo>
                  <a:cubicBezTo>
                    <a:pt x="525" y="499"/>
                    <a:pt x="525" y="499"/>
                    <a:pt x="525" y="499"/>
                  </a:cubicBezTo>
                  <a:cubicBezTo>
                    <a:pt x="526" y="0"/>
                    <a:pt x="526" y="0"/>
                    <a:pt x="526" y="0"/>
                  </a:cubicBezTo>
                  <a:cubicBezTo>
                    <a:pt x="29" y="4"/>
                    <a:pt x="29" y="4"/>
                    <a:pt x="29" y="4"/>
                  </a:cubicBezTo>
                  <a:lnTo>
                    <a:pt x="0" y="145"/>
                  </a:lnTo>
                  <a:close/>
                </a:path>
              </a:pathLst>
            </a:custGeom>
            <a:solidFill>
              <a:srgbClr val="B8C1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200" dirty="0">
                <a:latin typeface="Bebas" pitchFamily="2" charset="0"/>
              </a:endParaRPr>
            </a:p>
          </p:txBody>
        </p:sp>
        <p:sp>
          <p:nvSpPr>
            <p:cNvPr id="33" name="Freeform 7"/>
            <p:cNvSpPr/>
            <p:nvPr/>
          </p:nvSpPr>
          <p:spPr bwMode="auto">
            <a:xfrm>
              <a:off x="6096000" y="3738238"/>
              <a:ext cx="1165453" cy="1198970"/>
            </a:xfrm>
            <a:custGeom>
              <a:avLst/>
              <a:gdLst>
                <a:gd name="T0" fmla="*/ 141 w 514"/>
                <a:gd name="T1" fmla="*/ 529 h 529"/>
                <a:gd name="T2" fmla="*/ 514 w 514"/>
                <a:gd name="T3" fmla="*/ 180 h 529"/>
                <a:gd name="T4" fmla="*/ 495 w 514"/>
                <a:gd name="T5" fmla="*/ 4 h 529"/>
                <a:gd name="T6" fmla="*/ 1 w 514"/>
                <a:gd name="T7" fmla="*/ 0 h 529"/>
                <a:gd name="T8" fmla="*/ 0 w 514"/>
                <a:gd name="T9" fmla="*/ 499 h 529"/>
                <a:gd name="T10" fmla="*/ 141 w 514"/>
                <a:gd name="T11" fmla="*/ 529 h 529"/>
              </a:gdLst>
              <a:ahLst/>
              <a:cxnLst>
                <a:cxn ang="0">
                  <a:pos x="T0" y="T1"/>
                </a:cxn>
                <a:cxn ang="0">
                  <a:pos x="T2" y="T3"/>
                </a:cxn>
                <a:cxn ang="0">
                  <a:pos x="T4" y="T5"/>
                </a:cxn>
                <a:cxn ang="0">
                  <a:pos x="T6" y="T7"/>
                </a:cxn>
                <a:cxn ang="0">
                  <a:pos x="T8" y="T9"/>
                </a:cxn>
                <a:cxn ang="0">
                  <a:pos x="T10" y="T11"/>
                </a:cxn>
              </a:cxnLst>
              <a:rect l="0" t="0" r="r" b="b"/>
              <a:pathLst>
                <a:path w="514" h="529">
                  <a:moveTo>
                    <a:pt x="141" y="529"/>
                  </a:moveTo>
                  <a:cubicBezTo>
                    <a:pt x="316" y="482"/>
                    <a:pt x="455" y="350"/>
                    <a:pt x="514" y="180"/>
                  </a:cubicBezTo>
                  <a:cubicBezTo>
                    <a:pt x="495" y="4"/>
                    <a:pt x="495" y="4"/>
                    <a:pt x="495" y="4"/>
                  </a:cubicBezTo>
                  <a:cubicBezTo>
                    <a:pt x="1" y="0"/>
                    <a:pt x="1" y="0"/>
                    <a:pt x="1" y="0"/>
                  </a:cubicBezTo>
                  <a:cubicBezTo>
                    <a:pt x="0" y="499"/>
                    <a:pt x="0" y="499"/>
                    <a:pt x="0" y="499"/>
                  </a:cubicBezTo>
                  <a:lnTo>
                    <a:pt x="141" y="529"/>
                  </a:lnTo>
                  <a:close/>
                </a:path>
              </a:pathLst>
            </a:custGeom>
            <a:solidFill>
              <a:srgbClr val="92A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200" dirty="0">
                <a:latin typeface="Bebas" pitchFamily="2" charset="0"/>
              </a:endParaRPr>
            </a:p>
          </p:txBody>
        </p:sp>
        <p:sp>
          <p:nvSpPr>
            <p:cNvPr id="34" name="Freeform 8"/>
            <p:cNvSpPr/>
            <p:nvPr/>
          </p:nvSpPr>
          <p:spPr bwMode="auto">
            <a:xfrm>
              <a:off x="4931505" y="2557463"/>
              <a:ext cx="1166410" cy="1190351"/>
            </a:xfrm>
            <a:custGeom>
              <a:avLst/>
              <a:gdLst>
                <a:gd name="T0" fmla="*/ 372 w 515"/>
                <a:gd name="T1" fmla="*/ 0 h 525"/>
                <a:gd name="T2" fmla="*/ 0 w 515"/>
                <a:gd name="T3" fmla="*/ 349 h 525"/>
                <a:gd name="T4" fmla="*/ 18 w 515"/>
                <a:gd name="T5" fmla="*/ 525 h 525"/>
                <a:gd name="T6" fmla="*/ 515 w 515"/>
                <a:gd name="T7" fmla="*/ 521 h 525"/>
                <a:gd name="T8" fmla="*/ 514 w 515"/>
                <a:gd name="T9" fmla="*/ 30 h 525"/>
                <a:gd name="T10" fmla="*/ 372 w 515"/>
                <a:gd name="T11" fmla="*/ 0 h 525"/>
              </a:gdLst>
              <a:ahLst/>
              <a:cxnLst>
                <a:cxn ang="0">
                  <a:pos x="T0" y="T1"/>
                </a:cxn>
                <a:cxn ang="0">
                  <a:pos x="T2" y="T3"/>
                </a:cxn>
                <a:cxn ang="0">
                  <a:pos x="T4" y="T5"/>
                </a:cxn>
                <a:cxn ang="0">
                  <a:pos x="T6" y="T7"/>
                </a:cxn>
                <a:cxn ang="0">
                  <a:pos x="T8" y="T9"/>
                </a:cxn>
                <a:cxn ang="0">
                  <a:pos x="T10" y="T11"/>
                </a:cxn>
              </a:cxnLst>
              <a:rect l="0" t="0" r="r" b="b"/>
              <a:pathLst>
                <a:path w="515" h="525">
                  <a:moveTo>
                    <a:pt x="372" y="0"/>
                  </a:moveTo>
                  <a:cubicBezTo>
                    <a:pt x="198" y="47"/>
                    <a:pt x="58" y="179"/>
                    <a:pt x="0" y="349"/>
                  </a:cubicBezTo>
                  <a:cubicBezTo>
                    <a:pt x="18" y="525"/>
                    <a:pt x="18" y="525"/>
                    <a:pt x="18" y="525"/>
                  </a:cubicBezTo>
                  <a:cubicBezTo>
                    <a:pt x="515" y="521"/>
                    <a:pt x="515" y="521"/>
                    <a:pt x="515" y="521"/>
                  </a:cubicBezTo>
                  <a:cubicBezTo>
                    <a:pt x="514" y="30"/>
                    <a:pt x="514" y="30"/>
                    <a:pt x="514" y="30"/>
                  </a:cubicBezTo>
                  <a:lnTo>
                    <a:pt x="372" y="0"/>
                  </a:lnTo>
                  <a:close/>
                </a:path>
              </a:pathLst>
            </a:custGeom>
            <a:solidFill>
              <a:srgbClr val="92A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200" dirty="0">
                <a:latin typeface="Bebas" pitchFamily="2" charset="0"/>
              </a:endParaRPr>
            </a:p>
          </p:txBody>
        </p:sp>
      </p:grpSp>
      <p:sp>
        <p:nvSpPr>
          <p:cNvPr id="30" name="Oval 1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rrowheads="1"/>
          </p:cNvSpPr>
          <p:nvPr/>
        </p:nvSpPr>
        <p:spPr bwMode="auto">
          <a:xfrm>
            <a:off x="5280165" y="2920794"/>
            <a:ext cx="1610757" cy="1609799"/>
          </a:xfrm>
          <a:prstGeom prst="ellipse">
            <a:avLst/>
          </a:prstGeom>
          <a:solidFill>
            <a:schemeClr val="bg1"/>
          </a:solidFill>
          <a:ln>
            <a:noFill/>
          </a:ln>
          <a:effectLst>
            <a:outerShdw blurRad="711200" dist="50800" dir="5400000" algn="ctr" rotWithShape="0">
              <a:srgbClr val="000000">
                <a:alpha val="27000"/>
              </a:srgbClr>
            </a:outerShdw>
          </a:effectLst>
        </p:spPr>
        <p:txBody>
          <a:bodyPr spcFirstLastPara="1" wrap="square" lIns="91425" tIns="45700" rIns="91425" bIns="45700" anchor="ctr" anchorCtr="0">
            <a:noAutofit/>
          </a:bodyPr>
          <a:lstStyle/>
          <a:p>
            <a:pPr algn="ctr"/>
            <a:endParaRPr lang="en-US" sz="1600" dirty="0">
              <a:latin typeface="Lato"/>
            </a:endParaRPr>
          </a:p>
        </p:txBody>
      </p:sp>
      <p:sp>
        <p:nvSpPr>
          <p:cNvPr id="2" name="Freeform 9"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bwMode="auto">
          <a:xfrm>
            <a:off x="4182705" y="3340242"/>
            <a:ext cx="1903796" cy="2289726"/>
          </a:xfrm>
          <a:custGeom>
            <a:avLst/>
            <a:gdLst>
              <a:gd name="T0" fmla="*/ 840 w 840"/>
              <a:gd name="T1" fmla="*/ 665 h 1010"/>
              <a:gd name="T2" fmla="*/ 344 w 840"/>
              <a:gd name="T3" fmla="*/ 171 h 1010"/>
              <a:gd name="T4" fmla="*/ 345 w 840"/>
              <a:gd name="T5" fmla="*/ 171 h 1010"/>
              <a:gd name="T6" fmla="*/ 172 w 840"/>
              <a:gd name="T7" fmla="*/ 0 h 1010"/>
              <a:gd name="T8" fmla="*/ 0 w 840"/>
              <a:gd name="T9" fmla="*/ 170 h 1010"/>
              <a:gd name="T10" fmla="*/ 0 w 840"/>
              <a:gd name="T11" fmla="*/ 170 h 1010"/>
              <a:gd name="T12" fmla="*/ 0 w 840"/>
              <a:gd name="T13" fmla="*/ 171 h 1010"/>
              <a:gd name="T14" fmla="*/ 0 w 840"/>
              <a:gd name="T15" fmla="*/ 171 h 1010"/>
              <a:gd name="T16" fmla="*/ 0 w 840"/>
              <a:gd name="T17" fmla="*/ 171 h 1010"/>
              <a:gd name="T18" fmla="*/ 839 w 840"/>
              <a:gd name="T19" fmla="*/ 1010 h 1010"/>
              <a:gd name="T20" fmla="*/ 840 w 840"/>
              <a:gd name="T21" fmla="*/ 1010 h 1010"/>
              <a:gd name="T22" fmla="*/ 742 w 840"/>
              <a:gd name="T23" fmla="*/ 827 h 1010"/>
              <a:gd name="T24" fmla="*/ 840 w 840"/>
              <a:gd name="T25" fmla="*/ 66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0" h="1010">
                <a:moveTo>
                  <a:pt x="840" y="665"/>
                </a:moveTo>
                <a:cubicBezTo>
                  <a:pt x="567" y="665"/>
                  <a:pt x="345" y="444"/>
                  <a:pt x="344" y="171"/>
                </a:cubicBezTo>
                <a:cubicBezTo>
                  <a:pt x="345" y="171"/>
                  <a:pt x="345" y="171"/>
                  <a:pt x="345" y="171"/>
                </a:cubicBezTo>
                <a:cubicBezTo>
                  <a:pt x="344" y="77"/>
                  <a:pt x="267" y="0"/>
                  <a:pt x="172" y="0"/>
                </a:cubicBezTo>
                <a:cubicBezTo>
                  <a:pt x="78" y="0"/>
                  <a:pt x="1" y="76"/>
                  <a:pt x="0" y="170"/>
                </a:cubicBezTo>
                <a:cubicBezTo>
                  <a:pt x="0" y="170"/>
                  <a:pt x="0" y="170"/>
                  <a:pt x="0" y="170"/>
                </a:cubicBezTo>
                <a:cubicBezTo>
                  <a:pt x="0" y="171"/>
                  <a:pt x="0" y="171"/>
                  <a:pt x="0" y="171"/>
                </a:cubicBezTo>
                <a:cubicBezTo>
                  <a:pt x="0" y="171"/>
                  <a:pt x="0" y="171"/>
                  <a:pt x="0" y="171"/>
                </a:cubicBezTo>
                <a:cubicBezTo>
                  <a:pt x="0" y="171"/>
                  <a:pt x="0" y="171"/>
                  <a:pt x="0" y="171"/>
                </a:cubicBezTo>
                <a:cubicBezTo>
                  <a:pt x="0" y="634"/>
                  <a:pt x="376" y="1010"/>
                  <a:pt x="839" y="1010"/>
                </a:cubicBezTo>
                <a:cubicBezTo>
                  <a:pt x="840" y="1010"/>
                  <a:pt x="840" y="1010"/>
                  <a:pt x="840" y="1010"/>
                </a:cubicBezTo>
                <a:cubicBezTo>
                  <a:pt x="742" y="827"/>
                  <a:pt x="742" y="827"/>
                  <a:pt x="742" y="827"/>
                </a:cubicBezTo>
                <a:lnTo>
                  <a:pt x="840" y="665"/>
                </a:lnTo>
                <a:close/>
              </a:path>
            </a:pathLst>
          </a:custGeom>
          <a:solidFill>
            <a:srgbClr val="708E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200" dirty="0">
              <a:latin typeface="Bebas" pitchFamily="2" charset="0"/>
            </a:endParaRPr>
          </a:p>
        </p:txBody>
      </p:sp>
      <p:sp>
        <p:nvSpPr>
          <p:cNvPr id="7" name="Freeform 9"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bwMode="auto">
          <a:xfrm>
            <a:off x="5701528" y="3726172"/>
            <a:ext cx="2288769" cy="1903796"/>
          </a:xfrm>
          <a:custGeom>
            <a:avLst/>
            <a:gdLst>
              <a:gd name="T0" fmla="*/ 1010 w 1010"/>
              <a:gd name="T1" fmla="*/ 0 h 840"/>
              <a:gd name="T2" fmla="*/ 1010 w 1010"/>
              <a:gd name="T3" fmla="*/ 0 h 840"/>
              <a:gd name="T4" fmla="*/ 821 w 1010"/>
              <a:gd name="T5" fmla="*/ 77 h 840"/>
              <a:gd name="T6" fmla="*/ 665 w 1010"/>
              <a:gd name="T7" fmla="*/ 0 h 840"/>
              <a:gd name="T8" fmla="*/ 171 w 1010"/>
              <a:gd name="T9" fmla="*/ 495 h 840"/>
              <a:gd name="T10" fmla="*/ 171 w 1010"/>
              <a:gd name="T11" fmla="*/ 495 h 840"/>
              <a:gd name="T12" fmla="*/ 0 w 1010"/>
              <a:gd name="T13" fmla="*/ 667 h 840"/>
              <a:gd name="T14" fmla="*/ 170 w 1010"/>
              <a:gd name="T15" fmla="*/ 840 h 840"/>
              <a:gd name="T16" fmla="*/ 170 w 1010"/>
              <a:gd name="T17" fmla="*/ 840 h 840"/>
              <a:gd name="T18" fmla="*/ 171 w 1010"/>
              <a:gd name="T19" fmla="*/ 840 h 840"/>
              <a:gd name="T20" fmla="*/ 171 w 1010"/>
              <a:gd name="T21" fmla="*/ 840 h 840"/>
              <a:gd name="T22" fmla="*/ 171 w 1010"/>
              <a:gd name="T23" fmla="*/ 840 h 840"/>
              <a:gd name="T24" fmla="*/ 1010 w 1010"/>
              <a:gd name="T25"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0" h="840">
                <a:moveTo>
                  <a:pt x="1010" y="0"/>
                </a:moveTo>
                <a:cubicBezTo>
                  <a:pt x="1010" y="0"/>
                  <a:pt x="1010" y="0"/>
                  <a:pt x="1010" y="0"/>
                </a:cubicBezTo>
                <a:cubicBezTo>
                  <a:pt x="821" y="77"/>
                  <a:pt x="821" y="77"/>
                  <a:pt x="821" y="77"/>
                </a:cubicBezTo>
                <a:cubicBezTo>
                  <a:pt x="665" y="0"/>
                  <a:pt x="665" y="0"/>
                  <a:pt x="665" y="0"/>
                </a:cubicBezTo>
                <a:cubicBezTo>
                  <a:pt x="665" y="273"/>
                  <a:pt x="444" y="494"/>
                  <a:pt x="171" y="495"/>
                </a:cubicBezTo>
                <a:cubicBezTo>
                  <a:pt x="171" y="495"/>
                  <a:pt x="171" y="495"/>
                  <a:pt x="171" y="495"/>
                </a:cubicBezTo>
                <a:cubicBezTo>
                  <a:pt x="76" y="496"/>
                  <a:pt x="0" y="572"/>
                  <a:pt x="0" y="667"/>
                </a:cubicBezTo>
                <a:cubicBezTo>
                  <a:pt x="0" y="762"/>
                  <a:pt x="76" y="838"/>
                  <a:pt x="170" y="840"/>
                </a:cubicBezTo>
                <a:cubicBezTo>
                  <a:pt x="170" y="840"/>
                  <a:pt x="170" y="840"/>
                  <a:pt x="170" y="840"/>
                </a:cubicBezTo>
                <a:cubicBezTo>
                  <a:pt x="170" y="840"/>
                  <a:pt x="171" y="840"/>
                  <a:pt x="171" y="840"/>
                </a:cubicBezTo>
                <a:cubicBezTo>
                  <a:pt x="171" y="840"/>
                  <a:pt x="171" y="840"/>
                  <a:pt x="171" y="840"/>
                </a:cubicBezTo>
                <a:cubicBezTo>
                  <a:pt x="171" y="840"/>
                  <a:pt x="171" y="840"/>
                  <a:pt x="171" y="840"/>
                </a:cubicBezTo>
                <a:cubicBezTo>
                  <a:pt x="634" y="839"/>
                  <a:pt x="1009" y="464"/>
                  <a:pt x="1010" y="0"/>
                </a:cubicBezTo>
                <a:close/>
              </a:path>
            </a:pathLst>
          </a:custGeom>
          <a:solidFill>
            <a:srgbClr val="0D37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200" dirty="0">
              <a:latin typeface="Bebas" pitchFamily="2" charset="0"/>
            </a:endParaRPr>
          </a:p>
        </p:txBody>
      </p:sp>
      <p:sp>
        <p:nvSpPr>
          <p:cNvPr id="9" name="TextBox 23"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txBox="1"/>
          <p:nvPr/>
        </p:nvSpPr>
        <p:spPr>
          <a:xfrm>
            <a:off x="2275840" y="2077085"/>
            <a:ext cx="1661795" cy="337185"/>
          </a:xfrm>
          <a:prstGeom prst="rect">
            <a:avLst/>
          </a:prstGeom>
          <a:noFill/>
        </p:spPr>
        <p:txBody>
          <a:bodyPr wrap="square" rtlCol="0">
            <a:spAutoFit/>
          </a:bodyPr>
          <a:lstStyle/>
          <a:p>
            <a:pPr algn="r"/>
            <a:r>
              <a:rPr lang="zh-CN" altLang="en-US" sz="1600">
                <a:latin typeface="微软雅黑" panose="020B0703020204020201" charset="-122"/>
                <a:ea typeface="微软雅黑" panose="020B0703020204020201" charset="-122"/>
                <a:cs typeface="微软雅黑" panose="020B0703020204020201" charset="-122"/>
                <a:sym typeface="+mn-ea"/>
              </a:rPr>
              <a:t>单击输入内容</a:t>
            </a:r>
          </a:p>
        </p:txBody>
      </p:sp>
      <p:sp>
        <p:nvSpPr>
          <p:cNvPr id="13" name="TextBox 24"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txBox="1"/>
          <p:nvPr/>
        </p:nvSpPr>
        <p:spPr>
          <a:xfrm>
            <a:off x="2315692" y="4093476"/>
            <a:ext cx="1621943" cy="368300"/>
          </a:xfrm>
          <a:prstGeom prst="rect">
            <a:avLst/>
          </a:prstGeom>
          <a:noFill/>
        </p:spPr>
        <p:txBody>
          <a:bodyPr wrap="square" rtlCol="0">
            <a:spAutoFit/>
          </a:bodyPr>
          <a:lstStyle/>
          <a:p>
            <a:pPr algn="r"/>
            <a:r>
              <a:rPr lang="zh-CN" altLang="en-US">
                <a:latin typeface="微软雅黑" panose="020B0703020204020201" charset="-122"/>
                <a:ea typeface="微软雅黑" panose="020B0703020204020201" charset="-122"/>
                <a:cs typeface="微软雅黑" panose="020B0703020204020201" charset="-122"/>
                <a:sym typeface="+mn-ea"/>
              </a:rPr>
              <a:t>单击输入内容</a:t>
            </a:r>
          </a:p>
        </p:txBody>
      </p:sp>
      <p:sp>
        <p:nvSpPr>
          <p:cNvPr id="16"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1467485" y="2372360"/>
            <a:ext cx="2470150" cy="866140"/>
          </a:xfrm>
          <a:prstGeom prst="rect">
            <a:avLst/>
          </a:prstGeom>
        </p:spPr>
        <p:txBody>
          <a:bodyPr wrap="square">
            <a:spAutoFit/>
          </a:bodyPr>
          <a:lstStyle/>
          <a:p>
            <a:pPr algn="just">
              <a:lnSpc>
                <a:spcPct val="14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22" name="TextBox 29"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txBox="1"/>
          <p:nvPr/>
        </p:nvSpPr>
        <p:spPr>
          <a:xfrm>
            <a:off x="8156220" y="2076857"/>
            <a:ext cx="1801572" cy="368300"/>
          </a:xfrm>
          <a:prstGeom prst="rect">
            <a:avLst/>
          </a:prstGeom>
          <a:noFill/>
        </p:spPr>
        <p:txBody>
          <a:bodyPr wrap="square" rtlCol="0">
            <a:spAutoFit/>
          </a:bodyPr>
          <a:lstStyle/>
          <a:p>
            <a:r>
              <a:rPr lang="zh-CN" altLang="en-US">
                <a:latin typeface="微软雅黑" panose="020B0703020204020201" charset="-122"/>
                <a:ea typeface="微软雅黑" panose="020B0703020204020201" charset="-122"/>
                <a:cs typeface="微软雅黑" panose="020B0703020204020201" charset="-122"/>
                <a:sym typeface="+mn-ea"/>
              </a:rPr>
              <a:t>单击输入内容</a:t>
            </a:r>
          </a:p>
        </p:txBody>
      </p:sp>
      <p:sp>
        <p:nvSpPr>
          <p:cNvPr id="25" name="TextBox 30"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txBox="1"/>
          <p:nvPr/>
        </p:nvSpPr>
        <p:spPr>
          <a:xfrm>
            <a:off x="8156220" y="4093476"/>
            <a:ext cx="2276732" cy="368300"/>
          </a:xfrm>
          <a:prstGeom prst="rect">
            <a:avLst/>
          </a:prstGeom>
          <a:noFill/>
        </p:spPr>
        <p:txBody>
          <a:bodyPr wrap="square" rtlCol="0">
            <a:spAutoFit/>
          </a:bodyPr>
          <a:lstStyle/>
          <a:p>
            <a:r>
              <a:rPr lang="zh-CN" altLang="en-US">
                <a:latin typeface="微软雅黑" panose="020B0703020204020201" charset="-122"/>
                <a:ea typeface="微软雅黑" panose="020B0703020204020201" charset="-122"/>
                <a:cs typeface="微软雅黑" panose="020B0703020204020201" charset="-122"/>
                <a:sym typeface="+mn-ea"/>
              </a:rPr>
              <a:t>单击输入内容</a:t>
            </a:r>
          </a:p>
        </p:txBody>
      </p:sp>
      <p:sp>
        <p:nvSpPr>
          <p:cNvPr id="26" name="Freeform 1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bwMode="auto">
          <a:xfrm>
            <a:off x="4182705" y="1822376"/>
            <a:ext cx="2293557" cy="1903796"/>
          </a:xfrm>
          <a:custGeom>
            <a:avLst/>
            <a:gdLst>
              <a:gd name="T0" fmla="*/ 841 w 1012"/>
              <a:gd name="T1" fmla="*/ 0 h 840"/>
              <a:gd name="T2" fmla="*/ 841 w 1012"/>
              <a:gd name="T3" fmla="*/ 2 h 840"/>
              <a:gd name="T4" fmla="*/ 840 w 1012"/>
              <a:gd name="T5" fmla="*/ 0 h 840"/>
              <a:gd name="T6" fmla="*/ 839 w 1012"/>
              <a:gd name="T7" fmla="*/ 0 h 840"/>
              <a:gd name="T8" fmla="*/ 0 w 1012"/>
              <a:gd name="T9" fmla="*/ 840 h 840"/>
              <a:gd name="T10" fmla="*/ 0 w 1012"/>
              <a:gd name="T11" fmla="*/ 840 h 840"/>
              <a:gd name="T12" fmla="*/ 172 w 1012"/>
              <a:gd name="T13" fmla="*/ 670 h 840"/>
              <a:gd name="T14" fmla="*/ 345 w 1012"/>
              <a:gd name="T15" fmla="*/ 834 h 840"/>
              <a:gd name="T16" fmla="*/ 840 w 1012"/>
              <a:gd name="T17" fmla="*/ 345 h 840"/>
              <a:gd name="T18" fmla="*/ 841 w 1012"/>
              <a:gd name="T19" fmla="*/ 343 h 840"/>
              <a:gd name="T20" fmla="*/ 841 w 1012"/>
              <a:gd name="T21" fmla="*/ 345 h 840"/>
              <a:gd name="T22" fmla="*/ 1012 w 1012"/>
              <a:gd name="T23" fmla="*/ 172 h 840"/>
              <a:gd name="T24" fmla="*/ 841 w 1012"/>
              <a:gd name="T25"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2" h="840">
                <a:moveTo>
                  <a:pt x="841" y="0"/>
                </a:moveTo>
                <a:cubicBezTo>
                  <a:pt x="841" y="2"/>
                  <a:pt x="841" y="2"/>
                  <a:pt x="841" y="2"/>
                </a:cubicBezTo>
                <a:cubicBezTo>
                  <a:pt x="840" y="0"/>
                  <a:pt x="840" y="0"/>
                  <a:pt x="840" y="0"/>
                </a:cubicBezTo>
                <a:cubicBezTo>
                  <a:pt x="839" y="0"/>
                  <a:pt x="839" y="0"/>
                  <a:pt x="839" y="0"/>
                </a:cubicBezTo>
                <a:cubicBezTo>
                  <a:pt x="376" y="0"/>
                  <a:pt x="0" y="376"/>
                  <a:pt x="0" y="840"/>
                </a:cubicBezTo>
                <a:cubicBezTo>
                  <a:pt x="0" y="840"/>
                  <a:pt x="0" y="840"/>
                  <a:pt x="0" y="840"/>
                </a:cubicBezTo>
                <a:cubicBezTo>
                  <a:pt x="1" y="746"/>
                  <a:pt x="78" y="670"/>
                  <a:pt x="172" y="670"/>
                </a:cubicBezTo>
                <a:cubicBezTo>
                  <a:pt x="265" y="670"/>
                  <a:pt x="340" y="743"/>
                  <a:pt x="345" y="834"/>
                </a:cubicBezTo>
                <a:cubicBezTo>
                  <a:pt x="348" y="563"/>
                  <a:pt x="568" y="345"/>
                  <a:pt x="840" y="345"/>
                </a:cubicBezTo>
                <a:cubicBezTo>
                  <a:pt x="841" y="343"/>
                  <a:pt x="841" y="343"/>
                  <a:pt x="841" y="343"/>
                </a:cubicBezTo>
                <a:cubicBezTo>
                  <a:pt x="841" y="345"/>
                  <a:pt x="841" y="345"/>
                  <a:pt x="841" y="345"/>
                </a:cubicBezTo>
                <a:cubicBezTo>
                  <a:pt x="936" y="344"/>
                  <a:pt x="1012" y="267"/>
                  <a:pt x="1012" y="172"/>
                </a:cubicBezTo>
                <a:cubicBezTo>
                  <a:pt x="1012" y="77"/>
                  <a:pt x="936" y="1"/>
                  <a:pt x="841" y="0"/>
                </a:cubicBezTo>
                <a:close/>
              </a:path>
            </a:pathLst>
          </a:custGeom>
          <a:solidFill>
            <a:srgbClr val="0D37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200" dirty="0">
              <a:latin typeface="Bebas" pitchFamily="2" charset="0"/>
            </a:endParaRPr>
          </a:p>
        </p:txBody>
      </p:sp>
      <p:sp>
        <p:nvSpPr>
          <p:cNvPr id="39" name="任意多边形: 形状 38"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bwMode="auto">
          <a:xfrm>
            <a:off x="6086501" y="1822376"/>
            <a:ext cx="1903796" cy="2290684"/>
          </a:xfrm>
          <a:custGeom>
            <a:avLst/>
            <a:gdLst>
              <a:gd name="connsiteX0" fmla="*/ 2214 w 1903796"/>
              <a:gd name="connsiteY0" fmla="*/ 777384 h 2290684"/>
              <a:gd name="connsiteX1" fmla="*/ 2214 w 1903796"/>
              <a:gd name="connsiteY1" fmla="*/ 781799 h 2290684"/>
              <a:gd name="connsiteX2" fmla="*/ 60 w 1903796"/>
              <a:gd name="connsiteY2" fmla="*/ 781691 h 2290684"/>
              <a:gd name="connsiteX3" fmla="*/ 4115 w 1903796"/>
              <a:gd name="connsiteY3" fmla="*/ 208 h 2290684"/>
              <a:gd name="connsiteX4" fmla="*/ 194658 w 1903796"/>
              <a:gd name="connsiteY4" fmla="*/ 9824 h 2290684"/>
              <a:gd name="connsiteX5" fmla="*/ 1903796 w 1903796"/>
              <a:gd name="connsiteY5" fmla="*/ 1903239 h 2290684"/>
              <a:gd name="connsiteX6" fmla="*/ 1511705 w 1903796"/>
              <a:gd name="connsiteY6" fmla="*/ 2290684 h 2290684"/>
              <a:gd name="connsiteX7" fmla="*/ 1121880 w 1903796"/>
              <a:gd name="connsiteY7" fmla="*/ 1903239 h 2290684"/>
              <a:gd name="connsiteX8" fmla="*/ 114564 w 1903796"/>
              <a:gd name="connsiteY8" fmla="*/ 787463 h 2290684"/>
              <a:gd name="connsiteX9" fmla="*/ 2942 w 1903796"/>
              <a:gd name="connsiteY9" fmla="*/ 781836 h 2290684"/>
              <a:gd name="connsiteX10" fmla="*/ 80682 w 1903796"/>
              <a:gd name="connsiteY10" fmla="*/ 773249 h 2290684"/>
              <a:gd name="connsiteX11" fmla="*/ 389761 w 1903796"/>
              <a:gd name="connsiteY11" fmla="*/ 389825 h 2290684"/>
              <a:gd name="connsiteX12" fmla="*/ 80682 w 1903796"/>
              <a:gd name="connsiteY12" fmla="*/ 8570 h 2290684"/>
              <a:gd name="connsiteX13" fmla="*/ 0 w 1903796"/>
              <a:gd name="connsiteY13" fmla="*/ 0 h 2290684"/>
              <a:gd name="connsiteX14" fmla="*/ 2214 w 1903796"/>
              <a:gd name="connsiteY14" fmla="*/ 112 h 2290684"/>
              <a:gd name="connsiteX15" fmla="*/ 2214 w 1903796"/>
              <a:gd name="connsiteY15" fmla="*/ 4533 h 2290684"/>
              <a:gd name="connsiteX16" fmla="*/ 196 w 1903796"/>
              <a:gd name="connsiteY16" fmla="*/ 497 h 229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03796" h="2290684">
                <a:moveTo>
                  <a:pt x="2214" y="777384"/>
                </a:moveTo>
                <a:lnTo>
                  <a:pt x="2214" y="781799"/>
                </a:lnTo>
                <a:lnTo>
                  <a:pt x="60" y="781691"/>
                </a:lnTo>
                <a:close/>
                <a:moveTo>
                  <a:pt x="4115" y="208"/>
                </a:moveTo>
                <a:lnTo>
                  <a:pt x="194658" y="9824"/>
                </a:lnTo>
                <a:cubicBezTo>
                  <a:pt x="1154548" y="107270"/>
                  <a:pt x="1901671" y="917633"/>
                  <a:pt x="1903796" y="1903239"/>
                </a:cubicBezTo>
                <a:cubicBezTo>
                  <a:pt x="1901530" y="2118486"/>
                  <a:pt x="1727015" y="2290684"/>
                  <a:pt x="1511705" y="2290684"/>
                </a:cubicBezTo>
                <a:cubicBezTo>
                  <a:pt x="1298661" y="2290684"/>
                  <a:pt x="1124146" y="2118486"/>
                  <a:pt x="1121880" y="1903239"/>
                </a:cubicBezTo>
                <a:cubicBezTo>
                  <a:pt x="1121880" y="1321222"/>
                  <a:pt x="679662" y="844748"/>
                  <a:pt x="114564" y="787463"/>
                </a:cubicBezTo>
                <a:lnTo>
                  <a:pt x="2942" y="781836"/>
                </a:lnTo>
                <a:lnTo>
                  <a:pt x="80682" y="773249"/>
                </a:lnTo>
                <a:cubicBezTo>
                  <a:pt x="257887" y="735384"/>
                  <a:pt x="389761" y="578222"/>
                  <a:pt x="389761" y="389825"/>
                </a:cubicBezTo>
                <a:cubicBezTo>
                  <a:pt x="389761" y="201429"/>
                  <a:pt x="257887" y="46001"/>
                  <a:pt x="80682" y="8570"/>
                </a:cubicBezTo>
                <a:close/>
                <a:moveTo>
                  <a:pt x="0" y="0"/>
                </a:moveTo>
                <a:lnTo>
                  <a:pt x="2214" y="112"/>
                </a:lnTo>
                <a:lnTo>
                  <a:pt x="2214" y="4533"/>
                </a:lnTo>
                <a:lnTo>
                  <a:pt x="196" y="497"/>
                </a:lnTo>
                <a:close/>
              </a:path>
            </a:pathLst>
          </a:custGeom>
          <a:solidFill>
            <a:srgbClr val="708E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sz="3200" dirty="0">
              <a:latin typeface="Bebas" pitchFamily="2" charset="0"/>
            </a:endParaRPr>
          </a:p>
        </p:txBody>
      </p:sp>
      <p:sp>
        <p:nvSpPr>
          <p:cNvPr id="28"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1467485" y="4438015"/>
            <a:ext cx="2470150" cy="866140"/>
          </a:xfrm>
          <a:prstGeom prst="rect">
            <a:avLst/>
          </a:prstGeom>
        </p:spPr>
        <p:txBody>
          <a:bodyPr wrap="square">
            <a:spAutoFit/>
          </a:bodyPr>
          <a:lstStyle/>
          <a:p>
            <a:pPr algn="just">
              <a:lnSpc>
                <a:spcPct val="14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35"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8156220" y="2405380"/>
            <a:ext cx="2470150" cy="866140"/>
          </a:xfrm>
          <a:prstGeom prst="rect">
            <a:avLst/>
          </a:prstGeom>
        </p:spPr>
        <p:txBody>
          <a:bodyPr wrap="square">
            <a:spAutoFit/>
          </a:bodyPr>
          <a:lstStyle/>
          <a:p>
            <a:pPr algn="just">
              <a:lnSpc>
                <a:spcPct val="14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36"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8156220" y="4471035"/>
            <a:ext cx="2470150" cy="866140"/>
          </a:xfrm>
          <a:prstGeom prst="rect">
            <a:avLst/>
          </a:prstGeom>
        </p:spPr>
        <p:txBody>
          <a:bodyPr wrap="square">
            <a:spAutoFit/>
          </a:bodyPr>
          <a:lstStyle/>
          <a:p>
            <a:pPr algn="just">
              <a:lnSpc>
                <a:spcPct val="14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37" name="文本框 36" descr="e7d195523061f1c0c30ee18c1b05f65d12b38e2533cb2ccdAE0CC34CB5CBEBFAEC353FED4DECE97C3E379FD1D933F5E4DC18EF8EA6B7A1130D5F6DE9DD2BE4B0A8C9126ACE5083D1F5A9E323B29CCFC7A096ECAD1D4825B0F838A58C83925B5DC07846AB227E2E481CEF25077FE19C60F274E7997CAF9AA8311953D2E5D67F59AE1E4D41CADA4107"/>
          <p:cNvSpPr txBox="1"/>
          <p:nvPr/>
        </p:nvSpPr>
        <p:spPr>
          <a:xfrm>
            <a:off x="4505960" y="2338705"/>
            <a:ext cx="1124585" cy="521970"/>
          </a:xfrm>
          <a:prstGeom prst="rect">
            <a:avLst/>
          </a:prstGeom>
          <a:noFill/>
        </p:spPr>
        <p:txBody>
          <a:bodyPr wrap="square">
            <a:spAutoFit/>
          </a:bodyPr>
          <a:lstStyle/>
          <a:p>
            <a:pPr algn="ctr"/>
            <a:r>
              <a:rPr lang="en-US" altLang="zh-CN" sz="2800" b="1" i="0" dirty="0">
                <a:solidFill>
                  <a:schemeClr val="bg1"/>
                </a:solidFill>
                <a:effectLst/>
                <a:latin typeface="Microsoft YaHei Bold" panose="020B0703020204020201" charset="-122"/>
                <a:ea typeface="Microsoft YaHei Bold" panose="020B0703020204020201" charset="-122"/>
              </a:rPr>
              <a:t>01</a:t>
            </a:r>
          </a:p>
        </p:txBody>
      </p:sp>
      <p:sp>
        <p:nvSpPr>
          <p:cNvPr id="38" name="文本框 37" descr="e7d195523061f1c0c30ee18c1b05f65d12b38e2533cb2ccdAE0CC34CB5CBEBFAEC353FED4DECE97C3E379FD1D933F5E4DC18EF8EA6B7A1130D5F6DE9DD2BE4B0A8C9126ACE5083D1F5A9E323B29CCFC7A096ECAD1D4825B0F838A58C83925B5DC07846AB227E2E481CEF25077FE19C60F274E7997CAF9AA8311953D2E5D67F59AE1E4D41CADA4107"/>
          <p:cNvSpPr txBox="1"/>
          <p:nvPr/>
        </p:nvSpPr>
        <p:spPr>
          <a:xfrm>
            <a:off x="6777990" y="2620645"/>
            <a:ext cx="1124585" cy="521970"/>
          </a:xfrm>
          <a:prstGeom prst="rect">
            <a:avLst/>
          </a:prstGeom>
          <a:noFill/>
        </p:spPr>
        <p:txBody>
          <a:bodyPr wrap="square">
            <a:spAutoFit/>
          </a:bodyPr>
          <a:lstStyle/>
          <a:p>
            <a:pPr algn="ctr"/>
            <a:r>
              <a:rPr lang="en-US" altLang="zh-CN" sz="2800" b="1" i="0" dirty="0">
                <a:solidFill>
                  <a:schemeClr val="bg1"/>
                </a:solidFill>
                <a:effectLst/>
                <a:latin typeface="Microsoft YaHei Bold" panose="020B0703020204020201" charset="-122"/>
                <a:ea typeface="Microsoft YaHei Bold" panose="020B0703020204020201" charset="-122"/>
              </a:rPr>
              <a:t>02</a:t>
            </a:r>
          </a:p>
        </p:txBody>
      </p:sp>
      <p:sp>
        <p:nvSpPr>
          <p:cNvPr id="40" name="文本框 39" descr="e7d195523061f1c0c30ee18c1b05f65d12b38e2533cb2ccdAE0CC34CB5CBEBFAEC353FED4DECE97C3E379FD1D933F5E4DC18EF8EA6B7A1130D5F6DE9DD2BE4B0A8C9126ACE5083D1F5A9E323B29CCFC7A096ECAD1D4825B0F838A58C83925B5DC07846AB227E2E481CEF25077FE19C60F274E7997CAF9AA8311953D2E5D67F59AE1E4D41CADA4107"/>
          <p:cNvSpPr txBox="1"/>
          <p:nvPr/>
        </p:nvSpPr>
        <p:spPr>
          <a:xfrm>
            <a:off x="4257040" y="4304030"/>
            <a:ext cx="1124585" cy="521970"/>
          </a:xfrm>
          <a:prstGeom prst="rect">
            <a:avLst/>
          </a:prstGeom>
          <a:noFill/>
        </p:spPr>
        <p:txBody>
          <a:bodyPr wrap="square">
            <a:spAutoFit/>
          </a:bodyPr>
          <a:lstStyle/>
          <a:p>
            <a:pPr algn="ctr"/>
            <a:r>
              <a:rPr lang="en-US" altLang="zh-CN" sz="2800" b="1" i="0" dirty="0">
                <a:solidFill>
                  <a:schemeClr val="bg1"/>
                </a:solidFill>
                <a:effectLst/>
                <a:latin typeface="Microsoft YaHei Bold" panose="020B0703020204020201" charset="-122"/>
                <a:ea typeface="Microsoft YaHei Bold" panose="020B0703020204020201" charset="-122"/>
              </a:rPr>
              <a:t>03</a:t>
            </a:r>
          </a:p>
        </p:txBody>
      </p:sp>
      <p:sp>
        <p:nvSpPr>
          <p:cNvPr id="41" name="文本框 40" descr="e7d195523061f1c0c30ee18c1b05f65d12b38e2533cb2ccdAE0CC34CB5CBEBFAEC353FED4DECE97C3E379FD1D933F5E4DC18EF8EA6B7A1130D5F6DE9DD2BE4B0A8C9126ACE5083D1F5A9E323B29CCFC7A096ECAD1D4825B0F838A58C83925B5DC07846AB227E2E481CEF25077FE19C60F274E7997CAF9AA8311953D2E5D67F59AE1E4D41CADA4107"/>
          <p:cNvSpPr txBox="1"/>
          <p:nvPr/>
        </p:nvSpPr>
        <p:spPr>
          <a:xfrm>
            <a:off x="6519545" y="4591050"/>
            <a:ext cx="1124585" cy="521970"/>
          </a:xfrm>
          <a:prstGeom prst="rect">
            <a:avLst/>
          </a:prstGeom>
          <a:noFill/>
        </p:spPr>
        <p:txBody>
          <a:bodyPr wrap="square">
            <a:spAutoFit/>
          </a:bodyPr>
          <a:lstStyle/>
          <a:p>
            <a:pPr algn="ctr"/>
            <a:r>
              <a:rPr lang="en-US" altLang="zh-CN" sz="2800" b="1" i="0" dirty="0">
                <a:solidFill>
                  <a:schemeClr val="bg1"/>
                </a:solidFill>
                <a:effectLst/>
                <a:latin typeface="Microsoft YaHei Bold" panose="020B0703020204020201" charset="-122"/>
                <a:ea typeface="Microsoft YaHei Bold" panose="020B0703020204020201" charset="-122"/>
              </a:rPr>
              <a:t>04</a:t>
            </a:r>
          </a:p>
        </p:txBody>
      </p:sp>
      <p:sp>
        <p:nvSpPr>
          <p:cNvPr id="42" name="文本框 41"/>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sp>
        <p:nvSpPr>
          <p:cNvPr id="15" name="矩形 14"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1085218" y="3749040"/>
            <a:ext cx="4281712" cy="1723118"/>
          </a:xfrm>
          <a:prstGeom prst="rect">
            <a:avLst/>
          </a:prstGeom>
          <a:solidFill>
            <a:schemeClr val="bg1"/>
          </a:solidFill>
          <a:ln w="127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3" name="矩形 2"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1085218" y="1659890"/>
            <a:ext cx="4281712" cy="1723118"/>
          </a:xfrm>
          <a:prstGeom prst="rect">
            <a:avLst/>
          </a:prstGeom>
          <a:solidFill>
            <a:schemeClr val="bg1"/>
          </a:solidFill>
          <a:ln w="127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4" name="矩形 3"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5657215" y="3749040"/>
            <a:ext cx="4281712" cy="1723118"/>
          </a:xfrm>
          <a:prstGeom prst="rect">
            <a:avLst/>
          </a:prstGeom>
          <a:solidFill>
            <a:schemeClr val="bg1"/>
          </a:solidFill>
          <a:ln w="127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17" name="矩形 16"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5657214" y="1659890"/>
            <a:ext cx="5256213" cy="1723118"/>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a:ea typeface="微软雅黑" panose="020B0703020204020201" charset="-122"/>
            </a:endParaRPr>
          </a:p>
        </p:txBody>
      </p:sp>
      <p:sp>
        <p:nvSpPr>
          <p:cNvPr id="18"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2221406" y="1988410"/>
            <a:ext cx="2785722" cy="1106170"/>
          </a:xfrm>
          <a:prstGeom prst="rect">
            <a:avLst/>
          </a:prstGeom>
          <a:noFill/>
        </p:spPr>
        <p:txBody>
          <a:bodyPr wrap="square" lIns="0" tIns="36000" rIns="216000" bIns="36000" rtlCol="0">
            <a:spAutoFit/>
          </a:bodyPr>
          <a:lstStyle/>
          <a:p>
            <a:pPr>
              <a:lnSpc>
                <a:spcPct val="120000"/>
              </a:lnSpc>
              <a:spcBef>
                <a:spcPts val="600"/>
              </a:spcBef>
            </a:pPr>
            <a:r>
              <a:rPr lang="zh-CN" altLang="en-US" sz="1600" noProof="0" dirty="0">
                <a:ln>
                  <a:noFill/>
                </a:ln>
                <a:solidFill>
                  <a:schemeClr val="tx1"/>
                </a:solidFill>
                <a:effectLst/>
                <a:uLnTx/>
                <a:uFillTx/>
                <a:latin typeface="微软雅黑" panose="020B0703020204020201" charset="-122"/>
                <a:ea typeface="微软雅黑" panose="020B0703020204020201" charset="-122"/>
                <a:sym typeface="+mn-ea"/>
              </a:rPr>
              <a:t>单击输入内容</a:t>
            </a:r>
          </a:p>
          <a:p>
            <a:pPr>
              <a:lnSpc>
                <a:spcPct val="120000"/>
              </a:lnSpc>
              <a:spcBef>
                <a:spcPts val="600"/>
              </a:spcBef>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tx1">
                  <a:lumMod val="65000"/>
                  <a:lumOff val="35000"/>
                </a:schemeClr>
              </a:solidFill>
            </a:endParaRPr>
          </a:p>
        </p:txBody>
      </p:sp>
      <p:sp>
        <p:nvSpPr>
          <p:cNvPr id="19"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614817" y="1988410"/>
            <a:ext cx="3324109" cy="1367790"/>
          </a:xfrm>
          <a:prstGeom prst="rect">
            <a:avLst/>
          </a:prstGeom>
          <a:noFill/>
        </p:spPr>
        <p:txBody>
          <a:bodyPr wrap="square" lIns="0" tIns="36000" rIns="216000" bIns="36000" rtlCol="0">
            <a:spAutoFit/>
          </a:bodyPr>
          <a:lstStyle/>
          <a:p>
            <a:pPr>
              <a:lnSpc>
                <a:spcPct val="120000"/>
              </a:lnSpc>
              <a:spcBef>
                <a:spcPts val="600"/>
              </a:spcBef>
            </a:pPr>
            <a:r>
              <a:rPr lang="zh-CN" altLang="en-US" sz="1600" noProof="0" dirty="0">
                <a:ln>
                  <a:noFill/>
                </a:ln>
                <a:solidFill>
                  <a:schemeClr val="bg1"/>
                </a:solidFill>
                <a:effectLst/>
                <a:uLnTx/>
                <a:uFillTx/>
                <a:latin typeface="微软雅黑" panose="020B0703020204020201" charset="-122"/>
                <a:ea typeface="微软雅黑" panose="020B0703020204020201" charset="-122"/>
                <a:sym typeface="+mn-ea"/>
              </a:rPr>
              <a:t>单击输入内容</a:t>
            </a:r>
          </a:p>
          <a:p>
            <a:pPr>
              <a:lnSpc>
                <a:spcPct val="120000"/>
              </a:lnSpc>
              <a:spcBef>
                <a:spcPts val="600"/>
              </a:spcBef>
            </a:pPr>
            <a:r>
              <a:rPr 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内容，单击输入</a:t>
            </a:r>
            <a:r>
              <a:rPr lang="zh-CN" alt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内容</a:t>
            </a:r>
            <a:r>
              <a:rPr lang="zh-CN" alt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a:t>
            </a:r>
            <a:r>
              <a:rPr 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内容，单击输入</a:t>
            </a:r>
            <a:r>
              <a:rPr lang="zh-CN" alt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内容</a:t>
            </a:r>
            <a:r>
              <a:rPr lang="zh-CN" altLang="de-DE" sz="1200"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rPr>
              <a:t>。</a:t>
            </a:r>
            <a:endParaRPr lang="en-US" sz="1000" dirty="0">
              <a:solidFill>
                <a:schemeClr val="bg1"/>
              </a:solidFill>
              <a:latin typeface="Microsoft YaHei Regular" panose="020B0703020204020201" charset="-122"/>
              <a:ea typeface="Microsoft YaHei Regular" panose="020B0703020204020201" charset="-122"/>
              <a:cs typeface="Microsoft YaHei Regular" panose="020B0703020204020201" charset="-122"/>
            </a:endParaRPr>
          </a:p>
          <a:p>
            <a:pPr>
              <a:lnSpc>
                <a:spcPct val="120000"/>
              </a:lnSpc>
              <a:spcBef>
                <a:spcPts val="600"/>
              </a:spcBef>
            </a:pPr>
            <a:r>
              <a:rPr lang="en-US" sz="1000" dirty="0">
                <a:solidFill>
                  <a:schemeClr val="bg1"/>
                </a:solidFill>
                <a:latin typeface="Microsoft YaHei Regular" panose="020B0703020204020201" charset="-122"/>
                <a:ea typeface="Microsoft YaHei Regular" panose="020B0703020204020201" charset="-122"/>
                <a:cs typeface="Microsoft YaHei Regular" panose="020B0703020204020201" charset="-122"/>
              </a:rPr>
              <a:t> </a:t>
            </a:r>
          </a:p>
        </p:txBody>
      </p:sp>
      <p:sp>
        <p:nvSpPr>
          <p:cNvPr id="20"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2221406" y="4055644"/>
            <a:ext cx="2785722" cy="1106170"/>
          </a:xfrm>
          <a:prstGeom prst="rect">
            <a:avLst/>
          </a:prstGeom>
          <a:noFill/>
        </p:spPr>
        <p:txBody>
          <a:bodyPr wrap="square" lIns="0" tIns="36000" rIns="216000" bIns="36000" rtlCol="0">
            <a:spAutoFit/>
          </a:bodyPr>
          <a:lstStyle/>
          <a:p>
            <a:pPr>
              <a:lnSpc>
                <a:spcPct val="120000"/>
              </a:lnSpc>
              <a:spcBef>
                <a:spcPts val="600"/>
              </a:spcBef>
            </a:pPr>
            <a:r>
              <a:rPr lang="zh-CN" altLang="en-US" sz="1600" noProof="0" dirty="0">
                <a:ln>
                  <a:noFill/>
                </a:ln>
                <a:solidFill>
                  <a:srgbClr val="26293A"/>
                </a:solidFill>
                <a:effectLst/>
                <a:uLnTx/>
                <a:uFillTx/>
                <a:latin typeface="微软雅黑" panose="020B0703020204020201" charset="-122"/>
                <a:ea typeface="微软雅黑" panose="020B0703020204020201" charset="-122"/>
                <a:sym typeface="+mn-ea"/>
              </a:rPr>
              <a:t>单击输入内容</a:t>
            </a:r>
          </a:p>
          <a:p>
            <a:pPr>
              <a:lnSpc>
                <a:spcPct val="120000"/>
              </a:lnSpc>
              <a:spcBef>
                <a:spcPts val="600"/>
              </a:spcBef>
            </a:pP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tx1">
                  <a:lumMod val="65000"/>
                  <a:lumOff val="35000"/>
                </a:schemeClr>
              </a:solidFill>
              <a:latin typeface="Microsoft YaHei Regular" panose="020B0703020204020201" charset="-122"/>
              <a:ea typeface="Microsoft YaHei Regular" panose="020B0703020204020201" charset="-122"/>
              <a:cs typeface="Microsoft YaHei Regular" panose="020B0703020204020201" charset="-122"/>
            </a:endParaRPr>
          </a:p>
        </p:txBody>
      </p:sp>
      <p:sp>
        <p:nvSpPr>
          <p:cNvPr id="5" name="Freeform 24"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1533533" y="4430599"/>
            <a:ext cx="360000" cy="360000"/>
          </a:xfrm>
          <a:custGeom>
            <a:avLst/>
            <a:gdLst>
              <a:gd name="T0" fmla="*/ 144 w 160"/>
              <a:gd name="T1" fmla="*/ 22 h 159"/>
              <a:gd name="T2" fmla="*/ 92 w 160"/>
              <a:gd name="T3" fmla="*/ 3 h 159"/>
              <a:gd name="T4" fmla="*/ 95 w 160"/>
              <a:gd name="T5" fmla="*/ 68 h 159"/>
              <a:gd name="T6" fmla="*/ 160 w 160"/>
              <a:gd name="T7" fmla="*/ 65 h 159"/>
              <a:gd name="T8" fmla="*/ 98 w 160"/>
              <a:gd name="T9" fmla="*/ 6 h 159"/>
              <a:gd name="T10" fmla="*/ 154 w 160"/>
              <a:gd name="T11" fmla="*/ 62 h 159"/>
              <a:gd name="T12" fmla="*/ 142 w 160"/>
              <a:gd name="T13" fmla="*/ 88 h 159"/>
              <a:gd name="T14" fmla="*/ 136 w 160"/>
              <a:gd name="T15" fmla="*/ 88 h 159"/>
              <a:gd name="T16" fmla="*/ 6 w 160"/>
              <a:gd name="T17" fmla="*/ 88 h 159"/>
              <a:gd name="T18" fmla="*/ 74 w 160"/>
              <a:gd name="T19" fmla="*/ 20 h 159"/>
              <a:gd name="T20" fmla="*/ 0 w 160"/>
              <a:gd name="T21" fmla="*/ 88 h 159"/>
              <a:gd name="T22" fmla="*/ 142 w 160"/>
              <a:gd name="T23" fmla="*/ 88 h 159"/>
              <a:gd name="T24" fmla="*/ 68 w 160"/>
              <a:gd name="T25" fmla="*/ 49 h 159"/>
              <a:gd name="T26" fmla="*/ 74 w 160"/>
              <a:gd name="T27" fmla="*/ 49 h 159"/>
              <a:gd name="T28" fmla="*/ 71 w 160"/>
              <a:gd name="T29" fmla="*/ 27 h 159"/>
              <a:gd name="T30" fmla="*/ 71 w 160"/>
              <a:gd name="T31" fmla="*/ 33 h 159"/>
              <a:gd name="T32" fmla="*/ 71 w 160"/>
              <a:gd name="T33" fmla="*/ 27 h 159"/>
              <a:gd name="T34" fmla="*/ 68 w 160"/>
              <a:gd name="T35" fmla="*/ 59 h 159"/>
              <a:gd name="T36" fmla="*/ 74 w 160"/>
              <a:gd name="T37" fmla="*/ 59 h 159"/>
              <a:gd name="T38" fmla="*/ 71 w 160"/>
              <a:gd name="T39" fmla="*/ 36 h 159"/>
              <a:gd name="T40" fmla="*/ 71 w 160"/>
              <a:gd name="T41" fmla="*/ 42 h 159"/>
              <a:gd name="T42" fmla="*/ 71 w 160"/>
              <a:gd name="T43" fmla="*/ 36 h 159"/>
              <a:gd name="T44" fmla="*/ 68 w 160"/>
              <a:gd name="T45" fmla="*/ 78 h 159"/>
              <a:gd name="T46" fmla="*/ 74 w 160"/>
              <a:gd name="T47" fmla="*/ 78 h 159"/>
              <a:gd name="T48" fmla="*/ 71 w 160"/>
              <a:gd name="T49" fmla="*/ 66 h 159"/>
              <a:gd name="T50" fmla="*/ 71 w 160"/>
              <a:gd name="T51" fmla="*/ 72 h 159"/>
              <a:gd name="T52" fmla="*/ 71 w 160"/>
              <a:gd name="T53" fmla="*/ 66 h 159"/>
              <a:gd name="T54" fmla="*/ 69 w 160"/>
              <a:gd name="T55" fmla="*/ 86 h 159"/>
              <a:gd name="T56" fmla="*/ 69 w 160"/>
              <a:gd name="T57" fmla="*/ 90 h 159"/>
              <a:gd name="T58" fmla="*/ 73 w 160"/>
              <a:gd name="T59" fmla="*/ 90 h 159"/>
              <a:gd name="T60" fmla="*/ 73 w 160"/>
              <a:gd name="T61" fmla="*/ 86 h 159"/>
              <a:gd name="T62" fmla="*/ 132 w 160"/>
              <a:gd name="T63" fmla="*/ 88 h 159"/>
              <a:gd name="T64" fmla="*/ 126 w 160"/>
              <a:gd name="T65" fmla="*/ 88 h 159"/>
              <a:gd name="T66" fmla="*/ 132 w 160"/>
              <a:gd name="T67" fmla="*/ 88 h 159"/>
              <a:gd name="T68" fmla="*/ 90 w 160"/>
              <a:gd name="T69" fmla="*/ 85 h 159"/>
              <a:gd name="T70" fmla="*/ 90 w 160"/>
              <a:gd name="T71" fmla="*/ 91 h 159"/>
              <a:gd name="T72" fmla="*/ 103 w 160"/>
              <a:gd name="T73" fmla="*/ 88 h 159"/>
              <a:gd name="T74" fmla="*/ 97 w 160"/>
              <a:gd name="T75" fmla="*/ 88 h 159"/>
              <a:gd name="T76" fmla="*/ 103 w 160"/>
              <a:gd name="T77" fmla="*/ 88 h 159"/>
              <a:gd name="T78" fmla="*/ 110 w 160"/>
              <a:gd name="T79" fmla="*/ 85 h 159"/>
              <a:gd name="T80" fmla="*/ 110 w 160"/>
              <a:gd name="T81" fmla="*/ 91 h 159"/>
              <a:gd name="T82" fmla="*/ 120 w 160"/>
              <a:gd name="T83" fmla="*/ 91 h 159"/>
              <a:gd name="T84" fmla="*/ 120 w 160"/>
              <a:gd name="T85" fmla="*/ 85 h 159"/>
              <a:gd name="T86" fmla="*/ 120 w 160"/>
              <a:gd name="T87" fmla="*/ 91 h 159"/>
              <a:gd name="T88" fmla="*/ 81 w 160"/>
              <a:gd name="T89" fmla="*/ 85 h 159"/>
              <a:gd name="T90" fmla="*/ 81 w 160"/>
              <a:gd name="T91" fmla="*/ 9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159">
                <a:moveTo>
                  <a:pt x="160" y="65"/>
                </a:moveTo>
                <a:cubicBezTo>
                  <a:pt x="160" y="49"/>
                  <a:pt x="154" y="34"/>
                  <a:pt x="144" y="22"/>
                </a:cubicBezTo>
                <a:cubicBezTo>
                  <a:pt x="132" y="8"/>
                  <a:pt x="114" y="0"/>
                  <a:pt x="95" y="0"/>
                </a:cubicBezTo>
                <a:cubicBezTo>
                  <a:pt x="94" y="0"/>
                  <a:pt x="92" y="1"/>
                  <a:pt x="92" y="3"/>
                </a:cubicBezTo>
                <a:cubicBezTo>
                  <a:pt x="92" y="65"/>
                  <a:pt x="92" y="65"/>
                  <a:pt x="92" y="65"/>
                </a:cubicBezTo>
                <a:cubicBezTo>
                  <a:pt x="92" y="66"/>
                  <a:pt x="94" y="68"/>
                  <a:pt x="95" y="68"/>
                </a:cubicBezTo>
                <a:cubicBezTo>
                  <a:pt x="157" y="68"/>
                  <a:pt x="157" y="68"/>
                  <a:pt x="157" y="68"/>
                </a:cubicBezTo>
                <a:cubicBezTo>
                  <a:pt x="159" y="68"/>
                  <a:pt x="160" y="66"/>
                  <a:pt x="160" y="65"/>
                </a:cubicBezTo>
                <a:close/>
                <a:moveTo>
                  <a:pt x="98" y="62"/>
                </a:moveTo>
                <a:cubicBezTo>
                  <a:pt x="98" y="6"/>
                  <a:pt x="98" y="6"/>
                  <a:pt x="98" y="6"/>
                </a:cubicBezTo>
                <a:cubicBezTo>
                  <a:pt x="114" y="7"/>
                  <a:pt x="129" y="14"/>
                  <a:pt x="139" y="26"/>
                </a:cubicBezTo>
                <a:cubicBezTo>
                  <a:pt x="148" y="36"/>
                  <a:pt x="153" y="49"/>
                  <a:pt x="154" y="62"/>
                </a:cubicBezTo>
                <a:lnTo>
                  <a:pt x="98" y="62"/>
                </a:lnTo>
                <a:close/>
                <a:moveTo>
                  <a:pt x="142" y="88"/>
                </a:moveTo>
                <a:cubicBezTo>
                  <a:pt x="142" y="86"/>
                  <a:pt x="141" y="85"/>
                  <a:pt x="139" y="85"/>
                </a:cubicBezTo>
                <a:cubicBezTo>
                  <a:pt x="137" y="85"/>
                  <a:pt x="136" y="86"/>
                  <a:pt x="136" y="88"/>
                </a:cubicBezTo>
                <a:cubicBezTo>
                  <a:pt x="136" y="124"/>
                  <a:pt x="107" y="153"/>
                  <a:pt x="71" y="153"/>
                </a:cubicBezTo>
                <a:cubicBezTo>
                  <a:pt x="35" y="153"/>
                  <a:pt x="6" y="124"/>
                  <a:pt x="6" y="88"/>
                </a:cubicBezTo>
                <a:cubicBezTo>
                  <a:pt x="6" y="52"/>
                  <a:pt x="35" y="23"/>
                  <a:pt x="71" y="23"/>
                </a:cubicBezTo>
                <a:cubicBezTo>
                  <a:pt x="73" y="23"/>
                  <a:pt x="74" y="22"/>
                  <a:pt x="74" y="20"/>
                </a:cubicBezTo>
                <a:cubicBezTo>
                  <a:pt x="74" y="18"/>
                  <a:pt x="73" y="17"/>
                  <a:pt x="71" y="17"/>
                </a:cubicBezTo>
                <a:cubicBezTo>
                  <a:pt x="32" y="17"/>
                  <a:pt x="0" y="49"/>
                  <a:pt x="0" y="88"/>
                </a:cubicBezTo>
                <a:cubicBezTo>
                  <a:pt x="0" y="127"/>
                  <a:pt x="32" y="159"/>
                  <a:pt x="71" y="159"/>
                </a:cubicBezTo>
                <a:cubicBezTo>
                  <a:pt x="110" y="159"/>
                  <a:pt x="142" y="127"/>
                  <a:pt x="142" y="88"/>
                </a:cubicBezTo>
                <a:close/>
                <a:moveTo>
                  <a:pt x="71" y="46"/>
                </a:moveTo>
                <a:cubicBezTo>
                  <a:pt x="69" y="46"/>
                  <a:pt x="68" y="47"/>
                  <a:pt x="68" y="49"/>
                </a:cubicBezTo>
                <a:cubicBezTo>
                  <a:pt x="68" y="51"/>
                  <a:pt x="69" y="52"/>
                  <a:pt x="71" y="52"/>
                </a:cubicBezTo>
                <a:cubicBezTo>
                  <a:pt x="73" y="52"/>
                  <a:pt x="74" y="51"/>
                  <a:pt x="74" y="49"/>
                </a:cubicBezTo>
                <a:cubicBezTo>
                  <a:pt x="74" y="47"/>
                  <a:pt x="73" y="46"/>
                  <a:pt x="71" y="46"/>
                </a:cubicBezTo>
                <a:close/>
                <a:moveTo>
                  <a:pt x="71" y="27"/>
                </a:moveTo>
                <a:cubicBezTo>
                  <a:pt x="69" y="27"/>
                  <a:pt x="68" y="28"/>
                  <a:pt x="68" y="30"/>
                </a:cubicBezTo>
                <a:cubicBezTo>
                  <a:pt x="68" y="31"/>
                  <a:pt x="69" y="33"/>
                  <a:pt x="71" y="33"/>
                </a:cubicBezTo>
                <a:cubicBezTo>
                  <a:pt x="73" y="33"/>
                  <a:pt x="74" y="31"/>
                  <a:pt x="74" y="30"/>
                </a:cubicBezTo>
                <a:cubicBezTo>
                  <a:pt x="74" y="28"/>
                  <a:pt x="73" y="27"/>
                  <a:pt x="71" y="27"/>
                </a:cubicBezTo>
                <a:close/>
                <a:moveTo>
                  <a:pt x="71" y="56"/>
                </a:moveTo>
                <a:cubicBezTo>
                  <a:pt x="69" y="56"/>
                  <a:pt x="68" y="57"/>
                  <a:pt x="68" y="59"/>
                </a:cubicBezTo>
                <a:cubicBezTo>
                  <a:pt x="68" y="60"/>
                  <a:pt x="69" y="62"/>
                  <a:pt x="71" y="62"/>
                </a:cubicBezTo>
                <a:cubicBezTo>
                  <a:pt x="73" y="62"/>
                  <a:pt x="74" y="61"/>
                  <a:pt x="74" y="59"/>
                </a:cubicBezTo>
                <a:cubicBezTo>
                  <a:pt x="74" y="57"/>
                  <a:pt x="73" y="56"/>
                  <a:pt x="71" y="56"/>
                </a:cubicBezTo>
                <a:close/>
                <a:moveTo>
                  <a:pt x="71" y="36"/>
                </a:moveTo>
                <a:cubicBezTo>
                  <a:pt x="69" y="36"/>
                  <a:pt x="68" y="38"/>
                  <a:pt x="68" y="39"/>
                </a:cubicBezTo>
                <a:cubicBezTo>
                  <a:pt x="68" y="41"/>
                  <a:pt x="69" y="42"/>
                  <a:pt x="71" y="42"/>
                </a:cubicBezTo>
                <a:cubicBezTo>
                  <a:pt x="73" y="42"/>
                  <a:pt x="74" y="41"/>
                  <a:pt x="74" y="39"/>
                </a:cubicBezTo>
                <a:cubicBezTo>
                  <a:pt x="74" y="38"/>
                  <a:pt x="73" y="36"/>
                  <a:pt x="71" y="36"/>
                </a:cubicBezTo>
                <a:close/>
                <a:moveTo>
                  <a:pt x="71" y="75"/>
                </a:moveTo>
                <a:cubicBezTo>
                  <a:pt x="69" y="75"/>
                  <a:pt x="68" y="77"/>
                  <a:pt x="68" y="78"/>
                </a:cubicBezTo>
                <a:cubicBezTo>
                  <a:pt x="68" y="80"/>
                  <a:pt x="69" y="81"/>
                  <a:pt x="71" y="81"/>
                </a:cubicBezTo>
                <a:cubicBezTo>
                  <a:pt x="73" y="81"/>
                  <a:pt x="74" y="80"/>
                  <a:pt x="74" y="78"/>
                </a:cubicBezTo>
                <a:cubicBezTo>
                  <a:pt x="74" y="77"/>
                  <a:pt x="73" y="75"/>
                  <a:pt x="71" y="75"/>
                </a:cubicBezTo>
                <a:close/>
                <a:moveTo>
                  <a:pt x="71" y="66"/>
                </a:moveTo>
                <a:cubicBezTo>
                  <a:pt x="69" y="66"/>
                  <a:pt x="68" y="67"/>
                  <a:pt x="68" y="69"/>
                </a:cubicBezTo>
                <a:cubicBezTo>
                  <a:pt x="68" y="70"/>
                  <a:pt x="69" y="72"/>
                  <a:pt x="71" y="72"/>
                </a:cubicBezTo>
                <a:cubicBezTo>
                  <a:pt x="73" y="72"/>
                  <a:pt x="74" y="70"/>
                  <a:pt x="74" y="69"/>
                </a:cubicBezTo>
                <a:cubicBezTo>
                  <a:pt x="74" y="67"/>
                  <a:pt x="73" y="66"/>
                  <a:pt x="71" y="66"/>
                </a:cubicBezTo>
                <a:close/>
                <a:moveTo>
                  <a:pt x="71" y="85"/>
                </a:moveTo>
                <a:cubicBezTo>
                  <a:pt x="70" y="85"/>
                  <a:pt x="69" y="85"/>
                  <a:pt x="69" y="86"/>
                </a:cubicBezTo>
                <a:cubicBezTo>
                  <a:pt x="68" y="87"/>
                  <a:pt x="68" y="87"/>
                  <a:pt x="68" y="88"/>
                </a:cubicBezTo>
                <a:cubicBezTo>
                  <a:pt x="68" y="89"/>
                  <a:pt x="68" y="90"/>
                  <a:pt x="69" y="90"/>
                </a:cubicBezTo>
                <a:cubicBezTo>
                  <a:pt x="69" y="91"/>
                  <a:pt x="70" y="91"/>
                  <a:pt x="71" y="91"/>
                </a:cubicBezTo>
                <a:cubicBezTo>
                  <a:pt x="72" y="91"/>
                  <a:pt x="73" y="91"/>
                  <a:pt x="73" y="90"/>
                </a:cubicBezTo>
                <a:cubicBezTo>
                  <a:pt x="74" y="90"/>
                  <a:pt x="74" y="89"/>
                  <a:pt x="74" y="88"/>
                </a:cubicBezTo>
                <a:cubicBezTo>
                  <a:pt x="74" y="87"/>
                  <a:pt x="74" y="87"/>
                  <a:pt x="73" y="86"/>
                </a:cubicBezTo>
                <a:cubicBezTo>
                  <a:pt x="73" y="85"/>
                  <a:pt x="72" y="85"/>
                  <a:pt x="71" y="85"/>
                </a:cubicBezTo>
                <a:close/>
                <a:moveTo>
                  <a:pt x="132" y="88"/>
                </a:moveTo>
                <a:cubicBezTo>
                  <a:pt x="132" y="86"/>
                  <a:pt x="131" y="85"/>
                  <a:pt x="129" y="85"/>
                </a:cubicBezTo>
                <a:cubicBezTo>
                  <a:pt x="128" y="85"/>
                  <a:pt x="126" y="86"/>
                  <a:pt x="126" y="88"/>
                </a:cubicBezTo>
                <a:cubicBezTo>
                  <a:pt x="126" y="90"/>
                  <a:pt x="128" y="91"/>
                  <a:pt x="129" y="91"/>
                </a:cubicBezTo>
                <a:cubicBezTo>
                  <a:pt x="131" y="91"/>
                  <a:pt x="132" y="90"/>
                  <a:pt x="132" y="88"/>
                </a:cubicBezTo>
                <a:close/>
                <a:moveTo>
                  <a:pt x="93" y="88"/>
                </a:moveTo>
                <a:cubicBezTo>
                  <a:pt x="93" y="86"/>
                  <a:pt x="92" y="85"/>
                  <a:pt x="90" y="85"/>
                </a:cubicBezTo>
                <a:cubicBezTo>
                  <a:pt x="89" y="85"/>
                  <a:pt x="88" y="86"/>
                  <a:pt x="88" y="88"/>
                </a:cubicBezTo>
                <a:cubicBezTo>
                  <a:pt x="88" y="90"/>
                  <a:pt x="89" y="91"/>
                  <a:pt x="90" y="91"/>
                </a:cubicBezTo>
                <a:cubicBezTo>
                  <a:pt x="92" y="91"/>
                  <a:pt x="93" y="90"/>
                  <a:pt x="93" y="88"/>
                </a:cubicBezTo>
                <a:close/>
                <a:moveTo>
                  <a:pt x="103" y="88"/>
                </a:moveTo>
                <a:cubicBezTo>
                  <a:pt x="103" y="86"/>
                  <a:pt x="102" y="85"/>
                  <a:pt x="100" y="85"/>
                </a:cubicBezTo>
                <a:cubicBezTo>
                  <a:pt x="99" y="85"/>
                  <a:pt x="97" y="86"/>
                  <a:pt x="97" y="88"/>
                </a:cubicBezTo>
                <a:cubicBezTo>
                  <a:pt x="97" y="90"/>
                  <a:pt x="99" y="91"/>
                  <a:pt x="100" y="91"/>
                </a:cubicBezTo>
                <a:cubicBezTo>
                  <a:pt x="102" y="91"/>
                  <a:pt x="103" y="90"/>
                  <a:pt x="103" y="88"/>
                </a:cubicBezTo>
                <a:close/>
                <a:moveTo>
                  <a:pt x="113" y="88"/>
                </a:moveTo>
                <a:cubicBezTo>
                  <a:pt x="113" y="86"/>
                  <a:pt x="112" y="85"/>
                  <a:pt x="110" y="85"/>
                </a:cubicBezTo>
                <a:cubicBezTo>
                  <a:pt x="108" y="85"/>
                  <a:pt x="107" y="86"/>
                  <a:pt x="107" y="88"/>
                </a:cubicBezTo>
                <a:cubicBezTo>
                  <a:pt x="107" y="90"/>
                  <a:pt x="108" y="91"/>
                  <a:pt x="110" y="91"/>
                </a:cubicBezTo>
                <a:cubicBezTo>
                  <a:pt x="112" y="91"/>
                  <a:pt x="113" y="90"/>
                  <a:pt x="113" y="88"/>
                </a:cubicBezTo>
                <a:close/>
                <a:moveTo>
                  <a:pt x="120" y="91"/>
                </a:moveTo>
                <a:cubicBezTo>
                  <a:pt x="121" y="91"/>
                  <a:pt x="123" y="90"/>
                  <a:pt x="123" y="88"/>
                </a:cubicBezTo>
                <a:cubicBezTo>
                  <a:pt x="123" y="86"/>
                  <a:pt x="121" y="85"/>
                  <a:pt x="120" y="85"/>
                </a:cubicBezTo>
                <a:cubicBezTo>
                  <a:pt x="118" y="85"/>
                  <a:pt x="117" y="86"/>
                  <a:pt x="117" y="88"/>
                </a:cubicBezTo>
                <a:cubicBezTo>
                  <a:pt x="117" y="90"/>
                  <a:pt x="118" y="91"/>
                  <a:pt x="120" y="91"/>
                </a:cubicBezTo>
                <a:close/>
                <a:moveTo>
                  <a:pt x="84" y="88"/>
                </a:moveTo>
                <a:cubicBezTo>
                  <a:pt x="84" y="86"/>
                  <a:pt x="82" y="85"/>
                  <a:pt x="81" y="85"/>
                </a:cubicBezTo>
                <a:cubicBezTo>
                  <a:pt x="79" y="85"/>
                  <a:pt x="78" y="86"/>
                  <a:pt x="78" y="88"/>
                </a:cubicBezTo>
                <a:cubicBezTo>
                  <a:pt x="78" y="90"/>
                  <a:pt x="79" y="91"/>
                  <a:pt x="81" y="91"/>
                </a:cubicBezTo>
                <a:cubicBezTo>
                  <a:pt x="82" y="91"/>
                  <a:pt x="84" y="90"/>
                  <a:pt x="84" y="88"/>
                </a:cubicBezTo>
                <a:close/>
              </a:path>
            </a:pathLst>
          </a:custGeom>
          <a:solidFill>
            <a:srgbClr val="0D37D4"/>
          </a:solidFill>
          <a:ln>
            <a:noFill/>
          </a:ln>
        </p:spPr>
        <p:txBody>
          <a:bodyPr vert="horz" wrap="square" lIns="91440" tIns="45720" rIns="91440" bIns="45720" numCol="1" anchor="t" anchorCtr="0" compatLnSpc="1"/>
          <a:lstStyle/>
          <a:p>
            <a:endParaRPr lang="en-US" dirty="0"/>
          </a:p>
        </p:txBody>
      </p:sp>
      <p:sp>
        <p:nvSpPr>
          <p:cNvPr id="23" name="Freeform 25"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5995573" y="4370368"/>
            <a:ext cx="360000" cy="480462"/>
          </a:xfrm>
          <a:custGeom>
            <a:avLst/>
            <a:gdLst>
              <a:gd name="T0" fmla="*/ 61 w 121"/>
              <a:gd name="T1" fmla="*/ 29 h 160"/>
              <a:gd name="T2" fmla="*/ 66 w 121"/>
              <a:gd name="T3" fmla="*/ 31 h 160"/>
              <a:gd name="T4" fmla="*/ 64 w 121"/>
              <a:gd name="T5" fmla="*/ 26 h 160"/>
              <a:gd name="T6" fmla="*/ 64 w 121"/>
              <a:gd name="T7" fmla="*/ 19 h 160"/>
              <a:gd name="T8" fmla="*/ 66 w 121"/>
              <a:gd name="T9" fmla="*/ 1 h 160"/>
              <a:gd name="T10" fmla="*/ 61 w 121"/>
              <a:gd name="T11" fmla="*/ 3 h 160"/>
              <a:gd name="T12" fmla="*/ 66 w 121"/>
              <a:gd name="T13" fmla="*/ 5 h 160"/>
              <a:gd name="T14" fmla="*/ 118 w 121"/>
              <a:gd name="T15" fmla="*/ 64 h 160"/>
              <a:gd name="T16" fmla="*/ 120 w 121"/>
              <a:gd name="T17" fmla="*/ 59 h 160"/>
              <a:gd name="T18" fmla="*/ 115 w 121"/>
              <a:gd name="T19" fmla="*/ 61 h 160"/>
              <a:gd name="T20" fmla="*/ 105 w 121"/>
              <a:gd name="T21" fmla="*/ 64 h 160"/>
              <a:gd name="T22" fmla="*/ 102 w 121"/>
              <a:gd name="T23" fmla="*/ 61 h 160"/>
              <a:gd name="T24" fmla="*/ 94 w 121"/>
              <a:gd name="T25" fmla="*/ 63 h 160"/>
              <a:gd name="T26" fmla="*/ 92 w 121"/>
              <a:gd name="T27" fmla="*/ 58 h 160"/>
              <a:gd name="T28" fmla="*/ 90 w 121"/>
              <a:gd name="T29" fmla="*/ 63 h 160"/>
              <a:gd name="T30" fmla="*/ 12 w 121"/>
              <a:gd name="T31" fmla="*/ 63 h 160"/>
              <a:gd name="T32" fmla="*/ 10 w 121"/>
              <a:gd name="T33" fmla="*/ 58 h 160"/>
              <a:gd name="T34" fmla="*/ 8 w 121"/>
              <a:gd name="T35" fmla="*/ 63 h 160"/>
              <a:gd name="T36" fmla="*/ 23 w 121"/>
              <a:gd name="T37" fmla="*/ 64 h 160"/>
              <a:gd name="T38" fmla="*/ 20 w 121"/>
              <a:gd name="T39" fmla="*/ 61 h 160"/>
              <a:gd name="T40" fmla="*/ 38 w 121"/>
              <a:gd name="T41" fmla="*/ 63 h 160"/>
              <a:gd name="T42" fmla="*/ 36 w 121"/>
              <a:gd name="T43" fmla="*/ 58 h 160"/>
              <a:gd name="T44" fmla="*/ 34 w 121"/>
              <a:gd name="T45" fmla="*/ 63 h 160"/>
              <a:gd name="T46" fmla="*/ 24 w 121"/>
              <a:gd name="T47" fmla="*/ 18 h 160"/>
              <a:gd name="T48" fmla="*/ 19 w 121"/>
              <a:gd name="T49" fmla="*/ 16 h 160"/>
              <a:gd name="T50" fmla="*/ 21 w 121"/>
              <a:gd name="T51" fmla="*/ 21 h 160"/>
              <a:gd name="T52" fmla="*/ 33 w 121"/>
              <a:gd name="T53" fmla="*/ 25 h 160"/>
              <a:gd name="T54" fmla="*/ 30 w 121"/>
              <a:gd name="T55" fmla="*/ 30 h 160"/>
              <a:gd name="T56" fmla="*/ 42 w 121"/>
              <a:gd name="T57" fmla="*/ 36 h 160"/>
              <a:gd name="T58" fmla="*/ 37 w 121"/>
              <a:gd name="T59" fmla="*/ 34 h 160"/>
              <a:gd name="T60" fmla="*/ 40 w 121"/>
              <a:gd name="T61" fmla="*/ 39 h 160"/>
              <a:gd name="T62" fmla="*/ 106 w 121"/>
              <a:gd name="T63" fmla="*/ 18 h 160"/>
              <a:gd name="T64" fmla="*/ 101 w 121"/>
              <a:gd name="T65" fmla="*/ 20 h 160"/>
              <a:gd name="T66" fmla="*/ 106 w 121"/>
              <a:gd name="T67" fmla="*/ 22 h 160"/>
              <a:gd name="T68" fmla="*/ 93 w 121"/>
              <a:gd name="T69" fmla="*/ 31 h 160"/>
              <a:gd name="T70" fmla="*/ 97 w 121"/>
              <a:gd name="T71" fmla="*/ 27 h 160"/>
              <a:gd name="T72" fmla="*/ 83 w 121"/>
              <a:gd name="T73" fmla="*/ 38 h 160"/>
              <a:gd name="T74" fmla="*/ 88 w 121"/>
              <a:gd name="T75" fmla="*/ 40 h 160"/>
              <a:gd name="T76" fmla="*/ 86 w 121"/>
              <a:gd name="T77" fmla="*/ 35 h 160"/>
              <a:gd name="T78" fmla="*/ 6 w 121"/>
              <a:gd name="T79" fmla="*/ 158 h 160"/>
              <a:gd name="T80" fmla="*/ 42 w 121"/>
              <a:gd name="T81" fmla="*/ 160 h 160"/>
              <a:gd name="T82" fmla="*/ 120 w 121"/>
              <a:gd name="T83" fmla="*/ 100 h 160"/>
              <a:gd name="T84" fmla="*/ 77 w 121"/>
              <a:gd name="T85" fmla="*/ 83 h 160"/>
              <a:gd name="T86" fmla="*/ 53 w 121"/>
              <a:gd name="T87" fmla="*/ 45 h 160"/>
              <a:gd name="T88" fmla="*/ 31 w 121"/>
              <a:gd name="T89" fmla="*/ 91 h 160"/>
              <a:gd name="T90" fmla="*/ 5 w 121"/>
              <a:gd name="T91" fmla="*/ 90 h 160"/>
              <a:gd name="T92" fmla="*/ 57 w 121"/>
              <a:gd name="T93" fmla="*/ 69 h 160"/>
              <a:gd name="T94" fmla="*/ 72 w 121"/>
              <a:gd name="T95" fmla="*/ 64 h 160"/>
              <a:gd name="T96" fmla="*/ 103 w 121"/>
              <a:gd name="T97" fmla="*/ 89 h 160"/>
              <a:gd name="T98" fmla="*/ 107 w 121"/>
              <a:gd name="T99" fmla="*/ 143 h 160"/>
              <a:gd name="T100" fmla="*/ 31 w 121"/>
              <a:gd name="T101" fmla="*/ 143 h 160"/>
              <a:gd name="T102" fmla="*/ 6 w 121"/>
              <a:gd name="T103" fmla="*/ 96 h 160"/>
              <a:gd name="T104" fmla="*/ 6 w 121"/>
              <a:gd name="T10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1" h="160">
                <a:moveTo>
                  <a:pt x="64" y="26"/>
                </a:moveTo>
                <a:cubicBezTo>
                  <a:pt x="63" y="26"/>
                  <a:pt x="62" y="26"/>
                  <a:pt x="62" y="27"/>
                </a:cubicBezTo>
                <a:cubicBezTo>
                  <a:pt x="61" y="27"/>
                  <a:pt x="61" y="28"/>
                  <a:pt x="61" y="29"/>
                </a:cubicBezTo>
                <a:cubicBezTo>
                  <a:pt x="61" y="30"/>
                  <a:pt x="61" y="30"/>
                  <a:pt x="62" y="31"/>
                </a:cubicBezTo>
                <a:cubicBezTo>
                  <a:pt x="62" y="31"/>
                  <a:pt x="63" y="32"/>
                  <a:pt x="64" y="32"/>
                </a:cubicBezTo>
                <a:cubicBezTo>
                  <a:pt x="65" y="32"/>
                  <a:pt x="65" y="31"/>
                  <a:pt x="66" y="31"/>
                </a:cubicBezTo>
                <a:cubicBezTo>
                  <a:pt x="67" y="30"/>
                  <a:pt x="67" y="30"/>
                  <a:pt x="67" y="29"/>
                </a:cubicBezTo>
                <a:cubicBezTo>
                  <a:pt x="67" y="28"/>
                  <a:pt x="67" y="27"/>
                  <a:pt x="66" y="27"/>
                </a:cubicBezTo>
                <a:cubicBezTo>
                  <a:pt x="65" y="26"/>
                  <a:pt x="65" y="26"/>
                  <a:pt x="64" y="26"/>
                </a:cubicBezTo>
                <a:close/>
                <a:moveTo>
                  <a:pt x="64" y="13"/>
                </a:moveTo>
                <a:cubicBezTo>
                  <a:pt x="62" y="13"/>
                  <a:pt x="61" y="14"/>
                  <a:pt x="61" y="16"/>
                </a:cubicBezTo>
                <a:cubicBezTo>
                  <a:pt x="61" y="18"/>
                  <a:pt x="62" y="19"/>
                  <a:pt x="64" y="19"/>
                </a:cubicBezTo>
                <a:cubicBezTo>
                  <a:pt x="66" y="19"/>
                  <a:pt x="67" y="18"/>
                  <a:pt x="67" y="16"/>
                </a:cubicBezTo>
                <a:cubicBezTo>
                  <a:pt x="67" y="14"/>
                  <a:pt x="66" y="13"/>
                  <a:pt x="64" y="13"/>
                </a:cubicBezTo>
                <a:close/>
                <a:moveTo>
                  <a:pt x="66" y="1"/>
                </a:moveTo>
                <a:cubicBezTo>
                  <a:pt x="65" y="0"/>
                  <a:pt x="65" y="0"/>
                  <a:pt x="64" y="0"/>
                </a:cubicBezTo>
                <a:cubicBezTo>
                  <a:pt x="63" y="0"/>
                  <a:pt x="62" y="0"/>
                  <a:pt x="62" y="1"/>
                </a:cubicBezTo>
                <a:cubicBezTo>
                  <a:pt x="61" y="1"/>
                  <a:pt x="61" y="2"/>
                  <a:pt x="61" y="3"/>
                </a:cubicBezTo>
                <a:cubicBezTo>
                  <a:pt x="61" y="4"/>
                  <a:pt x="61" y="5"/>
                  <a:pt x="62" y="5"/>
                </a:cubicBezTo>
                <a:cubicBezTo>
                  <a:pt x="62" y="6"/>
                  <a:pt x="63" y="6"/>
                  <a:pt x="64" y="6"/>
                </a:cubicBezTo>
                <a:cubicBezTo>
                  <a:pt x="65" y="6"/>
                  <a:pt x="65" y="6"/>
                  <a:pt x="66" y="5"/>
                </a:cubicBezTo>
                <a:cubicBezTo>
                  <a:pt x="67" y="5"/>
                  <a:pt x="67" y="4"/>
                  <a:pt x="67" y="3"/>
                </a:cubicBezTo>
                <a:cubicBezTo>
                  <a:pt x="67" y="2"/>
                  <a:pt x="67" y="1"/>
                  <a:pt x="66" y="1"/>
                </a:cubicBezTo>
                <a:close/>
                <a:moveTo>
                  <a:pt x="118" y="64"/>
                </a:moveTo>
                <a:cubicBezTo>
                  <a:pt x="118" y="64"/>
                  <a:pt x="119" y="64"/>
                  <a:pt x="120" y="63"/>
                </a:cubicBezTo>
                <a:cubicBezTo>
                  <a:pt x="120" y="62"/>
                  <a:pt x="121" y="62"/>
                  <a:pt x="121" y="61"/>
                </a:cubicBezTo>
                <a:cubicBezTo>
                  <a:pt x="121" y="60"/>
                  <a:pt x="120" y="59"/>
                  <a:pt x="120" y="59"/>
                </a:cubicBezTo>
                <a:cubicBezTo>
                  <a:pt x="119" y="58"/>
                  <a:pt x="118" y="58"/>
                  <a:pt x="118" y="58"/>
                </a:cubicBezTo>
                <a:cubicBezTo>
                  <a:pt x="117" y="58"/>
                  <a:pt x="116" y="58"/>
                  <a:pt x="115" y="59"/>
                </a:cubicBezTo>
                <a:cubicBezTo>
                  <a:pt x="115" y="59"/>
                  <a:pt x="115" y="60"/>
                  <a:pt x="115" y="61"/>
                </a:cubicBezTo>
                <a:cubicBezTo>
                  <a:pt x="115" y="62"/>
                  <a:pt x="115" y="62"/>
                  <a:pt x="115" y="63"/>
                </a:cubicBezTo>
                <a:cubicBezTo>
                  <a:pt x="116" y="64"/>
                  <a:pt x="117" y="64"/>
                  <a:pt x="118" y="64"/>
                </a:cubicBezTo>
                <a:close/>
                <a:moveTo>
                  <a:pt x="105" y="64"/>
                </a:moveTo>
                <a:cubicBezTo>
                  <a:pt x="106" y="64"/>
                  <a:pt x="108" y="63"/>
                  <a:pt x="108" y="61"/>
                </a:cubicBezTo>
                <a:cubicBezTo>
                  <a:pt x="108" y="59"/>
                  <a:pt x="106" y="58"/>
                  <a:pt x="105" y="58"/>
                </a:cubicBezTo>
                <a:cubicBezTo>
                  <a:pt x="103" y="58"/>
                  <a:pt x="102" y="59"/>
                  <a:pt x="102" y="61"/>
                </a:cubicBezTo>
                <a:cubicBezTo>
                  <a:pt x="102" y="63"/>
                  <a:pt x="103" y="64"/>
                  <a:pt x="105" y="64"/>
                </a:cubicBezTo>
                <a:close/>
                <a:moveTo>
                  <a:pt x="92" y="64"/>
                </a:moveTo>
                <a:cubicBezTo>
                  <a:pt x="93" y="64"/>
                  <a:pt x="93" y="64"/>
                  <a:pt x="94" y="63"/>
                </a:cubicBezTo>
                <a:cubicBezTo>
                  <a:pt x="94" y="62"/>
                  <a:pt x="95" y="62"/>
                  <a:pt x="95" y="61"/>
                </a:cubicBezTo>
                <a:cubicBezTo>
                  <a:pt x="95" y="60"/>
                  <a:pt x="94" y="59"/>
                  <a:pt x="94" y="59"/>
                </a:cubicBezTo>
                <a:cubicBezTo>
                  <a:pt x="93" y="58"/>
                  <a:pt x="93" y="58"/>
                  <a:pt x="92" y="58"/>
                </a:cubicBezTo>
                <a:cubicBezTo>
                  <a:pt x="91" y="58"/>
                  <a:pt x="90" y="58"/>
                  <a:pt x="90" y="59"/>
                </a:cubicBezTo>
                <a:cubicBezTo>
                  <a:pt x="89" y="59"/>
                  <a:pt x="89" y="60"/>
                  <a:pt x="89" y="61"/>
                </a:cubicBezTo>
                <a:cubicBezTo>
                  <a:pt x="89" y="62"/>
                  <a:pt x="89" y="62"/>
                  <a:pt x="90" y="63"/>
                </a:cubicBezTo>
                <a:cubicBezTo>
                  <a:pt x="90" y="64"/>
                  <a:pt x="91" y="64"/>
                  <a:pt x="92" y="64"/>
                </a:cubicBezTo>
                <a:close/>
                <a:moveTo>
                  <a:pt x="10" y="64"/>
                </a:moveTo>
                <a:cubicBezTo>
                  <a:pt x="11" y="64"/>
                  <a:pt x="12" y="64"/>
                  <a:pt x="12" y="63"/>
                </a:cubicBezTo>
                <a:cubicBezTo>
                  <a:pt x="13" y="62"/>
                  <a:pt x="13" y="62"/>
                  <a:pt x="13" y="61"/>
                </a:cubicBezTo>
                <a:cubicBezTo>
                  <a:pt x="13" y="60"/>
                  <a:pt x="13" y="59"/>
                  <a:pt x="12" y="59"/>
                </a:cubicBezTo>
                <a:cubicBezTo>
                  <a:pt x="12" y="58"/>
                  <a:pt x="11" y="58"/>
                  <a:pt x="10" y="58"/>
                </a:cubicBezTo>
                <a:cubicBezTo>
                  <a:pt x="10" y="58"/>
                  <a:pt x="9" y="58"/>
                  <a:pt x="8" y="59"/>
                </a:cubicBezTo>
                <a:cubicBezTo>
                  <a:pt x="8" y="59"/>
                  <a:pt x="7" y="60"/>
                  <a:pt x="7" y="61"/>
                </a:cubicBezTo>
                <a:cubicBezTo>
                  <a:pt x="7" y="62"/>
                  <a:pt x="8" y="62"/>
                  <a:pt x="8" y="63"/>
                </a:cubicBezTo>
                <a:cubicBezTo>
                  <a:pt x="9" y="64"/>
                  <a:pt x="10" y="64"/>
                  <a:pt x="10" y="64"/>
                </a:cubicBezTo>
                <a:close/>
                <a:moveTo>
                  <a:pt x="20" y="61"/>
                </a:moveTo>
                <a:cubicBezTo>
                  <a:pt x="20" y="63"/>
                  <a:pt x="22" y="64"/>
                  <a:pt x="23" y="64"/>
                </a:cubicBezTo>
                <a:cubicBezTo>
                  <a:pt x="25" y="64"/>
                  <a:pt x="26" y="63"/>
                  <a:pt x="26" y="61"/>
                </a:cubicBezTo>
                <a:cubicBezTo>
                  <a:pt x="26" y="59"/>
                  <a:pt x="25" y="58"/>
                  <a:pt x="23" y="58"/>
                </a:cubicBezTo>
                <a:cubicBezTo>
                  <a:pt x="22" y="58"/>
                  <a:pt x="20" y="59"/>
                  <a:pt x="20" y="61"/>
                </a:cubicBezTo>
                <a:close/>
                <a:moveTo>
                  <a:pt x="34" y="63"/>
                </a:moveTo>
                <a:cubicBezTo>
                  <a:pt x="35" y="64"/>
                  <a:pt x="35" y="64"/>
                  <a:pt x="36" y="64"/>
                </a:cubicBezTo>
                <a:cubicBezTo>
                  <a:pt x="37" y="64"/>
                  <a:pt x="38" y="64"/>
                  <a:pt x="38" y="63"/>
                </a:cubicBezTo>
                <a:cubicBezTo>
                  <a:pt x="39" y="63"/>
                  <a:pt x="39" y="62"/>
                  <a:pt x="39" y="61"/>
                </a:cubicBezTo>
                <a:cubicBezTo>
                  <a:pt x="39" y="60"/>
                  <a:pt x="39" y="59"/>
                  <a:pt x="38" y="59"/>
                </a:cubicBezTo>
                <a:cubicBezTo>
                  <a:pt x="38" y="58"/>
                  <a:pt x="37" y="58"/>
                  <a:pt x="36" y="58"/>
                </a:cubicBezTo>
                <a:cubicBezTo>
                  <a:pt x="35" y="58"/>
                  <a:pt x="35" y="58"/>
                  <a:pt x="34" y="59"/>
                </a:cubicBezTo>
                <a:cubicBezTo>
                  <a:pt x="33" y="59"/>
                  <a:pt x="33" y="60"/>
                  <a:pt x="33" y="61"/>
                </a:cubicBezTo>
                <a:cubicBezTo>
                  <a:pt x="33" y="62"/>
                  <a:pt x="33" y="63"/>
                  <a:pt x="34" y="63"/>
                </a:cubicBezTo>
                <a:close/>
                <a:moveTo>
                  <a:pt x="21" y="21"/>
                </a:moveTo>
                <a:cubicBezTo>
                  <a:pt x="22" y="21"/>
                  <a:pt x="23" y="20"/>
                  <a:pt x="23" y="20"/>
                </a:cubicBezTo>
                <a:cubicBezTo>
                  <a:pt x="24" y="19"/>
                  <a:pt x="24" y="19"/>
                  <a:pt x="24" y="18"/>
                </a:cubicBezTo>
                <a:cubicBezTo>
                  <a:pt x="24" y="17"/>
                  <a:pt x="24" y="16"/>
                  <a:pt x="23" y="16"/>
                </a:cubicBezTo>
                <a:cubicBezTo>
                  <a:pt x="23" y="15"/>
                  <a:pt x="22" y="15"/>
                  <a:pt x="21" y="15"/>
                </a:cubicBezTo>
                <a:cubicBezTo>
                  <a:pt x="21" y="15"/>
                  <a:pt x="20" y="15"/>
                  <a:pt x="19" y="16"/>
                </a:cubicBezTo>
                <a:cubicBezTo>
                  <a:pt x="19" y="16"/>
                  <a:pt x="18" y="17"/>
                  <a:pt x="18" y="18"/>
                </a:cubicBezTo>
                <a:cubicBezTo>
                  <a:pt x="18" y="19"/>
                  <a:pt x="19" y="19"/>
                  <a:pt x="19" y="20"/>
                </a:cubicBezTo>
                <a:cubicBezTo>
                  <a:pt x="20" y="20"/>
                  <a:pt x="21" y="21"/>
                  <a:pt x="21" y="21"/>
                </a:cubicBezTo>
                <a:close/>
                <a:moveTo>
                  <a:pt x="30" y="30"/>
                </a:moveTo>
                <a:cubicBezTo>
                  <a:pt x="31" y="30"/>
                  <a:pt x="32" y="30"/>
                  <a:pt x="33" y="29"/>
                </a:cubicBezTo>
                <a:cubicBezTo>
                  <a:pt x="34" y="28"/>
                  <a:pt x="34" y="26"/>
                  <a:pt x="33" y="25"/>
                </a:cubicBezTo>
                <a:cubicBezTo>
                  <a:pt x="31" y="24"/>
                  <a:pt x="29" y="24"/>
                  <a:pt x="28" y="25"/>
                </a:cubicBezTo>
                <a:cubicBezTo>
                  <a:pt x="27" y="26"/>
                  <a:pt x="27" y="28"/>
                  <a:pt x="28" y="29"/>
                </a:cubicBezTo>
                <a:cubicBezTo>
                  <a:pt x="29" y="30"/>
                  <a:pt x="30" y="30"/>
                  <a:pt x="30" y="30"/>
                </a:cubicBezTo>
                <a:close/>
                <a:moveTo>
                  <a:pt x="40" y="39"/>
                </a:moveTo>
                <a:cubicBezTo>
                  <a:pt x="40" y="39"/>
                  <a:pt x="41" y="39"/>
                  <a:pt x="42" y="38"/>
                </a:cubicBezTo>
                <a:cubicBezTo>
                  <a:pt x="42" y="38"/>
                  <a:pt x="42" y="37"/>
                  <a:pt x="42" y="36"/>
                </a:cubicBezTo>
                <a:cubicBezTo>
                  <a:pt x="42" y="35"/>
                  <a:pt x="42" y="35"/>
                  <a:pt x="42" y="34"/>
                </a:cubicBezTo>
                <a:cubicBezTo>
                  <a:pt x="41" y="33"/>
                  <a:pt x="40" y="33"/>
                  <a:pt x="40" y="33"/>
                </a:cubicBezTo>
                <a:cubicBezTo>
                  <a:pt x="39" y="33"/>
                  <a:pt x="38" y="33"/>
                  <a:pt x="37" y="34"/>
                </a:cubicBezTo>
                <a:cubicBezTo>
                  <a:pt x="37" y="35"/>
                  <a:pt x="37" y="35"/>
                  <a:pt x="37" y="36"/>
                </a:cubicBezTo>
                <a:cubicBezTo>
                  <a:pt x="37" y="37"/>
                  <a:pt x="37" y="38"/>
                  <a:pt x="37" y="38"/>
                </a:cubicBezTo>
                <a:cubicBezTo>
                  <a:pt x="38" y="39"/>
                  <a:pt x="39" y="39"/>
                  <a:pt x="40" y="39"/>
                </a:cubicBezTo>
                <a:close/>
                <a:moveTo>
                  <a:pt x="106" y="22"/>
                </a:moveTo>
                <a:cubicBezTo>
                  <a:pt x="106" y="21"/>
                  <a:pt x="107" y="20"/>
                  <a:pt x="107" y="20"/>
                </a:cubicBezTo>
                <a:cubicBezTo>
                  <a:pt x="107" y="19"/>
                  <a:pt x="106" y="18"/>
                  <a:pt x="106" y="18"/>
                </a:cubicBezTo>
                <a:cubicBezTo>
                  <a:pt x="105" y="17"/>
                  <a:pt x="105" y="17"/>
                  <a:pt x="104" y="17"/>
                </a:cubicBezTo>
                <a:cubicBezTo>
                  <a:pt x="103" y="17"/>
                  <a:pt x="102" y="17"/>
                  <a:pt x="102" y="18"/>
                </a:cubicBezTo>
                <a:cubicBezTo>
                  <a:pt x="101" y="18"/>
                  <a:pt x="101" y="19"/>
                  <a:pt x="101" y="20"/>
                </a:cubicBezTo>
                <a:cubicBezTo>
                  <a:pt x="101" y="20"/>
                  <a:pt x="101" y="21"/>
                  <a:pt x="102" y="22"/>
                </a:cubicBezTo>
                <a:cubicBezTo>
                  <a:pt x="102" y="22"/>
                  <a:pt x="103" y="23"/>
                  <a:pt x="104" y="23"/>
                </a:cubicBezTo>
                <a:cubicBezTo>
                  <a:pt x="105" y="23"/>
                  <a:pt x="105" y="22"/>
                  <a:pt x="106" y="22"/>
                </a:cubicBezTo>
                <a:close/>
                <a:moveTo>
                  <a:pt x="97" y="27"/>
                </a:moveTo>
                <a:cubicBezTo>
                  <a:pt x="96" y="26"/>
                  <a:pt x="94" y="26"/>
                  <a:pt x="93" y="27"/>
                </a:cubicBezTo>
                <a:cubicBezTo>
                  <a:pt x="91" y="28"/>
                  <a:pt x="91" y="30"/>
                  <a:pt x="93" y="31"/>
                </a:cubicBezTo>
                <a:cubicBezTo>
                  <a:pt x="93" y="31"/>
                  <a:pt x="94" y="32"/>
                  <a:pt x="95" y="32"/>
                </a:cubicBezTo>
                <a:cubicBezTo>
                  <a:pt x="95" y="32"/>
                  <a:pt x="96" y="31"/>
                  <a:pt x="97" y="31"/>
                </a:cubicBezTo>
                <a:cubicBezTo>
                  <a:pt x="98" y="30"/>
                  <a:pt x="98" y="28"/>
                  <a:pt x="97" y="27"/>
                </a:cubicBezTo>
                <a:close/>
                <a:moveTo>
                  <a:pt x="86" y="35"/>
                </a:moveTo>
                <a:cubicBezTo>
                  <a:pt x="85" y="35"/>
                  <a:pt x="84" y="35"/>
                  <a:pt x="83" y="36"/>
                </a:cubicBezTo>
                <a:cubicBezTo>
                  <a:pt x="83" y="36"/>
                  <a:pt x="83" y="37"/>
                  <a:pt x="83" y="38"/>
                </a:cubicBezTo>
                <a:cubicBezTo>
                  <a:pt x="83" y="39"/>
                  <a:pt x="83" y="39"/>
                  <a:pt x="83" y="40"/>
                </a:cubicBezTo>
                <a:cubicBezTo>
                  <a:pt x="84" y="41"/>
                  <a:pt x="85" y="41"/>
                  <a:pt x="86" y="41"/>
                </a:cubicBezTo>
                <a:cubicBezTo>
                  <a:pt x="86" y="41"/>
                  <a:pt x="87" y="41"/>
                  <a:pt x="88" y="40"/>
                </a:cubicBezTo>
                <a:cubicBezTo>
                  <a:pt x="88" y="39"/>
                  <a:pt x="89" y="39"/>
                  <a:pt x="89" y="38"/>
                </a:cubicBezTo>
                <a:cubicBezTo>
                  <a:pt x="89" y="37"/>
                  <a:pt x="88" y="36"/>
                  <a:pt x="88" y="36"/>
                </a:cubicBezTo>
                <a:cubicBezTo>
                  <a:pt x="87" y="35"/>
                  <a:pt x="86" y="35"/>
                  <a:pt x="86" y="35"/>
                </a:cubicBezTo>
                <a:close/>
                <a:moveTo>
                  <a:pt x="0" y="95"/>
                </a:moveTo>
                <a:cubicBezTo>
                  <a:pt x="0" y="153"/>
                  <a:pt x="0" y="153"/>
                  <a:pt x="0" y="153"/>
                </a:cubicBezTo>
                <a:cubicBezTo>
                  <a:pt x="0" y="156"/>
                  <a:pt x="2" y="158"/>
                  <a:pt x="6" y="158"/>
                </a:cubicBezTo>
                <a:cubicBezTo>
                  <a:pt x="26" y="158"/>
                  <a:pt x="26" y="158"/>
                  <a:pt x="26" y="158"/>
                </a:cubicBezTo>
                <a:cubicBezTo>
                  <a:pt x="28" y="158"/>
                  <a:pt x="30" y="157"/>
                  <a:pt x="31" y="155"/>
                </a:cubicBezTo>
                <a:cubicBezTo>
                  <a:pt x="34" y="158"/>
                  <a:pt x="38" y="160"/>
                  <a:pt x="42" y="160"/>
                </a:cubicBezTo>
                <a:cubicBezTo>
                  <a:pt x="93" y="160"/>
                  <a:pt x="93" y="160"/>
                  <a:pt x="93" y="160"/>
                </a:cubicBezTo>
                <a:cubicBezTo>
                  <a:pt x="105" y="160"/>
                  <a:pt x="112" y="154"/>
                  <a:pt x="113" y="144"/>
                </a:cubicBezTo>
                <a:cubicBezTo>
                  <a:pt x="120" y="100"/>
                  <a:pt x="120" y="100"/>
                  <a:pt x="120" y="100"/>
                </a:cubicBezTo>
                <a:cubicBezTo>
                  <a:pt x="120" y="100"/>
                  <a:pt x="120" y="100"/>
                  <a:pt x="120" y="100"/>
                </a:cubicBezTo>
                <a:cubicBezTo>
                  <a:pt x="120" y="90"/>
                  <a:pt x="112" y="83"/>
                  <a:pt x="103" y="83"/>
                </a:cubicBezTo>
                <a:cubicBezTo>
                  <a:pt x="77" y="83"/>
                  <a:pt x="77" y="83"/>
                  <a:pt x="77" y="83"/>
                </a:cubicBezTo>
                <a:cubicBezTo>
                  <a:pt x="77" y="64"/>
                  <a:pt x="77" y="64"/>
                  <a:pt x="77" y="64"/>
                </a:cubicBezTo>
                <a:cubicBezTo>
                  <a:pt x="77" y="56"/>
                  <a:pt x="75" y="51"/>
                  <a:pt x="71" y="47"/>
                </a:cubicBezTo>
                <a:cubicBezTo>
                  <a:pt x="63" y="42"/>
                  <a:pt x="54" y="45"/>
                  <a:pt x="53" y="45"/>
                </a:cubicBezTo>
                <a:cubicBezTo>
                  <a:pt x="52" y="46"/>
                  <a:pt x="51" y="47"/>
                  <a:pt x="51" y="48"/>
                </a:cubicBezTo>
                <a:cubicBezTo>
                  <a:pt x="51" y="69"/>
                  <a:pt x="51" y="69"/>
                  <a:pt x="51" y="69"/>
                </a:cubicBezTo>
                <a:cubicBezTo>
                  <a:pt x="51" y="85"/>
                  <a:pt x="32" y="91"/>
                  <a:pt x="31" y="91"/>
                </a:cubicBezTo>
                <a:cubicBezTo>
                  <a:pt x="31" y="91"/>
                  <a:pt x="30" y="92"/>
                  <a:pt x="30" y="92"/>
                </a:cubicBezTo>
                <a:cubicBezTo>
                  <a:pt x="29" y="91"/>
                  <a:pt x="28" y="90"/>
                  <a:pt x="26" y="90"/>
                </a:cubicBezTo>
                <a:cubicBezTo>
                  <a:pt x="5" y="90"/>
                  <a:pt x="5" y="90"/>
                  <a:pt x="5" y="90"/>
                </a:cubicBezTo>
                <a:cubicBezTo>
                  <a:pt x="2" y="90"/>
                  <a:pt x="0" y="92"/>
                  <a:pt x="0" y="95"/>
                </a:cubicBezTo>
                <a:close/>
                <a:moveTo>
                  <a:pt x="33" y="97"/>
                </a:moveTo>
                <a:cubicBezTo>
                  <a:pt x="34" y="97"/>
                  <a:pt x="57" y="90"/>
                  <a:pt x="57" y="69"/>
                </a:cubicBezTo>
                <a:cubicBezTo>
                  <a:pt x="57" y="50"/>
                  <a:pt x="57" y="50"/>
                  <a:pt x="57" y="50"/>
                </a:cubicBezTo>
                <a:cubicBezTo>
                  <a:pt x="60" y="50"/>
                  <a:pt x="64" y="50"/>
                  <a:pt x="67" y="52"/>
                </a:cubicBezTo>
                <a:cubicBezTo>
                  <a:pt x="70" y="54"/>
                  <a:pt x="72" y="58"/>
                  <a:pt x="72" y="64"/>
                </a:cubicBezTo>
                <a:cubicBezTo>
                  <a:pt x="72" y="86"/>
                  <a:pt x="72" y="86"/>
                  <a:pt x="72" y="86"/>
                </a:cubicBezTo>
                <a:cubicBezTo>
                  <a:pt x="72" y="88"/>
                  <a:pt x="73" y="89"/>
                  <a:pt x="75" y="89"/>
                </a:cubicBezTo>
                <a:cubicBezTo>
                  <a:pt x="103" y="89"/>
                  <a:pt x="103" y="89"/>
                  <a:pt x="103" y="89"/>
                </a:cubicBezTo>
                <a:cubicBezTo>
                  <a:pt x="109" y="89"/>
                  <a:pt x="114" y="94"/>
                  <a:pt x="114" y="99"/>
                </a:cubicBezTo>
                <a:cubicBezTo>
                  <a:pt x="107" y="143"/>
                  <a:pt x="107" y="143"/>
                  <a:pt x="107" y="143"/>
                </a:cubicBezTo>
                <a:cubicBezTo>
                  <a:pt x="107" y="143"/>
                  <a:pt x="107" y="143"/>
                  <a:pt x="107" y="143"/>
                </a:cubicBezTo>
                <a:cubicBezTo>
                  <a:pt x="106" y="150"/>
                  <a:pt x="102" y="154"/>
                  <a:pt x="93" y="154"/>
                </a:cubicBezTo>
                <a:cubicBezTo>
                  <a:pt x="42" y="154"/>
                  <a:pt x="42" y="154"/>
                  <a:pt x="42" y="154"/>
                </a:cubicBezTo>
                <a:cubicBezTo>
                  <a:pt x="36" y="154"/>
                  <a:pt x="31" y="149"/>
                  <a:pt x="31" y="143"/>
                </a:cubicBezTo>
                <a:cubicBezTo>
                  <a:pt x="31" y="97"/>
                  <a:pt x="31" y="97"/>
                  <a:pt x="31" y="97"/>
                </a:cubicBezTo>
                <a:cubicBezTo>
                  <a:pt x="32" y="97"/>
                  <a:pt x="32" y="97"/>
                  <a:pt x="33" y="97"/>
                </a:cubicBezTo>
                <a:close/>
                <a:moveTo>
                  <a:pt x="6" y="96"/>
                </a:moveTo>
                <a:cubicBezTo>
                  <a:pt x="25" y="96"/>
                  <a:pt x="25" y="96"/>
                  <a:pt x="25" y="96"/>
                </a:cubicBezTo>
                <a:cubicBezTo>
                  <a:pt x="25" y="152"/>
                  <a:pt x="25" y="152"/>
                  <a:pt x="25" y="152"/>
                </a:cubicBezTo>
                <a:cubicBezTo>
                  <a:pt x="6" y="152"/>
                  <a:pt x="6" y="152"/>
                  <a:pt x="6" y="152"/>
                </a:cubicBezTo>
                <a:lnTo>
                  <a:pt x="6" y="96"/>
                </a:lnTo>
                <a:close/>
              </a:path>
            </a:pathLst>
          </a:custGeom>
          <a:solidFill>
            <a:srgbClr val="0D37D4"/>
          </a:solidFill>
          <a:ln>
            <a:noFill/>
          </a:ln>
        </p:spPr>
        <p:txBody>
          <a:bodyPr vert="horz" wrap="square" lIns="91440" tIns="45720" rIns="91440" bIns="45720" numCol="1" anchor="t" anchorCtr="0" compatLnSpc="1"/>
          <a:lstStyle/>
          <a:p>
            <a:endParaRPr lang="en-US" dirty="0">
              <a:solidFill>
                <a:schemeClr val="bg1"/>
              </a:solidFill>
            </a:endParaRPr>
          </a:p>
        </p:txBody>
      </p:sp>
      <p:sp>
        <p:nvSpPr>
          <p:cNvPr id="24" name="Freeform 2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1533533" y="2364996"/>
            <a:ext cx="360000" cy="312907"/>
          </a:xfrm>
          <a:custGeom>
            <a:avLst/>
            <a:gdLst>
              <a:gd name="T0" fmla="*/ 78 w 160"/>
              <a:gd name="T1" fmla="*/ 6 h 138"/>
              <a:gd name="T2" fmla="*/ 116 w 160"/>
              <a:gd name="T3" fmla="*/ 24 h 138"/>
              <a:gd name="T4" fmla="*/ 116 w 160"/>
              <a:gd name="T5" fmla="*/ 30 h 138"/>
              <a:gd name="T6" fmla="*/ 130 w 160"/>
              <a:gd name="T7" fmla="*/ 29 h 138"/>
              <a:gd name="T8" fmla="*/ 133 w 160"/>
              <a:gd name="T9" fmla="*/ 13 h 138"/>
              <a:gd name="T10" fmla="*/ 127 w 160"/>
              <a:gd name="T11" fmla="*/ 13 h 138"/>
              <a:gd name="T12" fmla="*/ 78 w 160"/>
              <a:gd name="T13" fmla="*/ 0 h 138"/>
              <a:gd name="T14" fmla="*/ 30 w 160"/>
              <a:gd name="T15" fmla="*/ 25 h 138"/>
              <a:gd name="T16" fmla="*/ 31 w 160"/>
              <a:gd name="T17" fmla="*/ 126 h 138"/>
              <a:gd name="T18" fmla="*/ 79 w 160"/>
              <a:gd name="T19" fmla="*/ 138 h 138"/>
              <a:gd name="T20" fmla="*/ 128 w 160"/>
              <a:gd name="T21" fmla="*/ 117 h 138"/>
              <a:gd name="T22" fmla="*/ 124 w 160"/>
              <a:gd name="T23" fmla="*/ 113 h 138"/>
              <a:gd name="T24" fmla="*/ 35 w 160"/>
              <a:gd name="T25" fmla="*/ 115 h 138"/>
              <a:gd name="T26" fmla="*/ 45 w 160"/>
              <a:gd name="T27" fmla="*/ 112 h 138"/>
              <a:gd name="T28" fmla="*/ 42 w 160"/>
              <a:gd name="T29" fmla="*/ 109 h 138"/>
              <a:gd name="T30" fmla="*/ 26 w 160"/>
              <a:gd name="T31" fmla="*/ 110 h 138"/>
              <a:gd name="T32" fmla="*/ 25 w 160"/>
              <a:gd name="T33" fmla="*/ 126 h 138"/>
              <a:gd name="T34" fmla="*/ 28 w 160"/>
              <a:gd name="T35" fmla="*/ 129 h 138"/>
              <a:gd name="T36" fmla="*/ 25 w 160"/>
              <a:gd name="T37" fmla="*/ 68 h 138"/>
              <a:gd name="T38" fmla="*/ 23 w 160"/>
              <a:gd name="T39" fmla="*/ 63 h 138"/>
              <a:gd name="T40" fmla="*/ 30 w 160"/>
              <a:gd name="T41" fmla="*/ 44 h 138"/>
              <a:gd name="T42" fmla="*/ 41 w 160"/>
              <a:gd name="T43" fmla="*/ 51 h 138"/>
              <a:gd name="T44" fmla="*/ 40 w 160"/>
              <a:gd name="T45" fmla="*/ 65 h 138"/>
              <a:gd name="T46" fmla="*/ 38 w 160"/>
              <a:gd name="T47" fmla="*/ 79 h 138"/>
              <a:gd name="T48" fmla="*/ 56 w 160"/>
              <a:gd name="T49" fmla="*/ 93 h 138"/>
              <a:gd name="T50" fmla="*/ 57 w 160"/>
              <a:gd name="T51" fmla="*/ 103 h 138"/>
              <a:gd name="T52" fmla="*/ 63 w 160"/>
              <a:gd name="T53" fmla="*/ 103 h 138"/>
              <a:gd name="T54" fmla="*/ 60 w 160"/>
              <a:gd name="T55" fmla="*/ 88 h 138"/>
              <a:gd name="T56" fmla="*/ 44 w 160"/>
              <a:gd name="T57" fmla="*/ 69 h 138"/>
              <a:gd name="T58" fmla="*/ 47 w 160"/>
              <a:gd name="T59" fmla="*/ 51 h 138"/>
              <a:gd name="T60" fmla="*/ 30 w 160"/>
              <a:gd name="T61" fmla="*/ 38 h 138"/>
              <a:gd name="T62" fmla="*/ 17 w 160"/>
              <a:gd name="T63" fmla="*/ 63 h 138"/>
              <a:gd name="T64" fmla="*/ 19 w 160"/>
              <a:gd name="T65" fmla="*/ 78 h 138"/>
              <a:gd name="T66" fmla="*/ 0 w 160"/>
              <a:gd name="T67" fmla="*/ 95 h 138"/>
              <a:gd name="T68" fmla="*/ 3 w 160"/>
              <a:gd name="T69" fmla="*/ 106 h 138"/>
              <a:gd name="T70" fmla="*/ 6 w 160"/>
              <a:gd name="T71" fmla="*/ 95 h 138"/>
              <a:gd name="T72" fmla="*/ 23 w 160"/>
              <a:gd name="T73" fmla="*/ 82 h 138"/>
              <a:gd name="T74" fmla="*/ 25 w 160"/>
              <a:gd name="T75" fmla="*/ 68 h 138"/>
              <a:gd name="T76" fmla="*/ 157 w 160"/>
              <a:gd name="T77" fmla="*/ 106 h 138"/>
              <a:gd name="T78" fmla="*/ 160 w 160"/>
              <a:gd name="T79" fmla="*/ 95 h 138"/>
              <a:gd name="T80" fmla="*/ 141 w 160"/>
              <a:gd name="T81" fmla="*/ 78 h 138"/>
              <a:gd name="T82" fmla="*/ 143 w 160"/>
              <a:gd name="T83" fmla="*/ 63 h 138"/>
              <a:gd name="T84" fmla="*/ 130 w 160"/>
              <a:gd name="T85" fmla="*/ 38 h 138"/>
              <a:gd name="T86" fmla="*/ 113 w 160"/>
              <a:gd name="T87" fmla="*/ 51 h 138"/>
              <a:gd name="T88" fmla="*/ 116 w 160"/>
              <a:gd name="T89" fmla="*/ 69 h 138"/>
              <a:gd name="T90" fmla="*/ 100 w 160"/>
              <a:gd name="T91" fmla="*/ 88 h 138"/>
              <a:gd name="T92" fmla="*/ 97 w 160"/>
              <a:gd name="T93" fmla="*/ 103 h 138"/>
              <a:gd name="T94" fmla="*/ 103 w 160"/>
              <a:gd name="T95" fmla="*/ 103 h 138"/>
              <a:gd name="T96" fmla="*/ 104 w 160"/>
              <a:gd name="T97" fmla="*/ 93 h 138"/>
              <a:gd name="T98" fmla="*/ 122 w 160"/>
              <a:gd name="T99" fmla="*/ 79 h 138"/>
              <a:gd name="T100" fmla="*/ 120 w 160"/>
              <a:gd name="T101" fmla="*/ 65 h 138"/>
              <a:gd name="T102" fmla="*/ 119 w 160"/>
              <a:gd name="T103" fmla="*/ 51 h 138"/>
              <a:gd name="T104" fmla="*/ 130 w 160"/>
              <a:gd name="T105" fmla="*/ 44 h 138"/>
              <a:gd name="T106" fmla="*/ 137 w 160"/>
              <a:gd name="T107" fmla="*/ 63 h 138"/>
              <a:gd name="T108" fmla="*/ 135 w 160"/>
              <a:gd name="T109" fmla="*/ 68 h 138"/>
              <a:gd name="T110" fmla="*/ 137 w 160"/>
              <a:gd name="T111" fmla="*/ 82 h 138"/>
              <a:gd name="T112" fmla="*/ 154 w 160"/>
              <a:gd name="T113" fmla="*/ 95 h 138"/>
              <a:gd name="T114" fmla="*/ 157 w 160"/>
              <a:gd name="T115" fmla="*/ 10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 h="138">
                <a:moveTo>
                  <a:pt x="34" y="25"/>
                </a:moveTo>
                <a:cubicBezTo>
                  <a:pt x="46" y="13"/>
                  <a:pt x="61" y="6"/>
                  <a:pt x="78" y="6"/>
                </a:cubicBezTo>
                <a:cubicBezTo>
                  <a:pt x="95" y="6"/>
                  <a:pt x="111" y="12"/>
                  <a:pt x="123" y="24"/>
                </a:cubicBezTo>
                <a:cubicBezTo>
                  <a:pt x="116" y="24"/>
                  <a:pt x="116" y="24"/>
                  <a:pt x="116" y="24"/>
                </a:cubicBezTo>
                <a:cubicBezTo>
                  <a:pt x="114" y="24"/>
                  <a:pt x="113" y="25"/>
                  <a:pt x="113" y="27"/>
                </a:cubicBezTo>
                <a:cubicBezTo>
                  <a:pt x="113" y="28"/>
                  <a:pt x="114" y="30"/>
                  <a:pt x="116" y="30"/>
                </a:cubicBezTo>
                <a:cubicBezTo>
                  <a:pt x="116" y="30"/>
                  <a:pt x="116" y="30"/>
                  <a:pt x="116" y="30"/>
                </a:cubicBezTo>
                <a:cubicBezTo>
                  <a:pt x="130" y="29"/>
                  <a:pt x="130" y="29"/>
                  <a:pt x="130" y="29"/>
                </a:cubicBezTo>
                <a:cubicBezTo>
                  <a:pt x="132" y="29"/>
                  <a:pt x="133" y="28"/>
                  <a:pt x="133" y="26"/>
                </a:cubicBezTo>
                <a:cubicBezTo>
                  <a:pt x="133" y="13"/>
                  <a:pt x="133" y="13"/>
                  <a:pt x="133" y="13"/>
                </a:cubicBezTo>
                <a:cubicBezTo>
                  <a:pt x="133" y="11"/>
                  <a:pt x="131" y="10"/>
                  <a:pt x="130" y="10"/>
                </a:cubicBezTo>
                <a:cubicBezTo>
                  <a:pt x="128" y="10"/>
                  <a:pt x="127" y="11"/>
                  <a:pt x="127" y="13"/>
                </a:cubicBezTo>
                <a:cubicBezTo>
                  <a:pt x="127" y="19"/>
                  <a:pt x="127" y="19"/>
                  <a:pt x="127" y="19"/>
                </a:cubicBezTo>
                <a:cubicBezTo>
                  <a:pt x="114" y="7"/>
                  <a:pt x="96" y="0"/>
                  <a:pt x="78" y="0"/>
                </a:cubicBezTo>
                <a:cubicBezTo>
                  <a:pt x="60" y="0"/>
                  <a:pt x="42" y="8"/>
                  <a:pt x="30" y="21"/>
                </a:cubicBezTo>
                <a:cubicBezTo>
                  <a:pt x="28" y="22"/>
                  <a:pt x="28" y="24"/>
                  <a:pt x="30" y="25"/>
                </a:cubicBezTo>
                <a:cubicBezTo>
                  <a:pt x="31" y="26"/>
                  <a:pt x="33" y="26"/>
                  <a:pt x="34" y="25"/>
                </a:cubicBezTo>
                <a:close/>
                <a:moveTo>
                  <a:pt x="31" y="126"/>
                </a:moveTo>
                <a:cubicBezTo>
                  <a:pt x="31" y="119"/>
                  <a:pt x="31" y="119"/>
                  <a:pt x="31" y="119"/>
                </a:cubicBezTo>
                <a:cubicBezTo>
                  <a:pt x="44" y="131"/>
                  <a:pt x="61" y="138"/>
                  <a:pt x="79" y="138"/>
                </a:cubicBezTo>
                <a:cubicBezTo>
                  <a:pt x="79" y="138"/>
                  <a:pt x="79" y="138"/>
                  <a:pt x="80" y="138"/>
                </a:cubicBezTo>
                <a:cubicBezTo>
                  <a:pt x="98" y="138"/>
                  <a:pt x="115" y="131"/>
                  <a:pt x="128" y="117"/>
                </a:cubicBezTo>
                <a:cubicBezTo>
                  <a:pt x="130" y="116"/>
                  <a:pt x="129" y="114"/>
                  <a:pt x="128" y="113"/>
                </a:cubicBezTo>
                <a:cubicBezTo>
                  <a:pt x="127" y="112"/>
                  <a:pt x="125" y="112"/>
                  <a:pt x="124" y="113"/>
                </a:cubicBezTo>
                <a:cubicBezTo>
                  <a:pt x="112" y="125"/>
                  <a:pt x="97" y="132"/>
                  <a:pt x="80" y="132"/>
                </a:cubicBezTo>
                <a:cubicBezTo>
                  <a:pt x="63" y="133"/>
                  <a:pt x="47" y="126"/>
                  <a:pt x="35" y="115"/>
                </a:cubicBezTo>
                <a:cubicBezTo>
                  <a:pt x="42" y="115"/>
                  <a:pt x="42" y="115"/>
                  <a:pt x="42" y="115"/>
                </a:cubicBezTo>
                <a:cubicBezTo>
                  <a:pt x="43" y="115"/>
                  <a:pt x="45" y="113"/>
                  <a:pt x="45" y="112"/>
                </a:cubicBezTo>
                <a:cubicBezTo>
                  <a:pt x="45" y="110"/>
                  <a:pt x="43" y="109"/>
                  <a:pt x="42" y="109"/>
                </a:cubicBezTo>
                <a:cubicBezTo>
                  <a:pt x="42" y="109"/>
                  <a:pt x="42" y="109"/>
                  <a:pt x="42" y="109"/>
                </a:cubicBezTo>
                <a:cubicBezTo>
                  <a:pt x="28" y="109"/>
                  <a:pt x="28" y="109"/>
                  <a:pt x="28" y="109"/>
                </a:cubicBezTo>
                <a:cubicBezTo>
                  <a:pt x="27" y="109"/>
                  <a:pt x="26" y="109"/>
                  <a:pt x="26" y="110"/>
                </a:cubicBezTo>
                <a:cubicBezTo>
                  <a:pt x="25" y="110"/>
                  <a:pt x="25" y="111"/>
                  <a:pt x="25" y="112"/>
                </a:cubicBezTo>
                <a:cubicBezTo>
                  <a:pt x="25" y="126"/>
                  <a:pt x="25" y="126"/>
                  <a:pt x="25" y="126"/>
                </a:cubicBezTo>
                <a:cubicBezTo>
                  <a:pt x="25" y="127"/>
                  <a:pt x="26" y="129"/>
                  <a:pt x="28" y="129"/>
                </a:cubicBezTo>
                <a:cubicBezTo>
                  <a:pt x="28" y="129"/>
                  <a:pt x="28" y="129"/>
                  <a:pt x="28" y="129"/>
                </a:cubicBezTo>
                <a:cubicBezTo>
                  <a:pt x="30" y="129"/>
                  <a:pt x="31" y="127"/>
                  <a:pt x="31" y="126"/>
                </a:cubicBezTo>
                <a:close/>
                <a:moveTo>
                  <a:pt x="25" y="68"/>
                </a:moveTo>
                <a:cubicBezTo>
                  <a:pt x="25" y="67"/>
                  <a:pt x="25" y="66"/>
                  <a:pt x="24" y="65"/>
                </a:cubicBezTo>
                <a:cubicBezTo>
                  <a:pt x="23" y="65"/>
                  <a:pt x="23" y="64"/>
                  <a:pt x="23" y="63"/>
                </a:cubicBezTo>
                <a:cubicBezTo>
                  <a:pt x="23" y="51"/>
                  <a:pt x="23" y="51"/>
                  <a:pt x="23" y="51"/>
                </a:cubicBezTo>
                <a:cubicBezTo>
                  <a:pt x="23" y="47"/>
                  <a:pt x="26" y="44"/>
                  <a:pt x="30" y="44"/>
                </a:cubicBezTo>
                <a:cubicBezTo>
                  <a:pt x="33" y="44"/>
                  <a:pt x="33" y="44"/>
                  <a:pt x="33" y="44"/>
                </a:cubicBezTo>
                <a:cubicBezTo>
                  <a:pt x="37" y="44"/>
                  <a:pt x="41" y="47"/>
                  <a:pt x="41" y="51"/>
                </a:cubicBezTo>
                <a:cubicBezTo>
                  <a:pt x="41" y="63"/>
                  <a:pt x="41" y="63"/>
                  <a:pt x="41" y="63"/>
                </a:cubicBezTo>
                <a:cubicBezTo>
                  <a:pt x="41" y="64"/>
                  <a:pt x="40" y="65"/>
                  <a:pt x="40" y="65"/>
                </a:cubicBezTo>
                <a:cubicBezTo>
                  <a:pt x="39" y="66"/>
                  <a:pt x="38" y="67"/>
                  <a:pt x="38" y="68"/>
                </a:cubicBezTo>
                <a:cubicBezTo>
                  <a:pt x="38" y="79"/>
                  <a:pt x="38" y="79"/>
                  <a:pt x="38" y="79"/>
                </a:cubicBezTo>
                <a:cubicBezTo>
                  <a:pt x="38" y="80"/>
                  <a:pt x="39" y="82"/>
                  <a:pt x="40" y="82"/>
                </a:cubicBezTo>
                <a:cubicBezTo>
                  <a:pt x="42" y="83"/>
                  <a:pt x="49" y="87"/>
                  <a:pt x="56" y="93"/>
                </a:cubicBezTo>
                <a:cubicBezTo>
                  <a:pt x="57" y="93"/>
                  <a:pt x="57" y="94"/>
                  <a:pt x="57" y="95"/>
                </a:cubicBezTo>
                <a:cubicBezTo>
                  <a:pt x="57" y="103"/>
                  <a:pt x="57" y="103"/>
                  <a:pt x="57" y="103"/>
                </a:cubicBezTo>
                <a:cubicBezTo>
                  <a:pt x="57" y="104"/>
                  <a:pt x="59" y="106"/>
                  <a:pt x="60" y="106"/>
                </a:cubicBezTo>
                <a:cubicBezTo>
                  <a:pt x="62" y="106"/>
                  <a:pt x="63" y="104"/>
                  <a:pt x="63" y="103"/>
                </a:cubicBezTo>
                <a:cubicBezTo>
                  <a:pt x="63" y="95"/>
                  <a:pt x="63" y="95"/>
                  <a:pt x="63" y="95"/>
                </a:cubicBezTo>
                <a:cubicBezTo>
                  <a:pt x="63" y="92"/>
                  <a:pt x="62" y="90"/>
                  <a:pt x="60" y="88"/>
                </a:cubicBezTo>
                <a:cubicBezTo>
                  <a:pt x="54" y="83"/>
                  <a:pt x="47" y="79"/>
                  <a:pt x="44" y="78"/>
                </a:cubicBezTo>
                <a:cubicBezTo>
                  <a:pt x="44" y="69"/>
                  <a:pt x="44" y="69"/>
                  <a:pt x="44" y="69"/>
                </a:cubicBezTo>
                <a:cubicBezTo>
                  <a:pt x="46" y="67"/>
                  <a:pt x="47" y="65"/>
                  <a:pt x="47" y="63"/>
                </a:cubicBezTo>
                <a:cubicBezTo>
                  <a:pt x="47" y="51"/>
                  <a:pt x="47" y="51"/>
                  <a:pt x="47" y="51"/>
                </a:cubicBezTo>
                <a:cubicBezTo>
                  <a:pt x="47" y="44"/>
                  <a:pt x="40" y="38"/>
                  <a:pt x="33" y="38"/>
                </a:cubicBezTo>
                <a:cubicBezTo>
                  <a:pt x="30" y="38"/>
                  <a:pt x="30" y="38"/>
                  <a:pt x="30" y="38"/>
                </a:cubicBezTo>
                <a:cubicBezTo>
                  <a:pt x="23" y="38"/>
                  <a:pt x="17" y="44"/>
                  <a:pt x="17" y="51"/>
                </a:cubicBezTo>
                <a:cubicBezTo>
                  <a:pt x="17" y="63"/>
                  <a:pt x="17" y="63"/>
                  <a:pt x="17" y="63"/>
                </a:cubicBezTo>
                <a:cubicBezTo>
                  <a:pt x="17" y="65"/>
                  <a:pt x="18" y="67"/>
                  <a:pt x="19" y="69"/>
                </a:cubicBezTo>
                <a:cubicBezTo>
                  <a:pt x="19" y="78"/>
                  <a:pt x="19" y="78"/>
                  <a:pt x="19" y="78"/>
                </a:cubicBezTo>
                <a:cubicBezTo>
                  <a:pt x="16" y="79"/>
                  <a:pt x="9" y="83"/>
                  <a:pt x="3" y="88"/>
                </a:cubicBezTo>
                <a:cubicBezTo>
                  <a:pt x="1" y="90"/>
                  <a:pt x="0" y="92"/>
                  <a:pt x="0" y="95"/>
                </a:cubicBezTo>
                <a:cubicBezTo>
                  <a:pt x="0" y="103"/>
                  <a:pt x="0" y="103"/>
                  <a:pt x="0" y="103"/>
                </a:cubicBezTo>
                <a:cubicBezTo>
                  <a:pt x="0" y="104"/>
                  <a:pt x="1" y="106"/>
                  <a:pt x="3" y="106"/>
                </a:cubicBezTo>
                <a:cubicBezTo>
                  <a:pt x="5" y="106"/>
                  <a:pt x="6" y="104"/>
                  <a:pt x="6" y="103"/>
                </a:cubicBezTo>
                <a:cubicBezTo>
                  <a:pt x="6" y="95"/>
                  <a:pt x="6" y="95"/>
                  <a:pt x="6" y="95"/>
                </a:cubicBezTo>
                <a:cubicBezTo>
                  <a:pt x="6" y="94"/>
                  <a:pt x="6" y="93"/>
                  <a:pt x="7" y="93"/>
                </a:cubicBezTo>
                <a:cubicBezTo>
                  <a:pt x="14" y="87"/>
                  <a:pt x="22" y="83"/>
                  <a:pt x="23" y="82"/>
                </a:cubicBezTo>
                <a:cubicBezTo>
                  <a:pt x="24" y="82"/>
                  <a:pt x="25" y="80"/>
                  <a:pt x="25" y="79"/>
                </a:cubicBezTo>
                <a:cubicBezTo>
                  <a:pt x="25" y="68"/>
                  <a:pt x="25" y="68"/>
                  <a:pt x="25" y="68"/>
                </a:cubicBezTo>
                <a:cubicBezTo>
                  <a:pt x="25" y="68"/>
                  <a:pt x="25" y="68"/>
                  <a:pt x="25" y="68"/>
                </a:cubicBezTo>
                <a:close/>
                <a:moveTo>
                  <a:pt x="157" y="106"/>
                </a:moveTo>
                <a:cubicBezTo>
                  <a:pt x="159" y="106"/>
                  <a:pt x="160" y="104"/>
                  <a:pt x="160" y="103"/>
                </a:cubicBezTo>
                <a:cubicBezTo>
                  <a:pt x="160" y="95"/>
                  <a:pt x="160" y="95"/>
                  <a:pt x="160" y="95"/>
                </a:cubicBezTo>
                <a:cubicBezTo>
                  <a:pt x="160" y="92"/>
                  <a:pt x="159" y="90"/>
                  <a:pt x="157" y="88"/>
                </a:cubicBezTo>
                <a:cubicBezTo>
                  <a:pt x="151" y="83"/>
                  <a:pt x="144" y="79"/>
                  <a:pt x="141" y="78"/>
                </a:cubicBezTo>
                <a:cubicBezTo>
                  <a:pt x="141" y="69"/>
                  <a:pt x="141" y="69"/>
                  <a:pt x="141" y="69"/>
                </a:cubicBezTo>
                <a:cubicBezTo>
                  <a:pt x="142" y="67"/>
                  <a:pt x="143" y="65"/>
                  <a:pt x="143" y="63"/>
                </a:cubicBezTo>
                <a:cubicBezTo>
                  <a:pt x="143" y="51"/>
                  <a:pt x="143" y="51"/>
                  <a:pt x="143" y="51"/>
                </a:cubicBezTo>
                <a:cubicBezTo>
                  <a:pt x="143" y="44"/>
                  <a:pt x="137" y="38"/>
                  <a:pt x="130" y="38"/>
                </a:cubicBezTo>
                <a:cubicBezTo>
                  <a:pt x="127" y="38"/>
                  <a:pt x="127" y="38"/>
                  <a:pt x="127" y="38"/>
                </a:cubicBezTo>
                <a:cubicBezTo>
                  <a:pt x="119" y="38"/>
                  <a:pt x="113" y="44"/>
                  <a:pt x="113" y="51"/>
                </a:cubicBezTo>
                <a:cubicBezTo>
                  <a:pt x="113" y="63"/>
                  <a:pt x="113" y="63"/>
                  <a:pt x="113" y="63"/>
                </a:cubicBezTo>
                <a:cubicBezTo>
                  <a:pt x="113" y="65"/>
                  <a:pt x="114" y="67"/>
                  <a:pt x="116" y="69"/>
                </a:cubicBezTo>
                <a:cubicBezTo>
                  <a:pt x="116" y="78"/>
                  <a:pt x="116" y="78"/>
                  <a:pt x="116" y="78"/>
                </a:cubicBezTo>
                <a:cubicBezTo>
                  <a:pt x="113" y="79"/>
                  <a:pt x="106" y="83"/>
                  <a:pt x="100" y="88"/>
                </a:cubicBezTo>
                <a:cubicBezTo>
                  <a:pt x="98" y="90"/>
                  <a:pt x="97" y="92"/>
                  <a:pt x="97" y="95"/>
                </a:cubicBezTo>
                <a:cubicBezTo>
                  <a:pt x="97" y="103"/>
                  <a:pt x="97" y="103"/>
                  <a:pt x="97" y="103"/>
                </a:cubicBezTo>
                <a:cubicBezTo>
                  <a:pt x="97" y="104"/>
                  <a:pt x="98" y="106"/>
                  <a:pt x="100" y="106"/>
                </a:cubicBezTo>
                <a:cubicBezTo>
                  <a:pt x="101" y="106"/>
                  <a:pt x="103" y="104"/>
                  <a:pt x="103" y="103"/>
                </a:cubicBezTo>
                <a:cubicBezTo>
                  <a:pt x="103" y="95"/>
                  <a:pt x="103" y="95"/>
                  <a:pt x="103" y="95"/>
                </a:cubicBezTo>
                <a:cubicBezTo>
                  <a:pt x="103" y="94"/>
                  <a:pt x="103" y="93"/>
                  <a:pt x="104" y="93"/>
                </a:cubicBezTo>
                <a:cubicBezTo>
                  <a:pt x="111" y="87"/>
                  <a:pt x="118" y="83"/>
                  <a:pt x="120" y="82"/>
                </a:cubicBezTo>
                <a:cubicBezTo>
                  <a:pt x="121" y="82"/>
                  <a:pt x="122" y="80"/>
                  <a:pt x="122" y="79"/>
                </a:cubicBezTo>
                <a:cubicBezTo>
                  <a:pt x="122" y="68"/>
                  <a:pt x="122" y="68"/>
                  <a:pt x="122" y="68"/>
                </a:cubicBezTo>
                <a:cubicBezTo>
                  <a:pt x="122" y="67"/>
                  <a:pt x="121" y="66"/>
                  <a:pt x="120" y="65"/>
                </a:cubicBezTo>
                <a:cubicBezTo>
                  <a:pt x="120" y="65"/>
                  <a:pt x="119" y="64"/>
                  <a:pt x="119" y="63"/>
                </a:cubicBezTo>
                <a:cubicBezTo>
                  <a:pt x="119" y="51"/>
                  <a:pt x="119" y="51"/>
                  <a:pt x="119" y="51"/>
                </a:cubicBezTo>
                <a:cubicBezTo>
                  <a:pt x="119" y="47"/>
                  <a:pt x="123" y="44"/>
                  <a:pt x="127" y="44"/>
                </a:cubicBezTo>
                <a:cubicBezTo>
                  <a:pt x="130" y="44"/>
                  <a:pt x="130" y="44"/>
                  <a:pt x="130" y="44"/>
                </a:cubicBezTo>
                <a:cubicBezTo>
                  <a:pt x="134" y="44"/>
                  <a:pt x="137" y="47"/>
                  <a:pt x="137" y="51"/>
                </a:cubicBezTo>
                <a:cubicBezTo>
                  <a:pt x="137" y="63"/>
                  <a:pt x="137" y="63"/>
                  <a:pt x="137" y="63"/>
                </a:cubicBezTo>
                <a:cubicBezTo>
                  <a:pt x="137" y="64"/>
                  <a:pt x="137" y="65"/>
                  <a:pt x="136" y="65"/>
                </a:cubicBezTo>
                <a:cubicBezTo>
                  <a:pt x="135" y="66"/>
                  <a:pt x="135" y="67"/>
                  <a:pt x="135" y="68"/>
                </a:cubicBezTo>
                <a:cubicBezTo>
                  <a:pt x="135" y="79"/>
                  <a:pt x="135" y="79"/>
                  <a:pt x="135" y="79"/>
                </a:cubicBezTo>
                <a:cubicBezTo>
                  <a:pt x="135" y="80"/>
                  <a:pt x="136" y="82"/>
                  <a:pt x="137" y="82"/>
                </a:cubicBezTo>
                <a:cubicBezTo>
                  <a:pt x="138" y="83"/>
                  <a:pt x="146" y="87"/>
                  <a:pt x="153" y="93"/>
                </a:cubicBezTo>
                <a:cubicBezTo>
                  <a:pt x="154" y="93"/>
                  <a:pt x="154" y="94"/>
                  <a:pt x="154" y="95"/>
                </a:cubicBezTo>
                <a:cubicBezTo>
                  <a:pt x="154" y="103"/>
                  <a:pt x="154" y="103"/>
                  <a:pt x="154" y="103"/>
                </a:cubicBezTo>
                <a:cubicBezTo>
                  <a:pt x="154" y="104"/>
                  <a:pt x="155" y="106"/>
                  <a:pt x="157" y="106"/>
                </a:cubicBezTo>
                <a:close/>
              </a:path>
            </a:pathLst>
          </a:custGeom>
          <a:solidFill>
            <a:srgbClr val="0D37D4"/>
          </a:solidFill>
          <a:ln>
            <a:noFill/>
          </a:ln>
        </p:spPr>
        <p:txBody>
          <a:bodyPr vert="horz" wrap="square" lIns="91440" tIns="45720" rIns="91440" bIns="45720" numCol="1" anchor="t" anchorCtr="0" compatLnSpc="1"/>
          <a:lstStyle/>
          <a:p>
            <a:endParaRPr lang="en-US" dirty="0">
              <a:solidFill>
                <a:schemeClr val="tx1">
                  <a:lumMod val="65000"/>
                  <a:lumOff val="35000"/>
                </a:schemeClr>
              </a:solidFill>
            </a:endParaRPr>
          </a:p>
        </p:txBody>
      </p:sp>
      <p:sp>
        <p:nvSpPr>
          <p:cNvPr id="6" name="图形 5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p:cNvSpPr>
          <p:nvPr/>
        </p:nvSpPr>
        <p:spPr>
          <a:xfrm>
            <a:off x="5995573" y="2314666"/>
            <a:ext cx="360000" cy="413566"/>
          </a:xfrm>
          <a:custGeom>
            <a:avLst/>
            <a:gdLst>
              <a:gd name="connsiteX0" fmla="*/ 180926 w 192123"/>
              <a:gd name="connsiteY0" fmla="*/ 170480 h 220710"/>
              <a:gd name="connsiteX1" fmla="*/ 165857 w 192123"/>
              <a:gd name="connsiteY1" fmla="*/ 209608 h 220710"/>
              <a:gd name="connsiteX2" fmla="*/ 116820 w 192123"/>
              <a:gd name="connsiteY2" fmla="*/ 209608 h 220710"/>
              <a:gd name="connsiteX3" fmla="*/ 67586 w 192123"/>
              <a:gd name="connsiteY3" fmla="*/ 171346 h 220710"/>
              <a:gd name="connsiteX4" fmla="*/ 58106 w 192123"/>
              <a:gd name="connsiteY4" fmla="*/ 166199 h 220710"/>
              <a:gd name="connsiteX5" fmla="*/ 63515 w 192123"/>
              <a:gd name="connsiteY5" fmla="*/ 161284 h 220710"/>
              <a:gd name="connsiteX6" fmla="*/ 79594 w 192123"/>
              <a:gd name="connsiteY6" fmla="*/ 158227 h 220710"/>
              <a:gd name="connsiteX7" fmla="*/ 96364 w 192123"/>
              <a:gd name="connsiteY7" fmla="*/ 164563 h 220710"/>
              <a:gd name="connsiteX8" fmla="*/ 104834 w 192123"/>
              <a:gd name="connsiteY8" fmla="*/ 169837 h 220710"/>
              <a:gd name="connsiteX9" fmla="*/ 104887 w 192123"/>
              <a:gd name="connsiteY9" fmla="*/ 79791 h 220710"/>
              <a:gd name="connsiteX10" fmla="*/ 110244 w 192123"/>
              <a:gd name="connsiteY10" fmla="*/ 73394 h 220710"/>
              <a:gd name="connsiteX11" fmla="*/ 111192 w 192123"/>
              <a:gd name="connsiteY11" fmla="*/ 73394 h 220710"/>
              <a:gd name="connsiteX12" fmla="*/ 116549 w 192123"/>
              <a:gd name="connsiteY12" fmla="*/ 79791 h 220710"/>
              <a:gd name="connsiteX13" fmla="*/ 116549 w 192123"/>
              <a:gd name="connsiteY13" fmla="*/ 132274 h 220710"/>
              <a:gd name="connsiteX14" fmla="*/ 127656 w 192123"/>
              <a:gd name="connsiteY14" fmla="*/ 132274 h 220710"/>
              <a:gd name="connsiteX15" fmla="*/ 127656 w 192123"/>
              <a:gd name="connsiteY15" fmla="*/ 64972 h 220710"/>
              <a:gd name="connsiteX16" fmla="*/ 133013 w 192123"/>
              <a:gd name="connsiteY16" fmla="*/ 58579 h 220710"/>
              <a:gd name="connsiteX17" fmla="*/ 133962 w 192123"/>
              <a:gd name="connsiteY17" fmla="*/ 58579 h 220710"/>
              <a:gd name="connsiteX18" fmla="*/ 139323 w 192123"/>
              <a:gd name="connsiteY18" fmla="*/ 64972 h 220710"/>
              <a:gd name="connsiteX19" fmla="*/ 139323 w 192123"/>
              <a:gd name="connsiteY19" fmla="*/ 132274 h 220710"/>
              <a:gd name="connsiteX20" fmla="*/ 150430 w 192123"/>
              <a:gd name="connsiteY20" fmla="*/ 132274 h 220710"/>
              <a:gd name="connsiteX21" fmla="*/ 150430 w 192123"/>
              <a:gd name="connsiteY21" fmla="*/ 86644 h 220710"/>
              <a:gd name="connsiteX22" fmla="*/ 155791 w 192123"/>
              <a:gd name="connsiteY22" fmla="*/ 80251 h 220710"/>
              <a:gd name="connsiteX23" fmla="*/ 156736 w 192123"/>
              <a:gd name="connsiteY23" fmla="*/ 80251 h 220710"/>
              <a:gd name="connsiteX24" fmla="*/ 162092 w 192123"/>
              <a:gd name="connsiteY24" fmla="*/ 86644 h 220710"/>
              <a:gd name="connsiteX25" fmla="*/ 162092 w 192123"/>
              <a:gd name="connsiteY25" fmla="*/ 132274 h 220710"/>
              <a:gd name="connsiteX26" fmla="*/ 173199 w 192123"/>
              <a:gd name="connsiteY26" fmla="*/ 132274 h 220710"/>
              <a:gd name="connsiteX27" fmla="*/ 173199 w 192123"/>
              <a:gd name="connsiteY27" fmla="*/ 101682 h 220710"/>
              <a:gd name="connsiteX28" fmla="*/ 176715 w 192123"/>
              <a:gd name="connsiteY28" fmla="*/ 96115 h 220710"/>
              <a:gd name="connsiteX29" fmla="*/ 177502 w 192123"/>
              <a:gd name="connsiteY29" fmla="*/ 96115 h 220710"/>
              <a:gd name="connsiteX30" fmla="*/ 181014 w 192123"/>
              <a:gd name="connsiteY30" fmla="*/ 101682 h 220710"/>
              <a:gd name="connsiteX31" fmla="*/ 180926 w 192123"/>
              <a:gd name="connsiteY31" fmla="*/ 170480 h 220710"/>
              <a:gd name="connsiteX32" fmla="*/ 192121 w 192123"/>
              <a:gd name="connsiteY32" fmla="*/ 101682 h 220710"/>
              <a:gd name="connsiteX33" fmla="*/ 177502 w 192123"/>
              <a:gd name="connsiteY33" fmla="*/ 85008 h 220710"/>
              <a:gd name="connsiteX34" fmla="*/ 176715 w 192123"/>
              <a:gd name="connsiteY34" fmla="*/ 85008 h 220710"/>
              <a:gd name="connsiteX35" fmla="*/ 173160 w 192123"/>
              <a:gd name="connsiteY35" fmla="*/ 85511 h 220710"/>
              <a:gd name="connsiteX36" fmla="*/ 156736 w 192123"/>
              <a:gd name="connsiteY36" fmla="*/ 69143 h 220710"/>
              <a:gd name="connsiteX37" fmla="*/ 155791 w 192123"/>
              <a:gd name="connsiteY37" fmla="*/ 69143 h 220710"/>
              <a:gd name="connsiteX38" fmla="*/ 150430 w 192123"/>
              <a:gd name="connsiteY38" fmla="*/ 70101 h 220710"/>
              <a:gd name="connsiteX39" fmla="*/ 150430 w 192123"/>
              <a:gd name="connsiteY39" fmla="*/ 64972 h 220710"/>
              <a:gd name="connsiteX40" fmla="*/ 133962 w 192123"/>
              <a:gd name="connsiteY40" fmla="*/ 47476 h 220710"/>
              <a:gd name="connsiteX41" fmla="*/ 133013 w 192123"/>
              <a:gd name="connsiteY41" fmla="*/ 47476 h 220710"/>
              <a:gd name="connsiteX42" fmla="*/ 116632 w 192123"/>
              <a:gd name="connsiteY42" fmla="*/ 63275 h 220710"/>
              <a:gd name="connsiteX43" fmla="*/ 111193 w 192123"/>
              <a:gd name="connsiteY43" fmla="*/ 62291 h 220710"/>
              <a:gd name="connsiteX44" fmla="*/ 110244 w 192123"/>
              <a:gd name="connsiteY44" fmla="*/ 62291 h 220710"/>
              <a:gd name="connsiteX45" fmla="*/ 93784 w 192123"/>
              <a:gd name="connsiteY45" fmla="*/ 79791 h 220710"/>
              <a:gd name="connsiteX46" fmla="*/ 93762 w 192123"/>
              <a:gd name="connsiteY46" fmla="*/ 150876 h 220710"/>
              <a:gd name="connsiteX47" fmla="*/ 79594 w 192123"/>
              <a:gd name="connsiteY47" fmla="*/ 147124 h 220710"/>
              <a:gd name="connsiteX48" fmla="*/ 59807 w 192123"/>
              <a:gd name="connsiteY48" fmla="*/ 150815 h 220710"/>
              <a:gd name="connsiteX49" fmla="*/ 46999 w 192123"/>
              <a:gd name="connsiteY49" fmla="*/ 166199 h 220710"/>
              <a:gd name="connsiteX50" fmla="*/ 66108 w 192123"/>
              <a:gd name="connsiteY50" fmla="*/ 182352 h 220710"/>
              <a:gd name="connsiteX51" fmla="*/ 110231 w 192123"/>
              <a:gd name="connsiteY51" fmla="*/ 220711 h 220710"/>
              <a:gd name="connsiteX52" fmla="*/ 172106 w 192123"/>
              <a:gd name="connsiteY52" fmla="*/ 220711 h 220710"/>
              <a:gd name="connsiteX53" fmla="*/ 191928 w 192123"/>
              <a:gd name="connsiteY53" fmla="*/ 172058 h 220710"/>
              <a:gd name="connsiteX54" fmla="*/ 192121 w 192123"/>
              <a:gd name="connsiteY54" fmla="*/ 101682 h 220710"/>
              <a:gd name="connsiteX55" fmla="*/ 103225 w 192123"/>
              <a:gd name="connsiteY55" fmla="*/ 17863 h 220710"/>
              <a:gd name="connsiteX56" fmla="*/ 104170 w 192123"/>
              <a:gd name="connsiteY56" fmla="*/ 17789 h 220710"/>
              <a:gd name="connsiteX57" fmla="*/ 104170 w 192123"/>
              <a:gd name="connsiteY57" fmla="*/ 101 h 220710"/>
              <a:gd name="connsiteX58" fmla="*/ 103006 w 192123"/>
              <a:gd name="connsiteY58" fmla="*/ 0 h 220710"/>
              <a:gd name="connsiteX59" fmla="*/ 51000 w 192123"/>
              <a:gd name="connsiteY59" fmla="*/ 0 h 220710"/>
              <a:gd name="connsiteX60" fmla="*/ 50130 w 192123"/>
              <a:gd name="connsiteY60" fmla="*/ 57 h 220710"/>
              <a:gd name="connsiteX61" fmla="*/ 50130 w 192123"/>
              <a:gd name="connsiteY61" fmla="*/ 17806 h 220710"/>
              <a:gd name="connsiteX62" fmla="*/ 51000 w 192123"/>
              <a:gd name="connsiteY62" fmla="*/ 17863 h 220710"/>
              <a:gd name="connsiteX63" fmla="*/ 103225 w 192123"/>
              <a:gd name="connsiteY63" fmla="*/ 17863 h 220710"/>
              <a:gd name="connsiteX64" fmla="*/ 115452 w 192123"/>
              <a:gd name="connsiteY64" fmla="*/ 56423 h 220710"/>
              <a:gd name="connsiteX65" fmla="*/ 116134 w 192123"/>
              <a:gd name="connsiteY65" fmla="*/ 56370 h 220710"/>
              <a:gd name="connsiteX66" fmla="*/ 116134 w 192123"/>
              <a:gd name="connsiteY66" fmla="*/ 46020 h 220710"/>
              <a:gd name="connsiteX67" fmla="*/ 115452 w 192123"/>
              <a:gd name="connsiteY67" fmla="*/ 45968 h 220710"/>
              <a:gd name="connsiteX68" fmla="*/ 38560 w 192123"/>
              <a:gd name="connsiteY68" fmla="*/ 45968 h 220710"/>
              <a:gd name="connsiteX69" fmla="*/ 37619 w 192123"/>
              <a:gd name="connsiteY69" fmla="*/ 46055 h 220710"/>
              <a:gd name="connsiteX70" fmla="*/ 37619 w 192123"/>
              <a:gd name="connsiteY70" fmla="*/ 56327 h 220710"/>
              <a:gd name="connsiteX71" fmla="*/ 38559 w 192123"/>
              <a:gd name="connsiteY71" fmla="*/ 56423 h 220710"/>
              <a:gd name="connsiteX72" fmla="*/ 115451 w 192123"/>
              <a:gd name="connsiteY72" fmla="*/ 56423 h 220710"/>
              <a:gd name="connsiteX73" fmla="*/ 133315 w 192123"/>
              <a:gd name="connsiteY73" fmla="*/ 15248 h 220710"/>
              <a:gd name="connsiteX74" fmla="*/ 143551 w 192123"/>
              <a:gd name="connsiteY74" fmla="*/ 25485 h 220710"/>
              <a:gd name="connsiteX75" fmla="*/ 143551 w 192123"/>
              <a:gd name="connsiteY75" fmla="*/ 45224 h 220710"/>
              <a:gd name="connsiteX76" fmla="*/ 153745 w 192123"/>
              <a:gd name="connsiteY76" fmla="*/ 45224 h 220710"/>
              <a:gd name="connsiteX77" fmla="*/ 153793 w 192123"/>
              <a:gd name="connsiteY77" fmla="*/ 25704 h 220710"/>
              <a:gd name="connsiteX78" fmla="*/ 133315 w 192123"/>
              <a:gd name="connsiteY78" fmla="*/ 5011 h 220710"/>
              <a:gd name="connsiteX79" fmla="*/ 123078 w 192123"/>
              <a:gd name="connsiteY79" fmla="*/ 5011 h 220710"/>
              <a:gd name="connsiteX80" fmla="*/ 122321 w 192123"/>
              <a:gd name="connsiteY80" fmla="*/ 5051 h 220710"/>
              <a:gd name="connsiteX81" fmla="*/ 122321 w 192123"/>
              <a:gd name="connsiteY81" fmla="*/ 15183 h 220710"/>
              <a:gd name="connsiteX82" fmla="*/ 123078 w 192123"/>
              <a:gd name="connsiteY82" fmla="*/ 15248 h 220710"/>
              <a:gd name="connsiteX83" fmla="*/ 133315 w 192123"/>
              <a:gd name="connsiteY83" fmla="*/ 15248 h 220710"/>
              <a:gd name="connsiteX84" fmla="*/ 89691 w 192123"/>
              <a:gd name="connsiteY84" fmla="*/ 84737 h 220710"/>
              <a:gd name="connsiteX85" fmla="*/ 89691 w 192123"/>
              <a:gd name="connsiteY85" fmla="*/ 74286 h 220710"/>
              <a:gd name="connsiteX86" fmla="*/ 38560 w 192123"/>
              <a:gd name="connsiteY86" fmla="*/ 74286 h 220710"/>
              <a:gd name="connsiteX87" fmla="*/ 37620 w 192123"/>
              <a:gd name="connsiteY87" fmla="*/ 74373 h 220710"/>
              <a:gd name="connsiteX88" fmla="*/ 37620 w 192123"/>
              <a:gd name="connsiteY88" fmla="*/ 84649 h 220710"/>
              <a:gd name="connsiteX89" fmla="*/ 38560 w 192123"/>
              <a:gd name="connsiteY89" fmla="*/ 84737 h 220710"/>
              <a:gd name="connsiteX90" fmla="*/ 89691 w 192123"/>
              <a:gd name="connsiteY90" fmla="*/ 84737 h 220710"/>
              <a:gd name="connsiteX91" fmla="*/ 10237 w 192123"/>
              <a:gd name="connsiteY91" fmla="*/ 143337 h 220710"/>
              <a:gd name="connsiteX92" fmla="*/ 10237 w 192123"/>
              <a:gd name="connsiteY92" fmla="*/ 25489 h 220710"/>
              <a:gd name="connsiteX93" fmla="*/ 20474 w 192123"/>
              <a:gd name="connsiteY93" fmla="*/ 15253 h 220710"/>
              <a:gd name="connsiteX94" fmla="*/ 33326 w 192123"/>
              <a:gd name="connsiteY94" fmla="*/ 15253 h 220710"/>
              <a:gd name="connsiteX95" fmla="*/ 33631 w 192123"/>
              <a:gd name="connsiteY95" fmla="*/ 15240 h 220710"/>
              <a:gd name="connsiteX96" fmla="*/ 33631 w 192123"/>
              <a:gd name="connsiteY96" fmla="*/ 5024 h 220710"/>
              <a:gd name="connsiteX97" fmla="*/ 33326 w 192123"/>
              <a:gd name="connsiteY97" fmla="*/ 5011 h 220710"/>
              <a:gd name="connsiteX98" fmla="*/ 20474 w 192123"/>
              <a:gd name="connsiteY98" fmla="*/ 5011 h 220710"/>
              <a:gd name="connsiteX99" fmla="*/ 0 w 192123"/>
              <a:gd name="connsiteY99" fmla="*/ 25708 h 220710"/>
              <a:gd name="connsiteX100" fmla="*/ 0 w 192123"/>
              <a:gd name="connsiteY100" fmla="*/ 142249 h 220710"/>
              <a:gd name="connsiteX101" fmla="*/ 21562 w 192123"/>
              <a:gd name="connsiteY101" fmla="*/ 163811 h 220710"/>
              <a:gd name="connsiteX102" fmla="*/ 37751 w 192123"/>
              <a:gd name="connsiteY102" fmla="*/ 163811 h 220710"/>
              <a:gd name="connsiteX103" fmla="*/ 37751 w 192123"/>
              <a:gd name="connsiteY103" fmla="*/ 153575 h 220710"/>
              <a:gd name="connsiteX104" fmla="*/ 23089 w 192123"/>
              <a:gd name="connsiteY104" fmla="*/ 153575 h 220710"/>
              <a:gd name="connsiteX105" fmla="*/ 10237 w 192123"/>
              <a:gd name="connsiteY105" fmla="*/ 143338 h 220710"/>
              <a:gd name="connsiteX106" fmla="*/ 89140 w 192123"/>
              <a:gd name="connsiteY106" fmla="*/ 104997 h 220710"/>
              <a:gd name="connsiteX107" fmla="*/ 38555 w 192123"/>
              <a:gd name="connsiteY107" fmla="*/ 104997 h 220710"/>
              <a:gd name="connsiteX108" fmla="*/ 37615 w 192123"/>
              <a:gd name="connsiteY108" fmla="*/ 105088 h 220710"/>
              <a:gd name="connsiteX109" fmla="*/ 37615 w 192123"/>
              <a:gd name="connsiteY109" fmla="*/ 115360 h 220710"/>
              <a:gd name="connsiteX110" fmla="*/ 38555 w 192123"/>
              <a:gd name="connsiteY110" fmla="*/ 115452 h 220710"/>
              <a:gd name="connsiteX111" fmla="*/ 89416 w 192123"/>
              <a:gd name="connsiteY111" fmla="*/ 115452 h 220710"/>
              <a:gd name="connsiteX112" fmla="*/ 89140 w 192123"/>
              <a:gd name="connsiteY112" fmla="*/ 104997 h 22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92123" h="220710">
                <a:moveTo>
                  <a:pt x="180926" y="170480"/>
                </a:moveTo>
                <a:cubicBezTo>
                  <a:pt x="180148" y="178255"/>
                  <a:pt x="177695" y="189672"/>
                  <a:pt x="165857" y="209608"/>
                </a:cubicBezTo>
                <a:lnTo>
                  <a:pt x="116820" y="209608"/>
                </a:lnTo>
                <a:cubicBezTo>
                  <a:pt x="111481" y="200679"/>
                  <a:pt x="93929" y="174892"/>
                  <a:pt x="67586" y="171346"/>
                </a:cubicBezTo>
                <a:cubicBezTo>
                  <a:pt x="63625" y="170812"/>
                  <a:pt x="58106" y="168119"/>
                  <a:pt x="58106" y="166199"/>
                </a:cubicBezTo>
                <a:cubicBezTo>
                  <a:pt x="58106" y="164004"/>
                  <a:pt x="61823" y="161905"/>
                  <a:pt x="63515" y="161284"/>
                </a:cubicBezTo>
                <a:cubicBezTo>
                  <a:pt x="63598" y="161253"/>
                  <a:pt x="72178" y="158227"/>
                  <a:pt x="79594" y="158227"/>
                </a:cubicBezTo>
                <a:cubicBezTo>
                  <a:pt x="83080" y="158227"/>
                  <a:pt x="91878" y="161773"/>
                  <a:pt x="96364" y="164563"/>
                </a:cubicBezTo>
                <a:lnTo>
                  <a:pt x="104834" y="169837"/>
                </a:lnTo>
                <a:lnTo>
                  <a:pt x="104887" y="79791"/>
                </a:lnTo>
                <a:cubicBezTo>
                  <a:pt x="104887" y="76262"/>
                  <a:pt x="107292" y="73394"/>
                  <a:pt x="110244" y="73394"/>
                </a:cubicBezTo>
                <a:lnTo>
                  <a:pt x="111192" y="73394"/>
                </a:lnTo>
                <a:cubicBezTo>
                  <a:pt x="114148" y="73394"/>
                  <a:pt x="116549" y="76263"/>
                  <a:pt x="116549" y="79791"/>
                </a:cubicBezTo>
                <a:lnTo>
                  <a:pt x="116549" y="132274"/>
                </a:lnTo>
                <a:lnTo>
                  <a:pt x="127656" y="132274"/>
                </a:lnTo>
                <a:lnTo>
                  <a:pt x="127656" y="64972"/>
                </a:lnTo>
                <a:cubicBezTo>
                  <a:pt x="127656" y="61447"/>
                  <a:pt x="130065" y="58579"/>
                  <a:pt x="133013" y="58579"/>
                </a:cubicBezTo>
                <a:lnTo>
                  <a:pt x="133962" y="58579"/>
                </a:lnTo>
                <a:cubicBezTo>
                  <a:pt x="136918" y="58579"/>
                  <a:pt x="139323" y="61447"/>
                  <a:pt x="139323" y="64972"/>
                </a:cubicBezTo>
                <a:lnTo>
                  <a:pt x="139323" y="132274"/>
                </a:lnTo>
                <a:lnTo>
                  <a:pt x="150430" y="132274"/>
                </a:lnTo>
                <a:lnTo>
                  <a:pt x="150430" y="86644"/>
                </a:lnTo>
                <a:cubicBezTo>
                  <a:pt x="150430" y="83119"/>
                  <a:pt x="152831" y="80251"/>
                  <a:pt x="155791" y="80251"/>
                </a:cubicBezTo>
                <a:lnTo>
                  <a:pt x="156736" y="80251"/>
                </a:lnTo>
                <a:cubicBezTo>
                  <a:pt x="159687" y="80251"/>
                  <a:pt x="162092" y="83119"/>
                  <a:pt x="162092" y="86644"/>
                </a:cubicBezTo>
                <a:lnTo>
                  <a:pt x="162092" y="132274"/>
                </a:lnTo>
                <a:lnTo>
                  <a:pt x="173199" y="132274"/>
                </a:lnTo>
                <a:lnTo>
                  <a:pt x="173199" y="101682"/>
                </a:lnTo>
                <a:cubicBezTo>
                  <a:pt x="173199" y="98494"/>
                  <a:pt x="175058" y="96115"/>
                  <a:pt x="176715" y="96115"/>
                </a:cubicBezTo>
                <a:lnTo>
                  <a:pt x="177502" y="96115"/>
                </a:lnTo>
                <a:cubicBezTo>
                  <a:pt x="179159" y="96115"/>
                  <a:pt x="181014" y="98494"/>
                  <a:pt x="181014" y="101682"/>
                </a:cubicBezTo>
                <a:lnTo>
                  <a:pt x="180926" y="170480"/>
                </a:lnTo>
                <a:close/>
                <a:moveTo>
                  <a:pt x="192121" y="101682"/>
                </a:moveTo>
                <a:cubicBezTo>
                  <a:pt x="192121" y="92490"/>
                  <a:pt x="185561" y="85008"/>
                  <a:pt x="177502" y="85008"/>
                </a:cubicBezTo>
                <a:lnTo>
                  <a:pt x="176715" y="85008"/>
                </a:lnTo>
                <a:cubicBezTo>
                  <a:pt x="175491" y="85008"/>
                  <a:pt x="174301" y="85183"/>
                  <a:pt x="173160" y="85511"/>
                </a:cubicBezTo>
                <a:cubicBezTo>
                  <a:pt x="172609" y="76389"/>
                  <a:pt x="165451" y="69143"/>
                  <a:pt x="156736" y="69143"/>
                </a:cubicBezTo>
                <a:lnTo>
                  <a:pt x="155791" y="69143"/>
                </a:lnTo>
                <a:cubicBezTo>
                  <a:pt x="153915" y="69143"/>
                  <a:pt x="152114" y="69485"/>
                  <a:pt x="150430" y="70101"/>
                </a:cubicBezTo>
                <a:lnTo>
                  <a:pt x="150430" y="64972"/>
                </a:lnTo>
                <a:cubicBezTo>
                  <a:pt x="150430" y="55325"/>
                  <a:pt x="143040" y="47476"/>
                  <a:pt x="133962" y="47476"/>
                </a:cubicBezTo>
                <a:lnTo>
                  <a:pt x="133013" y="47476"/>
                </a:lnTo>
                <a:cubicBezTo>
                  <a:pt x="124477" y="47476"/>
                  <a:pt x="117437" y="54420"/>
                  <a:pt x="116632" y="63275"/>
                </a:cubicBezTo>
                <a:cubicBezTo>
                  <a:pt x="114927" y="62641"/>
                  <a:pt x="113099" y="62291"/>
                  <a:pt x="111193" y="62291"/>
                </a:cubicBezTo>
                <a:lnTo>
                  <a:pt x="110244" y="62291"/>
                </a:lnTo>
                <a:cubicBezTo>
                  <a:pt x="101170" y="62291"/>
                  <a:pt x="93784" y="70141"/>
                  <a:pt x="93784" y="79791"/>
                </a:cubicBezTo>
                <a:lnTo>
                  <a:pt x="93762" y="150876"/>
                </a:lnTo>
                <a:cubicBezTo>
                  <a:pt x="89018" y="148865"/>
                  <a:pt x="83574" y="147124"/>
                  <a:pt x="79594" y="147124"/>
                </a:cubicBezTo>
                <a:cubicBezTo>
                  <a:pt x="70214" y="147124"/>
                  <a:pt x="60192" y="150680"/>
                  <a:pt x="59807" y="150815"/>
                </a:cubicBezTo>
                <a:cubicBezTo>
                  <a:pt x="55049" y="152490"/>
                  <a:pt x="46999" y="157610"/>
                  <a:pt x="46999" y="166199"/>
                </a:cubicBezTo>
                <a:cubicBezTo>
                  <a:pt x="46999" y="177341"/>
                  <a:pt x="60795" y="181635"/>
                  <a:pt x="66108" y="182352"/>
                </a:cubicBezTo>
                <a:cubicBezTo>
                  <a:pt x="91628" y="185789"/>
                  <a:pt x="110231" y="220711"/>
                  <a:pt x="110231" y="220711"/>
                </a:cubicBezTo>
                <a:lnTo>
                  <a:pt x="172106" y="220711"/>
                </a:lnTo>
                <a:cubicBezTo>
                  <a:pt x="172106" y="220711"/>
                  <a:pt x="190463" y="185710"/>
                  <a:pt x="191928" y="172058"/>
                </a:cubicBezTo>
                <a:cubicBezTo>
                  <a:pt x="192160" y="171131"/>
                  <a:pt x="192121" y="101682"/>
                  <a:pt x="192121" y="101682"/>
                </a:cubicBezTo>
                <a:close/>
                <a:moveTo>
                  <a:pt x="103225" y="17863"/>
                </a:moveTo>
                <a:cubicBezTo>
                  <a:pt x="103544" y="17863"/>
                  <a:pt x="103859" y="17837"/>
                  <a:pt x="104170" y="17789"/>
                </a:cubicBezTo>
                <a:lnTo>
                  <a:pt x="104170" y="101"/>
                </a:lnTo>
                <a:cubicBezTo>
                  <a:pt x="103786" y="34"/>
                  <a:pt x="103396" y="0"/>
                  <a:pt x="103006" y="0"/>
                </a:cubicBezTo>
                <a:lnTo>
                  <a:pt x="51000" y="0"/>
                </a:lnTo>
                <a:cubicBezTo>
                  <a:pt x="50707" y="0"/>
                  <a:pt x="50414" y="22"/>
                  <a:pt x="50130" y="57"/>
                </a:cubicBezTo>
                <a:lnTo>
                  <a:pt x="50130" y="17806"/>
                </a:lnTo>
                <a:cubicBezTo>
                  <a:pt x="50414" y="17842"/>
                  <a:pt x="50707" y="17863"/>
                  <a:pt x="51000" y="17863"/>
                </a:cubicBezTo>
                <a:lnTo>
                  <a:pt x="103225" y="17863"/>
                </a:lnTo>
                <a:moveTo>
                  <a:pt x="115452" y="56423"/>
                </a:moveTo>
                <a:cubicBezTo>
                  <a:pt x="115683" y="56423"/>
                  <a:pt x="115906" y="56397"/>
                  <a:pt x="116134" y="56370"/>
                </a:cubicBezTo>
                <a:lnTo>
                  <a:pt x="116134" y="46020"/>
                </a:lnTo>
                <a:cubicBezTo>
                  <a:pt x="115908" y="45985"/>
                  <a:pt x="115680" y="45967"/>
                  <a:pt x="115452" y="45968"/>
                </a:cubicBezTo>
                <a:lnTo>
                  <a:pt x="38560" y="45968"/>
                </a:lnTo>
                <a:cubicBezTo>
                  <a:pt x="38236" y="45968"/>
                  <a:pt x="37926" y="45998"/>
                  <a:pt x="37619" y="46055"/>
                </a:cubicBezTo>
                <a:lnTo>
                  <a:pt x="37619" y="56327"/>
                </a:lnTo>
                <a:cubicBezTo>
                  <a:pt x="37926" y="56384"/>
                  <a:pt x="38236" y="56423"/>
                  <a:pt x="38559" y="56423"/>
                </a:cubicBezTo>
                <a:lnTo>
                  <a:pt x="115451" y="56423"/>
                </a:lnTo>
                <a:moveTo>
                  <a:pt x="133315" y="15248"/>
                </a:moveTo>
                <a:cubicBezTo>
                  <a:pt x="139415" y="15248"/>
                  <a:pt x="143551" y="19389"/>
                  <a:pt x="143551" y="25485"/>
                </a:cubicBezTo>
                <a:lnTo>
                  <a:pt x="143551" y="45224"/>
                </a:lnTo>
                <a:lnTo>
                  <a:pt x="153745" y="45224"/>
                </a:lnTo>
                <a:lnTo>
                  <a:pt x="153793" y="25704"/>
                </a:lnTo>
                <a:cubicBezTo>
                  <a:pt x="153793" y="13941"/>
                  <a:pt x="146604" y="5011"/>
                  <a:pt x="133315" y="5011"/>
                </a:cubicBezTo>
                <a:lnTo>
                  <a:pt x="123078" y="5011"/>
                </a:lnTo>
                <a:cubicBezTo>
                  <a:pt x="122825" y="5012"/>
                  <a:pt x="122573" y="5025"/>
                  <a:pt x="122321" y="5051"/>
                </a:cubicBezTo>
                <a:lnTo>
                  <a:pt x="122321" y="15183"/>
                </a:lnTo>
                <a:cubicBezTo>
                  <a:pt x="122575" y="15227"/>
                  <a:pt x="122828" y="15248"/>
                  <a:pt x="123078" y="15248"/>
                </a:cubicBezTo>
                <a:lnTo>
                  <a:pt x="133315" y="15248"/>
                </a:lnTo>
                <a:moveTo>
                  <a:pt x="89691" y="84737"/>
                </a:moveTo>
                <a:lnTo>
                  <a:pt x="89691" y="74286"/>
                </a:lnTo>
                <a:lnTo>
                  <a:pt x="38560" y="74286"/>
                </a:lnTo>
                <a:cubicBezTo>
                  <a:pt x="38236" y="74286"/>
                  <a:pt x="37926" y="74321"/>
                  <a:pt x="37620" y="74373"/>
                </a:cubicBezTo>
                <a:lnTo>
                  <a:pt x="37620" y="84649"/>
                </a:lnTo>
                <a:cubicBezTo>
                  <a:pt x="37930" y="84707"/>
                  <a:pt x="38244" y="84737"/>
                  <a:pt x="38560" y="84737"/>
                </a:cubicBezTo>
                <a:lnTo>
                  <a:pt x="89691" y="84737"/>
                </a:lnTo>
                <a:moveTo>
                  <a:pt x="10237" y="143337"/>
                </a:moveTo>
                <a:lnTo>
                  <a:pt x="10237" y="25489"/>
                </a:lnTo>
                <a:cubicBezTo>
                  <a:pt x="10237" y="19389"/>
                  <a:pt x="14378" y="15253"/>
                  <a:pt x="20474" y="15253"/>
                </a:cubicBezTo>
                <a:lnTo>
                  <a:pt x="33326" y="15253"/>
                </a:lnTo>
                <a:cubicBezTo>
                  <a:pt x="33430" y="15253"/>
                  <a:pt x="33531" y="15248"/>
                  <a:pt x="33631" y="15240"/>
                </a:cubicBezTo>
                <a:lnTo>
                  <a:pt x="33631" y="5024"/>
                </a:lnTo>
                <a:cubicBezTo>
                  <a:pt x="33531" y="5020"/>
                  <a:pt x="33430" y="5011"/>
                  <a:pt x="33326" y="5011"/>
                </a:cubicBezTo>
                <a:lnTo>
                  <a:pt x="20474" y="5011"/>
                </a:lnTo>
                <a:cubicBezTo>
                  <a:pt x="6100" y="5011"/>
                  <a:pt x="0" y="13945"/>
                  <a:pt x="0" y="25708"/>
                </a:cubicBezTo>
                <a:lnTo>
                  <a:pt x="0" y="142249"/>
                </a:lnTo>
                <a:cubicBezTo>
                  <a:pt x="0" y="154882"/>
                  <a:pt x="7622" y="163811"/>
                  <a:pt x="21562" y="163811"/>
                </a:cubicBezTo>
                <a:lnTo>
                  <a:pt x="37751" y="163811"/>
                </a:lnTo>
                <a:lnTo>
                  <a:pt x="37751" y="153575"/>
                </a:lnTo>
                <a:lnTo>
                  <a:pt x="23089" y="153575"/>
                </a:lnTo>
                <a:cubicBezTo>
                  <a:pt x="16989" y="153575"/>
                  <a:pt x="10237" y="149438"/>
                  <a:pt x="10237" y="143338"/>
                </a:cubicBezTo>
                <a:moveTo>
                  <a:pt x="89140" y="104997"/>
                </a:moveTo>
                <a:lnTo>
                  <a:pt x="38555" y="104997"/>
                </a:lnTo>
                <a:cubicBezTo>
                  <a:pt x="38236" y="104997"/>
                  <a:pt x="37921" y="105032"/>
                  <a:pt x="37615" y="105088"/>
                </a:cubicBezTo>
                <a:lnTo>
                  <a:pt x="37615" y="115360"/>
                </a:lnTo>
                <a:cubicBezTo>
                  <a:pt x="37921" y="115417"/>
                  <a:pt x="38236" y="115452"/>
                  <a:pt x="38555" y="115452"/>
                </a:cubicBezTo>
                <a:lnTo>
                  <a:pt x="89416" y="115452"/>
                </a:lnTo>
                <a:lnTo>
                  <a:pt x="89140" y="104997"/>
                </a:lnTo>
              </a:path>
            </a:pathLst>
          </a:custGeom>
          <a:solidFill>
            <a:schemeClr val="bg1"/>
          </a:solidFill>
          <a:ln w="242" cap="flat">
            <a:noFill/>
            <a:prstDash val="solid"/>
            <a:miter/>
          </a:ln>
        </p:spPr>
        <p:txBody>
          <a:bodyPr rtlCol="0" anchor="ctr"/>
          <a:lstStyle/>
          <a:p>
            <a:endParaRPr lang="zh-CN" altLang="en-US"/>
          </a:p>
        </p:txBody>
      </p:sp>
      <p:sp>
        <p:nvSpPr>
          <p:cNvPr id="2"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615606" y="4056279"/>
            <a:ext cx="2785722" cy="1106170"/>
          </a:xfrm>
          <a:prstGeom prst="rect">
            <a:avLst/>
          </a:prstGeom>
          <a:noFill/>
        </p:spPr>
        <p:txBody>
          <a:bodyPr wrap="square" lIns="0" tIns="36000" rIns="216000" bIns="36000" rtlCol="0">
            <a:spAutoFit/>
          </a:bodyPr>
          <a:lstStyle/>
          <a:p>
            <a:pPr>
              <a:lnSpc>
                <a:spcPct val="120000"/>
              </a:lnSpc>
              <a:spcBef>
                <a:spcPts val="600"/>
              </a:spcBef>
            </a:pPr>
            <a:r>
              <a:rPr lang="zh-CN" altLang="en-US" sz="1600" noProof="0" dirty="0">
                <a:ln>
                  <a:noFill/>
                </a:ln>
                <a:solidFill>
                  <a:srgbClr val="26293A"/>
                </a:solidFill>
                <a:effectLst/>
                <a:uLnTx/>
                <a:uFillTx/>
                <a:latin typeface="微软雅黑" panose="020B0703020204020201" charset="-122"/>
                <a:ea typeface="微软雅黑" panose="020B0703020204020201" charset="-122"/>
                <a:sym typeface="+mn-ea"/>
              </a:rPr>
              <a:t>单击输入内容</a:t>
            </a:r>
          </a:p>
          <a:p>
            <a:pPr>
              <a:lnSpc>
                <a:spcPct val="120000"/>
              </a:lnSpc>
              <a:spcBef>
                <a:spcPts val="600"/>
              </a:spcBef>
            </a:pP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cs typeface="Microsoft YaHei Regular"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tx1">
                  <a:lumMod val="65000"/>
                  <a:lumOff val="35000"/>
                </a:schemeClr>
              </a:solidFill>
              <a:latin typeface="Microsoft YaHei Regular" panose="020B0703020204020201" charset="-122"/>
              <a:ea typeface="Microsoft YaHei Regular" panose="020B0703020204020201" charset="-122"/>
              <a:cs typeface="Microsoft YaHei Regular" panose="020B07030202040202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553720" y="66040"/>
            <a:ext cx="6479540" cy="583565"/>
          </a:xfrm>
          <a:prstGeom prst="rect">
            <a:avLst/>
          </a:prstGeom>
          <a:noFill/>
        </p:spPr>
        <p:txBody>
          <a:bodyPr wrap="square" rtlCol="0" anchor="t">
            <a:spAutoFit/>
          </a:bodyPr>
          <a:lstStyle/>
          <a:p>
            <a:pPr marL="0" lvl="2" algn="l"/>
            <a:r>
              <a:rPr lang="en-US" sz="3200" b="1">
                <a:solidFill>
                  <a:schemeClr val="bg1"/>
                </a:solidFill>
                <a:latin typeface="微软雅黑" panose="020B0703020204020201" charset="-122"/>
                <a:ea typeface="微软雅黑" panose="020B0703020204020201" charset="-122"/>
                <a:cs typeface="微软雅黑" panose="020B0703020204020201" charset="-122"/>
                <a:sym typeface="+mn-ea"/>
              </a:rPr>
              <a:t>单击输入内容</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8" name="文本框 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003935" y="2673309"/>
            <a:ext cx="4123345" cy="1830070"/>
          </a:xfrm>
          <a:prstGeom prst="rect">
            <a:avLst/>
          </a:prstGeom>
          <a:noFill/>
        </p:spPr>
        <p:txBody>
          <a:bodyPr wrap="square">
            <a:spAutoFit/>
          </a:bodyPr>
          <a:lstStyle/>
          <a:p>
            <a:pPr>
              <a:lnSpc>
                <a:spcPct val="150000"/>
              </a:lnSpc>
              <a:spcBef>
                <a:spcPts val="600"/>
              </a:spcBef>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endParaRPr lang="en-US" sz="1200" dirty="0">
              <a:solidFill>
                <a:schemeClr val="tx1">
                  <a:lumMod val="65000"/>
                  <a:lumOff val="35000"/>
                </a:schemeClr>
              </a:solidFill>
              <a:latin typeface="Microsoft YaHei Regular" panose="020B0703020204020201" charset="-122"/>
              <a:ea typeface="Microsoft YaHei Regular" panose="020B0703020204020201" charset="-122"/>
            </a:endParaRPr>
          </a:p>
          <a:p>
            <a:pPr>
              <a:lnSpc>
                <a:spcPct val="150000"/>
              </a:lnSpc>
              <a:spcBef>
                <a:spcPts val="600"/>
              </a:spcBef>
            </a:pPr>
            <a:endParaRPr lang="en-US" altLang="zh-CN" sz="1200" dirty="0">
              <a:solidFill>
                <a:schemeClr val="tx1">
                  <a:lumMod val="65000"/>
                  <a:lumOff val="35000"/>
                </a:schemeClr>
              </a:solidFill>
              <a:latin typeface="Microsoft YaHei Regular" panose="020B0703020204020201" charset="-122"/>
              <a:ea typeface="Microsoft YaHei Regular" panose="020B0703020204020201" charset="-122"/>
            </a:endParaRPr>
          </a:p>
        </p:txBody>
      </p:sp>
      <p:sp>
        <p:nvSpPr>
          <p:cNvPr id="9" name="矩形: 单圆角 8"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6096000" y="1316355"/>
            <a:ext cx="4583430" cy="5541645"/>
          </a:xfrm>
          <a:prstGeom prst="round1Rect">
            <a:avLst>
              <a:gd name="adj" fmla="val 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panose="020B0604020202020204"/>
              <a:ea typeface="微软雅黑" panose="020B0703020204020201" charset="-122"/>
            </a:endParaRPr>
          </a:p>
        </p:txBody>
      </p:sp>
      <p:sp>
        <p:nvSpPr>
          <p:cNvPr id="14" name="Freeform 25"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1096645" y="5401866"/>
            <a:ext cx="655164" cy="874393"/>
          </a:xfrm>
          <a:custGeom>
            <a:avLst/>
            <a:gdLst>
              <a:gd name="T0" fmla="*/ 61 w 121"/>
              <a:gd name="T1" fmla="*/ 29 h 160"/>
              <a:gd name="T2" fmla="*/ 66 w 121"/>
              <a:gd name="T3" fmla="*/ 31 h 160"/>
              <a:gd name="T4" fmla="*/ 64 w 121"/>
              <a:gd name="T5" fmla="*/ 26 h 160"/>
              <a:gd name="T6" fmla="*/ 64 w 121"/>
              <a:gd name="T7" fmla="*/ 19 h 160"/>
              <a:gd name="T8" fmla="*/ 66 w 121"/>
              <a:gd name="T9" fmla="*/ 1 h 160"/>
              <a:gd name="T10" fmla="*/ 61 w 121"/>
              <a:gd name="T11" fmla="*/ 3 h 160"/>
              <a:gd name="T12" fmla="*/ 66 w 121"/>
              <a:gd name="T13" fmla="*/ 5 h 160"/>
              <a:gd name="T14" fmla="*/ 118 w 121"/>
              <a:gd name="T15" fmla="*/ 64 h 160"/>
              <a:gd name="T16" fmla="*/ 120 w 121"/>
              <a:gd name="T17" fmla="*/ 59 h 160"/>
              <a:gd name="T18" fmla="*/ 115 w 121"/>
              <a:gd name="T19" fmla="*/ 61 h 160"/>
              <a:gd name="T20" fmla="*/ 105 w 121"/>
              <a:gd name="T21" fmla="*/ 64 h 160"/>
              <a:gd name="T22" fmla="*/ 102 w 121"/>
              <a:gd name="T23" fmla="*/ 61 h 160"/>
              <a:gd name="T24" fmla="*/ 94 w 121"/>
              <a:gd name="T25" fmla="*/ 63 h 160"/>
              <a:gd name="T26" fmla="*/ 92 w 121"/>
              <a:gd name="T27" fmla="*/ 58 h 160"/>
              <a:gd name="T28" fmla="*/ 90 w 121"/>
              <a:gd name="T29" fmla="*/ 63 h 160"/>
              <a:gd name="T30" fmla="*/ 12 w 121"/>
              <a:gd name="T31" fmla="*/ 63 h 160"/>
              <a:gd name="T32" fmla="*/ 10 w 121"/>
              <a:gd name="T33" fmla="*/ 58 h 160"/>
              <a:gd name="T34" fmla="*/ 8 w 121"/>
              <a:gd name="T35" fmla="*/ 63 h 160"/>
              <a:gd name="T36" fmla="*/ 23 w 121"/>
              <a:gd name="T37" fmla="*/ 64 h 160"/>
              <a:gd name="T38" fmla="*/ 20 w 121"/>
              <a:gd name="T39" fmla="*/ 61 h 160"/>
              <a:gd name="T40" fmla="*/ 38 w 121"/>
              <a:gd name="T41" fmla="*/ 63 h 160"/>
              <a:gd name="T42" fmla="*/ 36 w 121"/>
              <a:gd name="T43" fmla="*/ 58 h 160"/>
              <a:gd name="T44" fmla="*/ 34 w 121"/>
              <a:gd name="T45" fmla="*/ 63 h 160"/>
              <a:gd name="T46" fmla="*/ 24 w 121"/>
              <a:gd name="T47" fmla="*/ 18 h 160"/>
              <a:gd name="T48" fmla="*/ 19 w 121"/>
              <a:gd name="T49" fmla="*/ 16 h 160"/>
              <a:gd name="T50" fmla="*/ 21 w 121"/>
              <a:gd name="T51" fmla="*/ 21 h 160"/>
              <a:gd name="T52" fmla="*/ 33 w 121"/>
              <a:gd name="T53" fmla="*/ 25 h 160"/>
              <a:gd name="T54" fmla="*/ 30 w 121"/>
              <a:gd name="T55" fmla="*/ 30 h 160"/>
              <a:gd name="T56" fmla="*/ 42 w 121"/>
              <a:gd name="T57" fmla="*/ 36 h 160"/>
              <a:gd name="T58" fmla="*/ 37 w 121"/>
              <a:gd name="T59" fmla="*/ 34 h 160"/>
              <a:gd name="T60" fmla="*/ 40 w 121"/>
              <a:gd name="T61" fmla="*/ 39 h 160"/>
              <a:gd name="T62" fmla="*/ 106 w 121"/>
              <a:gd name="T63" fmla="*/ 18 h 160"/>
              <a:gd name="T64" fmla="*/ 101 w 121"/>
              <a:gd name="T65" fmla="*/ 20 h 160"/>
              <a:gd name="T66" fmla="*/ 106 w 121"/>
              <a:gd name="T67" fmla="*/ 22 h 160"/>
              <a:gd name="T68" fmla="*/ 93 w 121"/>
              <a:gd name="T69" fmla="*/ 31 h 160"/>
              <a:gd name="T70" fmla="*/ 97 w 121"/>
              <a:gd name="T71" fmla="*/ 27 h 160"/>
              <a:gd name="T72" fmla="*/ 83 w 121"/>
              <a:gd name="T73" fmla="*/ 38 h 160"/>
              <a:gd name="T74" fmla="*/ 88 w 121"/>
              <a:gd name="T75" fmla="*/ 40 h 160"/>
              <a:gd name="T76" fmla="*/ 86 w 121"/>
              <a:gd name="T77" fmla="*/ 35 h 160"/>
              <a:gd name="T78" fmla="*/ 6 w 121"/>
              <a:gd name="T79" fmla="*/ 158 h 160"/>
              <a:gd name="T80" fmla="*/ 42 w 121"/>
              <a:gd name="T81" fmla="*/ 160 h 160"/>
              <a:gd name="T82" fmla="*/ 120 w 121"/>
              <a:gd name="T83" fmla="*/ 100 h 160"/>
              <a:gd name="T84" fmla="*/ 77 w 121"/>
              <a:gd name="T85" fmla="*/ 83 h 160"/>
              <a:gd name="T86" fmla="*/ 53 w 121"/>
              <a:gd name="T87" fmla="*/ 45 h 160"/>
              <a:gd name="T88" fmla="*/ 31 w 121"/>
              <a:gd name="T89" fmla="*/ 91 h 160"/>
              <a:gd name="T90" fmla="*/ 5 w 121"/>
              <a:gd name="T91" fmla="*/ 90 h 160"/>
              <a:gd name="T92" fmla="*/ 57 w 121"/>
              <a:gd name="T93" fmla="*/ 69 h 160"/>
              <a:gd name="T94" fmla="*/ 72 w 121"/>
              <a:gd name="T95" fmla="*/ 64 h 160"/>
              <a:gd name="T96" fmla="*/ 103 w 121"/>
              <a:gd name="T97" fmla="*/ 89 h 160"/>
              <a:gd name="T98" fmla="*/ 107 w 121"/>
              <a:gd name="T99" fmla="*/ 143 h 160"/>
              <a:gd name="T100" fmla="*/ 31 w 121"/>
              <a:gd name="T101" fmla="*/ 143 h 160"/>
              <a:gd name="T102" fmla="*/ 6 w 121"/>
              <a:gd name="T103" fmla="*/ 96 h 160"/>
              <a:gd name="T104" fmla="*/ 6 w 121"/>
              <a:gd name="T10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1" h="160">
                <a:moveTo>
                  <a:pt x="64" y="26"/>
                </a:moveTo>
                <a:cubicBezTo>
                  <a:pt x="63" y="26"/>
                  <a:pt x="62" y="26"/>
                  <a:pt x="62" y="27"/>
                </a:cubicBezTo>
                <a:cubicBezTo>
                  <a:pt x="61" y="27"/>
                  <a:pt x="61" y="28"/>
                  <a:pt x="61" y="29"/>
                </a:cubicBezTo>
                <a:cubicBezTo>
                  <a:pt x="61" y="30"/>
                  <a:pt x="61" y="30"/>
                  <a:pt x="62" y="31"/>
                </a:cubicBezTo>
                <a:cubicBezTo>
                  <a:pt x="62" y="31"/>
                  <a:pt x="63" y="32"/>
                  <a:pt x="64" y="32"/>
                </a:cubicBezTo>
                <a:cubicBezTo>
                  <a:pt x="65" y="32"/>
                  <a:pt x="65" y="31"/>
                  <a:pt x="66" y="31"/>
                </a:cubicBezTo>
                <a:cubicBezTo>
                  <a:pt x="67" y="30"/>
                  <a:pt x="67" y="30"/>
                  <a:pt x="67" y="29"/>
                </a:cubicBezTo>
                <a:cubicBezTo>
                  <a:pt x="67" y="28"/>
                  <a:pt x="67" y="27"/>
                  <a:pt x="66" y="27"/>
                </a:cubicBezTo>
                <a:cubicBezTo>
                  <a:pt x="65" y="26"/>
                  <a:pt x="65" y="26"/>
                  <a:pt x="64" y="26"/>
                </a:cubicBezTo>
                <a:close/>
                <a:moveTo>
                  <a:pt x="64" y="13"/>
                </a:moveTo>
                <a:cubicBezTo>
                  <a:pt x="62" y="13"/>
                  <a:pt x="61" y="14"/>
                  <a:pt x="61" y="16"/>
                </a:cubicBezTo>
                <a:cubicBezTo>
                  <a:pt x="61" y="18"/>
                  <a:pt x="62" y="19"/>
                  <a:pt x="64" y="19"/>
                </a:cubicBezTo>
                <a:cubicBezTo>
                  <a:pt x="66" y="19"/>
                  <a:pt x="67" y="18"/>
                  <a:pt x="67" y="16"/>
                </a:cubicBezTo>
                <a:cubicBezTo>
                  <a:pt x="67" y="14"/>
                  <a:pt x="66" y="13"/>
                  <a:pt x="64" y="13"/>
                </a:cubicBezTo>
                <a:close/>
                <a:moveTo>
                  <a:pt x="66" y="1"/>
                </a:moveTo>
                <a:cubicBezTo>
                  <a:pt x="65" y="0"/>
                  <a:pt x="65" y="0"/>
                  <a:pt x="64" y="0"/>
                </a:cubicBezTo>
                <a:cubicBezTo>
                  <a:pt x="63" y="0"/>
                  <a:pt x="62" y="0"/>
                  <a:pt x="62" y="1"/>
                </a:cubicBezTo>
                <a:cubicBezTo>
                  <a:pt x="61" y="1"/>
                  <a:pt x="61" y="2"/>
                  <a:pt x="61" y="3"/>
                </a:cubicBezTo>
                <a:cubicBezTo>
                  <a:pt x="61" y="4"/>
                  <a:pt x="61" y="5"/>
                  <a:pt x="62" y="5"/>
                </a:cubicBezTo>
                <a:cubicBezTo>
                  <a:pt x="62" y="6"/>
                  <a:pt x="63" y="6"/>
                  <a:pt x="64" y="6"/>
                </a:cubicBezTo>
                <a:cubicBezTo>
                  <a:pt x="65" y="6"/>
                  <a:pt x="65" y="6"/>
                  <a:pt x="66" y="5"/>
                </a:cubicBezTo>
                <a:cubicBezTo>
                  <a:pt x="67" y="5"/>
                  <a:pt x="67" y="4"/>
                  <a:pt x="67" y="3"/>
                </a:cubicBezTo>
                <a:cubicBezTo>
                  <a:pt x="67" y="2"/>
                  <a:pt x="67" y="1"/>
                  <a:pt x="66" y="1"/>
                </a:cubicBezTo>
                <a:close/>
                <a:moveTo>
                  <a:pt x="118" y="64"/>
                </a:moveTo>
                <a:cubicBezTo>
                  <a:pt x="118" y="64"/>
                  <a:pt x="119" y="64"/>
                  <a:pt x="120" y="63"/>
                </a:cubicBezTo>
                <a:cubicBezTo>
                  <a:pt x="120" y="62"/>
                  <a:pt x="121" y="62"/>
                  <a:pt x="121" y="61"/>
                </a:cubicBezTo>
                <a:cubicBezTo>
                  <a:pt x="121" y="60"/>
                  <a:pt x="120" y="59"/>
                  <a:pt x="120" y="59"/>
                </a:cubicBezTo>
                <a:cubicBezTo>
                  <a:pt x="119" y="58"/>
                  <a:pt x="118" y="58"/>
                  <a:pt x="118" y="58"/>
                </a:cubicBezTo>
                <a:cubicBezTo>
                  <a:pt x="117" y="58"/>
                  <a:pt x="116" y="58"/>
                  <a:pt x="115" y="59"/>
                </a:cubicBezTo>
                <a:cubicBezTo>
                  <a:pt x="115" y="59"/>
                  <a:pt x="115" y="60"/>
                  <a:pt x="115" y="61"/>
                </a:cubicBezTo>
                <a:cubicBezTo>
                  <a:pt x="115" y="62"/>
                  <a:pt x="115" y="62"/>
                  <a:pt x="115" y="63"/>
                </a:cubicBezTo>
                <a:cubicBezTo>
                  <a:pt x="116" y="64"/>
                  <a:pt x="117" y="64"/>
                  <a:pt x="118" y="64"/>
                </a:cubicBezTo>
                <a:close/>
                <a:moveTo>
                  <a:pt x="105" y="64"/>
                </a:moveTo>
                <a:cubicBezTo>
                  <a:pt x="106" y="64"/>
                  <a:pt x="108" y="63"/>
                  <a:pt x="108" y="61"/>
                </a:cubicBezTo>
                <a:cubicBezTo>
                  <a:pt x="108" y="59"/>
                  <a:pt x="106" y="58"/>
                  <a:pt x="105" y="58"/>
                </a:cubicBezTo>
                <a:cubicBezTo>
                  <a:pt x="103" y="58"/>
                  <a:pt x="102" y="59"/>
                  <a:pt x="102" y="61"/>
                </a:cubicBezTo>
                <a:cubicBezTo>
                  <a:pt x="102" y="63"/>
                  <a:pt x="103" y="64"/>
                  <a:pt x="105" y="64"/>
                </a:cubicBezTo>
                <a:close/>
                <a:moveTo>
                  <a:pt x="92" y="64"/>
                </a:moveTo>
                <a:cubicBezTo>
                  <a:pt x="93" y="64"/>
                  <a:pt x="93" y="64"/>
                  <a:pt x="94" y="63"/>
                </a:cubicBezTo>
                <a:cubicBezTo>
                  <a:pt x="94" y="62"/>
                  <a:pt x="95" y="62"/>
                  <a:pt x="95" y="61"/>
                </a:cubicBezTo>
                <a:cubicBezTo>
                  <a:pt x="95" y="60"/>
                  <a:pt x="94" y="59"/>
                  <a:pt x="94" y="59"/>
                </a:cubicBezTo>
                <a:cubicBezTo>
                  <a:pt x="93" y="58"/>
                  <a:pt x="93" y="58"/>
                  <a:pt x="92" y="58"/>
                </a:cubicBezTo>
                <a:cubicBezTo>
                  <a:pt x="91" y="58"/>
                  <a:pt x="90" y="58"/>
                  <a:pt x="90" y="59"/>
                </a:cubicBezTo>
                <a:cubicBezTo>
                  <a:pt x="89" y="59"/>
                  <a:pt x="89" y="60"/>
                  <a:pt x="89" y="61"/>
                </a:cubicBezTo>
                <a:cubicBezTo>
                  <a:pt x="89" y="62"/>
                  <a:pt x="89" y="62"/>
                  <a:pt x="90" y="63"/>
                </a:cubicBezTo>
                <a:cubicBezTo>
                  <a:pt x="90" y="64"/>
                  <a:pt x="91" y="64"/>
                  <a:pt x="92" y="64"/>
                </a:cubicBezTo>
                <a:close/>
                <a:moveTo>
                  <a:pt x="10" y="64"/>
                </a:moveTo>
                <a:cubicBezTo>
                  <a:pt x="11" y="64"/>
                  <a:pt x="12" y="64"/>
                  <a:pt x="12" y="63"/>
                </a:cubicBezTo>
                <a:cubicBezTo>
                  <a:pt x="13" y="62"/>
                  <a:pt x="13" y="62"/>
                  <a:pt x="13" y="61"/>
                </a:cubicBezTo>
                <a:cubicBezTo>
                  <a:pt x="13" y="60"/>
                  <a:pt x="13" y="59"/>
                  <a:pt x="12" y="59"/>
                </a:cubicBezTo>
                <a:cubicBezTo>
                  <a:pt x="12" y="58"/>
                  <a:pt x="11" y="58"/>
                  <a:pt x="10" y="58"/>
                </a:cubicBezTo>
                <a:cubicBezTo>
                  <a:pt x="10" y="58"/>
                  <a:pt x="9" y="58"/>
                  <a:pt x="8" y="59"/>
                </a:cubicBezTo>
                <a:cubicBezTo>
                  <a:pt x="8" y="59"/>
                  <a:pt x="7" y="60"/>
                  <a:pt x="7" y="61"/>
                </a:cubicBezTo>
                <a:cubicBezTo>
                  <a:pt x="7" y="62"/>
                  <a:pt x="8" y="62"/>
                  <a:pt x="8" y="63"/>
                </a:cubicBezTo>
                <a:cubicBezTo>
                  <a:pt x="9" y="64"/>
                  <a:pt x="10" y="64"/>
                  <a:pt x="10" y="64"/>
                </a:cubicBezTo>
                <a:close/>
                <a:moveTo>
                  <a:pt x="20" y="61"/>
                </a:moveTo>
                <a:cubicBezTo>
                  <a:pt x="20" y="63"/>
                  <a:pt x="22" y="64"/>
                  <a:pt x="23" y="64"/>
                </a:cubicBezTo>
                <a:cubicBezTo>
                  <a:pt x="25" y="64"/>
                  <a:pt x="26" y="63"/>
                  <a:pt x="26" y="61"/>
                </a:cubicBezTo>
                <a:cubicBezTo>
                  <a:pt x="26" y="59"/>
                  <a:pt x="25" y="58"/>
                  <a:pt x="23" y="58"/>
                </a:cubicBezTo>
                <a:cubicBezTo>
                  <a:pt x="22" y="58"/>
                  <a:pt x="20" y="59"/>
                  <a:pt x="20" y="61"/>
                </a:cubicBezTo>
                <a:close/>
                <a:moveTo>
                  <a:pt x="34" y="63"/>
                </a:moveTo>
                <a:cubicBezTo>
                  <a:pt x="35" y="64"/>
                  <a:pt x="35" y="64"/>
                  <a:pt x="36" y="64"/>
                </a:cubicBezTo>
                <a:cubicBezTo>
                  <a:pt x="37" y="64"/>
                  <a:pt x="38" y="64"/>
                  <a:pt x="38" y="63"/>
                </a:cubicBezTo>
                <a:cubicBezTo>
                  <a:pt x="39" y="63"/>
                  <a:pt x="39" y="62"/>
                  <a:pt x="39" y="61"/>
                </a:cubicBezTo>
                <a:cubicBezTo>
                  <a:pt x="39" y="60"/>
                  <a:pt x="39" y="59"/>
                  <a:pt x="38" y="59"/>
                </a:cubicBezTo>
                <a:cubicBezTo>
                  <a:pt x="38" y="58"/>
                  <a:pt x="37" y="58"/>
                  <a:pt x="36" y="58"/>
                </a:cubicBezTo>
                <a:cubicBezTo>
                  <a:pt x="35" y="58"/>
                  <a:pt x="35" y="58"/>
                  <a:pt x="34" y="59"/>
                </a:cubicBezTo>
                <a:cubicBezTo>
                  <a:pt x="33" y="59"/>
                  <a:pt x="33" y="60"/>
                  <a:pt x="33" y="61"/>
                </a:cubicBezTo>
                <a:cubicBezTo>
                  <a:pt x="33" y="62"/>
                  <a:pt x="33" y="63"/>
                  <a:pt x="34" y="63"/>
                </a:cubicBezTo>
                <a:close/>
                <a:moveTo>
                  <a:pt x="21" y="21"/>
                </a:moveTo>
                <a:cubicBezTo>
                  <a:pt x="22" y="21"/>
                  <a:pt x="23" y="20"/>
                  <a:pt x="23" y="20"/>
                </a:cubicBezTo>
                <a:cubicBezTo>
                  <a:pt x="24" y="19"/>
                  <a:pt x="24" y="19"/>
                  <a:pt x="24" y="18"/>
                </a:cubicBezTo>
                <a:cubicBezTo>
                  <a:pt x="24" y="17"/>
                  <a:pt x="24" y="16"/>
                  <a:pt x="23" y="16"/>
                </a:cubicBezTo>
                <a:cubicBezTo>
                  <a:pt x="23" y="15"/>
                  <a:pt x="22" y="15"/>
                  <a:pt x="21" y="15"/>
                </a:cubicBezTo>
                <a:cubicBezTo>
                  <a:pt x="21" y="15"/>
                  <a:pt x="20" y="15"/>
                  <a:pt x="19" y="16"/>
                </a:cubicBezTo>
                <a:cubicBezTo>
                  <a:pt x="19" y="16"/>
                  <a:pt x="18" y="17"/>
                  <a:pt x="18" y="18"/>
                </a:cubicBezTo>
                <a:cubicBezTo>
                  <a:pt x="18" y="19"/>
                  <a:pt x="19" y="19"/>
                  <a:pt x="19" y="20"/>
                </a:cubicBezTo>
                <a:cubicBezTo>
                  <a:pt x="20" y="20"/>
                  <a:pt x="21" y="21"/>
                  <a:pt x="21" y="21"/>
                </a:cubicBezTo>
                <a:close/>
                <a:moveTo>
                  <a:pt x="30" y="30"/>
                </a:moveTo>
                <a:cubicBezTo>
                  <a:pt x="31" y="30"/>
                  <a:pt x="32" y="30"/>
                  <a:pt x="33" y="29"/>
                </a:cubicBezTo>
                <a:cubicBezTo>
                  <a:pt x="34" y="28"/>
                  <a:pt x="34" y="26"/>
                  <a:pt x="33" y="25"/>
                </a:cubicBezTo>
                <a:cubicBezTo>
                  <a:pt x="31" y="24"/>
                  <a:pt x="29" y="24"/>
                  <a:pt x="28" y="25"/>
                </a:cubicBezTo>
                <a:cubicBezTo>
                  <a:pt x="27" y="26"/>
                  <a:pt x="27" y="28"/>
                  <a:pt x="28" y="29"/>
                </a:cubicBezTo>
                <a:cubicBezTo>
                  <a:pt x="29" y="30"/>
                  <a:pt x="30" y="30"/>
                  <a:pt x="30" y="30"/>
                </a:cubicBezTo>
                <a:close/>
                <a:moveTo>
                  <a:pt x="40" y="39"/>
                </a:moveTo>
                <a:cubicBezTo>
                  <a:pt x="40" y="39"/>
                  <a:pt x="41" y="39"/>
                  <a:pt x="42" y="38"/>
                </a:cubicBezTo>
                <a:cubicBezTo>
                  <a:pt x="42" y="38"/>
                  <a:pt x="42" y="37"/>
                  <a:pt x="42" y="36"/>
                </a:cubicBezTo>
                <a:cubicBezTo>
                  <a:pt x="42" y="35"/>
                  <a:pt x="42" y="35"/>
                  <a:pt x="42" y="34"/>
                </a:cubicBezTo>
                <a:cubicBezTo>
                  <a:pt x="41" y="33"/>
                  <a:pt x="40" y="33"/>
                  <a:pt x="40" y="33"/>
                </a:cubicBezTo>
                <a:cubicBezTo>
                  <a:pt x="39" y="33"/>
                  <a:pt x="38" y="33"/>
                  <a:pt x="37" y="34"/>
                </a:cubicBezTo>
                <a:cubicBezTo>
                  <a:pt x="37" y="35"/>
                  <a:pt x="37" y="35"/>
                  <a:pt x="37" y="36"/>
                </a:cubicBezTo>
                <a:cubicBezTo>
                  <a:pt x="37" y="37"/>
                  <a:pt x="37" y="38"/>
                  <a:pt x="37" y="38"/>
                </a:cubicBezTo>
                <a:cubicBezTo>
                  <a:pt x="38" y="39"/>
                  <a:pt x="39" y="39"/>
                  <a:pt x="40" y="39"/>
                </a:cubicBezTo>
                <a:close/>
                <a:moveTo>
                  <a:pt x="106" y="22"/>
                </a:moveTo>
                <a:cubicBezTo>
                  <a:pt x="106" y="21"/>
                  <a:pt x="107" y="20"/>
                  <a:pt x="107" y="20"/>
                </a:cubicBezTo>
                <a:cubicBezTo>
                  <a:pt x="107" y="19"/>
                  <a:pt x="106" y="18"/>
                  <a:pt x="106" y="18"/>
                </a:cubicBezTo>
                <a:cubicBezTo>
                  <a:pt x="105" y="17"/>
                  <a:pt x="105" y="17"/>
                  <a:pt x="104" y="17"/>
                </a:cubicBezTo>
                <a:cubicBezTo>
                  <a:pt x="103" y="17"/>
                  <a:pt x="102" y="17"/>
                  <a:pt x="102" y="18"/>
                </a:cubicBezTo>
                <a:cubicBezTo>
                  <a:pt x="101" y="18"/>
                  <a:pt x="101" y="19"/>
                  <a:pt x="101" y="20"/>
                </a:cubicBezTo>
                <a:cubicBezTo>
                  <a:pt x="101" y="20"/>
                  <a:pt x="101" y="21"/>
                  <a:pt x="102" y="22"/>
                </a:cubicBezTo>
                <a:cubicBezTo>
                  <a:pt x="102" y="22"/>
                  <a:pt x="103" y="23"/>
                  <a:pt x="104" y="23"/>
                </a:cubicBezTo>
                <a:cubicBezTo>
                  <a:pt x="105" y="23"/>
                  <a:pt x="105" y="22"/>
                  <a:pt x="106" y="22"/>
                </a:cubicBezTo>
                <a:close/>
                <a:moveTo>
                  <a:pt x="97" y="27"/>
                </a:moveTo>
                <a:cubicBezTo>
                  <a:pt x="96" y="26"/>
                  <a:pt x="94" y="26"/>
                  <a:pt x="93" y="27"/>
                </a:cubicBezTo>
                <a:cubicBezTo>
                  <a:pt x="91" y="28"/>
                  <a:pt x="91" y="30"/>
                  <a:pt x="93" y="31"/>
                </a:cubicBezTo>
                <a:cubicBezTo>
                  <a:pt x="93" y="31"/>
                  <a:pt x="94" y="32"/>
                  <a:pt x="95" y="32"/>
                </a:cubicBezTo>
                <a:cubicBezTo>
                  <a:pt x="95" y="32"/>
                  <a:pt x="96" y="31"/>
                  <a:pt x="97" y="31"/>
                </a:cubicBezTo>
                <a:cubicBezTo>
                  <a:pt x="98" y="30"/>
                  <a:pt x="98" y="28"/>
                  <a:pt x="97" y="27"/>
                </a:cubicBezTo>
                <a:close/>
                <a:moveTo>
                  <a:pt x="86" y="35"/>
                </a:moveTo>
                <a:cubicBezTo>
                  <a:pt x="85" y="35"/>
                  <a:pt x="84" y="35"/>
                  <a:pt x="83" y="36"/>
                </a:cubicBezTo>
                <a:cubicBezTo>
                  <a:pt x="83" y="36"/>
                  <a:pt x="83" y="37"/>
                  <a:pt x="83" y="38"/>
                </a:cubicBezTo>
                <a:cubicBezTo>
                  <a:pt x="83" y="39"/>
                  <a:pt x="83" y="39"/>
                  <a:pt x="83" y="40"/>
                </a:cubicBezTo>
                <a:cubicBezTo>
                  <a:pt x="84" y="41"/>
                  <a:pt x="85" y="41"/>
                  <a:pt x="86" y="41"/>
                </a:cubicBezTo>
                <a:cubicBezTo>
                  <a:pt x="86" y="41"/>
                  <a:pt x="87" y="41"/>
                  <a:pt x="88" y="40"/>
                </a:cubicBezTo>
                <a:cubicBezTo>
                  <a:pt x="88" y="39"/>
                  <a:pt x="89" y="39"/>
                  <a:pt x="89" y="38"/>
                </a:cubicBezTo>
                <a:cubicBezTo>
                  <a:pt x="89" y="37"/>
                  <a:pt x="88" y="36"/>
                  <a:pt x="88" y="36"/>
                </a:cubicBezTo>
                <a:cubicBezTo>
                  <a:pt x="87" y="35"/>
                  <a:pt x="86" y="35"/>
                  <a:pt x="86" y="35"/>
                </a:cubicBezTo>
                <a:close/>
                <a:moveTo>
                  <a:pt x="0" y="95"/>
                </a:moveTo>
                <a:cubicBezTo>
                  <a:pt x="0" y="153"/>
                  <a:pt x="0" y="153"/>
                  <a:pt x="0" y="153"/>
                </a:cubicBezTo>
                <a:cubicBezTo>
                  <a:pt x="0" y="156"/>
                  <a:pt x="2" y="158"/>
                  <a:pt x="6" y="158"/>
                </a:cubicBezTo>
                <a:cubicBezTo>
                  <a:pt x="26" y="158"/>
                  <a:pt x="26" y="158"/>
                  <a:pt x="26" y="158"/>
                </a:cubicBezTo>
                <a:cubicBezTo>
                  <a:pt x="28" y="158"/>
                  <a:pt x="30" y="157"/>
                  <a:pt x="31" y="155"/>
                </a:cubicBezTo>
                <a:cubicBezTo>
                  <a:pt x="34" y="158"/>
                  <a:pt x="38" y="160"/>
                  <a:pt x="42" y="160"/>
                </a:cubicBezTo>
                <a:cubicBezTo>
                  <a:pt x="93" y="160"/>
                  <a:pt x="93" y="160"/>
                  <a:pt x="93" y="160"/>
                </a:cubicBezTo>
                <a:cubicBezTo>
                  <a:pt x="105" y="160"/>
                  <a:pt x="112" y="154"/>
                  <a:pt x="113" y="144"/>
                </a:cubicBezTo>
                <a:cubicBezTo>
                  <a:pt x="120" y="100"/>
                  <a:pt x="120" y="100"/>
                  <a:pt x="120" y="100"/>
                </a:cubicBezTo>
                <a:cubicBezTo>
                  <a:pt x="120" y="100"/>
                  <a:pt x="120" y="100"/>
                  <a:pt x="120" y="100"/>
                </a:cubicBezTo>
                <a:cubicBezTo>
                  <a:pt x="120" y="90"/>
                  <a:pt x="112" y="83"/>
                  <a:pt x="103" y="83"/>
                </a:cubicBezTo>
                <a:cubicBezTo>
                  <a:pt x="77" y="83"/>
                  <a:pt x="77" y="83"/>
                  <a:pt x="77" y="83"/>
                </a:cubicBezTo>
                <a:cubicBezTo>
                  <a:pt x="77" y="64"/>
                  <a:pt x="77" y="64"/>
                  <a:pt x="77" y="64"/>
                </a:cubicBezTo>
                <a:cubicBezTo>
                  <a:pt x="77" y="56"/>
                  <a:pt x="75" y="51"/>
                  <a:pt x="71" y="47"/>
                </a:cubicBezTo>
                <a:cubicBezTo>
                  <a:pt x="63" y="42"/>
                  <a:pt x="54" y="45"/>
                  <a:pt x="53" y="45"/>
                </a:cubicBezTo>
                <a:cubicBezTo>
                  <a:pt x="52" y="46"/>
                  <a:pt x="51" y="47"/>
                  <a:pt x="51" y="48"/>
                </a:cubicBezTo>
                <a:cubicBezTo>
                  <a:pt x="51" y="69"/>
                  <a:pt x="51" y="69"/>
                  <a:pt x="51" y="69"/>
                </a:cubicBezTo>
                <a:cubicBezTo>
                  <a:pt x="51" y="85"/>
                  <a:pt x="32" y="91"/>
                  <a:pt x="31" y="91"/>
                </a:cubicBezTo>
                <a:cubicBezTo>
                  <a:pt x="31" y="91"/>
                  <a:pt x="30" y="92"/>
                  <a:pt x="30" y="92"/>
                </a:cubicBezTo>
                <a:cubicBezTo>
                  <a:pt x="29" y="91"/>
                  <a:pt x="28" y="90"/>
                  <a:pt x="26" y="90"/>
                </a:cubicBezTo>
                <a:cubicBezTo>
                  <a:pt x="5" y="90"/>
                  <a:pt x="5" y="90"/>
                  <a:pt x="5" y="90"/>
                </a:cubicBezTo>
                <a:cubicBezTo>
                  <a:pt x="2" y="90"/>
                  <a:pt x="0" y="92"/>
                  <a:pt x="0" y="95"/>
                </a:cubicBezTo>
                <a:close/>
                <a:moveTo>
                  <a:pt x="33" y="97"/>
                </a:moveTo>
                <a:cubicBezTo>
                  <a:pt x="34" y="97"/>
                  <a:pt x="57" y="90"/>
                  <a:pt x="57" y="69"/>
                </a:cubicBezTo>
                <a:cubicBezTo>
                  <a:pt x="57" y="50"/>
                  <a:pt x="57" y="50"/>
                  <a:pt x="57" y="50"/>
                </a:cubicBezTo>
                <a:cubicBezTo>
                  <a:pt x="60" y="50"/>
                  <a:pt x="64" y="50"/>
                  <a:pt x="67" y="52"/>
                </a:cubicBezTo>
                <a:cubicBezTo>
                  <a:pt x="70" y="54"/>
                  <a:pt x="72" y="58"/>
                  <a:pt x="72" y="64"/>
                </a:cubicBezTo>
                <a:cubicBezTo>
                  <a:pt x="72" y="86"/>
                  <a:pt x="72" y="86"/>
                  <a:pt x="72" y="86"/>
                </a:cubicBezTo>
                <a:cubicBezTo>
                  <a:pt x="72" y="88"/>
                  <a:pt x="73" y="89"/>
                  <a:pt x="75" y="89"/>
                </a:cubicBezTo>
                <a:cubicBezTo>
                  <a:pt x="103" y="89"/>
                  <a:pt x="103" y="89"/>
                  <a:pt x="103" y="89"/>
                </a:cubicBezTo>
                <a:cubicBezTo>
                  <a:pt x="109" y="89"/>
                  <a:pt x="114" y="94"/>
                  <a:pt x="114" y="99"/>
                </a:cubicBezTo>
                <a:cubicBezTo>
                  <a:pt x="107" y="143"/>
                  <a:pt x="107" y="143"/>
                  <a:pt x="107" y="143"/>
                </a:cubicBezTo>
                <a:cubicBezTo>
                  <a:pt x="107" y="143"/>
                  <a:pt x="107" y="143"/>
                  <a:pt x="107" y="143"/>
                </a:cubicBezTo>
                <a:cubicBezTo>
                  <a:pt x="106" y="150"/>
                  <a:pt x="102" y="154"/>
                  <a:pt x="93" y="154"/>
                </a:cubicBezTo>
                <a:cubicBezTo>
                  <a:pt x="42" y="154"/>
                  <a:pt x="42" y="154"/>
                  <a:pt x="42" y="154"/>
                </a:cubicBezTo>
                <a:cubicBezTo>
                  <a:pt x="36" y="154"/>
                  <a:pt x="31" y="149"/>
                  <a:pt x="31" y="143"/>
                </a:cubicBezTo>
                <a:cubicBezTo>
                  <a:pt x="31" y="97"/>
                  <a:pt x="31" y="97"/>
                  <a:pt x="31" y="97"/>
                </a:cubicBezTo>
                <a:cubicBezTo>
                  <a:pt x="32" y="97"/>
                  <a:pt x="32" y="97"/>
                  <a:pt x="33" y="97"/>
                </a:cubicBezTo>
                <a:close/>
                <a:moveTo>
                  <a:pt x="6" y="96"/>
                </a:moveTo>
                <a:cubicBezTo>
                  <a:pt x="25" y="96"/>
                  <a:pt x="25" y="96"/>
                  <a:pt x="25" y="96"/>
                </a:cubicBezTo>
                <a:cubicBezTo>
                  <a:pt x="25" y="152"/>
                  <a:pt x="25" y="152"/>
                  <a:pt x="25" y="152"/>
                </a:cubicBezTo>
                <a:cubicBezTo>
                  <a:pt x="6" y="152"/>
                  <a:pt x="6" y="152"/>
                  <a:pt x="6" y="152"/>
                </a:cubicBezTo>
                <a:lnTo>
                  <a:pt x="6" y="96"/>
                </a:lnTo>
                <a:close/>
              </a:path>
            </a:pathLst>
          </a:custGeom>
          <a:solidFill>
            <a:srgbClr val="0D37D4"/>
          </a:solidFill>
          <a:ln>
            <a:noFill/>
          </a:ln>
        </p:spPr>
        <p:txBody>
          <a:bodyPr vert="horz" wrap="square" lIns="91440" tIns="45720" rIns="91440" bIns="45720" numCol="1" anchor="t" anchorCtr="0" compatLnSpc="1"/>
          <a:lstStyle/>
          <a:p>
            <a:endParaRPr lang="en-US" dirty="0">
              <a:solidFill>
                <a:schemeClr val="tx1">
                  <a:lumMod val="65000"/>
                  <a:lumOff val="35000"/>
                </a:schemeClr>
              </a:solidFill>
            </a:endParaRPr>
          </a:p>
        </p:txBody>
      </p:sp>
      <p:sp>
        <p:nvSpPr>
          <p:cNvPr id="2" name="文本框 1"/>
          <p:cNvSpPr txBox="1"/>
          <p:nvPr/>
        </p:nvSpPr>
        <p:spPr>
          <a:xfrm>
            <a:off x="994410" y="1518285"/>
            <a:ext cx="4218305" cy="829945"/>
          </a:xfrm>
          <a:prstGeom prst="rect">
            <a:avLst/>
          </a:prstGeom>
          <a:noFill/>
        </p:spPr>
        <p:txBody>
          <a:bodyPr wrap="square" rtlCol="0" anchor="t">
            <a:spAutoFit/>
          </a:bodyPr>
          <a:lstStyle/>
          <a:p>
            <a:pPr marL="3175" marR="0" lvl="2" indent="0" algn="just" defTabSz="728980" rtl="0" eaLnBrk="1" fontAlgn="auto" latinLnBrk="0" hangingPunct="1">
              <a:lnSpc>
                <a:spcPct val="150000"/>
              </a:lnSpc>
              <a:spcBef>
                <a:spcPts val="0"/>
              </a:spcBef>
              <a:spcAft>
                <a:spcPts val="0"/>
              </a:spcAft>
              <a:buClr>
                <a:srgbClr val="0183CF"/>
              </a:buClr>
              <a:buSzPct val="80000"/>
              <a:buFont typeface="Wingdings" panose="05000000000000000000"/>
              <a:buNone/>
              <a:defRPr/>
            </a:pP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a:t>
            </a: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,单击输入内容,单击输入内容</a:t>
            </a:r>
            <a:r>
              <a:rPr lang="zh-CN" altLang="de-DE" sz="1600" dirty="0">
                <a:latin typeface="微软雅黑" panose="020B0703020204020201" charset="-122"/>
                <a:ea typeface="微软雅黑" panose="020B0703020204020201" charset="-122"/>
                <a:sym typeface="+mn-ea"/>
              </a:rPr>
              <a:t>。</a:t>
            </a:r>
            <a:endParaRPr lang="zh-CN" altLang="en-US" sz="1600" b="1" kern="100" noProof="0" dirty="0">
              <a:ln>
                <a:noFill/>
              </a:ln>
              <a:solidFill>
                <a:schemeClr val="tx1"/>
              </a:solidFill>
              <a:effectLst/>
              <a:uLnTx/>
              <a:uFillTx/>
              <a:latin typeface="微软雅黑" panose="020B0703020204020201" charset="-122"/>
              <a:ea typeface="微软雅黑" panose="020B0703020204020201" charset="-122"/>
              <a:cs typeface="+mn-ea"/>
              <a:sym typeface="+mn-ea"/>
            </a:endParaRPr>
          </a:p>
        </p:txBody>
      </p:sp>
      <p:sp>
        <p:nvSpPr>
          <p:cNvPr id="7"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656229" y="1607185"/>
            <a:ext cx="3615055" cy="1071245"/>
          </a:xfrm>
          <a:prstGeom prst="rect">
            <a:avLst/>
          </a:prstGeom>
          <a:noFill/>
        </p:spPr>
        <p:txBody>
          <a:bodyPr wrap="square" lIns="0" tIns="36000" rIns="216000" bIns="36000" rtlCol="0">
            <a:spAutoFit/>
          </a:bodyPr>
          <a:lstStyle/>
          <a:p>
            <a:pPr>
              <a:lnSpc>
                <a:spcPct val="150000"/>
              </a:lnSpc>
              <a:spcBef>
                <a:spcPts val="600"/>
              </a:spcBef>
            </a:pPr>
            <a:r>
              <a:rPr lang="zh-CN" altLang="en-US" sz="1600" noProof="0" dirty="0">
                <a:ln>
                  <a:noFill/>
                </a:ln>
                <a:solidFill>
                  <a:schemeClr val="bg1"/>
                </a:solidFill>
                <a:effectLst/>
                <a:uLnTx/>
                <a:uFillTx/>
                <a:latin typeface="微软雅黑" panose="020B0703020204020201" charset="-122"/>
                <a:ea typeface="微软雅黑" panose="020B0703020204020201" charset="-122"/>
                <a:sym typeface="+mn-ea"/>
              </a:rPr>
              <a:t>单击输入内容</a:t>
            </a:r>
          </a:p>
          <a:p>
            <a:pPr>
              <a:lnSpc>
                <a:spcPct val="150000"/>
              </a:lnSpc>
              <a:spcBef>
                <a:spcPts val="600"/>
              </a:spcBef>
            </a:pP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Microsoft YaHei Regular" panose="020B0703020204020201" charset="-122"/>
                <a:ea typeface="Microsoft YaHei Regular" panose="020B0703020204020201" charset="-122"/>
                <a:sym typeface="+mn-ea"/>
              </a:rPr>
              <a:t>。</a:t>
            </a: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p>
        </p:txBody>
      </p:sp>
      <p:sp>
        <p:nvSpPr>
          <p:cNvPr id="10"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656229" y="3116580"/>
            <a:ext cx="3615055" cy="996950"/>
          </a:xfrm>
          <a:prstGeom prst="rect">
            <a:avLst/>
          </a:prstGeom>
          <a:noFill/>
        </p:spPr>
        <p:txBody>
          <a:bodyPr wrap="square" lIns="0" tIns="36000" rIns="216000" bIns="36000" rtlCol="0">
            <a:spAutoFit/>
          </a:bodyPr>
          <a:lstStyle/>
          <a:p>
            <a:pPr>
              <a:lnSpc>
                <a:spcPct val="120000"/>
              </a:lnSpc>
              <a:spcBef>
                <a:spcPts val="600"/>
              </a:spcBef>
            </a:pPr>
            <a:r>
              <a:rPr lang="zh-CN" altLang="en-US" sz="1600" noProof="0" dirty="0">
                <a:ln>
                  <a:noFill/>
                </a:ln>
                <a:solidFill>
                  <a:schemeClr val="bg1"/>
                </a:solidFill>
                <a:effectLst/>
                <a:uLnTx/>
                <a:uFillTx/>
                <a:latin typeface="微软雅黑" panose="020B0703020204020201" charset="-122"/>
                <a:ea typeface="微软雅黑" panose="020B0703020204020201" charset="-122"/>
                <a:sym typeface="+mn-ea"/>
              </a:rPr>
              <a:t>单击输入内容</a:t>
            </a:r>
          </a:p>
          <a:p>
            <a:pPr>
              <a:lnSpc>
                <a:spcPct val="150000"/>
              </a:lnSpc>
              <a:spcBef>
                <a:spcPts val="600"/>
              </a:spcBef>
            </a:pP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Microsoft YaHei Regular" panose="020B0703020204020201" charset="-122"/>
                <a:ea typeface="Microsoft YaHei Regular" panose="020B0703020204020201" charset="-122"/>
                <a:sym typeface="+mn-ea"/>
              </a:rPr>
              <a:t>。</a:t>
            </a: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p>
        </p:txBody>
      </p:sp>
      <p:sp>
        <p:nvSpPr>
          <p:cNvPr id="11"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656229" y="4625975"/>
            <a:ext cx="3615055" cy="996950"/>
          </a:xfrm>
          <a:prstGeom prst="rect">
            <a:avLst/>
          </a:prstGeom>
          <a:noFill/>
        </p:spPr>
        <p:txBody>
          <a:bodyPr wrap="square" lIns="0" tIns="36000" rIns="216000" bIns="36000" rtlCol="0">
            <a:spAutoFit/>
          </a:bodyPr>
          <a:lstStyle/>
          <a:p>
            <a:pPr>
              <a:lnSpc>
                <a:spcPct val="120000"/>
              </a:lnSpc>
              <a:spcBef>
                <a:spcPts val="600"/>
              </a:spcBef>
            </a:pPr>
            <a:r>
              <a:rPr lang="zh-CN" altLang="en-US" sz="1600" noProof="0" dirty="0">
                <a:ln>
                  <a:noFill/>
                </a:ln>
                <a:solidFill>
                  <a:schemeClr val="bg1"/>
                </a:solidFill>
                <a:effectLst/>
                <a:uLnTx/>
                <a:uFillTx/>
                <a:latin typeface="微软雅黑" panose="020B0703020204020201" charset="-122"/>
                <a:ea typeface="微软雅黑" panose="020B0703020204020201" charset="-122"/>
                <a:sym typeface="+mn-ea"/>
              </a:rPr>
              <a:t>单击输入内容</a:t>
            </a:r>
          </a:p>
          <a:p>
            <a:pPr>
              <a:lnSpc>
                <a:spcPct val="150000"/>
              </a:lnSpc>
              <a:spcBef>
                <a:spcPts val="600"/>
              </a:spcBef>
            </a:pP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Microsoft YaHei Regular" panose="020B0703020204020201" charset="-122"/>
                <a:ea typeface="Microsoft YaHei Regular" panose="020B0703020204020201" charset="-122"/>
                <a:sym typeface="+mn-ea"/>
              </a:rPr>
              <a:t>。</a:t>
            </a: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PicPr>
            <a:picLocks noGrp="1" noChangeAspect="1"/>
          </p:cNvPicPr>
          <p:nvPr>
            <p:ph type="pic" sz="quarter" idx="4294967295"/>
          </p:nvPr>
        </p:nvPicPr>
        <p:blipFill>
          <a:blip r:embed="rId2"/>
          <a:srcRect/>
          <a:stretch>
            <a:fillRect/>
          </a:stretch>
        </p:blipFill>
        <p:spPr>
          <a:xfrm>
            <a:off x="7644130" y="0"/>
            <a:ext cx="4547870" cy="4473575"/>
          </a:xfrm>
          <a:prstGeom prst="rect">
            <a:avLst/>
          </a:prstGeom>
        </p:spPr>
      </p:pic>
      <p:sp>
        <p:nvSpPr>
          <p:cNvPr id="6" name="文本框 5"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996315" y="1494790"/>
            <a:ext cx="4349115" cy="1383665"/>
          </a:xfrm>
          <a:prstGeom prst="rect">
            <a:avLst/>
          </a:prstGeom>
          <a:noFill/>
        </p:spPr>
        <p:txBody>
          <a:bodyPr wrap="square">
            <a:spAutoFit/>
          </a:bodyPr>
          <a:lstStyle/>
          <a:p>
            <a:pPr>
              <a:lnSpc>
                <a:spcPct val="150000"/>
              </a:lnSpc>
              <a:spcBef>
                <a:spcPts val="600"/>
              </a:spcBef>
            </a:pPr>
            <a:r>
              <a:rPr lang="de-DE" sz="14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a:t>
            </a:r>
            <a:endParaRPr lang="en-US" altLang="zh-CN" sz="1400" dirty="0">
              <a:solidFill>
                <a:schemeClr val="tx1">
                  <a:lumMod val="65000"/>
                  <a:lumOff val="35000"/>
                </a:schemeClr>
              </a:solidFill>
            </a:endParaRPr>
          </a:p>
        </p:txBody>
      </p:sp>
      <p:sp>
        <p:nvSpPr>
          <p:cNvPr id="17" name="矩形 1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6736715" y="2384425"/>
            <a:ext cx="2419985" cy="3781425"/>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a typeface="微软雅黑" panose="020B0703020204020201" charset="-122"/>
            </a:endParaRPr>
          </a:p>
        </p:txBody>
      </p:sp>
      <p:sp>
        <p:nvSpPr>
          <p:cNvPr id="19" name="Freeform 25"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7235401" y="2831672"/>
            <a:ext cx="360000" cy="480462"/>
          </a:xfrm>
          <a:custGeom>
            <a:avLst/>
            <a:gdLst>
              <a:gd name="T0" fmla="*/ 61 w 121"/>
              <a:gd name="T1" fmla="*/ 29 h 160"/>
              <a:gd name="T2" fmla="*/ 66 w 121"/>
              <a:gd name="T3" fmla="*/ 31 h 160"/>
              <a:gd name="T4" fmla="*/ 64 w 121"/>
              <a:gd name="T5" fmla="*/ 26 h 160"/>
              <a:gd name="T6" fmla="*/ 64 w 121"/>
              <a:gd name="T7" fmla="*/ 19 h 160"/>
              <a:gd name="T8" fmla="*/ 66 w 121"/>
              <a:gd name="T9" fmla="*/ 1 h 160"/>
              <a:gd name="T10" fmla="*/ 61 w 121"/>
              <a:gd name="T11" fmla="*/ 3 h 160"/>
              <a:gd name="T12" fmla="*/ 66 w 121"/>
              <a:gd name="T13" fmla="*/ 5 h 160"/>
              <a:gd name="T14" fmla="*/ 118 w 121"/>
              <a:gd name="T15" fmla="*/ 64 h 160"/>
              <a:gd name="T16" fmla="*/ 120 w 121"/>
              <a:gd name="T17" fmla="*/ 59 h 160"/>
              <a:gd name="T18" fmla="*/ 115 w 121"/>
              <a:gd name="T19" fmla="*/ 61 h 160"/>
              <a:gd name="T20" fmla="*/ 105 w 121"/>
              <a:gd name="T21" fmla="*/ 64 h 160"/>
              <a:gd name="T22" fmla="*/ 102 w 121"/>
              <a:gd name="T23" fmla="*/ 61 h 160"/>
              <a:gd name="T24" fmla="*/ 94 w 121"/>
              <a:gd name="T25" fmla="*/ 63 h 160"/>
              <a:gd name="T26" fmla="*/ 92 w 121"/>
              <a:gd name="T27" fmla="*/ 58 h 160"/>
              <a:gd name="T28" fmla="*/ 90 w 121"/>
              <a:gd name="T29" fmla="*/ 63 h 160"/>
              <a:gd name="T30" fmla="*/ 12 w 121"/>
              <a:gd name="T31" fmla="*/ 63 h 160"/>
              <a:gd name="T32" fmla="*/ 10 w 121"/>
              <a:gd name="T33" fmla="*/ 58 h 160"/>
              <a:gd name="T34" fmla="*/ 8 w 121"/>
              <a:gd name="T35" fmla="*/ 63 h 160"/>
              <a:gd name="T36" fmla="*/ 23 w 121"/>
              <a:gd name="T37" fmla="*/ 64 h 160"/>
              <a:gd name="T38" fmla="*/ 20 w 121"/>
              <a:gd name="T39" fmla="*/ 61 h 160"/>
              <a:gd name="T40" fmla="*/ 38 w 121"/>
              <a:gd name="T41" fmla="*/ 63 h 160"/>
              <a:gd name="T42" fmla="*/ 36 w 121"/>
              <a:gd name="T43" fmla="*/ 58 h 160"/>
              <a:gd name="T44" fmla="*/ 34 w 121"/>
              <a:gd name="T45" fmla="*/ 63 h 160"/>
              <a:gd name="T46" fmla="*/ 24 w 121"/>
              <a:gd name="T47" fmla="*/ 18 h 160"/>
              <a:gd name="T48" fmla="*/ 19 w 121"/>
              <a:gd name="T49" fmla="*/ 16 h 160"/>
              <a:gd name="T50" fmla="*/ 21 w 121"/>
              <a:gd name="T51" fmla="*/ 21 h 160"/>
              <a:gd name="T52" fmla="*/ 33 w 121"/>
              <a:gd name="T53" fmla="*/ 25 h 160"/>
              <a:gd name="T54" fmla="*/ 30 w 121"/>
              <a:gd name="T55" fmla="*/ 30 h 160"/>
              <a:gd name="T56" fmla="*/ 42 w 121"/>
              <a:gd name="T57" fmla="*/ 36 h 160"/>
              <a:gd name="T58" fmla="*/ 37 w 121"/>
              <a:gd name="T59" fmla="*/ 34 h 160"/>
              <a:gd name="T60" fmla="*/ 40 w 121"/>
              <a:gd name="T61" fmla="*/ 39 h 160"/>
              <a:gd name="T62" fmla="*/ 106 w 121"/>
              <a:gd name="T63" fmla="*/ 18 h 160"/>
              <a:gd name="T64" fmla="*/ 101 w 121"/>
              <a:gd name="T65" fmla="*/ 20 h 160"/>
              <a:gd name="T66" fmla="*/ 106 w 121"/>
              <a:gd name="T67" fmla="*/ 22 h 160"/>
              <a:gd name="T68" fmla="*/ 93 w 121"/>
              <a:gd name="T69" fmla="*/ 31 h 160"/>
              <a:gd name="T70" fmla="*/ 97 w 121"/>
              <a:gd name="T71" fmla="*/ 27 h 160"/>
              <a:gd name="T72" fmla="*/ 83 w 121"/>
              <a:gd name="T73" fmla="*/ 38 h 160"/>
              <a:gd name="T74" fmla="*/ 88 w 121"/>
              <a:gd name="T75" fmla="*/ 40 h 160"/>
              <a:gd name="T76" fmla="*/ 86 w 121"/>
              <a:gd name="T77" fmla="*/ 35 h 160"/>
              <a:gd name="T78" fmla="*/ 6 w 121"/>
              <a:gd name="T79" fmla="*/ 158 h 160"/>
              <a:gd name="T80" fmla="*/ 42 w 121"/>
              <a:gd name="T81" fmla="*/ 160 h 160"/>
              <a:gd name="T82" fmla="*/ 120 w 121"/>
              <a:gd name="T83" fmla="*/ 100 h 160"/>
              <a:gd name="T84" fmla="*/ 77 w 121"/>
              <a:gd name="T85" fmla="*/ 83 h 160"/>
              <a:gd name="T86" fmla="*/ 53 w 121"/>
              <a:gd name="T87" fmla="*/ 45 h 160"/>
              <a:gd name="T88" fmla="*/ 31 w 121"/>
              <a:gd name="T89" fmla="*/ 91 h 160"/>
              <a:gd name="T90" fmla="*/ 5 w 121"/>
              <a:gd name="T91" fmla="*/ 90 h 160"/>
              <a:gd name="T92" fmla="*/ 57 w 121"/>
              <a:gd name="T93" fmla="*/ 69 h 160"/>
              <a:gd name="T94" fmla="*/ 72 w 121"/>
              <a:gd name="T95" fmla="*/ 64 h 160"/>
              <a:gd name="T96" fmla="*/ 103 w 121"/>
              <a:gd name="T97" fmla="*/ 89 h 160"/>
              <a:gd name="T98" fmla="*/ 107 w 121"/>
              <a:gd name="T99" fmla="*/ 143 h 160"/>
              <a:gd name="T100" fmla="*/ 31 w 121"/>
              <a:gd name="T101" fmla="*/ 143 h 160"/>
              <a:gd name="T102" fmla="*/ 6 w 121"/>
              <a:gd name="T103" fmla="*/ 96 h 160"/>
              <a:gd name="T104" fmla="*/ 6 w 121"/>
              <a:gd name="T10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1" h="160">
                <a:moveTo>
                  <a:pt x="64" y="26"/>
                </a:moveTo>
                <a:cubicBezTo>
                  <a:pt x="63" y="26"/>
                  <a:pt x="62" y="26"/>
                  <a:pt x="62" y="27"/>
                </a:cubicBezTo>
                <a:cubicBezTo>
                  <a:pt x="61" y="27"/>
                  <a:pt x="61" y="28"/>
                  <a:pt x="61" y="29"/>
                </a:cubicBezTo>
                <a:cubicBezTo>
                  <a:pt x="61" y="30"/>
                  <a:pt x="61" y="30"/>
                  <a:pt x="62" y="31"/>
                </a:cubicBezTo>
                <a:cubicBezTo>
                  <a:pt x="62" y="31"/>
                  <a:pt x="63" y="32"/>
                  <a:pt x="64" y="32"/>
                </a:cubicBezTo>
                <a:cubicBezTo>
                  <a:pt x="65" y="32"/>
                  <a:pt x="65" y="31"/>
                  <a:pt x="66" y="31"/>
                </a:cubicBezTo>
                <a:cubicBezTo>
                  <a:pt x="67" y="30"/>
                  <a:pt x="67" y="30"/>
                  <a:pt x="67" y="29"/>
                </a:cubicBezTo>
                <a:cubicBezTo>
                  <a:pt x="67" y="28"/>
                  <a:pt x="67" y="27"/>
                  <a:pt x="66" y="27"/>
                </a:cubicBezTo>
                <a:cubicBezTo>
                  <a:pt x="65" y="26"/>
                  <a:pt x="65" y="26"/>
                  <a:pt x="64" y="26"/>
                </a:cubicBezTo>
                <a:close/>
                <a:moveTo>
                  <a:pt x="64" y="13"/>
                </a:moveTo>
                <a:cubicBezTo>
                  <a:pt x="62" y="13"/>
                  <a:pt x="61" y="14"/>
                  <a:pt x="61" y="16"/>
                </a:cubicBezTo>
                <a:cubicBezTo>
                  <a:pt x="61" y="18"/>
                  <a:pt x="62" y="19"/>
                  <a:pt x="64" y="19"/>
                </a:cubicBezTo>
                <a:cubicBezTo>
                  <a:pt x="66" y="19"/>
                  <a:pt x="67" y="18"/>
                  <a:pt x="67" y="16"/>
                </a:cubicBezTo>
                <a:cubicBezTo>
                  <a:pt x="67" y="14"/>
                  <a:pt x="66" y="13"/>
                  <a:pt x="64" y="13"/>
                </a:cubicBezTo>
                <a:close/>
                <a:moveTo>
                  <a:pt x="66" y="1"/>
                </a:moveTo>
                <a:cubicBezTo>
                  <a:pt x="65" y="0"/>
                  <a:pt x="65" y="0"/>
                  <a:pt x="64" y="0"/>
                </a:cubicBezTo>
                <a:cubicBezTo>
                  <a:pt x="63" y="0"/>
                  <a:pt x="62" y="0"/>
                  <a:pt x="62" y="1"/>
                </a:cubicBezTo>
                <a:cubicBezTo>
                  <a:pt x="61" y="1"/>
                  <a:pt x="61" y="2"/>
                  <a:pt x="61" y="3"/>
                </a:cubicBezTo>
                <a:cubicBezTo>
                  <a:pt x="61" y="4"/>
                  <a:pt x="61" y="5"/>
                  <a:pt x="62" y="5"/>
                </a:cubicBezTo>
                <a:cubicBezTo>
                  <a:pt x="62" y="6"/>
                  <a:pt x="63" y="6"/>
                  <a:pt x="64" y="6"/>
                </a:cubicBezTo>
                <a:cubicBezTo>
                  <a:pt x="65" y="6"/>
                  <a:pt x="65" y="6"/>
                  <a:pt x="66" y="5"/>
                </a:cubicBezTo>
                <a:cubicBezTo>
                  <a:pt x="67" y="5"/>
                  <a:pt x="67" y="4"/>
                  <a:pt x="67" y="3"/>
                </a:cubicBezTo>
                <a:cubicBezTo>
                  <a:pt x="67" y="2"/>
                  <a:pt x="67" y="1"/>
                  <a:pt x="66" y="1"/>
                </a:cubicBezTo>
                <a:close/>
                <a:moveTo>
                  <a:pt x="118" y="64"/>
                </a:moveTo>
                <a:cubicBezTo>
                  <a:pt x="118" y="64"/>
                  <a:pt x="119" y="64"/>
                  <a:pt x="120" y="63"/>
                </a:cubicBezTo>
                <a:cubicBezTo>
                  <a:pt x="120" y="62"/>
                  <a:pt x="121" y="62"/>
                  <a:pt x="121" y="61"/>
                </a:cubicBezTo>
                <a:cubicBezTo>
                  <a:pt x="121" y="60"/>
                  <a:pt x="120" y="59"/>
                  <a:pt x="120" y="59"/>
                </a:cubicBezTo>
                <a:cubicBezTo>
                  <a:pt x="119" y="58"/>
                  <a:pt x="118" y="58"/>
                  <a:pt x="118" y="58"/>
                </a:cubicBezTo>
                <a:cubicBezTo>
                  <a:pt x="117" y="58"/>
                  <a:pt x="116" y="58"/>
                  <a:pt x="115" y="59"/>
                </a:cubicBezTo>
                <a:cubicBezTo>
                  <a:pt x="115" y="59"/>
                  <a:pt x="115" y="60"/>
                  <a:pt x="115" y="61"/>
                </a:cubicBezTo>
                <a:cubicBezTo>
                  <a:pt x="115" y="62"/>
                  <a:pt x="115" y="62"/>
                  <a:pt x="115" y="63"/>
                </a:cubicBezTo>
                <a:cubicBezTo>
                  <a:pt x="116" y="64"/>
                  <a:pt x="117" y="64"/>
                  <a:pt x="118" y="64"/>
                </a:cubicBezTo>
                <a:close/>
                <a:moveTo>
                  <a:pt x="105" y="64"/>
                </a:moveTo>
                <a:cubicBezTo>
                  <a:pt x="106" y="64"/>
                  <a:pt x="108" y="63"/>
                  <a:pt x="108" y="61"/>
                </a:cubicBezTo>
                <a:cubicBezTo>
                  <a:pt x="108" y="59"/>
                  <a:pt x="106" y="58"/>
                  <a:pt x="105" y="58"/>
                </a:cubicBezTo>
                <a:cubicBezTo>
                  <a:pt x="103" y="58"/>
                  <a:pt x="102" y="59"/>
                  <a:pt x="102" y="61"/>
                </a:cubicBezTo>
                <a:cubicBezTo>
                  <a:pt x="102" y="63"/>
                  <a:pt x="103" y="64"/>
                  <a:pt x="105" y="64"/>
                </a:cubicBezTo>
                <a:close/>
                <a:moveTo>
                  <a:pt x="92" y="64"/>
                </a:moveTo>
                <a:cubicBezTo>
                  <a:pt x="93" y="64"/>
                  <a:pt x="93" y="64"/>
                  <a:pt x="94" y="63"/>
                </a:cubicBezTo>
                <a:cubicBezTo>
                  <a:pt x="94" y="62"/>
                  <a:pt x="95" y="62"/>
                  <a:pt x="95" y="61"/>
                </a:cubicBezTo>
                <a:cubicBezTo>
                  <a:pt x="95" y="60"/>
                  <a:pt x="94" y="59"/>
                  <a:pt x="94" y="59"/>
                </a:cubicBezTo>
                <a:cubicBezTo>
                  <a:pt x="93" y="58"/>
                  <a:pt x="93" y="58"/>
                  <a:pt x="92" y="58"/>
                </a:cubicBezTo>
                <a:cubicBezTo>
                  <a:pt x="91" y="58"/>
                  <a:pt x="90" y="58"/>
                  <a:pt x="90" y="59"/>
                </a:cubicBezTo>
                <a:cubicBezTo>
                  <a:pt x="89" y="59"/>
                  <a:pt x="89" y="60"/>
                  <a:pt x="89" y="61"/>
                </a:cubicBezTo>
                <a:cubicBezTo>
                  <a:pt x="89" y="62"/>
                  <a:pt x="89" y="62"/>
                  <a:pt x="90" y="63"/>
                </a:cubicBezTo>
                <a:cubicBezTo>
                  <a:pt x="90" y="64"/>
                  <a:pt x="91" y="64"/>
                  <a:pt x="92" y="64"/>
                </a:cubicBezTo>
                <a:close/>
                <a:moveTo>
                  <a:pt x="10" y="64"/>
                </a:moveTo>
                <a:cubicBezTo>
                  <a:pt x="11" y="64"/>
                  <a:pt x="12" y="64"/>
                  <a:pt x="12" y="63"/>
                </a:cubicBezTo>
                <a:cubicBezTo>
                  <a:pt x="13" y="62"/>
                  <a:pt x="13" y="62"/>
                  <a:pt x="13" y="61"/>
                </a:cubicBezTo>
                <a:cubicBezTo>
                  <a:pt x="13" y="60"/>
                  <a:pt x="13" y="59"/>
                  <a:pt x="12" y="59"/>
                </a:cubicBezTo>
                <a:cubicBezTo>
                  <a:pt x="12" y="58"/>
                  <a:pt x="11" y="58"/>
                  <a:pt x="10" y="58"/>
                </a:cubicBezTo>
                <a:cubicBezTo>
                  <a:pt x="10" y="58"/>
                  <a:pt x="9" y="58"/>
                  <a:pt x="8" y="59"/>
                </a:cubicBezTo>
                <a:cubicBezTo>
                  <a:pt x="8" y="59"/>
                  <a:pt x="7" y="60"/>
                  <a:pt x="7" y="61"/>
                </a:cubicBezTo>
                <a:cubicBezTo>
                  <a:pt x="7" y="62"/>
                  <a:pt x="8" y="62"/>
                  <a:pt x="8" y="63"/>
                </a:cubicBezTo>
                <a:cubicBezTo>
                  <a:pt x="9" y="64"/>
                  <a:pt x="10" y="64"/>
                  <a:pt x="10" y="64"/>
                </a:cubicBezTo>
                <a:close/>
                <a:moveTo>
                  <a:pt x="20" y="61"/>
                </a:moveTo>
                <a:cubicBezTo>
                  <a:pt x="20" y="63"/>
                  <a:pt x="22" y="64"/>
                  <a:pt x="23" y="64"/>
                </a:cubicBezTo>
                <a:cubicBezTo>
                  <a:pt x="25" y="64"/>
                  <a:pt x="26" y="63"/>
                  <a:pt x="26" y="61"/>
                </a:cubicBezTo>
                <a:cubicBezTo>
                  <a:pt x="26" y="59"/>
                  <a:pt x="25" y="58"/>
                  <a:pt x="23" y="58"/>
                </a:cubicBezTo>
                <a:cubicBezTo>
                  <a:pt x="22" y="58"/>
                  <a:pt x="20" y="59"/>
                  <a:pt x="20" y="61"/>
                </a:cubicBezTo>
                <a:close/>
                <a:moveTo>
                  <a:pt x="34" y="63"/>
                </a:moveTo>
                <a:cubicBezTo>
                  <a:pt x="35" y="64"/>
                  <a:pt x="35" y="64"/>
                  <a:pt x="36" y="64"/>
                </a:cubicBezTo>
                <a:cubicBezTo>
                  <a:pt x="37" y="64"/>
                  <a:pt x="38" y="64"/>
                  <a:pt x="38" y="63"/>
                </a:cubicBezTo>
                <a:cubicBezTo>
                  <a:pt x="39" y="63"/>
                  <a:pt x="39" y="62"/>
                  <a:pt x="39" y="61"/>
                </a:cubicBezTo>
                <a:cubicBezTo>
                  <a:pt x="39" y="60"/>
                  <a:pt x="39" y="59"/>
                  <a:pt x="38" y="59"/>
                </a:cubicBezTo>
                <a:cubicBezTo>
                  <a:pt x="38" y="58"/>
                  <a:pt x="37" y="58"/>
                  <a:pt x="36" y="58"/>
                </a:cubicBezTo>
                <a:cubicBezTo>
                  <a:pt x="35" y="58"/>
                  <a:pt x="35" y="58"/>
                  <a:pt x="34" y="59"/>
                </a:cubicBezTo>
                <a:cubicBezTo>
                  <a:pt x="33" y="59"/>
                  <a:pt x="33" y="60"/>
                  <a:pt x="33" y="61"/>
                </a:cubicBezTo>
                <a:cubicBezTo>
                  <a:pt x="33" y="62"/>
                  <a:pt x="33" y="63"/>
                  <a:pt x="34" y="63"/>
                </a:cubicBezTo>
                <a:close/>
                <a:moveTo>
                  <a:pt x="21" y="21"/>
                </a:moveTo>
                <a:cubicBezTo>
                  <a:pt x="22" y="21"/>
                  <a:pt x="23" y="20"/>
                  <a:pt x="23" y="20"/>
                </a:cubicBezTo>
                <a:cubicBezTo>
                  <a:pt x="24" y="19"/>
                  <a:pt x="24" y="19"/>
                  <a:pt x="24" y="18"/>
                </a:cubicBezTo>
                <a:cubicBezTo>
                  <a:pt x="24" y="17"/>
                  <a:pt x="24" y="16"/>
                  <a:pt x="23" y="16"/>
                </a:cubicBezTo>
                <a:cubicBezTo>
                  <a:pt x="23" y="15"/>
                  <a:pt x="22" y="15"/>
                  <a:pt x="21" y="15"/>
                </a:cubicBezTo>
                <a:cubicBezTo>
                  <a:pt x="21" y="15"/>
                  <a:pt x="20" y="15"/>
                  <a:pt x="19" y="16"/>
                </a:cubicBezTo>
                <a:cubicBezTo>
                  <a:pt x="19" y="16"/>
                  <a:pt x="18" y="17"/>
                  <a:pt x="18" y="18"/>
                </a:cubicBezTo>
                <a:cubicBezTo>
                  <a:pt x="18" y="19"/>
                  <a:pt x="19" y="19"/>
                  <a:pt x="19" y="20"/>
                </a:cubicBezTo>
                <a:cubicBezTo>
                  <a:pt x="20" y="20"/>
                  <a:pt x="21" y="21"/>
                  <a:pt x="21" y="21"/>
                </a:cubicBezTo>
                <a:close/>
                <a:moveTo>
                  <a:pt x="30" y="30"/>
                </a:moveTo>
                <a:cubicBezTo>
                  <a:pt x="31" y="30"/>
                  <a:pt x="32" y="30"/>
                  <a:pt x="33" y="29"/>
                </a:cubicBezTo>
                <a:cubicBezTo>
                  <a:pt x="34" y="28"/>
                  <a:pt x="34" y="26"/>
                  <a:pt x="33" y="25"/>
                </a:cubicBezTo>
                <a:cubicBezTo>
                  <a:pt x="31" y="24"/>
                  <a:pt x="29" y="24"/>
                  <a:pt x="28" y="25"/>
                </a:cubicBezTo>
                <a:cubicBezTo>
                  <a:pt x="27" y="26"/>
                  <a:pt x="27" y="28"/>
                  <a:pt x="28" y="29"/>
                </a:cubicBezTo>
                <a:cubicBezTo>
                  <a:pt x="29" y="30"/>
                  <a:pt x="30" y="30"/>
                  <a:pt x="30" y="30"/>
                </a:cubicBezTo>
                <a:close/>
                <a:moveTo>
                  <a:pt x="40" y="39"/>
                </a:moveTo>
                <a:cubicBezTo>
                  <a:pt x="40" y="39"/>
                  <a:pt x="41" y="39"/>
                  <a:pt x="42" y="38"/>
                </a:cubicBezTo>
                <a:cubicBezTo>
                  <a:pt x="42" y="38"/>
                  <a:pt x="42" y="37"/>
                  <a:pt x="42" y="36"/>
                </a:cubicBezTo>
                <a:cubicBezTo>
                  <a:pt x="42" y="35"/>
                  <a:pt x="42" y="35"/>
                  <a:pt x="42" y="34"/>
                </a:cubicBezTo>
                <a:cubicBezTo>
                  <a:pt x="41" y="33"/>
                  <a:pt x="40" y="33"/>
                  <a:pt x="40" y="33"/>
                </a:cubicBezTo>
                <a:cubicBezTo>
                  <a:pt x="39" y="33"/>
                  <a:pt x="38" y="33"/>
                  <a:pt x="37" y="34"/>
                </a:cubicBezTo>
                <a:cubicBezTo>
                  <a:pt x="37" y="35"/>
                  <a:pt x="37" y="35"/>
                  <a:pt x="37" y="36"/>
                </a:cubicBezTo>
                <a:cubicBezTo>
                  <a:pt x="37" y="37"/>
                  <a:pt x="37" y="38"/>
                  <a:pt x="37" y="38"/>
                </a:cubicBezTo>
                <a:cubicBezTo>
                  <a:pt x="38" y="39"/>
                  <a:pt x="39" y="39"/>
                  <a:pt x="40" y="39"/>
                </a:cubicBezTo>
                <a:close/>
                <a:moveTo>
                  <a:pt x="106" y="22"/>
                </a:moveTo>
                <a:cubicBezTo>
                  <a:pt x="106" y="21"/>
                  <a:pt x="107" y="20"/>
                  <a:pt x="107" y="20"/>
                </a:cubicBezTo>
                <a:cubicBezTo>
                  <a:pt x="107" y="19"/>
                  <a:pt x="106" y="18"/>
                  <a:pt x="106" y="18"/>
                </a:cubicBezTo>
                <a:cubicBezTo>
                  <a:pt x="105" y="17"/>
                  <a:pt x="105" y="17"/>
                  <a:pt x="104" y="17"/>
                </a:cubicBezTo>
                <a:cubicBezTo>
                  <a:pt x="103" y="17"/>
                  <a:pt x="102" y="17"/>
                  <a:pt x="102" y="18"/>
                </a:cubicBezTo>
                <a:cubicBezTo>
                  <a:pt x="101" y="18"/>
                  <a:pt x="101" y="19"/>
                  <a:pt x="101" y="20"/>
                </a:cubicBezTo>
                <a:cubicBezTo>
                  <a:pt x="101" y="20"/>
                  <a:pt x="101" y="21"/>
                  <a:pt x="102" y="22"/>
                </a:cubicBezTo>
                <a:cubicBezTo>
                  <a:pt x="102" y="22"/>
                  <a:pt x="103" y="23"/>
                  <a:pt x="104" y="23"/>
                </a:cubicBezTo>
                <a:cubicBezTo>
                  <a:pt x="105" y="23"/>
                  <a:pt x="105" y="22"/>
                  <a:pt x="106" y="22"/>
                </a:cubicBezTo>
                <a:close/>
                <a:moveTo>
                  <a:pt x="97" y="27"/>
                </a:moveTo>
                <a:cubicBezTo>
                  <a:pt x="96" y="26"/>
                  <a:pt x="94" y="26"/>
                  <a:pt x="93" y="27"/>
                </a:cubicBezTo>
                <a:cubicBezTo>
                  <a:pt x="91" y="28"/>
                  <a:pt x="91" y="30"/>
                  <a:pt x="93" y="31"/>
                </a:cubicBezTo>
                <a:cubicBezTo>
                  <a:pt x="93" y="31"/>
                  <a:pt x="94" y="32"/>
                  <a:pt x="95" y="32"/>
                </a:cubicBezTo>
                <a:cubicBezTo>
                  <a:pt x="95" y="32"/>
                  <a:pt x="96" y="31"/>
                  <a:pt x="97" y="31"/>
                </a:cubicBezTo>
                <a:cubicBezTo>
                  <a:pt x="98" y="30"/>
                  <a:pt x="98" y="28"/>
                  <a:pt x="97" y="27"/>
                </a:cubicBezTo>
                <a:close/>
                <a:moveTo>
                  <a:pt x="86" y="35"/>
                </a:moveTo>
                <a:cubicBezTo>
                  <a:pt x="85" y="35"/>
                  <a:pt x="84" y="35"/>
                  <a:pt x="83" y="36"/>
                </a:cubicBezTo>
                <a:cubicBezTo>
                  <a:pt x="83" y="36"/>
                  <a:pt x="83" y="37"/>
                  <a:pt x="83" y="38"/>
                </a:cubicBezTo>
                <a:cubicBezTo>
                  <a:pt x="83" y="39"/>
                  <a:pt x="83" y="39"/>
                  <a:pt x="83" y="40"/>
                </a:cubicBezTo>
                <a:cubicBezTo>
                  <a:pt x="84" y="41"/>
                  <a:pt x="85" y="41"/>
                  <a:pt x="86" y="41"/>
                </a:cubicBezTo>
                <a:cubicBezTo>
                  <a:pt x="86" y="41"/>
                  <a:pt x="87" y="41"/>
                  <a:pt x="88" y="40"/>
                </a:cubicBezTo>
                <a:cubicBezTo>
                  <a:pt x="88" y="39"/>
                  <a:pt x="89" y="39"/>
                  <a:pt x="89" y="38"/>
                </a:cubicBezTo>
                <a:cubicBezTo>
                  <a:pt x="89" y="37"/>
                  <a:pt x="88" y="36"/>
                  <a:pt x="88" y="36"/>
                </a:cubicBezTo>
                <a:cubicBezTo>
                  <a:pt x="87" y="35"/>
                  <a:pt x="86" y="35"/>
                  <a:pt x="86" y="35"/>
                </a:cubicBezTo>
                <a:close/>
                <a:moveTo>
                  <a:pt x="0" y="95"/>
                </a:moveTo>
                <a:cubicBezTo>
                  <a:pt x="0" y="153"/>
                  <a:pt x="0" y="153"/>
                  <a:pt x="0" y="153"/>
                </a:cubicBezTo>
                <a:cubicBezTo>
                  <a:pt x="0" y="156"/>
                  <a:pt x="2" y="158"/>
                  <a:pt x="6" y="158"/>
                </a:cubicBezTo>
                <a:cubicBezTo>
                  <a:pt x="26" y="158"/>
                  <a:pt x="26" y="158"/>
                  <a:pt x="26" y="158"/>
                </a:cubicBezTo>
                <a:cubicBezTo>
                  <a:pt x="28" y="158"/>
                  <a:pt x="30" y="157"/>
                  <a:pt x="31" y="155"/>
                </a:cubicBezTo>
                <a:cubicBezTo>
                  <a:pt x="34" y="158"/>
                  <a:pt x="38" y="160"/>
                  <a:pt x="42" y="160"/>
                </a:cubicBezTo>
                <a:cubicBezTo>
                  <a:pt x="93" y="160"/>
                  <a:pt x="93" y="160"/>
                  <a:pt x="93" y="160"/>
                </a:cubicBezTo>
                <a:cubicBezTo>
                  <a:pt x="105" y="160"/>
                  <a:pt x="112" y="154"/>
                  <a:pt x="113" y="144"/>
                </a:cubicBezTo>
                <a:cubicBezTo>
                  <a:pt x="120" y="100"/>
                  <a:pt x="120" y="100"/>
                  <a:pt x="120" y="100"/>
                </a:cubicBezTo>
                <a:cubicBezTo>
                  <a:pt x="120" y="100"/>
                  <a:pt x="120" y="100"/>
                  <a:pt x="120" y="100"/>
                </a:cubicBezTo>
                <a:cubicBezTo>
                  <a:pt x="120" y="90"/>
                  <a:pt x="112" y="83"/>
                  <a:pt x="103" y="83"/>
                </a:cubicBezTo>
                <a:cubicBezTo>
                  <a:pt x="77" y="83"/>
                  <a:pt x="77" y="83"/>
                  <a:pt x="77" y="83"/>
                </a:cubicBezTo>
                <a:cubicBezTo>
                  <a:pt x="77" y="64"/>
                  <a:pt x="77" y="64"/>
                  <a:pt x="77" y="64"/>
                </a:cubicBezTo>
                <a:cubicBezTo>
                  <a:pt x="77" y="56"/>
                  <a:pt x="75" y="51"/>
                  <a:pt x="71" y="47"/>
                </a:cubicBezTo>
                <a:cubicBezTo>
                  <a:pt x="63" y="42"/>
                  <a:pt x="54" y="45"/>
                  <a:pt x="53" y="45"/>
                </a:cubicBezTo>
                <a:cubicBezTo>
                  <a:pt x="52" y="46"/>
                  <a:pt x="51" y="47"/>
                  <a:pt x="51" y="48"/>
                </a:cubicBezTo>
                <a:cubicBezTo>
                  <a:pt x="51" y="69"/>
                  <a:pt x="51" y="69"/>
                  <a:pt x="51" y="69"/>
                </a:cubicBezTo>
                <a:cubicBezTo>
                  <a:pt x="51" y="85"/>
                  <a:pt x="32" y="91"/>
                  <a:pt x="31" y="91"/>
                </a:cubicBezTo>
                <a:cubicBezTo>
                  <a:pt x="31" y="91"/>
                  <a:pt x="30" y="92"/>
                  <a:pt x="30" y="92"/>
                </a:cubicBezTo>
                <a:cubicBezTo>
                  <a:pt x="29" y="91"/>
                  <a:pt x="28" y="90"/>
                  <a:pt x="26" y="90"/>
                </a:cubicBezTo>
                <a:cubicBezTo>
                  <a:pt x="5" y="90"/>
                  <a:pt x="5" y="90"/>
                  <a:pt x="5" y="90"/>
                </a:cubicBezTo>
                <a:cubicBezTo>
                  <a:pt x="2" y="90"/>
                  <a:pt x="0" y="92"/>
                  <a:pt x="0" y="95"/>
                </a:cubicBezTo>
                <a:close/>
                <a:moveTo>
                  <a:pt x="33" y="97"/>
                </a:moveTo>
                <a:cubicBezTo>
                  <a:pt x="34" y="97"/>
                  <a:pt x="57" y="90"/>
                  <a:pt x="57" y="69"/>
                </a:cubicBezTo>
                <a:cubicBezTo>
                  <a:pt x="57" y="50"/>
                  <a:pt x="57" y="50"/>
                  <a:pt x="57" y="50"/>
                </a:cubicBezTo>
                <a:cubicBezTo>
                  <a:pt x="60" y="50"/>
                  <a:pt x="64" y="50"/>
                  <a:pt x="67" y="52"/>
                </a:cubicBezTo>
                <a:cubicBezTo>
                  <a:pt x="70" y="54"/>
                  <a:pt x="72" y="58"/>
                  <a:pt x="72" y="64"/>
                </a:cubicBezTo>
                <a:cubicBezTo>
                  <a:pt x="72" y="86"/>
                  <a:pt x="72" y="86"/>
                  <a:pt x="72" y="86"/>
                </a:cubicBezTo>
                <a:cubicBezTo>
                  <a:pt x="72" y="88"/>
                  <a:pt x="73" y="89"/>
                  <a:pt x="75" y="89"/>
                </a:cubicBezTo>
                <a:cubicBezTo>
                  <a:pt x="103" y="89"/>
                  <a:pt x="103" y="89"/>
                  <a:pt x="103" y="89"/>
                </a:cubicBezTo>
                <a:cubicBezTo>
                  <a:pt x="109" y="89"/>
                  <a:pt x="114" y="94"/>
                  <a:pt x="114" y="99"/>
                </a:cubicBezTo>
                <a:cubicBezTo>
                  <a:pt x="107" y="143"/>
                  <a:pt x="107" y="143"/>
                  <a:pt x="107" y="143"/>
                </a:cubicBezTo>
                <a:cubicBezTo>
                  <a:pt x="107" y="143"/>
                  <a:pt x="107" y="143"/>
                  <a:pt x="107" y="143"/>
                </a:cubicBezTo>
                <a:cubicBezTo>
                  <a:pt x="106" y="150"/>
                  <a:pt x="102" y="154"/>
                  <a:pt x="93" y="154"/>
                </a:cubicBezTo>
                <a:cubicBezTo>
                  <a:pt x="42" y="154"/>
                  <a:pt x="42" y="154"/>
                  <a:pt x="42" y="154"/>
                </a:cubicBezTo>
                <a:cubicBezTo>
                  <a:pt x="36" y="154"/>
                  <a:pt x="31" y="149"/>
                  <a:pt x="31" y="143"/>
                </a:cubicBezTo>
                <a:cubicBezTo>
                  <a:pt x="31" y="97"/>
                  <a:pt x="31" y="97"/>
                  <a:pt x="31" y="97"/>
                </a:cubicBezTo>
                <a:cubicBezTo>
                  <a:pt x="32" y="97"/>
                  <a:pt x="32" y="97"/>
                  <a:pt x="33" y="97"/>
                </a:cubicBezTo>
                <a:close/>
                <a:moveTo>
                  <a:pt x="6" y="96"/>
                </a:moveTo>
                <a:cubicBezTo>
                  <a:pt x="25" y="96"/>
                  <a:pt x="25" y="96"/>
                  <a:pt x="25" y="96"/>
                </a:cubicBezTo>
                <a:cubicBezTo>
                  <a:pt x="25" y="152"/>
                  <a:pt x="25" y="152"/>
                  <a:pt x="25" y="152"/>
                </a:cubicBezTo>
                <a:cubicBezTo>
                  <a:pt x="6" y="152"/>
                  <a:pt x="6" y="152"/>
                  <a:pt x="6" y="152"/>
                </a:cubicBezTo>
                <a:lnTo>
                  <a:pt x="6" y="96"/>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endParaRPr>
          </a:p>
        </p:txBody>
      </p:sp>
      <p:grpSp>
        <p:nvGrpSpPr>
          <p:cNvPr id="5" name="组合 4"/>
          <p:cNvGrpSpPr/>
          <p:nvPr/>
        </p:nvGrpSpPr>
        <p:grpSpPr>
          <a:xfrm>
            <a:off x="1099820" y="3851275"/>
            <a:ext cx="4181475" cy="2153920"/>
            <a:chOff x="2472" y="6075"/>
            <a:chExt cx="6585" cy="3392"/>
          </a:xfrm>
        </p:grpSpPr>
        <p:grpSp>
          <p:nvGrpSpPr>
            <p:cNvPr id="15" name="组合 14"/>
            <p:cNvGrpSpPr/>
            <p:nvPr/>
          </p:nvGrpSpPr>
          <p:grpSpPr>
            <a:xfrm>
              <a:off x="2472" y="8270"/>
              <a:ext cx="992" cy="994"/>
              <a:chOff x="2472" y="7871"/>
              <a:chExt cx="992" cy="994"/>
            </a:xfrm>
          </p:grpSpPr>
          <p:sp>
            <p:nvSpPr>
              <p:cNvPr id="3" name="Oval 23"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2472" y="7871"/>
                <a:ext cx="993" cy="993"/>
              </a:xfrm>
              <a:prstGeom prst="ellipse">
                <a:avLst/>
              </a:prstGeom>
              <a:noFill/>
              <a:ln w="19050">
                <a:solidFill>
                  <a:srgbClr val="0D37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4" name="Freeform 2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EditPoints="1"/>
              </p:cNvSpPr>
              <p:nvPr/>
            </p:nvSpPr>
            <p:spPr bwMode="auto">
              <a:xfrm>
                <a:off x="2757" y="8182"/>
                <a:ext cx="422" cy="367"/>
              </a:xfrm>
              <a:custGeom>
                <a:avLst/>
                <a:gdLst>
                  <a:gd name="T0" fmla="*/ 78 w 160"/>
                  <a:gd name="T1" fmla="*/ 6 h 138"/>
                  <a:gd name="T2" fmla="*/ 116 w 160"/>
                  <a:gd name="T3" fmla="*/ 24 h 138"/>
                  <a:gd name="T4" fmla="*/ 116 w 160"/>
                  <a:gd name="T5" fmla="*/ 30 h 138"/>
                  <a:gd name="T6" fmla="*/ 130 w 160"/>
                  <a:gd name="T7" fmla="*/ 29 h 138"/>
                  <a:gd name="T8" fmla="*/ 133 w 160"/>
                  <a:gd name="T9" fmla="*/ 13 h 138"/>
                  <a:gd name="T10" fmla="*/ 127 w 160"/>
                  <a:gd name="T11" fmla="*/ 13 h 138"/>
                  <a:gd name="T12" fmla="*/ 78 w 160"/>
                  <a:gd name="T13" fmla="*/ 0 h 138"/>
                  <a:gd name="T14" fmla="*/ 30 w 160"/>
                  <a:gd name="T15" fmla="*/ 25 h 138"/>
                  <a:gd name="T16" fmla="*/ 31 w 160"/>
                  <a:gd name="T17" fmla="*/ 126 h 138"/>
                  <a:gd name="T18" fmla="*/ 79 w 160"/>
                  <a:gd name="T19" fmla="*/ 138 h 138"/>
                  <a:gd name="T20" fmla="*/ 128 w 160"/>
                  <a:gd name="T21" fmla="*/ 117 h 138"/>
                  <a:gd name="T22" fmla="*/ 124 w 160"/>
                  <a:gd name="T23" fmla="*/ 113 h 138"/>
                  <a:gd name="T24" fmla="*/ 35 w 160"/>
                  <a:gd name="T25" fmla="*/ 115 h 138"/>
                  <a:gd name="T26" fmla="*/ 45 w 160"/>
                  <a:gd name="T27" fmla="*/ 112 h 138"/>
                  <a:gd name="T28" fmla="*/ 42 w 160"/>
                  <a:gd name="T29" fmla="*/ 109 h 138"/>
                  <a:gd name="T30" fmla="*/ 26 w 160"/>
                  <a:gd name="T31" fmla="*/ 110 h 138"/>
                  <a:gd name="T32" fmla="*/ 25 w 160"/>
                  <a:gd name="T33" fmla="*/ 126 h 138"/>
                  <a:gd name="T34" fmla="*/ 28 w 160"/>
                  <a:gd name="T35" fmla="*/ 129 h 138"/>
                  <a:gd name="T36" fmla="*/ 25 w 160"/>
                  <a:gd name="T37" fmla="*/ 68 h 138"/>
                  <a:gd name="T38" fmla="*/ 23 w 160"/>
                  <a:gd name="T39" fmla="*/ 63 h 138"/>
                  <a:gd name="T40" fmla="*/ 30 w 160"/>
                  <a:gd name="T41" fmla="*/ 44 h 138"/>
                  <a:gd name="T42" fmla="*/ 41 w 160"/>
                  <a:gd name="T43" fmla="*/ 51 h 138"/>
                  <a:gd name="T44" fmla="*/ 40 w 160"/>
                  <a:gd name="T45" fmla="*/ 65 h 138"/>
                  <a:gd name="T46" fmla="*/ 38 w 160"/>
                  <a:gd name="T47" fmla="*/ 79 h 138"/>
                  <a:gd name="T48" fmla="*/ 56 w 160"/>
                  <a:gd name="T49" fmla="*/ 93 h 138"/>
                  <a:gd name="T50" fmla="*/ 57 w 160"/>
                  <a:gd name="T51" fmla="*/ 103 h 138"/>
                  <a:gd name="T52" fmla="*/ 63 w 160"/>
                  <a:gd name="T53" fmla="*/ 103 h 138"/>
                  <a:gd name="T54" fmla="*/ 60 w 160"/>
                  <a:gd name="T55" fmla="*/ 88 h 138"/>
                  <a:gd name="T56" fmla="*/ 44 w 160"/>
                  <a:gd name="T57" fmla="*/ 69 h 138"/>
                  <a:gd name="T58" fmla="*/ 47 w 160"/>
                  <a:gd name="T59" fmla="*/ 51 h 138"/>
                  <a:gd name="T60" fmla="*/ 30 w 160"/>
                  <a:gd name="T61" fmla="*/ 38 h 138"/>
                  <a:gd name="T62" fmla="*/ 17 w 160"/>
                  <a:gd name="T63" fmla="*/ 63 h 138"/>
                  <a:gd name="T64" fmla="*/ 19 w 160"/>
                  <a:gd name="T65" fmla="*/ 78 h 138"/>
                  <a:gd name="T66" fmla="*/ 0 w 160"/>
                  <a:gd name="T67" fmla="*/ 95 h 138"/>
                  <a:gd name="T68" fmla="*/ 3 w 160"/>
                  <a:gd name="T69" fmla="*/ 106 h 138"/>
                  <a:gd name="T70" fmla="*/ 6 w 160"/>
                  <a:gd name="T71" fmla="*/ 95 h 138"/>
                  <a:gd name="T72" fmla="*/ 23 w 160"/>
                  <a:gd name="T73" fmla="*/ 82 h 138"/>
                  <a:gd name="T74" fmla="*/ 25 w 160"/>
                  <a:gd name="T75" fmla="*/ 68 h 138"/>
                  <a:gd name="T76" fmla="*/ 157 w 160"/>
                  <a:gd name="T77" fmla="*/ 106 h 138"/>
                  <a:gd name="T78" fmla="*/ 160 w 160"/>
                  <a:gd name="T79" fmla="*/ 95 h 138"/>
                  <a:gd name="T80" fmla="*/ 141 w 160"/>
                  <a:gd name="T81" fmla="*/ 78 h 138"/>
                  <a:gd name="T82" fmla="*/ 143 w 160"/>
                  <a:gd name="T83" fmla="*/ 63 h 138"/>
                  <a:gd name="T84" fmla="*/ 130 w 160"/>
                  <a:gd name="T85" fmla="*/ 38 h 138"/>
                  <a:gd name="T86" fmla="*/ 113 w 160"/>
                  <a:gd name="T87" fmla="*/ 51 h 138"/>
                  <a:gd name="T88" fmla="*/ 116 w 160"/>
                  <a:gd name="T89" fmla="*/ 69 h 138"/>
                  <a:gd name="T90" fmla="*/ 100 w 160"/>
                  <a:gd name="T91" fmla="*/ 88 h 138"/>
                  <a:gd name="T92" fmla="*/ 97 w 160"/>
                  <a:gd name="T93" fmla="*/ 103 h 138"/>
                  <a:gd name="T94" fmla="*/ 103 w 160"/>
                  <a:gd name="T95" fmla="*/ 103 h 138"/>
                  <a:gd name="T96" fmla="*/ 104 w 160"/>
                  <a:gd name="T97" fmla="*/ 93 h 138"/>
                  <a:gd name="T98" fmla="*/ 122 w 160"/>
                  <a:gd name="T99" fmla="*/ 79 h 138"/>
                  <a:gd name="T100" fmla="*/ 120 w 160"/>
                  <a:gd name="T101" fmla="*/ 65 h 138"/>
                  <a:gd name="T102" fmla="*/ 119 w 160"/>
                  <a:gd name="T103" fmla="*/ 51 h 138"/>
                  <a:gd name="T104" fmla="*/ 130 w 160"/>
                  <a:gd name="T105" fmla="*/ 44 h 138"/>
                  <a:gd name="T106" fmla="*/ 137 w 160"/>
                  <a:gd name="T107" fmla="*/ 63 h 138"/>
                  <a:gd name="T108" fmla="*/ 135 w 160"/>
                  <a:gd name="T109" fmla="*/ 68 h 138"/>
                  <a:gd name="T110" fmla="*/ 137 w 160"/>
                  <a:gd name="T111" fmla="*/ 82 h 138"/>
                  <a:gd name="T112" fmla="*/ 154 w 160"/>
                  <a:gd name="T113" fmla="*/ 95 h 138"/>
                  <a:gd name="T114" fmla="*/ 157 w 160"/>
                  <a:gd name="T115" fmla="*/ 10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 h="138">
                    <a:moveTo>
                      <a:pt x="34" y="25"/>
                    </a:moveTo>
                    <a:cubicBezTo>
                      <a:pt x="46" y="13"/>
                      <a:pt x="61" y="6"/>
                      <a:pt x="78" y="6"/>
                    </a:cubicBezTo>
                    <a:cubicBezTo>
                      <a:pt x="95" y="6"/>
                      <a:pt x="111" y="12"/>
                      <a:pt x="123" y="24"/>
                    </a:cubicBezTo>
                    <a:cubicBezTo>
                      <a:pt x="116" y="24"/>
                      <a:pt x="116" y="24"/>
                      <a:pt x="116" y="24"/>
                    </a:cubicBezTo>
                    <a:cubicBezTo>
                      <a:pt x="114" y="24"/>
                      <a:pt x="113" y="25"/>
                      <a:pt x="113" y="27"/>
                    </a:cubicBezTo>
                    <a:cubicBezTo>
                      <a:pt x="113" y="28"/>
                      <a:pt x="114" y="30"/>
                      <a:pt x="116" y="30"/>
                    </a:cubicBezTo>
                    <a:cubicBezTo>
                      <a:pt x="116" y="30"/>
                      <a:pt x="116" y="30"/>
                      <a:pt x="116" y="30"/>
                    </a:cubicBezTo>
                    <a:cubicBezTo>
                      <a:pt x="130" y="29"/>
                      <a:pt x="130" y="29"/>
                      <a:pt x="130" y="29"/>
                    </a:cubicBezTo>
                    <a:cubicBezTo>
                      <a:pt x="132" y="29"/>
                      <a:pt x="133" y="28"/>
                      <a:pt x="133" y="26"/>
                    </a:cubicBezTo>
                    <a:cubicBezTo>
                      <a:pt x="133" y="13"/>
                      <a:pt x="133" y="13"/>
                      <a:pt x="133" y="13"/>
                    </a:cubicBezTo>
                    <a:cubicBezTo>
                      <a:pt x="133" y="11"/>
                      <a:pt x="131" y="10"/>
                      <a:pt x="130" y="10"/>
                    </a:cubicBezTo>
                    <a:cubicBezTo>
                      <a:pt x="128" y="10"/>
                      <a:pt x="127" y="11"/>
                      <a:pt x="127" y="13"/>
                    </a:cubicBezTo>
                    <a:cubicBezTo>
                      <a:pt x="127" y="19"/>
                      <a:pt x="127" y="19"/>
                      <a:pt x="127" y="19"/>
                    </a:cubicBezTo>
                    <a:cubicBezTo>
                      <a:pt x="114" y="7"/>
                      <a:pt x="96" y="0"/>
                      <a:pt x="78" y="0"/>
                    </a:cubicBezTo>
                    <a:cubicBezTo>
                      <a:pt x="60" y="0"/>
                      <a:pt x="42" y="8"/>
                      <a:pt x="30" y="21"/>
                    </a:cubicBezTo>
                    <a:cubicBezTo>
                      <a:pt x="28" y="22"/>
                      <a:pt x="28" y="24"/>
                      <a:pt x="30" y="25"/>
                    </a:cubicBezTo>
                    <a:cubicBezTo>
                      <a:pt x="31" y="26"/>
                      <a:pt x="33" y="26"/>
                      <a:pt x="34" y="25"/>
                    </a:cubicBezTo>
                    <a:close/>
                    <a:moveTo>
                      <a:pt x="31" y="126"/>
                    </a:moveTo>
                    <a:cubicBezTo>
                      <a:pt x="31" y="119"/>
                      <a:pt x="31" y="119"/>
                      <a:pt x="31" y="119"/>
                    </a:cubicBezTo>
                    <a:cubicBezTo>
                      <a:pt x="44" y="131"/>
                      <a:pt x="61" y="138"/>
                      <a:pt x="79" y="138"/>
                    </a:cubicBezTo>
                    <a:cubicBezTo>
                      <a:pt x="79" y="138"/>
                      <a:pt x="79" y="138"/>
                      <a:pt x="80" y="138"/>
                    </a:cubicBezTo>
                    <a:cubicBezTo>
                      <a:pt x="98" y="138"/>
                      <a:pt x="115" y="131"/>
                      <a:pt x="128" y="117"/>
                    </a:cubicBezTo>
                    <a:cubicBezTo>
                      <a:pt x="130" y="116"/>
                      <a:pt x="129" y="114"/>
                      <a:pt x="128" y="113"/>
                    </a:cubicBezTo>
                    <a:cubicBezTo>
                      <a:pt x="127" y="112"/>
                      <a:pt x="125" y="112"/>
                      <a:pt x="124" y="113"/>
                    </a:cubicBezTo>
                    <a:cubicBezTo>
                      <a:pt x="112" y="125"/>
                      <a:pt x="97" y="132"/>
                      <a:pt x="80" y="132"/>
                    </a:cubicBezTo>
                    <a:cubicBezTo>
                      <a:pt x="63" y="133"/>
                      <a:pt x="47" y="126"/>
                      <a:pt x="35" y="115"/>
                    </a:cubicBezTo>
                    <a:cubicBezTo>
                      <a:pt x="42" y="115"/>
                      <a:pt x="42" y="115"/>
                      <a:pt x="42" y="115"/>
                    </a:cubicBezTo>
                    <a:cubicBezTo>
                      <a:pt x="43" y="115"/>
                      <a:pt x="45" y="113"/>
                      <a:pt x="45" y="112"/>
                    </a:cubicBezTo>
                    <a:cubicBezTo>
                      <a:pt x="45" y="110"/>
                      <a:pt x="43" y="109"/>
                      <a:pt x="42" y="109"/>
                    </a:cubicBezTo>
                    <a:cubicBezTo>
                      <a:pt x="42" y="109"/>
                      <a:pt x="42" y="109"/>
                      <a:pt x="42" y="109"/>
                    </a:cubicBezTo>
                    <a:cubicBezTo>
                      <a:pt x="28" y="109"/>
                      <a:pt x="28" y="109"/>
                      <a:pt x="28" y="109"/>
                    </a:cubicBezTo>
                    <a:cubicBezTo>
                      <a:pt x="27" y="109"/>
                      <a:pt x="26" y="109"/>
                      <a:pt x="26" y="110"/>
                    </a:cubicBezTo>
                    <a:cubicBezTo>
                      <a:pt x="25" y="110"/>
                      <a:pt x="25" y="111"/>
                      <a:pt x="25" y="112"/>
                    </a:cubicBezTo>
                    <a:cubicBezTo>
                      <a:pt x="25" y="126"/>
                      <a:pt x="25" y="126"/>
                      <a:pt x="25" y="126"/>
                    </a:cubicBezTo>
                    <a:cubicBezTo>
                      <a:pt x="25" y="127"/>
                      <a:pt x="26" y="129"/>
                      <a:pt x="28" y="129"/>
                    </a:cubicBezTo>
                    <a:cubicBezTo>
                      <a:pt x="28" y="129"/>
                      <a:pt x="28" y="129"/>
                      <a:pt x="28" y="129"/>
                    </a:cubicBezTo>
                    <a:cubicBezTo>
                      <a:pt x="30" y="129"/>
                      <a:pt x="31" y="127"/>
                      <a:pt x="31" y="126"/>
                    </a:cubicBezTo>
                    <a:close/>
                    <a:moveTo>
                      <a:pt x="25" y="68"/>
                    </a:moveTo>
                    <a:cubicBezTo>
                      <a:pt x="25" y="67"/>
                      <a:pt x="25" y="66"/>
                      <a:pt x="24" y="65"/>
                    </a:cubicBezTo>
                    <a:cubicBezTo>
                      <a:pt x="23" y="65"/>
                      <a:pt x="23" y="64"/>
                      <a:pt x="23" y="63"/>
                    </a:cubicBezTo>
                    <a:cubicBezTo>
                      <a:pt x="23" y="51"/>
                      <a:pt x="23" y="51"/>
                      <a:pt x="23" y="51"/>
                    </a:cubicBezTo>
                    <a:cubicBezTo>
                      <a:pt x="23" y="47"/>
                      <a:pt x="26" y="44"/>
                      <a:pt x="30" y="44"/>
                    </a:cubicBezTo>
                    <a:cubicBezTo>
                      <a:pt x="33" y="44"/>
                      <a:pt x="33" y="44"/>
                      <a:pt x="33" y="44"/>
                    </a:cubicBezTo>
                    <a:cubicBezTo>
                      <a:pt x="37" y="44"/>
                      <a:pt x="41" y="47"/>
                      <a:pt x="41" y="51"/>
                    </a:cubicBezTo>
                    <a:cubicBezTo>
                      <a:pt x="41" y="63"/>
                      <a:pt x="41" y="63"/>
                      <a:pt x="41" y="63"/>
                    </a:cubicBezTo>
                    <a:cubicBezTo>
                      <a:pt x="41" y="64"/>
                      <a:pt x="40" y="65"/>
                      <a:pt x="40" y="65"/>
                    </a:cubicBezTo>
                    <a:cubicBezTo>
                      <a:pt x="39" y="66"/>
                      <a:pt x="38" y="67"/>
                      <a:pt x="38" y="68"/>
                    </a:cubicBezTo>
                    <a:cubicBezTo>
                      <a:pt x="38" y="79"/>
                      <a:pt x="38" y="79"/>
                      <a:pt x="38" y="79"/>
                    </a:cubicBezTo>
                    <a:cubicBezTo>
                      <a:pt x="38" y="80"/>
                      <a:pt x="39" y="82"/>
                      <a:pt x="40" y="82"/>
                    </a:cubicBezTo>
                    <a:cubicBezTo>
                      <a:pt x="42" y="83"/>
                      <a:pt x="49" y="87"/>
                      <a:pt x="56" y="93"/>
                    </a:cubicBezTo>
                    <a:cubicBezTo>
                      <a:pt x="57" y="93"/>
                      <a:pt x="57" y="94"/>
                      <a:pt x="57" y="95"/>
                    </a:cubicBezTo>
                    <a:cubicBezTo>
                      <a:pt x="57" y="103"/>
                      <a:pt x="57" y="103"/>
                      <a:pt x="57" y="103"/>
                    </a:cubicBezTo>
                    <a:cubicBezTo>
                      <a:pt x="57" y="104"/>
                      <a:pt x="59" y="106"/>
                      <a:pt x="60" y="106"/>
                    </a:cubicBezTo>
                    <a:cubicBezTo>
                      <a:pt x="62" y="106"/>
                      <a:pt x="63" y="104"/>
                      <a:pt x="63" y="103"/>
                    </a:cubicBezTo>
                    <a:cubicBezTo>
                      <a:pt x="63" y="95"/>
                      <a:pt x="63" y="95"/>
                      <a:pt x="63" y="95"/>
                    </a:cubicBezTo>
                    <a:cubicBezTo>
                      <a:pt x="63" y="92"/>
                      <a:pt x="62" y="90"/>
                      <a:pt x="60" y="88"/>
                    </a:cubicBezTo>
                    <a:cubicBezTo>
                      <a:pt x="54" y="83"/>
                      <a:pt x="47" y="79"/>
                      <a:pt x="44" y="78"/>
                    </a:cubicBezTo>
                    <a:cubicBezTo>
                      <a:pt x="44" y="69"/>
                      <a:pt x="44" y="69"/>
                      <a:pt x="44" y="69"/>
                    </a:cubicBezTo>
                    <a:cubicBezTo>
                      <a:pt x="46" y="67"/>
                      <a:pt x="47" y="65"/>
                      <a:pt x="47" y="63"/>
                    </a:cubicBezTo>
                    <a:cubicBezTo>
                      <a:pt x="47" y="51"/>
                      <a:pt x="47" y="51"/>
                      <a:pt x="47" y="51"/>
                    </a:cubicBezTo>
                    <a:cubicBezTo>
                      <a:pt x="47" y="44"/>
                      <a:pt x="40" y="38"/>
                      <a:pt x="33" y="38"/>
                    </a:cubicBezTo>
                    <a:cubicBezTo>
                      <a:pt x="30" y="38"/>
                      <a:pt x="30" y="38"/>
                      <a:pt x="30" y="38"/>
                    </a:cubicBezTo>
                    <a:cubicBezTo>
                      <a:pt x="23" y="38"/>
                      <a:pt x="17" y="44"/>
                      <a:pt x="17" y="51"/>
                    </a:cubicBezTo>
                    <a:cubicBezTo>
                      <a:pt x="17" y="63"/>
                      <a:pt x="17" y="63"/>
                      <a:pt x="17" y="63"/>
                    </a:cubicBezTo>
                    <a:cubicBezTo>
                      <a:pt x="17" y="65"/>
                      <a:pt x="18" y="67"/>
                      <a:pt x="19" y="69"/>
                    </a:cubicBezTo>
                    <a:cubicBezTo>
                      <a:pt x="19" y="78"/>
                      <a:pt x="19" y="78"/>
                      <a:pt x="19" y="78"/>
                    </a:cubicBezTo>
                    <a:cubicBezTo>
                      <a:pt x="16" y="79"/>
                      <a:pt x="9" y="83"/>
                      <a:pt x="3" y="88"/>
                    </a:cubicBezTo>
                    <a:cubicBezTo>
                      <a:pt x="1" y="90"/>
                      <a:pt x="0" y="92"/>
                      <a:pt x="0" y="95"/>
                    </a:cubicBezTo>
                    <a:cubicBezTo>
                      <a:pt x="0" y="103"/>
                      <a:pt x="0" y="103"/>
                      <a:pt x="0" y="103"/>
                    </a:cubicBezTo>
                    <a:cubicBezTo>
                      <a:pt x="0" y="104"/>
                      <a:pt x="1" y="106"/>
                      <a:pt x="3" y="106"/>
                    </a:cubicBezTo>
                    <a:cubicBezTo>
                      <a:pt x="5" y="106"/>
                      <a:pt x="6" y="104"/>
                      <a:pt x="6" y="103"/>
                    </a:cubicBezTo>
                    <a:cubicBezTo>
                      <a:pt x="6" y="95"/>
                      <a:pt x="6" y="95"/>
                      <a:pt x="6" y="95"/>
                    </a:cubicBezTo>
                    <a:cubicBezTo>
                      <a:pt x="6" y="94"/>
                      <a:pt x="6" y="93"/>
                      <a:pt x="7" y="93"/>
                    </a:cubicBezTo>
                    <a:cubicBezTo>
                      <a:pt x="14" y="87"/>
                      <a:pt x="22" y="83"/>
                      <a:pt x="23" y="82"/>
                    </a:cubicBezTo>
                    <a:cubicBezTo>
                      <a:pt x="24" y="82"/>
                      <a:pt x="25" y="80"/>
                      <a:pt x="25" y="79"/>
                    </a:cubicBezTo>
                    <a:cubicBezTo>
                      <a:pt x="25" y="68"/>
                      <a:pt x="25" y="68"/>
                      <a:pt x="25" y="68"/>
                    </a:cubicBezTo>
                    <a:cubicBezTo>
                      <a:pt x="25" y="68"/>
                      <a:pt x="25" y="68"/>
                      <a:pt x="25" y="68"/>
                    </a:cubicBezTo>
                    <a:close/>
                    <a:moveTo>
                      <a:pt x="157" y="106"/>
                    </a:moveTo>
                    <a:cubicBezTo>
                      <a:pt x="159" y="106"/>
                      <a:pt x="160" y="104"/>
                      <a:pt x="160" y="103"/>
                    </a:cubicBezTo>
                    <a:cubicBezTo>
                      <a:pt x="160" y="95"/>
                      <a:pt x="160" y="95"/>
                      <a:pt x="160" y="95"/>
                    </a:cubicBezTo>
                    <a:cubicBezTo>
                      <a:pt x="160" y="92"/>
                      <a:pt x="159" y="90"/>
                      <a:pt x="157" y="88"/>
                    </a:cubicBezTo>
                    <a:cubicBezTo>
                      <a:pt x="151" y="83"/>
                      <a:pt x="144" y="79"/>
                      <a:pt x="141" y="78"/>
                    </a:cubicBezTo>
                    <a:cubicBezTo>
                      <a:pt x="141" y="69"/>
                      <a:pt x="141" y="69"/>
                      <a:pt x="141" y="69"/>
                    </a:cubicBezTo>
                    <a:cubicBezTo>
                      <a:pt x="142" y="67"/>
                      <a:pt x="143" y="65"/>
                      <a:pt x="143" y="63"/>
                    </a:cubicBezTo>
                    <a:cubicBezTo>
                      <a:pt x="143" y="51"/>
                      <a:pt x="143" y="51"/>
                      <a:pt x="143" y="51"/>
                    </a:cubicBezTo>
                    <a:cubicBezTo>
                      <a:pt x="143" y="44"/>
                      <a:pt x="137" y="38"/>
                      <a:pt x="130" y="38"/>
                    </a:cubicBezTo>
                    <a:cubicBezTo>
                      <a:pt x="127" y="38"/>
                      <a:pt x="127" y="38"/>
                      <a:pt x="127" y="38"/>
                    </a:cubicBezTo>
                    <a:cubicBezTo>
                      <a:pt x="119" y="38"/>
                      <a:pt x="113" y="44"/>
                      <a:pt x="113" y="51"/>
                    </a:cubicBezTo>
                    <a:cubicBezTo>
                      <a:pt x="113" y="63"/>
                      <a:pt x="113" y="63"/>
                      <a:pt x="113" y="63"/>
                    </a:cubicBezTo>
                    <a:cubicBezTo>
                      <a:pt x="113" y="65"/>
                      <a:pt x="114" y="67"/>
                      <a:pt x="116" y="69"/>
                    </a:cubicBezTo>
                    <a:cubicBezTo>
                      <a:pt x="116" y="78"/>
                      <a:pt x="116" y="78"/>
                      <a:pt x="116" y="78"/>
                    </a:cubicBezTo>
                    <a:cubicBezTo>
                      <a:pt x="113" y="79"/>
                      <a:pt x="106" y="83"/>
                      <a:pt x="100" y="88"/>
                    </a:cubicBezTo>
                    <a:cubicBezTo>
                      <a:pt x="98" y="90"/>
                      <a:pt x="97" y="92"/>
                      <a:pt x="97" y="95"/>
                    </a:cubicBezTo>
                    <a:cubicBezTo>
                      <a:pt x="97" y="103"/>
                      <a:pt x="97" y="103"/>
                      <a:pt x="97" y="103"/>
                    </a:cubicBezTo>
                    <a:cubicBezTo>
                      <a:pt x="97" y="104"/>
                      <a:pt x="98" y="106"/>
                      <a:pt x="100" y="106"/>
                    </a:cubicBezTo>
                    <a:cubicBezTo>
                      <a:pt x="101" y="106"/>
                      <a:pt x="103" y="104"/>
                      <a:pt x="103" y="103"/>
                    </a:cubicBezTo>
                    <a:cubicBezTo>
                      <a:pt x="103" y="95"/>
                      <a:pt x="103" y="95"/>
                      <a:pt x="103" y="95"/>
                    </a:cubicBezTo>
                    <a:cubicBezTo>
                      <a:pt x="103" y="94"/>
                      <a:pt x="103" y="93"/>
                      <a:pt x="104" y="93"/>
                    </a:cubicBezTo>
                    <a:cubicBezTo>
                      <a:pt x="111" y="87"/>
                      <a:pt x="118" y="83"/>
                      <a:pt x="120" y="82"/>
                    </a:cubicBezTo>
                    <a:cubicBezTo>
                      <a:pt x="121" y="82"/>
                      <a:pt x="122" y="80"/>
                      <a:pt x="122" y="79"/>
                    </a:cubicBezTo>
                    <a:cubicBezTo>
                      <a:pt x="122" y="68"/>
                      <a:pt x="122" y="68"/>
                      <a:pt x="122" y="68"/>
                    </a:cubicBezTo>
                    <a:cubicBezTo>
                      <a:pt x="122" y="67"/>
                      <a:pt x="121" y="66"/>
                      <a:pt x="120" y="65"/>
                    </a:cubicBezTo>
                    <a:cubicBezTo>
                      <a:pt x="120" y="65"/>
                      <a:pt x="119" y="64"/>
                      <a:pt x="119" y="63"/>
                    </a:cubicBezTo>
                    <a:cubicBezTo>
                      <a:pt x="119" y="51"/>
                      <a:pt x="119" y="51"/>
                      <a:pt x="119" y="51"/>
                    </a:cubicBezTo>
                    <a:cubicBezTo>
                      <a:pt x="119" y="47"/>
                      <a:pt x="123" y="44"/>
                      <a:pt x="127" y="44"/>
                    </a:cubicBezTo>
                    <a:cubicBezTo>
                      <a:pt x="130" y="44"/>
                      <a:pt x="130" y="44"/>
                      <a:pt x="130" y="44"/>
                    </a:cubicBezTo>
                    <a:cubicBezTo>
                      <a:pt x="134" y="44"/>
                      <a:pt x="137" y="47"/>
                      <a:pt x="137" y="51"/>
                    </a:cubicBezTo>
                    <a:cubicBezTo>
                      <a:pt x="137" y="63"/>
                      <a:pt x="137" y="63"/>
                      <a:pt x="137" y="63"/>
                    </a:cubicBezTo>
                    <a:cubicBezTo>
                      <a:pt x="137" y="64"/>
                      <a:pt x="137" y="65"/>
                      <a:pt x="136" y="65"/>
                    </a:cubicBezTo>
                    <a:cubicBezTo>
                      <a:pt x="135" y="66"/>
                      <a:pt x="135" y="67"/>
                      <a:pt x="135" y="68"/>
                    </a:cubicBezTo>
                    <a:cubicBezTo>
                      <a:pt x="135" y="79"/>
                      <a:pt x="135" y="79"/>
                      <a:pt x="135" y="79"/>
                    </a:cubicBezTo>
                    <a:cubicBezTo>
                      <a:pt x="135" y="80"/>
                      <a:pt x="136" y="82"/>
                      <a:pt x="137" y="82"/>
                    </a:cubicBezTo>
                    <a:cubicBezTo>
                      <a:pt x="138" y="83"/>
                      <a:pt x="146" y="87"/>
                      <a:pt x="153" y="93"/>
                    </a:cubicBezTo>
                    <a:cubicBezTo>
                      <a:pt x="154" y="93"/>
                      <a:pt x="154" y="94"/>
                      <a:pt x="154" y="95"/>
                    </a:cubicBezTo>
                    <a:cubicBezTo>
                      <a:pt x="154" y="103"/>
                      <a:pt x="154" y="103"/>
                      <a:pt x="154" y="103"/>
                    </a:cubicBezTo>
                    <a:cubicBezTo>
                      <a:pt x="154" y="104"/>
                      <a:pt x="155" y="106"/>
                      <a:pt x="157" y="106"/>
                    </a:cubicBezTo>
                    <a:close/>
                  </a:path>
                </a:pathLst>
              </a:custGeom>
              <a:solidFill>
                <a:srgbClr val="0D37D4"/>
              </a:solidFill>
              <a:ln>
                <a:noFill/>
              </a:ln>
            </p:spPr>
            <p:txBody>
              <a:bodyPr vert="horz" wrap="square" lIns="91440" tIns="45720" rIns="91440" bIns="45720" numCol="1" anchor="t" anchorCtr="0" compatLnSpc="1"/>
              <a:lstStyle/>
              <a:p>
                <a:endParaRPr lang="en-US" dirty="0">
                  <a:solidFill>
                    <a:schemeClr val="tx1">
                      <a:lumMod val="65000"/>
                      <a:lumOff val="35000"/>
                    </a:schemeClr>
                  </a:solidFill>
                </a:endParaRPr>
              </a:p>
            </p:txBody>
          </p:sp>
        </p:grpSp>
        <p:grpSp>
          <p:nvGrpSpPr>
            <p:cNvPr id="22" name="组合 21"/>
            <p:cNvGrpSpPr/>
            <p:nvPr/>
          </p:nvGrpSpPr>
          <p:grpSpPr>
            <a:xfrm>
              <a:off x="2486" y="6319"/>
              <a:ext cx="992" cy="992"/>
              <a:chOff x="2472" y="6201"/>
              <a:chExt cx="992" cy="992"/>
            </a:xfrm>
          </p:grpSpPr>
          <p:sp>
            <p:nvSpPr>
              <p:cNvPr id="12"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2472" y="6201"/>
                <a:ext cx="993" cy="993"/>
              </a:xfrm>
              <a:prstGeom prst="ellipse">
                <a:avLst/>
              </a:prstGeom>
              <a:noFill/>
              <a:ln w="19050">
                <a:solidFill>
                  <a:srgbClr val="0D37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13" name="图形 5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2817" y="6524"/>
                <a:ext cx="303" cy="348"/>
              </a:xfrm>
              <a:custGeom>
                <a:avLst/>
                <a:gdLst>
                  <a:gd name="connsiteX0" fmla="*/ 180926 w 192123"/>
                  <a:gd name="connsiteY0" fmla="*/ 170480 h 220710"/>
                  <a:gd name="connsiteX1" fmla="*/ 165857 w 192123"/>
                  <a:gd name="connsiteY1" fmla="*/ 209608 h 220710"/>
                  <a:gd name="connsiteX2" fmla="*/ 116820 w 192123"/>
                  <a:gd name="connsiteY2" fmla="*/ 209608 h 220710"/>
                  <a:gd name="connsiteX3" fmla="*/ 67586 w 192123"/>
                  <a:gd name="connsiteY3" fmla="*/ 171346 h 220710"/>
                  <a:gd name="connsiteX4" fmla="*/ 58106 w 192123"/>
                  <a:gd name="connsiteY4" fmla="*/ 166199 h 220710"/>
                  <a:gd name="connsiteX5" fmla="*/ 63515 w 192123"/>
                  <a:gd name="connsiteY5" fmla="*/ 161284 h 220710"/>
                  <a:gd name="connsiteX6" fmla="*/ 79594 w 192123"/>
                  <a:gd name="connsiteY6" fmla="*/ 158227 h 220710"/>
                  <a:gd name="connsiteX7" fmla="*/ 96364 w 192123"/>
                  <a:gd name="connsiteY7" fmla="*/ 164563 h 220710"/>
                  <a:gd name="connsiteX8" fmla="*/ 104834 w 192123"/>
                  <a:gd name="connsiteY8" fmla="*/ 169837 h 220710"/>
                  <a:gd name="connsiteX9" fmla="*/ 104887 w 192123"/>
                  <a:gd name="connsiteY9" fmla="*/ 79791 h 220710"/>
                  <a:gd name="connsiteX10" fmla="*/ 110244 w 192123"/>
                  <a:gd name="connsiteY10" fmla="*/ 73394 h 220710"/>
                  <a:gd name="connsiteX11" fmla="*/ 111192 w 192123"/>
                  <a:gd name="connsiteY11" fmla="*/ 73394 h 220710"/>
                  <a:gd name="connsiteX12" fmla="*/ 116549 w 192123"/>
                  <a:gd name="connsiteY12" fmla="*/ 79791 h 220710"/>
                  <a:gd name="connsiteX13" fmla="*/ 116549 w 192123"/>
                  <a:gd name="connsiteY13" fmla="*/ 132274 h 220710"/>
                  <a:gd name="connsiteX14" fmla="*/ 127656 w 192123"/>
                  <a:gd name="connsiteY14" fmla="*/ 132274 h 220710"/>
                  <a:gd name="connsiteX15" fmla="*/ 127656 w 192123"/>
                  <a:gd name="connsiteY15" fmla="*/ 64972 h 220710"/>
                  <a:gd name="connsiteX16" fmla="*/ 133013 w 192123"/>
                  <a:gd name="connsiteY16" fmla="*/ 58579 h 220710"/>
                  <a:gd name="connsiteX17" fmla="*/ 133962 w 192123"/>
                  <a:gd name="connsiteY17" fmla="*/ 58579 h 220710"/>
                  <a:gd name="connsiteX18" fmla="*/ 139323 w 192123"/>
                  <a:gd name="connsiteY18" fmla="*/ 64972 h 220710"/>
                  <a:gd name="connsiteX19" fmla="*/ 139323 w 192123"/>
                  <a:gd name="connsiteY19" fmla="*/ 132274 h 220710"/>
                  <a:gd name="connsiteX20" fmla="*/ 150430 w 192123"/>
                  <a:gd name="connsiteY20" fmla="*/ 132274 h 220710"/>
                  <a:gd name="connsiteX21" fmla="*/ 150430 w 192123"/>
                  <a:gd name="connsiteY21" fmla="*/ 86644 h 220710"/>
                  <a:gd name="connsiteX22" fmla="*/ 155791 w 192123"/>
                  <a:gd name="connsiteY22" fmla="*/ 80251 h 220710"/>
                  <a:gd name="connsiteX23" fmla="*/ 156736 w 192123"/>
                  <a:gd name="connsiteY23" fmla="*/ 80251 h 220710"/>
                  <a:gd name="connsiteX24" fmla="*/ 162092 w 192123"/>
                  <a:gd name="connsiteY24" fmla="*/ 86644 h 220710"/>
                  <a:gd name="connsiteX25" fmla="*/ 162092 w 192123"/>
                  <a:gd name="connsiteY25" fmla="*/ 132274 h 220710"/>
                  <a:gd name="connsiteX26" fmla="*/ 173199 w 192123"/>
                  <a:gd name="connsiteY26" fmla="*/ 132274 h 220710"/>
                  <a:gd name="connsiteX27" fmla="*/ 173199 w 192123"/>
                  <a:gd name="connsiteY27" fmla="*/ 101682 h 220710"/>
                  <a:gd name="connsiteX28" fmla="*/ 176715 w 192123"/>
                  <a:gd name="connsiteY28" fmla="*/ 96115 h 220710"/>
                  <a:gd name="connsiteX29" fmla="*/ 177502 w 192123"/>
                  <a:gd name="connsiteY29" fmla="*/ 96115 h 220710"/>
                  <a:gd name="connsiteX30" fmla="*/ 181014 w 192123"/>
                  <a:gd name="connsiteY30" fmla="*/ 101682 h 220710"/>
                  <a:gd name="connsiteX31" fmla="*/ 180926 w 192123"/>
                  <a:gd name="connsiteY31" fmla="*/ 170480 h 220710"/>
                  <a:gd name="connsiteX32" fmla="*/ 192121 w 192123"/>
                  <a:gd name="connsiteY32" fmla="*/ 101682 h 220710"/>
                  <a:gd name="connsiteX33" fmla="*/ 177502 w 192123"/>
                  <a:gd name="connsiteY33" fmla="*/ 85008 h 220710"/>
                  <a:gd name="connsiteX34" fmla="*/ 176715 w 192123"/>
                  <a:gd name="connsiteY34" fmla="*/ 85008 h 220710"/>
                  <a:gd name="connsiteX35" fmla="*/ 173160 w 192123"/>
                  <a:gd name="connsiteY35" fmla="*/ 85511 h 220710"/>
                  <a:gd name="connsiteX36" fmla="*/ 156736 w 192123"/>
                  <a:gd name="connsiteY36" fmla="*/ 69143 h 220710"/>
                  <a:gd name="connsiteX37" fmla="*/ 155791 w 192123"/>
                  <a:gd name="connsiteY37" fmla="*/ 69143 h 220710"/>
                  <a:gd name="connsiteX38" fmla="*/ 150430 w 192123"/>
                  <a:gd name="connsiteY38" fmla="*/ 70101 h 220710"/>
                  <a:gd name="connsiteX39" fmla="*/ 150430 w 192123"/>
                  <a:gd name="connsiteY39" fmla="*/ 64972 h 220710"/>
                  <a:gd name="connsiteX40" fmla="*/ 133962 w 192123"/>
                  <a:gd name="connsiteY40" fmla="*/ 47476 h 220710"/>
                  <a:gd name="connsiteX41" fmla="*/ 133013 w 192123"/>
                  <a:gd name="connsiteY41" fmla="*/ 47476 h 220710"/>
                  <a:gd name="connsiteX42" fmla="*/ 116632 w 192123"/>
                  <a:gd name="connsiteY42" fmla="*/ 63275 h 220710"/>
                  <a:gd name="connsiteX43" fmla="*/ 111193 w 192123"/>
                  <a:gd name="connsiteY43" fmla="*/ 62291 h 220710"/>
                  <a:gd name="connsiteX44" fmla="*/ 110244 w 192123"/>
                  <a:gd name="connsiteY44" fmla="*/ 62291 h 220710"/>
                  <a:gd name="connsiteX45" fmla="*/ 93784 w 192123"/>
                  <a:gd name="connsiteY45" fmla="*/ 79791 h 220710"/>
                  <a:gd name="connsiteX46" fmla="*/ 93762 w 192123"/>
                  <a:gd name="connsiteY46" fmla="*/ 150876 h 220710"/>
                  <a:gd name="connsiteX47" fmla="*/ 79594 w 192123"/>
                  <a:gd name="connsiteY47" fmla="*/ 147124 h 220710"/>
                  <a:gd name="connsiteX48" fmla="*/ 59807 w 192123"/>
                  <a:gd name="connsiteY48" fmla="*/ 150815 h 220710"/>
                  <a:gd name="connsiteX49" fmla="*/ 46999 w 192123"/>
                  <a:gd name="connsiteY49" fmla="*/ 166199 h 220710"/>
                  <a:gd name="connsiteX50" fmla="*/ 66108 w 192123"/>
                  <a:gd name="connsiteY50" fmla="*/ 182352 h 220710"/>
                  <a:gd name="connsiteX51" fmla="*/ 110231 w 192123"/>
                  <a:gd name="connsiteY51" fmla="*/ 220711 h 220710"/>
                  <a:gd name="connsiteX52" fmla="*/ 172106 w 192123"/>
                  <a:gd name="connsiteY52" fmla="*/ 220711 h 220710"/>
                  <a:gd name="connsiteX53" fmla="*/ 191928 w 192123"/>
                  <a:gd name="connsiteY53" fmla="*/ 172058 h 220710"/>
                  <a:gd name="connsiteX54" fmla="*/ 192121 w 192123"/>
                  <a:gd name="connsiteY54" fmla="*/ 101682 h 220710"/>
                  <a:gd name="connsiteX55" fmla="*/ 103225 w 192123"/>
                  <a:gd name="connsiteY55" fmla="*/ 17863 h 220710"/>
                  <a:gd name="connsiteX56" fmla="*/ 104170 w 192123"/>
                  <a:gd name="connsiteY56" fmla="*/ 17789 h 220710"/>
                  <a:gd name="connsiteX57" fmla="*/ 104170 w 192123"/>
                  <a:gd name="connsiteY57" fmla="*/ 101 h 220710"/>
                  <a:gd name="connsiteX58" fmla="*/ 103006 w 192123"/>
                  <a:gd name="connsiteY58" fmla="*/ 0 h 220710"/>
                  <a:gd name="connsiteX59" fmla="*/ 51000 w 192123"/>
                  <a:gd name="connsiteY59" fmla="*/ 0 h 220710"/>
                  <a:gd name="connsiteX60" fmla="*/ 50130 w 192123"/>
                  <a:gd name="connsiteY60" fmla="*/ 57 h 220710"/>
                  <a:gd name="connsiteX61" fmla="*/ 50130 w 192123"/>
                  <a:gd name="connsiteY61" fmla="*/ 17806 h 220710"/>
                  <a:gd name="connsiteX62" fmla="*/ 51000 w 192123"/>
                  <a:gd name="connsiteY62" fmla="*/ 17863 h 220710"/>
                  <a:gd name="connsiteX63" fmla="*/ 103225 w 192123"/>
                  <a:gd name="connsiteY63" fmla="*/ 17863 h 220710"/>
                  <a:gd name="connsiteX64" fmla="*/ 115452 w 192123"/>
                  <a:gd name="connsiteY64" fmla="*/ 56423 h 220710"/>
                  <a:gd name="connsiteX65" fmla="*/ 116134 w 192123"/>
                  <a:gd name="connsiteY65" fmla="*/ 56370 h 220710"/>
                  <a:gd name="connsiteX66" fmla="*/ 116134 w 192123"/>
                  <a:gd name="connsiteY66" fmla="*/ 46020 h 220710"/>
                  <a:gd name="connsiteX67" fmla="*/ 115452 w 192123"/>
                  <a:gd name="connsiteY67" fmla="*/ 45968 h 220710"/>
                  <a:gd name="connsiteX68" fmla="*/ 38560 w 192123"/>
                  <a:gd name="connsiteY68" fmla="*/ 45968 h 220710"/>
                  <a:gd name="connsiteX69" fmla="*/ 37619 w 192123"/>
                  <a:gd name="connsiteY69" fmla="*/ 46055 h 220710"/>
                  <a:gd name="connsiteX70" fmla="*/ 37619 w 192123"/>
                  <a:gd name="connsiteY70" fmla="*/ 56327 h 220710"/>
                  <a:gd name="connsiteX71" fmla="*/ 38559 w 192123"/>
                  <a:gd name="connsiteY71" fmla="*/ 56423 h 220710"/>
                  <a:gd name="connsiteX72" fmla="*/ 115451 w 192123"/>
                  <a:gd name="connsiteY72" fmla="*/ 56423 h 220710"/>
                  <a:gd name="connsiteX73" fmla="*/ 133315 w 192123"/>
                  <a:gd name="connsiteY73" fmla="*/ 15248 h 220710"/>
                  <a:gd name="connsiteX74" fmla="*/ 143551 w 192123"/>
                  <a:gd name="connsiteY74" fmla="*/ 25485 h 220710"/>
                  <a:gd name="connsiteX75" fmla="*/ 143551 w 192123"/>
                  <a:gd name="connsiteY75" fmla="*/ 45224 h 220710"/>
                  <a:gd name="connsiteX76" fmla="*/ 153745 w 192123"/>
                  <a:gd name="connsiteY76" fmla="*/ 45224 h 220710"/>
                  <a:gd name="connsiteX77" fmla="*/ 153793 w 192123"/>
                  <a:gd name="connsiteY77" fmla="*/ 25704 h 220710"/>
                  <a:gd name="connsiteX78" fmla="*/ 133315 w 192123"/>
                  <a:gd name="connsiteY78" fmla="*/ 5011 h 220710"/>
                  <a:gd name="connsiteX79" fmla="*/ 123078 w 192123"/>
                  <a:gd name="connsiteY79" fmla="*/ 5011 h 220710"/>
                  <a:gd name="connsiteX80" fmla="*/ 122321 w 192123"/>
                  <a:gd name="connsiteY80" fmla="*/ 5051 h 220710"/>
                  <a:gd name="connsiteX81" fmla="*/ 122321 w 192123"/>
                  <a:gd name="connsiteY81" fmla="*/ 15183 h 220710"/>
                  <a:gd name="connsiteX82" fmla="*/ 123078 w 192123"/>
                  <a:gd name="connsiteY82" fmla="*/ 15248 h 220710"/>
                  <a:gd name="connsiteX83" fmla="*/ 133315 w 192123"/>
                  <a:gd name="connsiteY83" fmla="*/ 15248 h 220710"/>
                  <a:gd name="connsiteX84" fmla="*/ 89691 w 192123"/>
                  <a:gd name="connsiteY84" fmla="*/ 84737 h 220710"/>
                  <a:gd name="connsiteX85" fmla="*/ 89691 w 192123"/>
                  <a:gd name="connsiteY85" fmla="*/ 74286 h 220710"/>
                  <a:gd name="connsiteX86" fmla="*/ 38560 w 192123"/>
                  <a:gd name="connsiteY86" fmla="*/ 74286 h 220710"/>
                  <a:gd name="connsiteX87" fmla="*/ 37620 w 192123"/>
                  <a:gd name="connsiteY87" fmla="*/ 74373 h 220710"/>
                  <a:gd name="connsiteX88" fmla="*/ 37620 w 192123"/>
                  <a:gd name="connsiteY88" fmla="*/ 84649 h 220710"/>
                  <a:gd name="connsiteX89" fmla="*/ 38560 w 192123"/>
                  <a:gd name="connsiteY89" fmla="*/ 84737 h 220710"/>
                  <a:gd name="connsiteX90" fmla="*/ 89691 w 192123"/>
                  <a:gd name="connsiteY90" fmla="*/ 84737 h 220710"/>
                  <a:gd name="connsiteX91" fmla="*/ 10237 w 192123"/>
                  <a:gd name="connsiteY91" fmla="*/ 143337 h 220710"/>
                  <a:gd name="connsiteX92" fmla="*/ 10237 w 192123"/>
                  <a:gd name="connsiteY92" fmla="*/ 25489 h 220710"/>
                  <a:gd name="connsiteX93" fmla="*/ 20474 w 192123"/>
                  <a:gd name="connsiteY93" fmla="*/ 15253 h 220710"/>
                  <a:gd name="connsiteX94" fmla="*/ 33326 w 192123"/>
                  <a:gd name="connsiteY94" fmla="*/ 15253 h 220710"/>
                  <a:gd name="connsiteX95" fmla="*/ 33631 w 192123"/>
                  <a:gd name="connsiteY95" fmla="*/ 15240 h 220710"/>
                  <a:gd name="connsiteX96" fmla="*/ 33631 w 192123"/>
                  <a:gd name="connsiteY96" fmla="*/ 5024 h 220710"/>
                  <a:gd name="connsiteX97" fmla="*/ 33326 w 192123"/>
                  <a:gd name="connsiteY97" fmla="*/ 5011 h 220710"/>
                  <a:gd name="connsiteX98" fmla="*/ 20474 w 192123"/>
                  <a:gd name="connsiteY98" fmla="*/ 5011 h 220710"/>
                  <a:gd name="connsiteX99" fmla="*/ 0 w 192123"/>
                  <a:gd name="connsiteY99" fmla="*/ 25708 h 220710"/>
                  <a:gd name="connsiteX100" fmla="*/ 0 w 192123"/>
                  <a:gd name="connsiteY100" fmla="*/ 142249 h 220710"/>
                  <a:gd name="connsiteX101" fmla="*/ 21562 w 192123"/>
                  <a:gd name="connsiteY101" fmla="*/ 163811 h 220710"/>
                  <a:gd name="connsiteX102" fmla="*/ 37751 w 192123"/>
                  <a:gd name="connsiteY102" fmla="*/ 163811 h 220710"/>
                  <a:gd name="connsiteX103" fmla="*/ 37751 w 192123"/>
                  <a:gd name="connsiteY103" fmla="*/ 153575 h 220710"/>
                  <a:gd name="connsiteX104" fmla="*/ 23089 w 192123"/>
                  <a:gd name="connsiteY104" fmla="*/ 153575 h 220710"/>
                  <a:gd name="connsiteX105" fmla="*/ 10237 w 192123"/>
                  <a:gd name="connsiteY105" fmla="*/ 143338 h 220710"/>
                  <a:gd name="connsiteX106" fmla="*/ 89140 w 192123"/>
                  <a:gd name="connsiteY106" fmla="*/ 104997 h 220710"/>
                  <a:gd name="connsiteX107" fmla="*/ 38555 w 192123"/>
                  <a:gd name="connsiteY107" fmla="*/ 104997 h 220710"/>
                  <a:gd name="connsiteX108" fmla="*/ 37615 w 192123"/>
                  <a:gd name="connsiteY108" fmla="*/ 105088 h 220710"/>
                  <a:gd name="connsiteX109" fmla="*/ 37615 w 192123"/>
                  <a:gd name="connsiteY109" fmla="*/ 115360 h 220710"/>
                  <a:gd name="connsiteX110" fmla="*/ 38555 w 192123"/>
                  <a:gd name="connsiteY110" fmla="*/ 115452 h 220710"/>
                  <a:gd name="connsiteX111" fmla="*/ 89416 w 192123"/>
                  <a:gd name="connsiteY111" fmla="*/ 115452 h 220710"/>
                  <a:gd name="connsiteX112" fmla="*/ 89140 w 192123"/>
                  <a:gd name="connsiteY112" fmla="*/ 104997 h 22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92123" h="220710">
                    <a:moveTo>
                      <a:pt x="180926" y="170480"/>
                    </a:moveTo>
                    <a:cubicBezTo>
                      <a:pt x="180148" y="178255"/>
                      <a:pt x="177695" y="189672"/>
                      <a:pt x="165857" y="209608"/>
                    </a:cubicBezTo>
                    <a:lnTo>
                      <a:pt x="116820" y="209608"/>
                    </a:lnTo>
                    <a:cubicBezTo>
                      <a:pt x="111481" y="200679"/>
                      <a:pt x="93929" y="174892"/>
                      <a:pt x="67586" y="171346"/>
                    </a:cubicBezTo>
                    <a:cubicBezTo>
                      <a:pt x="63625" y="170812"/>
                      <a:pt x="58106" y="168119"/>
                      <a:pt x="58106" y="166199"/>
                    </a:cubicBezTo>
                    <a:cubicBezTo>
                      <a:pt x="58106" y="164004"/>
                      <a:pt x="61823" y="161905"/>
                      <a:pt x="63515" y="161284"/>
                    </a:cubicBezTo>
                    <a:cubicBezTo>
                      <a:pt x="63598" y="161253"/>
                      <a:pt x="72178" y="158227"/>
                      <a:pt x="79594" y="158227"/>
                    </a:cubicBezTo>
                    <a:cubicBezTo>
                      <a:pt x="83080" y="158227"/>
                      <a:pt x="91878" y="161773"/>
                      <a:pt x="96364" y="164563"/>
                    </a:cubicBezTo>
                    <a:lnTo>
                      <a:pt x="104834" y="169837"/>
                    </a:lnTo>
                    <a:lnTo>
                      <a:pt x="104887" y="79791"/>
                    </a:lnTo>
                    <a:cubicBezTo>
                      <a:pt x="104887" y="76262"/>
                      <a:pt x="107292" y="73394"/>
                      <a:pt x="110244" y="73394"/>
                    </a:cubicBezTo>
                    <a:lnTo>
                      <a:pt x="111192" y="73394"/>
                    </a:lnTo>
                    <a:cubicBezTo>
                      <a:pt x="114148" y="73394"/>
                      <a:pt x="116549" y="76263"/>
                      <a:pt x="116549" y="79791"/>
                    </a:cubicBezTo>
                    <a:lnTo>
                      <a:pt x="116549" y="132274"/>
                    </a:lnTo>
                    <a:lnTo>
                      <a:pt x="127656" y="132274"/>
                    </a:lnTo>
                    <a:lnTo>
                      <a:pt x="127656" y="64972"/>
                    </a:lnTo>
                    <a:cubicBezTo>
                      <a:pt x="127656" y="61447"/>
                      <a:pt x="130065" y="58579"/>
                      <a:pt x="133013" y="58579"/>
                    </a:cubicBezTo>
                    <a:lnTo>
                      <a:pt x="133962" y="58579"/>
                    </a:lnTo>
                    <a:cubicBezTo>
                      <a:pt x="136918" y="58579"/>
                      <a:pt x="139323" y="61447"/>
                      <a:pt x="139323" y="64972"/>
                    </a:cubicBezTo>
                    <a:lnTo>
                      <a:pt x="139323" y="132274"/>
                    </a:lnTo>
                    <a:lnTo>
                      <a:pt x="150430" y="132274"/>
                    </a:lnTo>
                    <a:lnTo>
                      <a:pt x="150430" y="86644"/>
                    </a:lnTo>
                    <a:cubicBezTo>
                      <a:pt x="150430" y="83119"/>
                      <a:pt x="152831" y="80251"/>
                      <a:pt x="155791" y="80251"/>
                    </a:cubicBezTo>
                    <a:lnTo>
                      <a:pt x="156736" y="80251"/>
                    </a:lnTo>
                    <a:cubicBezTo>
                      <a:pt x="159687" y="80251"/>
                      <a:pt x="162092" y="83119"/>
                      <a:pt x="162092" y="86644"/>
                    </a:cubicBezTo>
                    <a:lnTo>
                      <a:pt x="162092" y="132274"/>
                    </a:lnTo>
                    <a:lnTo>
                      <a:pt x="173199" y="132274"/>
                    </a:lnTo>
                    <a:lnTo>
                      <a:pt x="173199" y="101682"/>
                    </a:lnTo>
                    <a:cubicBezTo>
                      <a:pt x="173199" y="98494"/>
                      <a:pt x="175058" y="96115"/>
                      <a:pt x="176715" y="96115"/>
                    </a:cubicBezTo>
                    <a:lnTo>
                      <a:pt x="177502" y="96115"/>
                    </a:lnTo>
                    <a:cubicBezTo>
                      <a:pt x="179159" y="96115"/>
                      <a:pt x="181014" y="98494"/>
                      <a:pt x="181014" y="101682"/>
                    </a:cubicBezTo>
                    <a:lnTo>
                      <a:pt x="180926" y="170480"/>
                    </a:lnTo>
                    <a:close/>
                    <a:moveTo>
                      <a:pt x="192121" y="101682"/>
                    </a:moveTo>
                    <a:cubicBezTo>
                      <a:pt x="192121" y="92490"/>
                      <a:pt x="185561" y="85008"/>
                      <a:pt x="177502" y="85008"/>
                    </a:cubicBezTo>
                    <a:lnTo>
                      <a:pt x="176715" y="85008"/>
                    </a:lnTo>
                    <a:cubicBezTo>
                      <a:pt x="175491" y="85008"/>
                      <a:pt x="174301" y="85183"/>
                      <a:pt x="173160" y="85511"/>
                    </a:cubicBezTo>
                    <a:cubicBezTo>
                      <a:pt x="172609" y="76389"/>
                      <a:pt x="165451" y="69143"/>
                      <a:pt x="156736" y="69143"/>
                    </a:cubicBezTo>
                    <a:lnTo>
                      <a:pt x="155791" y="69143"/>
                    </a:lnTo>
                    <a:cubicBezTo>
                      <a:pt x="153915" y="69143"/>
                      <a:pt x="152114" y="69485"/>
                      <a:pt x="150430" y="70101"/>
                    </a:cubicBezTo>
                    <a:lnTo>
                      <a:pt x="150430" y="64972"/>
                    </a:lnTo>
                    <a:cubicBezTo>
                      <a:pt x="150430" y="55325"/>
                      <a:pt x="143040" y="47476"/>
                      <a:pt x="133962" y="47476"/>
                    </a:cubicBezTo>
                    <a:lnTo>
                      <a:pt x="133013" y="47476"/>
                    </a:lnTo>
                    <a:cubicBezTo>
                      <a:pt x="124477" y="47476"/>
                      <a:pt x="117437" y="54420"/>
                      <a:pt x="116632" y="63275"/>
                    </a:cubicBezTo>
                    <a:cubicBezTo>
                      <a:pt x="114927" y="62641"/>
                      <a:pt x="113099" y="62291"/>
                      <a:pt x="111193" y="62291"/>
                    </a:cubicBezTo>
                    <a:lnTo>
                      <a:pt x="110244" y="62291"/>
                    </a:lnTo>
                    <a:cubicBezTo>
                      <a:pt x="101170" y="62291"/>
                      <a:pt x="93784" y="70141"/>
                      <a:pt x="93784" y="79791"/>
                    </a:cubicBezTo>
                    <a:lnTo>
                      <a:pt x="93762" y="150876"/>
                    </a:lnTo>
                    <a:cubicBezTo>
                      <a:pt x="89018" y="148865"/>
                      <a:pt x="83574" y="147124"/>
                      <a:pt x="79594" y="147124"/>
                    </a:cubicBezTo>
                    <a:cubicBezTo>
                      <a:pt x="70214" y="147124"/>
                      <a:pt x="60192" y="150680"/>
                      <a:pt x="59807" y="150815"/>
                    </a:cubicBezTo>
                    <a:cubicBezTo>
                      <a:pt x="55049" y="152490"/>
                      <a:pt x="46999" y="157610"/>
                      <a:pt x="46999" y="166199"/>
                    </a:cubicBezTo>
                    <a:cubicBezTo>
                      <a:pt x="46999" y="177341"/>
                      <a:pt x="60795" y="181635"/>
                      <a:pt x="66108" y="182352"/>
                    </a:cubicBezTo>
                    <a:cubicBezTo>
                      <a:pt x="91628" y="185789"/>
                      <a:pt x="110231" y="220711"/>
                      <a:pt x="110231" y="220711"/>
                    </a:cubicBezTo>
                    <a:lnTo>
                      <a:pt x="172106" y="220711"/>
                    </a:lnTo>
                    <a:cubicBezTo>
                      <a:pt x="172106" y="220711"/>
                      <a:pt x="190463" y="185710"/>
                      <a:pt x="191928" y="172058"/>
                    </a:cubicBezTo>
                    <a:cubicBezTo>
                      <a:pt x="192160" y="171131"/>
                      <a:pt x="192121" y="101682"/>
                      <a:pt x="192121" y="101682"/>
                    </a:cubicBezTo>
                    <a:close/>
                    <a:moveTo>
                      <a:pt x="103225" y="17863"/>
                    </a:moveTo>
                    <a:cubicBezTo>
                      <a:pt x="103544" y="17863"/>
                      <a:pt x="103859" y="17837"/>
                      <a:pt x="104170" y="17789"/>
                    </a:cubicBezTo>
                    <a:lnTo>
                      <a:pt x="104170" y="101"/>
                    </a:lnTo>
                    <a:cubicBezTo>
                      <a:pt x="103786" y="34"/>
                      <a:pt x="103396" y="0"/>
                      <a:pt x="103006" y="0"/>
                    </a:cubicBezTo>
                    <a:lnTo>
                      <a:pt x="51000" y="0"/>
                    </a:lnTo>
                    <a:cubicBezTo>
                      <a:pt x="50707" y="0"/>
                      <a:pt x="50414" y="22"/>
                      <a:pt x="50130" y="57"/>
                    </a:cubicBezTo>
                    <a:lnTo>
                      <a:pt x="50130" y="17806"/>
                    </a:lnTo>
                    <a:cubicBezTo>
                      <a:pt x="50414" y="17842"/>
                      <a:pt x="50707" y="17863"/>
                      <a:pt x="51000" y="17863"/>
                    </a:cubicBezTo>
                    <a:lnTo>
                      <a:pt x="103225" y="17863"/>
                    </a:lnTo>
                    <a:moveTo>
                      <a:pt x="115452" y="56423"/>
                    </a:moveTo>
                    <a:cubicBezTo>
                      <a:pt x="115683" y="56423"/>
                      <a:pt x="115906" y="56397"/>
                      <a:pt x="116134" y="56370"/>
                    </a:cubicBezTo>
                    <a:lnTo>
                      <a:pt x="116134" y="46020"/>
                    </a:lnTo>
                    <a:cubicBezTo>
                      <a:pt x="115908" y="45985"/>
                      <a:pt x="115680" y="45967"/>
                      <a:pt x="115452" y="45968"/>
                    </a:cubicBezTo>
                    <a:lnTo>
                      <a:pt x="38560" y="45968"/>
                    </a:lnTo>
                    <a:cubicBezTo>
                      <a:pt x="38236" y="45968"/>
                      <a:pt x="37926" y="45998"/>
                      <a:pt x="37619" y="46055"/>
                    </a:cubicBezTo>
                    <a:lnTo>
                      <a:pt x="37619" y="56327"/>
                    </a:lnTo>
                    <a:cubicBezTo>
                      <a:pt x="37926" y="56384"/>
                      <a:pt x="38236" y="56423"/>
                      <a:pt x="38559" y="56423"/>
                    </a:cubicBezTo>
                    <a:lnTo>
                      <a:pt x="115451" y="56423"/>
                    </a:lnTo>
                    <a:moveTo>
                      <a:pt x="133315" y="15248"/>
                    </a:moveTo>
                    <a:cubicBezTo>
                      <a:pt x="139415" y="15248"/>
                      <a:pt x="143551" y="19389"/>
                      <a:pt x="143551" y="25485"/>
                    </a:cubicBezTo>
                    <a:lnTo>
                      <a:pt x="143551" y="45224"/>
                    </a:lnTo>
                    <a:lnTo>
                      <a:pt x="153745" y="45224"/>
                    </a:lnTo>
                    <a:lnTo>
                      <a:pt x="153793" y="25704"/>
                    </a:lnTo>
                    <a:cubicBezTo>
                      <a:pt x="153793" y="13941"/>
                      <a:pt x="146604" y="5011"/>
                      <a:pt x="133315" y="5011"/>
                    </a:cubicBezTo>
                    <a:lnTo>
                      <a:pt x="123078" y="5011"/>
                    </a:lnTo>
                    <a:cubicBezTo>
                      <a:pt x="122825" y="5012"/>
                      <a:pt x="122573" y="5025"/>
                      <a:pt x="122321" y="5051"/>
                    </a:cubicBezTo>
                    <a:lnTo>
                      <a:pt x="122321" y="15183"/>
                    </a:lnTo>
                    <a:cubicBezTo>
                      <a:pt x="122575" y="15227"/>
                      <a:pt x="122828" y="15248"/>
                      <a:pt x="123078" y="15248"/>
                    </a:cubicBezTo>
                    <a:lnTo>
                      <a:pt x="133315" y="15248"/>
                    </a:lnTo>
                    <a:moveTo>
                      <a:pt x="89691" y="84737"/>
                    </a:moveTo>
                    <a:lnTo>
                      <a:pt x="89691" y="74286"/>
                    </a:lnTo>
                    <a:lnTo>
                      <a:pt x="38560" y="74286"/>
                    </a:lnTo>
                    <a:cubicBezTo>
                      <a:pt x="38236" y="74286"/>
                      <a:pt x="37926" y="74321"/>
                      <a:pt x="37620" y="74373"/>
                    </a:cubicBezTo>
                    <a:lnTo>
                      <a:pt x="37620" y="84649"/>
                    </a:lnTo>
                    <a:cubicBezTo>
                      <a:pt x="37930" y="84707"/>
                      <a:pt x="38244" y="84737"/>
                      <a:pt x="38560" y="84737"/>
                    </a:cubicBezTo>
                    <a:lnTo>
                      <a:pt x="89691" y="84737"/>
                    </a:lnTo>
                    <a:moveTo>
                      <a:pt x="10237" y="143337"/>
                    </a:moveTo>
                    <a:lnTo>
                      <a:pt x="10237" y="25489"/>
                    </a:lnTo>
                    <a:cubicBezTo>
                      <a:pt x="10237" y="19389"/>
                      <a:pt x="14378" y="15253"/>
                      <a:pt x="20474" y="15253"/>
                    </a:cubicBezTo>
                    <a:lnTo>
                      <a:pt x="33326" y="15253"/>
                    </a:lnTo>
                    <a:cubicBezTo>
                      <a:pt x="33430" y="15253"/>
                      <a:pt x="33531" y="15248"/>
                      <a:pt x="33631" y="15240"/>
                    </a:cubicBezTo>
                    <a:lnTo>
                      <a:pt x="33631" y="5024"/>
                    </a:lnTo>
                    <a:cubicBezTo>
                      <a:pt x="33531" y="5020"/>
                      <a:pt x="33430" y="5011"/>
                      <a:pt x="33326" y="5011"/>
                    </a:cubicBezTo>
                    <a:lnTo>
                      <a:pt x="20474" y="5011"/>
                    </a:lnTo>
                    <a:cubicBezTo>
                      <a:pt x="6100" y="5011"/>
                      <a:pt x="0" y="13945"/>
                      <a:pt x="0" y="25708"/>
                    </a:cubicBezTo>
                    <a:lnTo>
                      <a:pt x="0" y="142249"/>
                    </a:lnTo>
                    <a:cubicBezTo>
                      <a:pt x="0" y="154882"/>
                      <a:pt x="7622" y="163811"/>
                      <a:pt x="21562" y="163811"/>
                    </a:cubicBezTo>
                    <a:lnTo>
                      <a:pt x="37751" y="163811"/>
                    </a:lnTo>
                    <a:lnTo>
                      <a:pt x="37751" y="153575"/>
                    </a:lnTo>
                    <a:lnTo>
                      <a:pt x="23089" y="153575"/>
                    </a:lnTo>
                    <a:cubicBezTo>
                      <a:pt x="16989" y="153575"/>
                      <a:pt x="10237" y="149438"/>
                      <a:pt x="10237" y="143338"/>
                    </a:cubicBezTo>
                    <a:moveTo>
                      <a:pt x="89140" y="104997"/>
                    </a:moveTo>
                    <a:lnTo>
                      <a:pt x="38555" y="104997"/>
                    </a:lnTo>
                    <a:cubicBezTo>
                      <a:pt x="38236" y="104997"/>
                      <a:pt x="37921" y="105032"/>
                      <a:pt x="37615" y="105088"/>
                    </a:cubicBezTo>
                    <a:lnTo>
                      <a:pt x="37615" y="115360"/>
                    </a:lnTo>
                    <a:cubicBezTo>
                      <a:pt x="37921" y="115417"/>
                      <a:pt x="38236" y="115452"/>
                      <a:pt x="38555" y="115452"/>
                    </a:cubicBezTo>
                    <a:lnTo>
                      <a:pt x="89416" y="115452"/>
                    </a:lnTo>
                    <a:lnTo>
                      <a:pt x="89140" y="104997"/>
                    </a:lnTo>
                  </a:path>
                </a:pathLst>
              </a:custGeom>
              <a:solidFill>
                <a:srgbClr val="0D37D4"/>
              </a:solidFill>
              <a:ln w="242" cap="flat">
                <a:noFill/>
                <a:prstDash val="solid"/>
                <a:miter/>
              </a:ln>
            </p:spPr>
            <p:txBody>
              <a:bodyPr rtlCol="0" anchor="ctr"/>
              <a:lstStyle/>
              <a:p>
                <a:endParaRPr lang="zh-CN" altLang="en-US"/>
              </a:p>
            </p:txBody>
          </p:sp>
        </p:grpSp>
        <p:sp>
          <p:nvSpPr>
            <p:cNvPr id="18" name="文本框 17"/>
            <p:cNvSpPr txBox="1"/>
            <p:nvPr/>
          </p:nvSpPr>
          <p:spPr>
            <a:xfrm>
              <a:off x="3828" y="6075"/>
              <a:ext cx="5228" cy="1480"/>
            </a:xfrm>
            <a:prstGeom prst="rect">
              <a:avLst/>
            </a:prstGeom>
            <a:noFill/>
          </p:spPr>
          <p:txBody>
            <a:bodyPr wrap="square" rtlCol="0" anchor="t">
              <a:spAutoFit/>
            </a:bodyPr>
            <a:lstStyle/>
            <a:p>
              <a:pPr marL="0" lvl="2" algn="just"/>
              <a:r>
                <a:rPr lang="en-US" sz="1600" b="1">
                  <a:latin typeface="微软雅黑" panose="020B0703020204020201" charset="-122"/>
                  <a:ea typeface="微软雅黑" panose="020B0703020204020201" charset="-122"/>
                  <a:cs typeface="微软雅黑" panose="020B0703020204020201" charset="-122"/>
                  <a:sym typeface="+mn-ea"/>
                </a:rPr>
                <a:t>单击输入内容</a:t>
              </a:r>
              <a:endParaRPr lang="zh-CN" altLang="en-US" sz="1600" b="1">
                <a:solidFill>
                  <a:schemeClr val="tx1">
                    <a:lumMod val="95000"/>
                    <a:lumOff val="5000"/>
                  </a:schemeClr>
                </a:solidFill>
                <a:latin typeface="微软雅黑" panose="020B0703020204020201" charset="-122"/>
                <a:ea typeface="微软雅黑" panose="020B0703020204020201" charset="-122"/>
                <a:cs typeface="微软雅黑" panose="020B0703020204020201" charset="-122"/>
              </a:endParaRPr>
            </a:p>
            <a:p>
              <a:pPr algn="just">
                <a:lnSpc>
                  <a:spcPct val="20000"/>
                </a:lnSpc>
              </a:pPr>
              <a:endParaRPr lang="zh-CN" altLang="en-US" sz="1600" b="1">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zh-CN" altLang="de-DE"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20" name="文本框 19"/>
            <p:cNvSpPr txBox="1"/>
            <p:nvPr/>
          </p:nvSpPr>
          <p:spPr>
            <a:xfrm>
              <a:off x="3828" y="8144"/>
              <a:ext cx="5229" cy="1323"/>
            </a:xfrm>
            <a:prstGeom prst="rect">
              <a:avLst/>
            </a:prstGeom>
            <a:noFill/>
          </p:spPr>
          <p:txBody>
            <a:bodyPr wrap="square" rtlCol="0" anchor="t">
              <a:spAutoFit/>
            </a:bodyPr>
            <a:lstStyle/>
            <a:p>
              <a:pPr marL="0" lvl="2" algn="just">
                <a:lnSpc>
                  <a:spcPct val="20000"/>
                </a:lnSpc>
              </a:pPr>
              <a:r>
                <a:rPr lang="en-US" sz="1600" b="1">
                  <a:latin typeface="微软雅黑" panose="020B0703020204020201" charset="-122"/>
                  <a:ea typeface="微软雅黑" panose="020B0703020204020201" charset="-122"/>
                  <a:cs typeface="微软雅黑" panose="020B0703020204020201" charset="-122"/>
                  <a:sym typeface="+mn-ea"/>
                </a:rPr>
                <a:t>单击输入内容</a:t>
              </a:r>
              <a:endParaRPr lang="zh-CN" altLang="en-US" sz="1600" b="1" kern="100" noProof="0" dirty="0">
                <a:ln>
                  <a:noFill/>
                </a:ln>
                <a:solidFill>
                  <a:schemeClr val="tx1"/>
                </a:solidFill>
                <a:effectLst/>
                <a:uLnTx/>
                <a:uFillTx/>
                <a:latin typeface="微软雅黑" panose="020B0703020204020201" charset="-122"/>
                <a:ea typeface="微软雅黑" panose="020B0703020204020201" charset="-122"/>
                <a:cs typeface="+mn-ea"/>
                <a:sym typeface="+mn-ea"/>
              </a:endParaRPr>
            </a:p>
            <a:p>
              <a:pPr algn="just">
                <a:lnSpc>
                  <a:spcPct val="20000"/>
                </a:lnSpc>
              </a:pPr>
              <a:endParaRPr lang="zh-CN" altLang="en-US" sz="1600" b="1">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20000"/>
                </a:lnSpc>
              </a:pPr>
              <a:endParaRPr lang="zh-CN" altLang="en-US" sz="1600" b="1">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20000"/>
                </a:lnSpc>
              </a:pPr>
              <a:endParaRPr lang="zh-CN" altLang="en-US" sz="1600" b="1">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zh-CN" altLang="de-DE"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endParaRPr>
            </a:p>
          </p:txBody>
        </p:sp>
      </p:grpSp>
      <p:sp>
        <p:nvSpPr>
          <p:cNvPr id="25"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7089775" y="3552825"/>
            <a:ext cx="1924685" cy="1550670"/>
          </a:xfrm>
          <a:prstGeom prst="rect">
            <a:avLst/>
          </a:prstGeom>
          <a:noFill/>
        </p:spPr>
        <p:txBody>
          <a:bodyPr wrap="square" lIns="0" tIns="36000" rIns="216000" bIns="36000" rtlCol="0">
            <a:spAutoFit/>
          </a:bodyPr>
          <a:lstStyle/>
          <a:p>
            <a:pPr marL="0" lvl="2" algn="just">
              <a:lnSpc>
                <a:spcPct val="120000"/>
              </a:lnSpc>
              <a:spcBef>
                <a:spcPts val="600"/>
              </a:spcBef>
            </a:pPr>
            <a:r>
              <a:rPr lang="en-US" sz="1600">
                <a:solidFill>
                  <a:schemeClr val="bg1"/>
                </a:solidFill>
                <a:latin typeface="微软雅黑" panose="020B0703020204020201" charset="-122"/>
                <a:ea typeface="微软雅黑" panose="020B0703020204020201" charset="-122"/>
                <a:cs typeface="微软雅黑" panose="020B0703020204020201" charset="-122"/>
                <a:sym typeface="+mn-ea"/>
              </a:rPr>
              <a:t>单击输入内容</a:t>
            </a:r>
            <a:endParaRPr lang="zh-CN" altLang="en-US" sz="1600" dirty="0">
              <a:solidFill>
                <a:schemeClr val="bg1"/>
              </a:solidFill>
              <a:latin typeface="Microsoft YaHei Regular" panose="020B0703020204020201" charset="-122"/>
              <a:ea typeface="Microsoft YaHei Regular" panose="020B0703020204020201" charset="-122"/>
              <a:cs typeface="微软雅黑" panose="020B0703020204020201" charset="-122"/>
              <a:sym typeface="+mn-ea"/>
            </a:endParaRPr>
          </a:p>
          <a:p>
            <a:pPr algn="just">
              <a:lnSpc>
                <a:spcPct val="150000"/>
              </a:lnSpc>
              <a:spcBef>
                <a:spcPts val="600"/>
              </a:spcBef>
            </a:pP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Microsoft YaHei Regular" panose="020B0703020204020201" charset="-122"/>
                <a:ea typeface="Microsoft YaHei Regular" panose="020B0703020204020201" charset="-122"/>
                <a:sym typeface="+mn-ea"/>
              </a:rPr>
              <a:t>。</a:t>
            </a: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p>
        </p:txBody>
      </p:sp>
      <p:sp>
        <p:nvSpPr>
          <p:cNvPr id="21" name="文本框 20"/>
          <p:cNvSpPr txBox="1"/>
          <p:nvPr/>
        </p:nvSpPr>
        <p:spPr>
          <a:xfrm>
            <a:off x="553720" y="66040"/>
            <a:ext cx="6479540" cy="583565"/>
          </a:xfrm>
          <a:prstGeom prst="rect">
            <a:avLst/>
          </a:prstGeom>
          <a:noFill/>
        </p:spPr>
        <p:txBody>
          <a:bodyPr wrap="square" rtlCol="0" anchor="t">
            <a:spAutoFit/>
          </a:bodyPr>
          <a:lstStyle/>
          <a:p>
            <a:pPr marL="0" lvl="2" algn="l"/>
            <a:r>
              <a:rPr lang="en-US" sz="3200" b="1">
                <a:solidFill>
                  <a:schemeClr val="bg1"/>
                </a:solidFill>
                <a:latin typeface="微软雅黑" panose="020B0703020204020201" charset="-122"/>
                <a:ea typeface="微软雅黑" panose="020B0703020204020201" charset="-122"/>
                <a:cs typeface="微软雅黑" panose="020B0703020204020201" charset="-122"/>
                <a:sym typeface="+mn-ea"/>
              </a:rPr>
              <a:t>单击输入内容</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69660"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D37D4"/>
                </a:solidFill>
                <a:effectLst/>
                <a:uLnTx/>
                <a:uFillTx/>
                <a:latin typeface="微软雅黑" panose="020B0703020204020201" charset="-122"/>
                <a:ea typeface="微软雅黑" panose="020B0703020204020201" charset="-122"/>
                <a:cs typeface="Segoe UI Light" panose="020B0802040204090203" pitchFamily="34" charset="0"/>
              </a:rPr>
              <a:t>01</a:t>
            </a:r>
            <a:endParaRPr kumimoji="0" lang="en-US" altLang="zh-CN" sz="3600" b="1" i="0" u="none" strike="noStrike" kern="1200" cap="none" spc="0" normalizeH="0" baseline="0" noProof="0" dirty="0">
              <a:ln>
                <a:noFill/>
              </a:ln>
              <a:solidFill>
                <a:srgbClr val="0317AD"/>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rgbClr val="0317AD"/>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95000"/>
                  <a:lumOff val="5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Microsoft YaHei Regular" panose="020B0703020204020201" charset="-122"/>
                <a:ea typeface="Microsoft YaHei Regular" panose="020B0703020204020201" charset="-122"/>
                <a:sym typeface="+mn-ea"/>
              </a:rPr>
              <a:t>蓝牙定位介绍</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2053767"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02</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基于</a:t>
            </a:r>
            <a:r>
              <a:rPr lang="en-US" altLang="zh-CN" dirty="0">
                <a:solidFill>
                  <a:schemeClr val="tx1">
                    <a:lumMod val="50000"/>
                    <a:lumOff val="50000"/>
                  </a:schemeClr>
                </a:solidFill>
                <a:latin typeface="Microsoft YaHei Regular" panose="020B0703020204020201" charset="-122"/>
                <a:ea typeface="Microsoft YaHei Regular" panose="020B0703020204020201" charset="-122"/>
                <a:sym typeface="+mn-ea"/>
              </a:rPr>
              <a:t>RSSI</a:t>
            </a: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蓝牙定位</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290980" y="3564626"/>
            <a:ext cx="755335"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03</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微软雅黑" panose="020B0703020204020201" charset="-122"/>
                <a:ea typeface="微软雅黑" panose="020B0703020204020201" charset="-122"/>
                <a:sym typeface="+mn-ea"/>
              </a:rPr>
              <a:t>总结</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595120" y="4257675"/>
            <a:ext cx="190500" cy="1905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0" name="椭圆 9"/>
          <p:cNvSpPr/>
          <p:nvPr/>
        </p:nvSpPr>
        <p:spPr>
          <a:xfrm>
            <a:off x="3983990"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387465"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GrpSpPr/>
          <p:nvPr/>
        </p:nvGrpSpPr>
        <p:grpSpPr>
          <a:xfrm>
            <a:off x="1073967" y="2397503"/>
            <a:ext cx="3462047" cy="3473218"/>
            <a:chOff x="0" y="0"/>
            <a:chExt cx="2965792" cy="2975360"/>
          </a:xfrm>
        </p:grpSpPr>
        <p:sp>
          <p:nvSpPr>
            <p:cNvPr id="36" name="Circle"/>
            <p:cNvSpPr/>
            <p:nvPr/>
          </p:nvSpPr>
          <p:spPr>
            <a:xfrm>
              <a:off x="0" y="0"/>
              <a:ext cx="2965697" cy="296569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latin typeface="+mj-lt"/>
                <a:cs typeface="Calibri" panose="020F0702030404030204" charset="0"/>
              </a:endParaRPr>
            </a:p>
          </p:txBody>
        </p:sp>
        <p:sp>
          <p:nvSpPr>
            <p:cNvPr id="37" name="Shape"/>
            <p:cNvSpPr/>
            <p:nvPr/>
          </p:nvSpPr>
          <p:spPr>
            <a:xfrm>
              <a:off x="281908" y="290475"/>
              <a:ext cx="2683885" cy="2684886"/>
            </a:xfrm>
            <a:custGeom>
              <a:avLst/>
              <a:gdLst/>
              <a:ahLst/>
              <a:cxnLst>
                <a:cxn ang="0">
                  <a:pos x="wd2" y="hd2"/>
                </a:cxn>
                <a:cxn ang="5400000">
                  <a:pos x="wd2" y="hd2"/>
                </a:cxn>
                <a:cxn ang="10800000">
                  <a:pos x="wd2" y="hd2"/>
                </a:cxn>
                <a:cxn ang="16200000">
                  <a:pos x="wd2" y="hd2"/>
                </a:cxn>
              </a:cxnLst>
              <a:rect l="0" t="0" r="r" b="b"/>
              <a:pathLst>
                <a:path w="20122" h="20122" extrusionOk="0">
                  <a:moveTo>
                    <a:pt x="15589" y="0"/>
                  </a:moveTo>
                  <a:lnTo>
                    <a:pt x="15589" y="0"/>
                  </a:lnTo>
                  <a:cubicBezTo>
                    <a:pt x="20546" y="3655"/>
                    <a:pt x="21600" y="10636"/>
                    <a:pt x="17943" y="15591"/>
                  </a:cubicBezTo>
                  <a:cubicBezTo>
                    <a:pt x="14287" y="20546"/>
                    <a:pt x="7304" y="21600"/>
                    <a:pt x="2347" y="17945"/>
                  </a:cubicBezTo>
                  <a:cubicBezTo>
                    <a:pt x="1452" y="17285"/>
                    <a:pt x="661" y="16495"/>
                    <a:pt x="0" y="15601"/>
                  </a:cubicBezTo>
                  <a:lnTo>
                    <a:pt x="8968" y="8972"/>
                  </a:lnTo>
                  <a:close/>
                </a:path>
              </a:pathLst>
            </a:custGeom>
            <a:solidFill>
              <a:srgbClr val="384DF3"/>
            </a:solidFill>
            <a:ln w="12700" cap="flat">
              <a:noFill/>
              <a:miter lim="400000"/>
            </a:ln>
            <a:effectLst/>
          </p:spPr>
          <p:txBody>
            <a:bodyPr wrap="square" lIns="45719" tIns="45719" rIns="45719" bIns="45719" numCol="1" anchor="ctr">
              <a:noAutofit/>
            </a:bodyPr>
            <a:lstStyle/>
            <a:p>
              <a:pPr algn="ctr"/>
              <a:endParaRPr dirty="0">
                <a:latin typeface="+mj-lt"/>
                <a:cs typeface="Calibri" panose="020F0702030404030204" charset="0"/>
              </a:endParaRPr>
            </a:p>
          </p:txBody>
        </p:sp>
        <p:sp>
          <p:nvSpPr>
            <p:cNvPr id="38" name="Circle"/>
            <p:cNvSpPr/>
            <p:nvPr/>
          </p:nvSpPr>
          <p:spPr>
            <a:xfrm>
              <a:off x="272851" y="264531"/>
              <a:ext cx="2425325" cy="2425325"/>
            </a:xfrm>
            <a:prstGeom prst="ellipse">
              <a:avLst/>
            </a:prstGeom>
            <a:solidFill>
              <a:srgbClr val="FFFFFF"/>
            </a:solidFill>
            <a:ln w="12700" cap="flat">
              <a:noFill/>
              <a:miter lim="400000"/>
            </a:ln>
            <a:effectLst>
              <a:outerShdw blurRad="635000" rotWithShape="0">
                <a:srgbClr val="000000">
                  <a:alpha val="19000"/>
                </a:srgbClr>
              </a:outerShdw>
            </a:effectLst>
          </p:spPr>
          <p:txBody>
            <a:bodyPr wrap="square" lIns="45719" tIns="45719" rIns="45719" bIns="45719" numCol="1" anchor="ctr">
              <a:noAutofit/>
            </a:bodyPr>
            <a:lstStyle/>
            <a:p>
              <a:pPr algn="ctr">
                <a:defRPr>
                  <a:solidFill>
                    <a:srgbClr val="FFFFFF"/>
                  </a:solidFill>
                </a:defRPr>
              </a:pPr>
              <a:endParaRPr dirty="0">
                <a:latin typeface="+mj-lt"/>
                <a:cs typeface="Calibri" panose="020F0702030404030204" charset="0"/>
              </a:endParaRPr>
            </a:p>
          </p:txBody>
        </p:sp>
        <p:sp>
          <p:nvSpPr>
            <p:cNvPr id="39" name="Shape"/>
            <p:cNvSpPr/>
            <p:nvPr/>
          </p:nvSpPr>
          <p:spPr>
            <a:xfrm>
              <a:off x="501651" y="265952"/>
              <a:ext cx="2195104" cy="2433545"/>
            </a:xfrm>
            <a:custGeom>
              <a:avLst/>
              <a:gdLst/>
              <a:ahLst/>
              <a:cxnLst>
                <a:cxn ang="0">
                  <a:pos x="wd2" y="hd2"/>
                </a:cxn>
                <a:cxn ang="5400000">
                  <a:pos x="wd2" y="hd2"/>
                </a:cxn>
                <a:cxn ang="10800000">
                  <a:pos x="wd2" y="hd2"/>
                </a:cxn>
                <a:cxn ang="16200000">
                  <a:pos x="wd2" y="hd2"/>
                </a:cxn>
              </a:cxnLst>
              <a:rect l="0" t="0" r="r" b="b"/>
              <a:pathLst>
                <a:path w="20282" h="19662" extrusionOk="0">
                  <a:moveTo>
                    <a:pt x="5763" y="429"/>
                  </a:moveTo>
                  <a:cubicBezTo>
                    <a:pt x="11701" y="-1153"/>
                    <a:pt x="17982" y="1774"/>
                    <a:pt x="19791" y="6967"/>
                  </a:cubicBezTo>
                  <a:cubicBezTo>
                    <a:pt x="21600" y="12160"/>
                    <a:pt x="18252" y="17652"/>
                    <a:pt x="12314" y="19234"/>
                  </a:cubicBezTo>
                  <a:cubicBezTo>
                    <a:pt x="7761" y="20447"/>
                    <a:pt x="2829" y="19022"/>
                    <a:pt x="0" y="15676"/>
                  </a:cubicBezTo>
                  <a:lnTo>
                    <a:pt x="9038" y="9832"/>
                  </a:lnTo>
                  <a:close/>
                </a:path>
              </a:pathLst>
            </a:custGeom>
            <a:solidFill>
              <a:srgbClr val="0E3EDC"/>
            </a:solidFill>
            <a:ln w="12700" cap="flat">
              <a:noFill/>
              <a:miter lim="400000"/>
            </a:ln>
            <a:effectLst/>
          </p:spPr>
          <p:txBody>
            <a:bodyPr wrap="square" lIns="45719" tIns="45719" rIns="45719" bIns="45719" numCol="1" anchor="ctr">
              <a:noAutofit/>
            </a:bodyPr>
            <a:lstStyle/>
            <a:p>
              <a:pPr algn="ctr"/>
              <a:endParaRPr dirty="0">
                <a:latin typeface="+mj-lt"/>
                <a:cs typeface="Calibri" panose="020F0702030404030204" charset="0"/>
              </a:endParaRPr>
            </a:p>
          </p:txBody>
        </p:sp>
        <p:sp>
          <p:nvSpPr>
            <p:cNvPr id="40" name="Circle"/>
            <p:cNvSpPr/>
            <p:nvPr/>
          </p:nvSpPr>
          <p:spPr>
            <a:xfrm>
              <a:off x="564487" y="543563"/>
              <a:ext cx="1843927" cy="1843927"/>
            </a:xfrm>
            <a:prstGeom prst="ellipse">
              <a:avLst/>
            </a:prstGeom>
            <a:solidFill>
              <a:srgbClr val="FFFFFF"/>
            </a:solidFill>
            <a:ln w="12700" cap="flat">
              <a:noFill/>
              <a:miter lim="400000"/>
            </a:ln>
            <a:effectLst>
              <a:outerShdw blurRad="673100" rotWithShape="0">
                <a:srgbClr val="000000">
                  <a:alpha val="25000"/>
                </a:srgbClr>
              </a:outerShdw>
            </a:effectLst>
          </p:spPr>
          <p:txBody>
            <a:bodyPr wrap="square" lIns="45719" tIns="45719" rIns="45719" bIns="45719" numCol="1" anchor="ctr">
              <a:noAutofit/>
            </a:bodyPr>
            <a:lstStyle/>
            <a:p>
              <a:pPr algn="ctr">
                <a:defRPr>
                  <a:solidFill>
                    <a:srgbClr val="FFFFFF"/>
                  </a:solidFill>
                </a:defRPr>
              </a:pPr>
              <a:endParaRPr dirty="0">
                <a:latin typeface="+mj-lt"/>
                <a:cs typeface="Calibri" panose="020F0702030404030204" charset="0"/>
              </a:endParaRPr>
            </a:p>
          </p:txBody>
        </p:sp>
        <p:sp>
          <p:nvSpPr>
            <p:cNvPr id="41" name="Shape"/>
            <p:cNvSpPr/>
            <p:nvPr/>
          </p:nvSpPr>
          <p:spPr>
            <a:xfrm>
              <a:off x="745096" y="547225"/>
              <a:ext cx="1668650" cy="1849875"/>
            </a:xfrm>
            <a:custGeom>
              <a:avLst/>
              <a:gdLst/>
              <a:ahLst/>
              <a:cxnLst>
                <a:cxn ang="0">
                  <a:pos x="wd2" y="hd2"/>
                </a:cxn>
                <a:cxn ang="5400000">
                  <a:pos x="wd2" y="hd2"/>
                </a:cxn>
                <a:cxn ang="10800000">
                  <a:pos x="wd2" y="hd2"/>
                </a:cxn>
                <a:cxn ang="16200000">
                  <a:pos x="wd2" y="hd2"/>
                </a:cxn>
              </a:cxnLst>
              <a:rect l="0" t="0" r="r" b="b"/>
              <a:pathLst>
                <a:path w="21600" h="21600" extrusionOk="0">
                  <a:moveTo>
                    <a:pt x="9627" y="0"/>
                  </a:moveTo>
                  <a:cubicBezTo>
                    <a:pt x="16240" y="0"/>
                    <a:pt x="21600" y="4835"/>
                    <a:pt x="21600" y="10800"/>
                  </a:cubicBezTo>
                  <a:cubicBezTo>
                    <a:pt x="21600" y="16765"/>
                    <a:pt x="16240" y="21600"/>
                    <a:pt x="9627" y="21600"/>
                  </a:cubicBezTo>
                  <a:cubicBezTo>
                    <a:pt x="5830" y="21600"/>
                    <a:pt x="2258" y="19975"/>
                    <a:pt x="0" y="17221"/>
                  </a:cubicBezTo>
                  <a:lnTo>
                    <a:pt x="9511" y="10799"/>
                  </a:lnTo>
                  <a:close/>
                </a:path>
              </a:pathLst>
            </a:custGeom>
            <a:solidFill>
              <a:srgbClr val="0C30AC"/>
            </a:solidFill>
            <a:ln w="12700" cap="flat">
              <a:noFill/>
              <a:miter lim="400000"/>
            </a:ln>
            <a:effectLst/>
          </p:spPr>
          <p:txBody>
            <a:bodyPr wrap="square" lIns="45719" tIns="45719" rIns="45719" bIns="45719" numCol="1" anchor="ctr">
              <a:noAutofit/>
            </a:bodyPr>
            <a:lstStyle/>
            <a:p>
              <a:pPr algn="ctr"/>
              <a:endParaRPr dirty="0">
                <a:latin typeface="+mj-lt"/>
                <a:cs typeface="Calibri" panose="020F0702030404030204" charset="0"/>
              </a:endParaRPr>
            </a:p>
          </p:txBody>
        </p:sp>
        <p:sp>
          <p:nvSpPr>
            <p:cNvPr id="42" name="Circle"/>
            <p:cNvSpPr/>
            <p:nvPr/>
          </p:nvSpPr>
          <p:spPr>
            <a:xfrm>
              <a:off x="831708" y="818314"/>
              <a:ext cx="1307609" cy="1307609"/>
            </a:xfrm>
            <a:prstGeom prst="ellipse">
              <a:avLst/>
            </a:prstGeom>
            <a:solidFill>
              <a:srgbClr val="FFFFFF"/>
            </a:solidFill>
            <a:ln w="12700" cap="flat">
              <a:noFill/>
              <a:miter lim="400000"/>
            </a:ln>
            <a:effectLst>
              <a:outerShdw blurRad="736600" rotWithShape="0">
                <a:srgbClr val="000000">
                  <a:alpha val="8000"/>
                </a:srgbClr>
              </a:outerShdw>
            </a:effectLst>
          </p:spPr>
          <p:txBody>
            <a:bodyPr wrap="square" lIns="45719" tIns="45719" rIns="45719" bIns="45719" numCol="1" anchor="ctr">
              <a:noAutofit/>
            </a:bodyPr>
            <a:lstStyle/>
            <a:p>
              <a:pPr algn="ctr">
                <a:defRPr>
                  <a:solidFill>
                    <a:srgbClr val="FFFFFF"/>
                  </a:solidFill>
                </a:defRPr>
              </a:pPr>
              <a:endParaRPr dirty="0">
                <a:latin typeface="+mj-lt"/>
                <a:cs typeface="Calibri" panose="020F0702030404030204" charset="0"/>
              </a:endParaRPr>
            </a:p>
          </p:txBody>
        </p:sp>
      </p:grpSp>
      <p:sp>
        <p:nvSpPr>
          <p:cNvPr id="43" name="矩形 4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5958840" y="1649730"/>
            <a:ext cx="5240655" cy="4219575"/>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a typeface="微软雅黑" panose="020B0703020204020201" charset="-122"/>
            </a:endParaRPr>
          </a:p>
        </p:txBody>
      </p:sp>
      <p:sp>
        <p:nvSpPr>
          <p:cNvPr id="44" name="Freeform 34"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2534935" y="3846101"/>
            <a:ext cx="540000" cy="524302"/>
          </a:xfrm>
          <a:custGeom>
            <a:avLst/>
            <a:gdLst>
              <a:gd name="T0" fmla="*/ 126 w 160"/>
              <a:gd name="T1" fmla="*/ 146 h 154"/>
              <a:gd name="T2" fmla="*/ 93 w 160"/>
              <a:gd name="T3" fmla="*/ 138 h 154"/>
              <a:gd name="T4" fmla="*/ 127 w 160"/>
              <a:gd name="T5" fmla="*/ 137 h 154"/>
              <a:gd name="T6" fmla="*/ 159 w 160"/>
              <a:gd name="T7" fmla="*/ 103 h 154"/>
              <a:gd name="T8" fmla="*/ 123 w 160"/>
              <a:gd name="T9" fmla="*/ 130 h 154"/>
              <a:gd name="T10" fmla="*/ 93 w 160"/>
              <a:gd name="T11" fmla="*/ 122 h 154"/>
              <a:gd name="T12" fmla="*/ 124 w 160"/>
              <a:gd name="T13" fmla="*/ 121 h 154"/>
              <a:gd name="T14" fmla="*/ 160 w 160"/>
              <a:gd name="T15" fmla="*/ 85 h 154"/>
              <a:gd name="T16" fmla="*/ 39 w 160"/>
              <a:gd name="T17" fmla="*/ 82 h 154"/>
              <a:gd name="T18" fmla="*/ 1 w 160"/>
              <a:gd name="T19" fmla="*/ 115 h 154"/>
              <a:gd name="T20" fmla="*/ 4 w 160"/>
              <a:gd name="T21" fmla="*/ 122 h 154"/>
              <a:gd name="T22" fmla="*/ 37 w 160"/>
              <a:gd name="T23" fmla="*/ 130 h 154"/>
              <a:gd name="T24" fmla="*/ 0 w 160"/>
              <a:gd name="T25" fmla="*/ 134 h 154"/>
              <a:gd name="T26" fmla="*/ 37 w 160"/>
              <a:gd name="T27" fmla="*/ 138 h 154"/>
              <a:gd name="T28" fmla="*/ 4 w 160"/>
              <a:gd name="T29" fmla="*/ 146 h 154"/>
              <a:gd name="T30" fmla="*/ 4 w 160"/>
              <a:gd name="T31" fmla="*/ 154 h 154"/>
              <a:gd name="T32" fmla="*/ 89 w 160"/>
              <a:gd name="T33" fmla="*/ 154 h 154"/>
              <a:gd name="T34" fmla="*/ 130 w 160"/>
              <a:gd name="T35" fmla="*/ 153 h 154"/>
              <a:gd name="T36" fmla="*/ 159 w 160"/>
              <a:gd name="T37" fmla="*/ 122 h 154"/>
              <a:gd name="T38" fmla="*/ 110 w 160"/>
              <a:gd name="T39" fmla="*/ 90 h 154"/>
              <a:gd name="T40" fmla="*/ 51 w 160"/>
              <a:gd name="T41" fmla="*/ 114 h 154"/>
              <a:gd name="T42" fmla="*/ 110 w 160"/>
              <a:gd name="T43" fmla="*/ 90 h 154"/>
              <a:gd name="T44" fmla="*/ 95 w 160"/>
              <a:gd name="T45" fmla="*/ 114 h 154"/>
              <a:gd name="T46" fmla="*/ 146 w 160"/>
              <a:gd name="T47" fmla="*/ 90 h 154"/>
              <a:gd name="T48" fmla="*/ 41 w 160"/>
              <a:gd name="T49" fmla="*/ 90 h 154"/>
              <a:gd name="T50" fmla="*/ 39 w 160"/>
              <a:gd name="T51" fmla="*/ 114 h 154"/>
              <a:gd name="T52" fmla="*/ 41 w 160"/>
              <a:gd name="T53" fmla="*/ 90 h 154"/>
              <a:gd name="T54" fmla="*/ 45 w 160"/>
              <a:gd name="T55" fmla="*/ 122 h 154"/>
              <a:gd name="T56" fmla="*/ 85 w 160"/>
              <a:gd name="T57" fmla="*/ 146 h 154"/>
              <a:gd name="T58" fmla="*/ 61 w 160"/>
              <a:gd name="T59" fmla="*/ 25 h 154"/>
              <a:gd name="T60" fmla="*/ 76 w 160"/>
              <a:gd name="T61" fmla="*/ 10 h 154"/>
              <a:gd name="T62" fmla="*/ 80 w 160"/>
              <a:gd name="T63" fmla="*/ 0 h 154"/>
              <a:gd name="T64" fmla="*/ 84 w 160"/>
              <a:gd name="T65" fmla="*/ 10 h 154"/>
              <a:gd name="T66" fmla="*/ 97 w 160"/>
              <a:gd name="T67" fmla="*/ 14 h 154"/>
              <a:gd name="T68" fmla="*/ 75 w 160"/>
              <a:gd name="T69" fmla="*/ 18 h 154"/>
              <a:gd name="T70" fmla="*/ 75 w 160"/>
              <a:gd name="T71" fmla="*/ 32 h 154"/>
              <a:gd name="T72" fmla="*/ 100 w 160"/>
              <a:gd name="T73" fmla="*/ 47 h 154"/>
              <a:gd name="T74" fmla="*/ 85 w 160"/>
              <a:gd name="T75" fmla="*/ 62 h 154"/>
              <a:gd name="T76" fmla="*/ 84 w 160"/>
              <a:gd name="T77" fmla="*/ 68 h 154"/>
              <a:gd name="T78" fmla="*/ 76 w 160"/>
              <a:gd name="T79" fmla="*/ 68 h 154"/>
              <a:gd name="T80" fmla="*/ 68 w 160"/>
              <a:gd name="T81" fmla="*/ 62 h 154"/>
              <a:gd name="T82" fmla="*/ 68 w 160"/>
              <a:gd name="T83" fmla="*/ 54 h 154"/>
              <a:gd name="T84" fmla="*/ 92 w 160"/>
              <a:gd name="T85" fmla="*/ 47 h 154"/>
              <a:gd name="T86" fmla="*/ 75 w 160"/>
              <a:gd name="T87" fmla="*/ 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54">
                <a:moveTo>
                  <a:pt x="153" y="122"/>
                </a:moveTo>
                <a:cubicBezTo>
                  <a:pt x="126" y="146"/>
                  <a:pt x="126" y="146"/>
                  <a:pt x="126" y="146"/>
                </a:cubicBezTo>
                <a:cubicBezTo>
                  <a:pt x="93" y="146"/>
                  <a:pt x="93" y="146"/>
                  <a:pt x="93" y="146"/>
                </a:cubicBezTo>
                <a:cubicBezTo>
                  <a:pt x="93" y="138"/>
                  <a:pt x="93" y="138"/>
                  <a:pt x="93" y="138"/>
                </a:cubicBezTo>
                <a:cubicBezTo>
                  <a:pt x="125" y="138"/>
                  <a:pt x="125" y="138"/>
                  <a:pt x="125" y="138"/>
                </a:cubicBezTo>
                <a:cubicBezTo>
                  <a:pt x="126" y="138"/>
                  <a:pt x="127" y="138"/>
                  <a:pt x="127" y="137"/>
                </a:cubicBezTo>
                <a:cubicBezTo>
                  <a:pt x="159" y="109"/>
                  <a:pt x="159" y="109"/>
                  <a:pt x="159" y="109"/>
                </a:cubicBezTo>
                <a:cubicBezTo>
                  <a:pt x="160" y="108"/>
                  <a:pt x="160" y="105"/>
                  <a:pt x="159" y="103"/>
                </a:cubicBezTo>
                <a:cubicBezTo>
                  <a:pt x="157" y="102"/>
                  <a:pt x="155" y="102"/>
                  <a:pt x="153" y="103"/>
                </a:cubicBezTo>
                <a:cubicBezTo>
                  <a:pt x="123" y="130"/>
                  <a:pt x="123" y="130"/>
                  <a:pt x="123" y="130"/>
                </a:cubicBezTo>
                <a:cubicBezTo>
                  <a:pt x="93" y="130"/>
                  <a:pt x="93" y="130"/>
                  <a:pt x="93" y="130"/>
                </a:cubicBezTo>
                <a:cubicBezTo>
                  <a:pt x="93" y="122"/>
                  <a:pt x="93" y="122"/>
                  <a:pt x="93" y="122"/>
                </a:cubicBezTo>
                <a:cubicBezTo>
                  <a:pt x="121" y="122"/>
                  <a:pt x="121" y="122"/>
                  <a:pt x="121" y="122"/>
                </a:cubicBezTo>
                <a:cubicBezTo>
                  <a:pt x="122" y="122"/>
                  <a:pt x="123" y="122"/>
                  <a:pt x="124" y="121"/>
                </a:cubicBezTo>
                <a:cubicBezTo>
                  <a:pt x="159" y="89"/>
                  <a:pt x="159" y="89"/>
                  <a:pt x="159" y="89"/>
                </a:cubicBezTo>
                <a:cubicBezTo>
                  <a:pt x="160" y="88"/>
                  <a:pt x="160" y="86"/>
                  <a:pt x="160" y="85"/>
                </a:cubicBezTo>
                <a:cubicBezTo>
                  <a:pt x="159" y="83"/>
                  <a:pt x="158" y="82"/>
                  <a:pt x="156" y="82"/>
                </a:cubicBezTo>
                <a:cubicBezTo>
                  <a:pt x="39" y="82"/>
                  <a:pt x="39" y="82"/>
                  <a:pt x="39" y="82"/>
                </a:cubicBezTo>
                <a:cubicBezTo>
                  <a:pt x="38" y="82"/>
                  <a:pt x="37" y="83"/>
                  <a:pt x="36" y="83"/>
                </a:cubicBezTo>
                <a:cubicBezTo>
                  <a:pt x="1" y="115"/>
                  <a:pt x="1" y="115"/>
                  <a:pt x="1" y="115"/>
                </a:cubicBezTo>
                <a:cubicBezTo>
                  <a:pt x="0" y="116"/>
                  <a:pt x="0" y="118"/>
                  <a:pt x="0" y="120"/>
                </a:cubicBezTo>
                <a:cubicBezTo>
                  <a:pt x="1" y="121"/>
                  <a:pt x="2" y="122"/>
                  <a:pt x="4" y="122"/>
                </a:cubicBezTo>
                <a:cubicBezTo>
                  <a:pt x="37" y="122"/>
                  <a:pt x="37" y="122"/>
                  <a:pt x="37" y="122"/>
                </a:cubicBezTo>
                <a:cubicBezTo>
                  <a:pt x="37" y="130"/>
                  <a:pt x="37" y="130"/>
                  <a:pt x="37" y="130"/>
                </a:cubicBezTo>
                <a:cubicBezTo>
                  <a:pt x="4" y="130"/>
                  <a:pt x="4" y="130"/>
                  <a:pt x="4" y="130"/>
                </a:cubicBezTo>
                <a:cubicBezTo>
                  <a:pt x="2" y="130"/>
                  <a:pt x="0" y="132"/>
                  <a:pt x="0" y="134"/>
                </a:cubicBezTo>
                <a:cubicBezTo>
                  <a:pt x="0" y="137"/>
                  <a:pt x="2" y="138"/>
                  <a:pt x="4" y="138"/>
                </a:cubicBezTo>
                <a:cubicBezTo>
                  <a:pt x="37" y="138"/>
                  <a:pt x="37" y="138"/>
                  <a:pt x="37" y="138"/>
                </a:cubicBezTo>
                <a:cubicBezTo>
                  <a:pt x="37" y="146"/>
                  <a:pt x="37" y="146"/>
                  <a:pt x="37" y="146"/>
                </a:cubicBezTo>
                <a:cubicBezTo>
                  <a:pt x="4" y="146"/>
                  <a:pt x="4" y="146"/>
                  <a:pt x="4" y="146"/>
                </a:cubicBezTo>
                <a:cubicBezTo>
                  <a:pt x="2" y="146"/>
                  <a:pt x="0" y="148"/>
                  <a:pt x="0" y="150"/>
                </a:cubicBezTo>
                <a:cubicBezTo>
                  <a:pt x="0" y="153"/>
                  <a:pt x="2" y="154"/>
                  <a:pt x="4" y="154"/>
                </a:cubicBezTo>
                <a:cubicBezTo>
                  <a:pt x="41" y="154"/>
                  <a:pt x="41" y="154"/>
                  <a:pt x="41" y="154"/>
                </a:cubicBezTo>
                <a:cubicBezTo>
                  <a:pt x="89" y="154"/>
                  <a:pt x="89" y="154"/>
                  <a:pt x="89" y="154"/>
                </a:cubicBezTo>
                <a:cubicBezTo>
                  <a:pt x="127" y="154"/>
                  <a:pt x="127" y="154"/>
                  <a:pt x="127" y="154"/>
                </a:cubicBezTo>
                <a:cubicBezTo>
                  <a:pt x="128" y="154"/>
                  <a:pt x="129" y="154"/>
                  <a:pt x="130" y="153"/>
                </a:cubicBezTo>
                <a:cubicBezTo>
                  <a:pt x="159" y="128"/>
                  <a:pt x="159" y="128"/>
                  <a:pt x="159" y="128"/>
                </a:cubicBezTo>
                <a:cubicBezTo>
                  <a:pt x="160" y="126"/>
                  <a:pt x="160" y="124"/>
                  <a:pt x="159" y="122"/>
                </a:cubicBezTo>
                <a:cubicBezTo>
                  <a:pt x="157" y="120"/>
                  <a:pt x="155" y="120"/>
                  <a:pt x="153" y="122"/>
                </a:cubicBezTo>
                <a:close/>
                <a:moveTo>
                  <a:pt x="110" y="90"/>
                </a:moveTo>
                <a:cubicBezTo>
                  <a:pt x="83" y="114"/>
                  <a:pt x="83" y="114"/>
                  <a:pt x="83" y="114"/>
                </a:cubicBezTo>
                <a:cubicBezTo>
                  <a:pt x="51" y="114"/>
                  <a:pt x="51" y="114"/>
                  <a:pt x="51" y="114"/>
                </a:cubicBezTo>
                <a:cubicBezTo>
                  <a:pt x="77" y="90"/>
                  <a:pt x="77" y="90"/>
                  <a:pt x="77" y="90"/>
                </a:cubicBezTo>
                <a:cubicBezTo>
                  <a:pt x="110" y="90"/>
                  <a:pt x="110" y="90"/>
                  <a:pt x="110" y="90"/>
                </a:cubicBezTo>
                <a:close/>
                <a:moveTo>
                  <a:pt x="119" y="114"/>
                </a:moveTo>
                <a:cubicBezTo>
                  <a:pt x="95" y="114"/>
                  <a:pt x="95" y="114"/>
                  <a:pt x="95" y="114"/>
                </a:cubicBezTo>
                <a:cubicBezTo>
                  <a:pt x="122" y="90"/>
                  <a:pt x="122" y="90"/>
                  <a:pt x="122" y="90"/>
                </a:cubicBezTo>
                <a:cubicBezTo>
                  <a:pt x="146" y="90"/>
                  <a:pt x="146" y="90"/>
                  <a:pt x="146" y="90"/>
                </a:cubicBezTo>
                <a:lnTo>
                  <a:pt x="119" y="114"/>
                </a:lnTo>
                <a:close/>
                <a:moveTo>
                  <a:pt x="41" y="90"/>
                </a:moveTo>
                <a:cubicBezTo>
                  <a:pt x="65" y="90"/>
                  <a:pt x="65" y="90"/>
                  <a:pt x="65" y="90"/>
                </a:cubicBezTo>
                <a:cubicBezTo>
                  <a:pt x="39" y="114"/>
                  <a:pt x="39" y="114"/>
                  <a:pt x="39" y="114"/>
                </a:cubicBezTo>
                <a:cubicBezTo>
                  <a:pt x="14" y="114"/>
                  <a:pt x="14" y="114"/>
                  <a:pt x="14" y="114"/>
                </a:cubicBezTo>
                <a:lnTo>
                  <a:pt x="41" y="90"/>
                </a:lnTo>
                <a:close/>
                <a:moveTo>
                  <a:pt x="45" y="146"/>
                </a:moveTo>
                <a:cubicBezTo>
                  <a:pt x="45" y="122"/>
                  <a:pt x="45" y="122"/>
                  <a:pt x="45" y="122"/>
                </a:cubicBezTo>
                <a:cubicBezTo>
                  <a:pt x="85" y="122"/>
                  <a:pt x="85" y="122"/>
                  <a:pt x="85" y="122"/>
                </a:cubicBezTo>
                <a:cubicBezTo>
                  <a:pt x="85" y="146"/>
                  <a:pt x="85" y="146"/>
                  <a:pt x="85" y="146"/>
                </a:cubicBezTo>
                <a:cubicBezTo>
                  <a:pt x="45" y="146"/>
                  <a:pt x="45" y="146"/>
                  <a:pt x="45" y="146"/>
                </a:cubicBezTo>
                <a:close/>
                <a:moveTo>
                  <a:pt x="61" y="25"/>
                </a:moveTo>
                <a:cubicBezTo>
                  <a:pt x="61" y="17"/>
                  <a:pt x="67" y="10"/>
                  <a:pt x="75" y="10"/>
                </a:cubicBezTo>
                <a:cubicBezTo>
                  <a:pt x="76" y="10"/>
                  <a:pt x="76" y="10"/>
                  <a:pt x="76" y="10"/>
                </a:cubicBezTo>
                <a:cubicBezTo>
                  <a:pt x="76" y="4"/>
                  <a:pt x="76" y="4"/>
                  <a:pt x="76" y="4"/>
                </a:cubicBezTo>
                <a:cubicBezTo>
                  <a:pt x="76" y="2"/>
                  <a:pt x="78" y="0"/>
                  <a:pt x="80" y="0"/>
                </a:cubicBezTo>
                <a:cubicBezTo>
                  <a:pt x="83" y="0"/>
                  <a:pt x="84" y="2"/>
                  <a:pt x="84" y="4"/>
                </a:cubicBezTo>
                <a:cubicBezTo>
                  <a:pt x="84" y="10"/>
                  <a:pt x="84" y="10"/>
                  <a:pt x="84" y="10"/>
                </a:cubicBezTo>
                <a:cubicBezTo>
                  <a:pt x="93" y="10"/>
                  <a:pt x="93" y="10"/>
                  <a:pt x="93" y="10"/>
                </a:cubicBezTo>
                <a:cubicBezTo>
                  <a:pt x="95" y="10"/>
                  <a:pt x="97" y="12"/>
                  <a:pt x="97" y="14"/>
                </a:cubicBezTo>
                <a:cubicBezTo>
                  <a:pt x="97" y="17"/>
                  <a:pt x="95" y="18"/>
                  <a:pt x="93" y="18"/>
                </a:cubicBezTo>
                <a:cubicBezTo>
                  <a:pt x="75" y="18"/>
                  <a:pt x="75" y="18"/>
                  <a:pt x="75" y="18"/>
                </a:cubicBezTo>
                <a:cubicBezTo>
                  <a:pt x="72" y="18"/>
                  <a:pt x="69" y="21"/>
                  <a:pt x="69" y="25"/>
                </a:cubicBezTo>
                <a:cubicBezTo>
                  <a:pt x="69" y="29"/>
                  <a:pt x="72" y="32"/>
                  <a:pt x="75" y="32"/>
                </a:cubicBezTo>
                <a:cubicBezTo>
                  <a:pt x="85" y="32"/>
                  <a:pt x="85" y="32"/>
                  <a:pt x="85" y="32"/>
                </a:cubicBezTo>
                <a:cubicBezTo>
                  <a:pt x="94" y="32"/>
                  <a:pt x="100" y="39"/>
                  <a:pt x="100" y="47"/>
                </a:cubicBezTo>
                <a:cubicBezTo>
                  <a:pt x="100" y="55"/>
                  <a:pt x="94" y="62"/>
                  <a:pt x="86" y="62"/>
                </a:cubicBezTo>
                <a:cubicBezTo>
                  <a:pt x="86" y="62"/>
                  <a:pt x="85" y="62"/>
                  <a:pt x="85" y="62"/>
                </a:cubicBezTo>
                <a:cubicBezTo>
                  <a:pt x="84" y="62"/>
                  <a:pt x="84" y="62"/>
                  <a:pt x="84" y="62"/>
                </a:cubicBezTo>
                <a:cubicBezTo>
                  <a:pt x="84" y="68"/>
                  <a:pt x="84" y="68"/>
                  <a:pt x="84" y="68"/>
                </a:cubicBezTo>
                <a:cubicBezTo>
                  <a:pt x="84" y="70"/>
                  <a:pt x="83" y="72"/>
                  <a:pt x="80" y="72"/>
                </a:cubicBezTo>
                <a:cubicBezTo>
                  <a:pt x="78" y="72"/>
                  <a:pt x="76" y="70"/>
                  <a:pt x="76" y="68"/>
                </a:cubicBezTo>
                <a:cubicBezTo>
                  <a:pt x="76" y="62"/>
                  <a:pt x="76" y="62"/>
                  <a:pt x="76" y="62"/>
                </a:cubicBezTo>
                <a:cubicBezTo>
                  <a:pt x="68" y="62"/>
                  <a:pt x="68" y="62"/>
                  <a:pt x="68" y="62"/>
                </a:cubicBezTo>
                <a:cubicBezTo>
                  <a:pt x="65" y="62"/>
                  <a:pt x="64" y="60"/>
                  <a:pt x="64" y="58"/>
                </a:cubicBezTo>
                <a:cubicBezTo>
                  <a:pt x="64" y="56"/>
                  <a:pt x="65" y="54"/>
                  <a:pt x="68" y="54"/>
                </a:cubicBezTo>
                <a:cubicBezTo>
                  <a:pt x="85" y="54"/>
                  <a:pt x="85" y="54"/>
                  <a:pt x="85" y="54"/>
                </a:cubicBezTo>
                <a:cubicBezTo>
                  <a:pt x="89" y="54"/>
                  <a:pt x="92" y="51"/>
                  <a:pt x="92" y="47"/>
                </a:cubicBezTo>
                <a:cubicBezTo>
                  <a:pt x="92" y="43"/>
                  <a:pt x="89" y="40"/>
                  <a:pt x="85" y="40"/>
                </a:cubicBezTo>
                <a:cubicBezTo>
                  <a:pt x="75" y="40"/>
                  <a:pt x="75" y="40"/>
                  <a:pt x="75" y="40"/>
                </a:cubicBezTo>
                <a:cubicBezTo>
                  <a:pt x="67" y="40"/>
                  <a:pt x="61" y="33"/>
                  <a:pt x="61" y="25"/>
                </a:cubicBezTo>
                <a:close/>
              </a:path>
            </a:pathLst>
          </a:custGeom>
          <a:solidFill>
            <a:srgbClr val="0D37D4"/>
          </a:solidFill>
          <a:ln>
            <a:noFill/>
          </a:ln>
        </p:spPr>
        <p:txBody>
          <a:bodyPr vert="horz" wrap="square" lIns="91440" tIns="45720" rIns="91440" bIns="45720" numCol="1" anchor="t" anchorCtr="0" compatLnSpc="1"/>
          <a:lstStyle/>
          <a:p>
            <a:endParaRPr lang="en-US" dirty="0"/>
          </a:p>
        </p:txBody>
      </p:sp>
      <p:sp>
        <p:nvSpPr>
          <p:cNvPr id="2"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414770" y="1878965"/>
            <a:ext cx="4189730" cy="996950"/>
          </a:xfrm>
          <a:prstGeom prst="rect">
            <a:avLst/>
          </a:prstGeom>
          <a:noFill/>
        </p:spPr>
        <p:txBody>
          <a:bodyPr wrap="square" lIns="0" tIns="36000" rIns="216000" bIns="36000" rtlCol="0">
            <a:spAutoFit/>
          </a:bodyPr>
          <a:lstStyle/>
          <a:p>
            <a:pPr>
              <a:lnSpc>
                <a:spcPct val="120000"/>
              </a:lnSpc>
              <a:spcBef>
                <a:spcPts val="600"/>
              </a:spcBef>
            </a:pPr>
            <a:r>
              <a:rPr lang="zh-CN" altLang="en-US" sz="1600" noProof="0" dirty="0">
                <a:ln>
                  <a:noFill/>
                </a:ln>
                <a:solidFill>
                  <a:schemeClr val="bg1"/>
                </a:solidFill>
                <a:effectLst/>
                <a:uLnTx/>
                <a:uFillTx/>
                <a:latin typeface="微软雅黑" panose="020B0703020204020201" charset="-122"/>
                <a:ea typeface="微软雅黑" panose="020B0703020204020201" charset="-122"/>
                <a:sym typeface="+mn-ea"/>
              </a:rPr>
              <a:t>单击输入内容</a:t>
            </a:r>
          </a:p>
          <a:p>
            <a:pPr>
              <a:lnSpc>
                <a:spcPct val="150000"/>
              </a:lnSpc>
              <a:spcBef>
                <a:spcPts val="600"/>
              </a:spcBef>
            </a:pP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Microsoft YaHei Regular" panose="020B0703020204020201" charset="-122"/>
                <a:ea typeface="Microsoft YaHei Regular" panose="020B0703020204020201" charset="-122"/>
                <a:sym typeface="+mn-ea"/>
              </a:rPr>
              <a:t>。</a:t>
            </a: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p>
        </p:txBody>
      </p:sp>
      <p:sp>
        <p:nvSpPr>
          <p:cNvPr id="7"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414770" y="3169285"/>
            <a:ext cx="4189730" cy="996950"/>
          </a:xfrm>
          <a:prstGeom prst="rect">
            <a:avLst/>
          </a:prstGeom>
          <a:noFill/>
        </p:spPr>
        <p:txBody>
          <a:bodyPr wrap="square" lIns="0" tIns="36000" rIns="216000" bIns="36000" rtlCol="0">
            <a:spAutoFit/>
          </a:bodyPr>
          <a:lstStyle/>
          <a:p>
            <a:pPr>
              <a:lnSpc>
                <a:spcPct val="120000"/>
              </a:lnSpc>
              <a:spcBef>
                <a:spcPts val="600"/>
              </a:spcBef>
            </a:pPr>
            <a:r>
              <a:rPr sz="1600" noProof="0" dirty="0">
                <a:ln>
                  <a:noFill/>
                </a:ln>
                <a:solidFill>
                  <a:schemeClr val="bg1"/>
                </a:solidFill>
                <a:effectLst/>
                <a:uLnTx/>
                <a:uFillTx/>
                <a:latin typeface="微软雅黑" panose="020B0703020204020201" charset="-122"/>
                <a:ea typeface="微软雅黑" panose="020B0703020204020201" charset="-122"/>
                <a:cs typeface="微软雅黑" panose="020B0703020204020201" charset="-122"/>
                <a:sym typeface="+mn-ea"/>
              </a:rPr>
              <a:t>单击输入内容</a:t>
            </a:r>
          </a:p>
          <a:p>
            <a:pPr>
              <a:lnSpc>
                <a:spcPct val="150000"/>
              </a:lnSpc>
              <a:spcBef>
                <a:spcPts val="600"/>
              </a:spcBef>
            </a:pP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Microsoft YaHei Regular" panose="020B0703020204020201" charset="-122"/>
                <a:ea typeface="Microsoft YaHei Regular" panose="020B0703020204020201" charset="-122"/>
                <a:sym typeface="+mn-ea"/>
              </a:rPr>
              <a:t>。</a:t>
            </a: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p>
        </p:txBody>
      </p:sp>
      <p:sp>
        <p:nvSpPr>
          <p:cNvPr id="8"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414770" y="4459605"/>
            <a:ext cx="4189730" cy="1071245"/>
          </a:xfrm>
          <a:prstGeom prst="rect">
            <a:avLst/>
          </a:prstGeom>
          <a:noFill/>
        </p:spPr>
        <p:txBody>
          <a:bodyPr wrap="square" lIns="0" tIns="36000" rIns="216000" bIns="36000" rtlCol="0">
            <a:spAutoFit/>
          </a:bodyPr>
          <a:lstStyle/>
          <a:p>
            <a:pPr>
              <a:lnSpc>
                <a:spcPct val="150000"/>
              </a:lnSpc>
              <a:spcBef>
                <a:spcPts val="600"/>
              </a:spcBef>
            </a:pPr>
            <a:r>
              <a:rPr sz="1600" noProof="0" dirty="0">
                <a:ln>
                  <a:noFill/>
                </a:ln>
                <a:solidFill>
                  <a:schemeClr val="bg1"/>
                </a:solidFill>
                <a:effectLst/>
                <a:uLnTx/>
                <a:uFillTx/>
                <a:latin typeface="微软雅黑" panose="020B0703020204020201" charset="-122"/>
                <a:ea typeface="微软雅黑" panose="020B0703020204020201" charset="-122"/>
                <a:cs typeface="微软雅黑" panose="020B0703020204020201" charset="-122"/>
                <a:sym typeface="+mn-ea"/>
              </a:rPr>
              <a:t>单击输入内容</a:t>
            </a:r>
          </a:p>
          <a:p>
            <a:pPr>
              <a:lnSpc>
                <a:spcPct val="150000"/>
              </a:lnSpc>
              <a:spcBef>
                <a:spcPts val="600"/>
              </a:spcBef>
            </a:pP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Microsoft YaHei Regular" panose="020B0703020204020201" charset="-122"/>
                <a:ea typeface="Microsoft YaHei Regular" panose="020B0703020204020201" charset="-122"/>
                <a:sym typeface="+mn-ea"/>
              </a:rPr>
              <a:t>。</a:t>
            </a: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p>
        </p:txBody>
      </p:sp>
      <p:sp>
        <p:nvSpPr>
          <p:cNvPr id="11" name="文本框 10"/>
          <p:cNvSpPr txBox="1"/>
          <p:nvPr/>
        </p:nvSpPr>
        <p:spPr>
          <a:xfrm>
            <a:off x="553720" y="66040"/>
            <a:ext cx="6479540" cy="583565"/>
          </a:xfrm>
          <a:prstGeom prst="rect">
            <a:avLst/>
          </a:prstGeom>
          <a:noFill/>
        </p:spPr>
        <p:txBody>
          <a:bodyPr wrap="square" rtlCol="0" anchor="t">
            <a:spAutoFit/>
          </a:bodyPr>
          <a:lstStyle/>
          <a:p>
            <a:pPr marL="0" lvl="2" algn="l"/>
            <a:r>
              <a:rPr lang="en-US" sz="3200" b="1">
                <a:solidFill>
                  <a:schemeClr val="bg1"/>
                </a:solidFill>
                <a:latin typeface="微软雅黑" panose="020B0703020204020201" charset="-122"/>
                <a:ea typeface="微软雅黑" panose="020B0703020204020201" charset="-122"/>
                <a:cs typeface="微软雅黑" panose="020B0703020204020201" charset="-122"/>
                <a:sym typeface="+mn-ea"/>
              </a:rPr>
              <a:t>单击输入内容</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9" name="文本框 8"/>
          <p:cNvSpPr txBox="1"/>
          <p:nvPr/>
        </p:nvSpPr>
        <p:spPr>
          <a:xfrm>
            <a:off x="996950" y="1567180"/>
            <a:ext cx="5213985" cy="337185"/>
          </a:xfrm>
          <a:prstGeom prst="rect">
            <a:avLst/>
          </a:prstGeom>
          <a:noFill/>
        </p:spPr>
        <p:txBody>
          <a:bodyPr wrap="square" rtlCol="0" anchor="t">
            <a:spAutoFit/>
          </a:bodyPr>
          <a:lstStyle/>
          <a:p>
            <a:pPr algn="just"/>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a:t>
            </a: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400" b="1">
                <a:latin typeface="微软雅黑" panose="020B0703020204020201" charset="-122"/>
                <a:ea typeface="微软雅黑" panose="020B0703020204020201" charset="-122"/>
                <a:cs typeface="微软雅黑" panose="020B0703020204020201" charset="-122"/>
                <a:sym typeface="+mn-ea"/>
              </a:rPr>
              <a:t>,</a:t>
            </a:r>
            <a:r>
              <a:rPr sz="1400" b="1">
                <a:latin typeface="微软雅黑" panose="020B0703020204020201" charset="-122"/>
                <a:ea typeface="微软雅黑" panose="020B0703020204020201" charset="-122"/>
                <a:cs typeface="微软雅黑" panose="020B0703020204020201" charset="-122"/>
                <a:sym typeface="+mn-ea"/>
              </a:rPr>
              <a:t>单击输入内容</a:t>
            </a:r>
            <a:r>
              <a:rPr lang="zh-CN" altLang="de-DE" sz="1400" dirty="0">
                <a:latin typeface="微软雅黑" panose="020B0703020204020201" charset="-122"/>
                <a:ea typeface="微软雅黑" panose="020B0703020204020201" charset="-122"/>
                <a:sym typeface="+mn-ea"/>
              </a:rPr>
              <a:t>。</a:t>
            </a:r>
            <a:endParaRPr lang="zh-CN" sz="140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sp>
        <p:nvSpPr>
          <p:cNvPr id="10" name="矩形 9"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1143000" y="2722989"/>
            <a:ext cx="2286000" cy="2650699"/>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3" name="矩形 2"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3660140" y="3377565"/>
            <a:ext cx="2286000" cy="19954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12" name="矩形 11"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6177762" y="2336800"/>
            <a:ext cx="2286000" cy="3829049"/>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800"/>
          </a:p>
        </p:txBody>
      </p:sp>
      <p:sp>
        <p:nvSpPr>
          <p:cNvPr id="13" name="矩形 12"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8695143" y="1584357"/>
            <a:ext cx="2286000" cy="378933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21" name="矩形 20"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142911" y="5232400"/>
            <a:ext cx="2286090" cy="141289"/>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800" dirty="0"/>
          </a:p>
        </p:txBody>
      </p:sp>
      <p:sp>
        <p:nvSpPr>
          <p:cNvPr id="22" name="矩形 2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3660291" y="5232400"/>
            <a:ext cx="2286090" cy="141289"/>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800" dirty="0"/>
          </a:p>
        </p:txBody>
      </p:sp>
      <p:sp>
        <p:nvSpPr>
          <p:cNvPr id="24" name="矩形 2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8695686" y="5232400"/>
            <a:ext cx="2286090" cy="141289"/>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800" dirty="0"/>
          </a:p>
        </p:txBody>
      </p:sp>
      <p:sp>
        <p:nvSpPr>
          <p:cNvPr id="25"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443653" y="2911435"/>
            <a:ext cx="2002398" cy="809625"/>
          </a:xfrm>
          <a:prstGeom prst="rect">
            <a:avLst/>
          </a:prstGeom>
          <a:noFill/>
        </p:spPr>
        <p:txBody>
          <a:bodyPr wrap="square" lIns="0" tIns="36000" rIns="216000" bIns="36000" rtlCol="0">
            <a:spAutoFit/>
          </a:bodyPr>
          <a:lstStyle/>
          <a:p>
            <a:pPr>
              <a:lnSpc>
                <a:spcPct val="120000"/>
              </a:lnSpc>
              <a:spcBef>
                <a:spcPts val="600"/>
              </a:spcBef>
            </a:pPr>
            <a:r>
              <a:rPr lang="en-US" sz="4000" dirty="0">
                <a:solidFill>
                  <a:srgbClr val="1043EF"/>
                </a:solidFill>
                <a:latin typeface="Microsoft YaHei Regular" panose="020B0703020204020201" charset="-122"/>
                <a:ea typeface="Microsoft YaHei Regular" panose="020B0703020204020201" charset="-122"/>
              </a:rPr>
              <a:t>70%</a:t>
            </a:r>
          </a:p>
        </p:txBody>
      </p:sp>
      <p:sp>
        <p:nvSpPr>
          <p:cNvPr id="26"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3896145" y="3479023"/>
            <a:ext cx="2002398" cy="809625"/>
          </a:xfrm>
          <a:prstGeom prst="rect">
            <a:avLst/>
          </a:prstGeom>
          <a:noFill/>
        </p:spPr>
        <p:txBody>
          <a:bodyPr wrap="square" lIns="0" tIns="36000" rIns="216000" bIns="36000" rtlCol="0">
            <a:spAutoFit/>
          </a:bodyPr>
          <a:lstStyle/>
          <a:p>
            <a:pPr>
              <a:lnSpc>
                <a:spcPct val="120000"/>
              </a:lnSpc>
              <a:spcBef>
                <a:spcPts val="600"/>
              </a:spcBef>
            </a:pPr>
            <a:r>
              <a:rPr lang="en-US" sz="4000" dirty="0">
                <a:solidFill>
                  <a:srgbClr val="0D37D4"/>
                </a:solidFill>
                <a:latin typeface="Microsoft YaHei Regular" panose="020B0703020204020201" charset="-122"/>
                <a:ea typeface="Microsoft YaHei Regular" panose="020B0703020204020201" charset="-122"/>
              </a:rPr>
              <a:t>50%</a:t>
            </a:r>
          </a:p>
        </p:txBody>
      </p:sp>
      <p:sp>
        <p:nvSpPr>
          <p:cNvPr id="27"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388097" y="2669413"/>
            <a:ext cx="2002398" cy="809625"/>
          </a:xfrm>
          <a:prstGeom prst="rect">
            <a:avLst/>
          </a:prstGeom>
          <a:noFill/>
        </p:spPr>
        <p:txBody>
          <a:bodyPr wrap="square" lIns="0" tIns="36000" rIns="216000" bIns="36000" rtlCol="0">
            <a:spAutoFit/>
          </a:bodyPr>
          <a:lstStyle/>
          <a:p>
            <a:pPr>
              <a:lnSpc>
                <a:spcPct val="120000"/>
              </a:lnSpc>
              <a:spcBef>
                <a:spcPts val="600"/>
              </a:spcBef>
            </a:pPr>
            <a:r>
              <a:rPr lang="en-US" sz="4000" b="1" dirty="0">
                <a:solidFill>
                  <a:schemeClr val="bg1"/>
                </a:solidFill>
                <a:latin typeface="Microsoft YaHei Bold" panose="020B0703020204020201" charset="-122"/>
                <a:ea typeface="Microsoft YaHei Bold" panose="020B0703020204020201" charset="-122"/>
              </a:rPr>
              <a:t>85%</a:t>
            </a:r>
          </a:p>
        </p:txBody>
      </p:sp>
      <p:sp>
        <p:nvSpPr>
          <p:cNvPr id="28"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8966207" y="1837876"/>
            <a:ext cx="2002398" cy="809625"/>
          </a:xfrm>
          <a:prstGeom prst="rect">
            <a:avLst/>
          </a:prstGeom>
          <a:noFill/>
        </p:spPr>
        <p:txBody>
          <a:bodyPr wrap="square" lIns="0" tIns="36000" rIns="216000" bIns="36000" rtlCol="0">
            <a:spAutoFit/>
          </a:bodyPr>
          <a:lstStyle/>
          <a:p>
            <a:pPr>
              <a:lnSpc>
                <a:spcPct val="120000"/>
              </a:lnSpc>
              <a:spcBef>
                <a:spcPts val="600"/>
              </a:spcBef>
            </a:pPr>
            <a:r>
              <a:rPr lang="en-US" sz="4000" dirty="0">
                <a:solidFill>
                  <a:srgbClr val="0D37D4"/>
                </a:solidFill>
                <a:latin typeface="Microsoft YaHei Regular" panose="020B0703020204020201" charset="-122"/>
                <a:ea typeface="Microsoft YaHei Regular" panose="020B0703020204020201" charset="-122"/>
              </a:rPr>
              <a:t>99.7%</a:t>
            </a:r>
          </a:p>
        </p:txBody>
      </p:sp>
      <p:sp>
        <p:nvSpPr>
          <p:cNvPr id="29" name="矩形 28"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6177762" y="5232400"/>
            <a:ext cx="2286090" cy="933449"/>
          </a:xfrm>
          <a:prstGeom prst="rect">
            <a:avLst/>
          </a:prstGeom>
          <a:solidFill>
            <a:srgbClr val="0C30A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800" dirty="0"/>
          </a:p>
        </p:txBody>
      </p:sp>
      <p:sp>
        <p:nvSpPr>
          <p:cNvPr id="18"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443355" y="3822700"/>
            <a:ext cx="1936750" cy="1106170"/>
          </a:xfrm>
          <a:prstGeom prst="rect">
            <a:avLst/>
          </a:prstGeom>
          <a:noFill/>
        </p:spPr>
        <p:txBody>
          <a:bodyPr wrap="square" lIns="0" tIns="36000" rIns="216000" bIns="36000" rtlCol="0">
            <a:spAutoFit/>
          </a:bodyPr>
          <a:lstStyle/>
          <a:p>
            <a:pPr algn="just">
              <a:lnSpc>
                <a:spcPct val="120000"/>
              </a:lnSpc>
              <a:spcBef>
                <a:spcPts val="600"/>
              </a:spcBef>
            </a:pPr>
            <a:r>
              <a:rPr lang="zh-CN" altLang="en-US" sz="1600" dirty="0">
                <a:solidFill>
                  <a:schemeClr val="tx1"/>
                </a:solidFill>
                <a:effectLst/>
                <a:latin typeface="微软雅黑" panose="020B0703020204020201" charset="-122"/>
                <a:ea typeface="微软雅黑" panose="020B0703020204020201" charset="-122"/>
                <a:sym typeface="+mn-ea"/>
              </a:rPr>
              <a:t>单击输入内容</a:t>
            </a:r>
          </a:p>
          <a:p>
            <a:pPr algn="just">
              <a:lnSpc>
                <a:spcPct val="120000"/>
              </a:lnSpc>
              <a:spcBef>
                <a:spcPts val="600"/>
              </a:spcBef>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endParaRPr lang="en-US" sz="1200" dirty="0">
              <a:solidFill>
                <a:schemeClr val="tx1">
                  <a:lumMod val="65000"/>
                  <a:lumOff val="35000"/>
                </a:schemeClr>
              </a:solidFill>
            </a:endParaRPr>
          </a:p>
        </p:txBody>
      </p:sp>
      <p:sp>
        <p:nvSpPr>
          <p:cNvPr id="4"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3920490" y="4240530"/>
            <a:ext cx="1979930" cy="885190"/>
          </a:xfrm>
          <a:prstGeom prst="rect">
            <a:avLst/>
          </a:prstGeom>
          <a:noFill/>
        </p:spPr>
        <p:txBody>
          <a:bodyPr wrap="square" lIns="0" tIns="36000" rIns="216000" bIns="36000" rtlCol="0">
            <a:spAutoFit/>
          </a:bodyPr>
          <a:lstStyle/>
          <a:p>
            <a:pPr algn="just">
              <a:lnSpc>
                <a:spcPct val="120000"/>
              </a:lnSpc>
              <a:spcBef>
                <a:spcPts val="600"/>
              </a:spcBef>
            </a:pPr>
            <a:r>
              <a:rPr lang="zh-CN" altLang="en-US" sz="1600" dirty="0">
                <a:solidFill>
                  <a:schemeClr val="tx1"/>
                </a:solidFill>
                <a:effectLst/>
                <a:latin typeface="微软雅黑" panose="020B0703020204020201" charset="-122"/>
                <a:ea typeface="微软雅黑" panose="020B0703020204020201" charset="-122"/>
                <a:sym typeface="+mn-ea"/>
              </a:rPr>
              <a:t>单击输入内容</a:t>
            </a:r>
          </a:p>
          <a:p>
            <a:pPr algn="just">
              <a:lnSpc>
                <a:spcPct val="120000"/>
              </a:lnSpc>
              <a:spcBef>
                <a:spcPts val="600"/>
              </a:spcBef>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tx1">
                  <a:lumMod val="65000"/>
                  <a:lumOff val="35000"/>
                </a:schemeClr>
              </a:solidFill>
            </a:endParaRPr>
          </a:p>
        </p:txBody>
      </p:sp>
      <p:sp>
        <p:nvSpPr>
          <p:cNvPr id="16"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8966207" y="2763520"/>
            <a:ext cx="1936750" cy="2145030"/>
          </a:xfrm>
          <a:prstGeom prst="rect">
            <a:avLst/>
          </a:prstGeom>
          <a:noFill/>
        </p:spPr>
        <p:txBody>
          <a:bodyPr wrap="square" lIns="0" tIns="36000" rIns="216000" bIns="36000" rtlCol="0">
            <a:spAutoFit/>
          </a:bodyPr>
          <a:lstStyle/>
          <a:p>
            <a:pPr algn="just">
              <a:lnSpc>
                <a:spcPct val="120000"/>
              </a:lnSpc>
              <a:spcBef>
                <a:spcPts val="600"/>
              </a:spcBef>
            </a:pPr>
            <a:r>
              <a:rPr lang="zh-CN" altLang="en-US" sz="1600" dirty="0">
                <a:solidFill>
                  <a:schemeClr val="tx1"/>
                </a:solidFill>
                <a:effectLst/>
                <a:latin typeface="微软雅黑" panose="020B0703020204020201" charset="-122"/>
                <a:ea typeface="微软雅黑" panose="020B0703020204020201" charset="-122"/>
                <a:sym typeface="+mn-ea"/>
              </a:rPr>
              <a:t>单击输入内容</a:t>
            </a:r>
          </a:p>
          <a:p>
            <a:pPr algn="just">
              <a:lnSpc>
                <a:spcPct val="120000"/>
              </a:lnSpc>
              <a:spcBef>
                <a:spcPts val="600"/>
              </a:spcBef>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p>
          <a:p>
            <a:pPr algn="just">
              <a:lnSpc>
                <a:spcPct val="120000"/>
              </a:lnSpc>
              <a:spcBef>
                <a:spcPts val="600"/>
              </a:spcBef>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endParaRPr lang="en-US" sz="1200" dirty="0">
              <a:solidFill>
                <a:schemeClr val="tx1">
                  <a:lumMod val="65000"/>
                  <a:lumOff val="35000"/>
                </a:schemeClr>
              </a:solidFill>
            </a:endParaRPr>
          </a:p>
          <a:p>
            <a:pPr algn="just">
              <a:lnSpc>
                <a:spcPct val="120000"/>
              </a:lnSpc>
              <a:spcBef>
                <a:spcPts val="600"/>
              </a:spcBef>
            </a:pPr>
            <a:endParaRPr lang="en-US" sz="1200" dirty="0">
              <a:solidFill>
                <a:schemeClr val="tx1">
                  <a:lumMod val="65000"/>
                  <a:lumOff val="35000"/>
                </a:schemeClr>
              </a:solidFill>
            </a:endParaRPr>
          </a:p>
        </p:txBody>
      </p:sp>
      <p:sp>
        <p:nvSpPr>
          <p:cNvPr id="17"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441447" y="3479165"/>
            <a:ext cx="1936750" cy="1625600"/>
          </a:xfrm>
          <a:prstGeom prst="rect">
            <a:avLst/>
          </a:prstGeom>
          <a:noFill/>
        </p:spPr>
        <p:txBody>
          <a:bodyPr wrap="square" lIns="0" tIns="36000" rIns="216000" bIns="36000" rtlCol="0">
            <a:spAutoFit/>
          </a:bodyPr>
          <a:lstStyle/>
          <a:p>
            <a:pPr algn="just">
              <a:lnSpc>
                <a:spcPct val="120000"/>
              </a:lnSpc>
              <a:spcBef>
                <a:spcPts val="600"/>
              </a:spcBef>
            </a:pPr>
            <a:r>
              <a:rPr lang="zh-CN" altLang="en-US" sz="1600" dirty="0">
                <a:solidFill>
                  <a:schemeClr val="bg1"/>
                </a:solidFill>
                <a:effectLst/>
                <a:latin typeface="微软雅黑" panose="020B0703020204020201" charset="-122"/>
                <a:ea typeface="微软雅黑" panose="020B0703020204020201" charset="-122"/>
                <a:sym typeface="+mn-ea"/>
              </a:rPr>
              <a:t>单击输入内容</a:t>
            </a:r>
          </a:p>
          <a:p>
            <a:pPr algn="just">
              <a:lnSpc>
                <a:spcPct val="120000"/>
              </a:lnSpc>
              <a:spcBef>
                <a:spcPts val="600"/>
              </a:spcBef>
            </a:pP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a:t>
            </a:r>
            <a:r>
              <a:rPr lang="zh-CN" altLang="de-DE" sz="1200" dirty="0">
                <a:solidFill>
                  <a:schemeClr val="bg1"/>
                </a:solidFill>
                <a:latin typeface="Microsoft YaHei Regular" panose="020B0703020204020201" charset="-122"/>
                <a:ea typeface="Microsoft YaHei Regular" panose="020B0703020204020201" charset="-122"/>
                <a:sym typeface="+mn-ea"/>
              </a:rPr>
              <a:t>。</a:t>
            </a:r>
          </a:p>
          <a:p>
            <a:pPr algn="just">
              <a:lnSpc>
                <a:spcPct val="120000"/>
              </a:lnSpc>
              <a:spcBef>
                <a:spcPts val="600"/>
              </a:spcBef>
            </a:pP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p>
        </p:txBody>
      </p:sp>
      <p:sp>
        <p:nvSpPr>
          <p:cNvPr id="19"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441440" y="5373370"/>
            <a:ext cx="1979930" cy="513080"/>
          </a:xfrm>
          <a:prstGeom prst="rect">
            <a:avLst/>
          </a:prstGeom>
          <a:noFill/>
        </p:spPr>
        <p:txBody>
          <a:bodyPr wrap="square" lIns="0" tIns="36000" rIns="216000" bIns="36000" rtlCol="0">
            <a:spAutoFit/>
          </a:bodyPr>
          <a:lstStyle/>
          <a:p>
            <a:pPr algn="just">
              <a:lnSpc>
                <a:spcPct val="120000"/>
              </a:lnSpc>
              <a:spcBef>
                <a:spcPts val="600"/>
              </a:spcBef>
            </a:pPr>
            <a:r>
              <a:rPr lang="de-DE" sz="1200" dirty="0">
                <a:solidFill>
                  <a:schemeClr val="bg1"/>
                </a:solidFill>
                <a:latin typeface="Microsoft YaHei Regular" panose="020B0703020204020201" charset="-122"/>
                <a:ea typeface="Microsoft YaHei Regular" panose="020B0703020204020201" charset="-122"/>
                <a:sym typeface="+mn-ea"/>
              </a:rPr>
              <a:t>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solidFill>
                <a:latin typeface="Microsoft YaHei Regular" panose="020B0703020204020201" charset="-122"/>
                <a:ea typeface="Microsoft YaHei Regular" panose="020B0703020204020201" charset="-122"/>
                <a:sym typeface="+mn-ea"/>
              </a:rPr>
              <a:t>正文</a:t>
            </a:r>
            <a:r>
              <a:rPr lang="de-DE" sz="1200" dirty="0">
                <a:solidFill>
                  <a:schemeClr val="bg1"/>
                </a:solidFill>
                <a:latin typeface="Microsoft YaHei Regular" panose="020B0703020204020201" charset="-122"/>
                <a:ea typeface="Microsoft YaHei Regular"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grpSp>
        <p:nvGrpSpPr>
          <p:cNvPr id="38" name="组合 37"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GrpSpPr/>
          <p:nvPr/>
        </p:nvGrpSpPr>
        <p:grpSpPr>
          <a:xfrm>
            <a:off x="4316352" y="1911565"/>
            <a:ext cx="3563333" cy="3668329"/>
            <a:chOff x="4364612" y="2058885"/>
            <a:chExt cx="3563333" cy="3668329"/>
          </a:xfrm>
        </p:grpSpPr>
        <p:sp>
          <p:nvSpPr>
            <p:cNvPr id="2" name="Freeform: Shape 87"/>
            <p:cNvSpPr/>
            <p:nvPr/>
          </p:nvSpPr>
          <p:spPr bwMode="auto">
            <a:xfrm>
              <a:off x="4364612" y="2110410"/>
              <a:ext cx="2986551" cy="3568140"/>
            </a:xfrm>
            <a:custGeom>
              <a:avLst/>
              <a:gdLst>
                <a:gd name="connsiteX0" fmla="*/ 2310129 w 4020619"/>
                <a:gd name="connsiteY0" fmla="*/ 0 h 4998340"/>
                <a:gd name="connsiteX1" fmla="*/ 2310181 w 4020619"/>
                <a:gd name="connsiteY1" fmla="*/ 2014 h 4998340"/>
                <a:gd name="connsiteX2" fmla="*/ 2436136 w 4020619"/>
                <a:gd name="connsiteY2" fmla="*/ 1301 h 4998340"/>
                <a:gd name="connsiteX3" fmla="*/ 4003751 w 4020619"/>
                <a:gd name="connsiteY3" fmla="*/ 2364981 h 4998340"/>
                <a:gd name="connsiteX4" fmla="*/ 2727883 w 4020619"/>
                <a:gd name="connsiteY4" fmla="*/ 4994909 h 4998340"/>
                <a:gd name="connsiteX5" fmla="*/ 2573669 w 4020619"/>
                <a:gd name="connsiteY5" fmla="*/ 4995301 h 4998340"/>
                <a:gd name="connsiteX6" fmla="*/ 2439693 w 4020619"/>
                <a:gd name="connsiteY6" fmla="*/ 4973373 h 4998340"/>
                <a:gd name="connsiteX7" fmla="*/ 2432688 w 4020619"/>
                <a:gd name="connsiteY7" fmla="*/ 4973292 h 4998340"/>
                <a:gd name="connsiteX8" fmla="*/ 3 w 4020619"/>
                <a:gd name="connsiteY8" fmla="*/ 2315951 h 4998340"/>
                <a:gd name="connsiteX9" fmla="*/ 1994346 w 4020619"/>
                <a:gd name="connsiteY9" fmla="*/ 52936 h 4998340"/>
                <a:gd name="connsiteX10" fmla="*/ 2121653 w 4020619"/>
                <a:gd name="connsiteY10" fmla="*/ 31595 h 4998340"/>
                <a:gd name="connsiteX11" fmla="*/ 2129572 w 4020619"/>
                <a:gd name="connsiteY11" fmla="*/ 28807 h 4998340"/>
                <a:gd name="connsiteX12" fmla="*/ 2281467 w 4020619"/>
                <a:gd name="connsiteY12" fmla="*/ 2176 h 4998340"/>
                <a:gd name="connsiteX13" fmla="*/ 2297696 w 4020619"/>
                <a:gd name="connsiteY13" fmla="*/ 2084 h 499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20619" h="4998340">
                  <a:moveTo>
                    <a:pt x="2310129" y="0"/>
                  </a:moveTo>
                  <a:lnTo>
                    <a:pt x="2310181" y="2014"/>
                  </a:lnTo>
                  <a:lnTo>
                    <a:pt x="2436136" y="1301"/>
                  </a:lnTo>
                  <a:cubicBezTo>
                    <a:pt x="3204504" y="61266"/>
                    <a:pt x="3887497" y="1071531"/>
                    <a:pt x="4003751" y="2364981"/>
                  </a:cubicBezTo>
                  <a:cubicBezTo>
                    <a:pt x="4127755" y="3741907"/>
                    <a:pt x="3554579" y="4920555"/>
                    <a:pt x="2727883" y="4994909"/>
                  </a:cubicBezTo>
                  <a:cubicBezTo>
                    <a:pt x="2676215" y="4999384"/>
                    <a:pt x="2624762" y="4999449"/>
                    <a:pt x="2573669" y="4995301"/>
                  </a:cubicBezTo>
                  <a:lnTo>
                    <a:pt x="2439693" y="4973373"/>
                  </a:lnTo>
                  <a:lnTo>
                    <a:pt x="2432688" y="4973292"/>
                  </a:lnTo>
                  <a:cubicBezTo>
                    <a:pt x="2289429" y="4970778"/>
                    <a:pt x="-2668" y="4890329"/>
                    <a:pt x="3" y="2315951"/>
                  </a:cubicBezTo>
                  <a:cubicBezTo>
                    <a:pt x="3" y="1670527"/>
                    <a:pt x="484582" y="383715"/>
                    <a:pt x="1994346" y="52936"/>
                  </a:cubicBezTo>
                  <a:lnTo>
                    <a:pt x="2121653" y="31595"/>
                  </a:lnTo>
                  <a:lnTo>
                    <a:pt x="2129572" y="28807"/>
                  </a:lnTo>
                  <a:cubicBezTo>
                    <a:pt x="2179131" y="15773"/>
                    <a:pt x="2229799" y="6823"/>
                    <a:pt x="2281467" y="2176"/>
                  </a:cubicBezTo>
                  <a:lnTo>
                    <a:pt x="2297696" y="2084"/>
                  </a:lnTo>
                  <a:close/>
                </a:path>
              </a:pathLst>
            </a:custGeom>
            <a:solidFill>
              <a:srgbClr val="0D37D4"/>
            </a:solidFill>
            <a:ln w="6350" cap="flat">
              <a:noFill/>
              <a:prstDash val="solid"/>
              <a:miter lim="800000"/>
            </a:ln>
          </p:spPr>
          <p:txBody>
            <a:bodyPr vert="horz" wrap="square" lIns="91440" tIns="45720" rIns="91440" bIns="45720" numCol="1" anchor="t" anchorCtr="0" compatLnSpc="1">
              <a:noAutofit/>
            </a:bodyPr>
            <a:lstStyle/>
            <a:p>
              <a:endParaRPr lang="en-US"/>
            </a:p>
          </p:txBody>
        </p:sp>
        <p:sp>
          <p:nvSpPr>
            <p:cNvPr id="5" name="Freeform 17"/>
            <p:cNvSpPr/>
            <p:nvPr/>
          </p:nvSpPr>
          <p:spPr bwMode="auto">
            <a:xfrm>
              <a:off x="5112290" y="2058885"/>
              <a:ext cx="2315353" cy="3668329"/>
            </a:xfrm>
            <a:custGeom>
              <a:avLst/>
              <a:gdLst>
                <a:gd name="T0" fmla="*/ 1132 w 1177"/>
                <a:gd name="T1" fmla="*/ 885 h 1866"/>
                <a:gd name="T2" fmla="*/ 669 w 1177"/>
                <a:gd name="T3" fmla="*/ 1840 h 1866"/>
                <a:gd name="T4" fmla="*/ 45 w 1177"/>
                <a:gd name="T5" fmla="*/ 982 h 1866"/>
                <a:gd name="T6" fmla="*/ 507 w 1177"/>
                <a:gd name="T7" fmla="*/ 27 h 1866"/>
                <a:gd name="T8" fmla="*/ 1132 w 1177"/>
                <a:gd name="T9" fmla="*/ 885 h 1866"/>
              </a:gdLst>
              <a:ahLst/>
              <a:cxnLst>
                <a:cxn ang="0">
                  <a:pos x="T0" y="T1"/>
                </a:cxn>
                <a:cxn ang="0">
                  <a:pos x="T2" y="T3"/>
                </a:cxn>
                <a:cxn ang="0">
                  <a:pos x="T4" y="T5"/>
                </a:cxn>
                <a:cxn ang="0">
                  <a:pos x="T6" y="T7"/>
                </a:cxn>
                <a:cxn ang="0">
                  <a:pos x="T8" y="T9"/>
                </a:cxn>
              </a:cxnLst>
              <a:rect l="0" t="0" r="r" b="b"/>
              <a:pathLst>
                <a:path w="1177" h="1866">
                  <a:moveTo>
                    <a:pt x="1132" y="885"/>
                  </a:moveTo>
                  <a:cubicBezTo>
                    <a:pt x="1177" y="1385"/>
                    <a:pt x="969" y="1813"/>
                    <a:pt x="669" y="1840"/>
                  </a:cubicBezTo>
                  <a:cubicBezTo>
                    <a:pt x="369" y="1866"/>
                    <a:pt x="89" y="1482"/>
                    <a:pt x="45" y="982"/>
                  </a:cubicBezTo>
                  <a:cubicBezTo>
                    <a:pt x="0" y="481"/>
                    <a:pt x="207" y="54"/>
                    <a:pt x="507" y="27"/>
                  </a:cubicBezTo>
                  <a:cubicBezTo>
                    <a:pt x="808" y="0"/>
                    <a:pt x="1087" y="384"/>
                    <a:pt x="1132" y="885"/>
                  </a:cubicBezTo>
                  <a:close/>
                </a:path>
              </a:pathLst>
            </a:custGeom>
            <a:solidFill>
              <a:srgbClr val="708EF5"/>
            </a:solidFill>
            <a:ln w="6350" cap="flat">
              <a:noFill/>
              <a:prstDash val="solid"/>
              <a:miter lim="800000"/>
            </a:ln>
          </p:spPr>
          <p:txBody>
            <a:bodyPr vert="horz" wrap="square" lIns="91440" tIns="45720" rIns="91440" bIns="45720" numCol="1" anchor="t" anchorCtr="0" compatLnSpc="1"/>
            <a:lstStyle/>
            <a:p>
              <a:endParaRPr lang="en-US"/>
            </a:p>
          </p:txBody>
        </p:sp>
        <p:sp>
          <p:nvSpPr>
            <p:cNvPr id="6" name="Freeform: Shape 89"/>
            <p:cNvSpPr/>
            <p:nvPr/>
          </p:nvSpPr>
          <p:spPr bwMode="auto">
            <a:xfrm>
              <a:off x="5524500" y="3006301"/>
              <a:ext cx="2369769" cy="2404973"/>
            </a:xfrm>
            <a:custGeom>
              <a:avLst/>
              <a:gdLst>
                <a:gd name="connsiteX0" fmla="*/ 2314335 w 3319631"/>
                <a:gd name="connsiteY0" fmla="*/ 0 h 3368947"/>
                <a:gd name="connsiteX1" fmla="*/ 3207007 w 3319631"/>
                <a:gd name="connsiteY1" fmla="*/ 391077 h 3368947"/>
                <a:gd name="connsiteX2" fmla="*/ 3207105 w 3319631"/>
                <a:gd name="connsiteY2" fmla="*/ 391752 h 3368947"/>
                <a:gd name="connsiteX3" fmla="*/ 3208993 w 3319631"/>
                <a:gd name="connsiteY3" fmla="*/ 397869 h 3368947"/>
                <a:gd name="connsiteX4" fmla="*/ 1603462 w 3319631"/>
                <a:gd name="connsiteY4" fmla="*/ 3352564 h 3368947"/>
                <a:gd name="connsiteX5" fmla="*/ 0 w 3319631"/>
                <a:gd name="connsiteY5" fmla="*/ 2214835 h 3368947"/>
                <a:gd name="connsiteX6" fmla="*/ 8817 w 3319631"/>
                <a:gd name="connsiteY6" fmla="*/ 2213302 h 3368947"/>
                <a:gd name="connsiteX7" fmla="*/ 20652 w 3319631"/>
                <a:gd name="connsiteY7" fmla="*/ 2211170 h 3368947"/>
                <a:gd name="connsiteX8" fmla="*/ 0 w 3319631"/>
                <a:gd name="connsiteY8" fmla="*/ 2214269 h 3368947"/>
                <a:gd name="connsiteX9" fmla="*/ 2314335 w 3319631"/>
                <a:gd name="connsiteY9" fmla="*/ 0 h 336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9631" h="3368947">
                  <a:moveTo>
                    <a:pt x="2314335" y="0"/>
                  </a:moveTo>
                  <a:cubicBezTo>
                    <a:pt x="2314335" y="0"/>
                    <a:pt x="3135373" y="104654"/>
                    <a:pt x="3207007" y="391077"/>
                  </a:cubicBezTo>
                  <a:lnTo>
                    <a:pt x="3207105" y="391752"/>
                  </a:lnTo>
                  <a:lnTo>
                    <a:pt x="3208993" y="397869"/>
                  </a:lnTo>
                  <a:cubicBezTo>
                    <a:pt x="3250563" y="535164"/>
                    <a:pt x="3880112" y="2741431"/>
                    <a:pt x="1603462" y="3352564"/>
                  </a:cubicBezTo>
                  <a:cubicBezTo>
                    <a:pt x="1603462" y="3352564"/>
                    <a:pt x="355407" y="3594985"/>
                    <a:pt x="0" y="2214835"/>
                  </a:cubicBezTo>
                  <a:cubicBezTo>
                    <a:pt x="0" y="2214835"/>
                    <a:pt x="3000" y="2214327"/>
                    <a:pt x="8817" y="2213302"/>
                  </a:cubicBezTo>
                  <a:lnTo>
                    <a:pt x="20652" y="2211170"/>
                  </a:lnTo>
                  <a:lnTo>
                    <a:pt x="0" y="2214269"/>
                  </a:lnTo>
                  <a:cubicBezTo>
                    <a:pt x="2314335" y="0"/>
                    <a:pt x="2314335" y="0"/>
                    <a:pt x="2314335" y="0"/>
                  </a:cubicBezTo>
                  <a:close/>
                </a:path>
              </a:pathLst>
            </a:custGeom>
            <a:solidFill>
              <a:srgbClr val="3A50FB"/>
            </a:solidFill>
            <a:ln w="6350" cap="flat">
              <a:noFill/>
              <a:prstDash val="solid"/>
              <a:miter lim="800000"/>
            </a:ln>
          </p:spPr>
          <p:txBody>
            <a:bodyPr vert="horz" wrap="square" lIns="91440" tIns="45720" rIns="91440" bIns="45720" numCol="1" anchor="t" anchorCtr="0" compatLnSpc="1">
              <a:noAutofit/>
            </a:bodyPr>
            <a:lstStyle/>
            <a:p>
              <a:endParaRPr lang="en-US"/>
            </a:p>
          </p:txBody>
        </p:sp>
        <p:sp>
          <p:nvSpPr>
            <p:cNvPr id="7" name="Freeform 18"/>
            <p:cNvSpPr/>
            <p:nvPr/>
          </p:nvSpPr>
          <p:spPr bwMode="auto">
            <a:xfrm>
              <a:off x="5524500" y="3006301"/>
              <a:ext cx="2403445" cy="1580689"/>
            </a:xfrm>
            <a:custGeom>
              <a:avLst/>
              <a:gdLst>
                <a:gd name="T0" fmla="*/ 0 w 1222"/>
                <a:gd name="T1" fmla="*/ 804 h 804"/>
                <a:gd name="T2" fmla="*/ 840 w 1222"/>
                <a:gd name="T3" fmla="*/ 0 h 804"/>
                <a:gd name="T4" fmla="*/ 1164 w 1222"/>
                <a:gd name="T5" fmla="*/ 142 h 804"/>
                <a:gd name="T6" fmla="*/ 444 w 1222"/>
                <a:gd name="T7" fmla="*/ 706 h 804"/>
                <a:gd name="T8" fmla="*/ 0 w 1222"/>
                <a:gd name="T9" fmla="*/ 804 h 804"/>
              </a:gdLst>
              <a:ahLst/>
              <a:cxnLst>
                <a:cxn ang="0">
                  <a:pos x="T0" y="T1"/>
                </a:cxn>
                <a:cxn ang="0">
                  <a:pos x="T2" y="T3"/>
                </a:cxn>
                <a:cxn ang="0">
                  <a:pos x="T4" y="T5"/>
                </a:cxn>
                <a:cxn ang="0">
                  <a:pos x="T6" y="T7"/>
                </a:cxn>
                <a:cxn ang="0">
                  <a:pos x="T8" y="T9"/>
                </a:cxn>
              </a:cxnLst>
              <a:rect l="0" t="0" r="r" b="b"/>
              <a:pathLst>
                <a:path w="1222" h="804">
                  <a:moveTo>
                    <a:pt x="0" y="804"/>
                  </a:moveTo>
                  <a:cubicBezTo>
                    <a:pt x="840" y="0"/>
                    <a:pt x="840" y="0"/>
                    <a:pt x="840" y="0"/>
                  </a:cubicBezTo>
                  <a:cubicBezTo>
                    <a:pt x="840" y="0"/>
                    <a:pt x="1138" y="38"/>
                    <a:pt x="1164" y="142"/>
                  </a:cubicBezTo>
                  <a:cubicBezTo>
                    <a:pt x="1164" y="142"/>
                    <a:pt x="1222" y="420"/>
                    <a:pt x="444" y="706"/>
                  </a:cubicBezTo>
                  <a:cubicBezTo>
                    <a:pt x="305" y="757"/>
                    <a:pt x="214" y="772"/>
                    <a:pt x="0" y="804"/>
                  </a:cubicBezTo>
                  <a:close/>
                </a:path>
              </a:pathLst>
            </a:custGeom>
            <a:solidFill>
              <a:srgbClr val="8996FD"/>
            </a:solidFill>
            <a:ln w="6350" cap="flat">
              <a:noFill/>
              <a:prstDash val="solid"/>
              <a:miter lim="800000"/>
            </a:ln>
          </p:spPr>
          <p:txBody>
            <a:bodyPr vert="horz" wrap="square" lIns="91440" tIns="45720" rIns="91440" bIns="45720" numCol="1" anchor="t" anchorCtr="0" compatLnSpc="1"/>
            <a:lstStyle/>
            <a:p>
              <a:endParaRPr lang="en-US"/>
            </a:p>
          </p:txBody>
        </p:sp>
        <p:sp>
          <p:nvSpPr>
            <p:cNvPr id="8" name="Freeform: Shape 91"/>
            <p:cNvSpPr/>
            <p:nvPr/>
          </p:nvSpPr>
          <p:spPr bwMode="auto">
            <a:xfrm>
              <a:off x="5497206" y="2519304"/>
              <a:ext cx="1920464" cy="1934714"/>
            </a:xfrm>
            <a:custGeom>
              <a:avLst/>
              <a:gdLst>
                <a:gd name="connsiteX0" fmla="*/ 2185854 w 2690233"/>
                <a:gd name="connsiteY0" fmla="*/ 1254142 h 2710196"/>
                <a:gd name="connsiteX1" fmla="*/ 2232790 w 2690233"/>
                <a:gd name="connsiteY1" fmla="*/ 1328883 h 2710196"/>
                <a:gd name="connsiteX2" fmla="*/ 2375826 w 2690233"/>
                <a:gd name="connsiteY2" fmla="*/ 1595158 h 2710196"/>
                <a:gd name="connsiteX3" fmla="*/ 2439745 w 2690233"/>
                <a:gd name="connsiteY3" fmla="*/ 1734956 h 2710196"/>
                <a:gd name="connsiteX4" fmla="*/ 2435942 w 2690233"/>
                <a:gd name="connsiteY4" fmla="*/ 1725116 h 2710196"/>
                <a:gd name="connsiteX5" fmla="*/ 2200475 w 2690233"/>
                <a:gd name="connsiteY5" fmla="*/ 1275550 h 2710196"/>
                <a:gd name="connsiteX6" fmla="*/ 504975 w 2690233"/>
                <a:gd name="connsiteY6" fmla="*/ 1 h 2710196"/>
                <a:gd name="connsiteX7" fmla="*/ 2690233 w 2690233"/>
                <a:gd name="connsiteY7" fmla="*/ 1741600 h 2710196"/>
                <a:gd name="connsiteX8" fmla="*/ 2446129 w 2690233"/>
                <a:gd name="connsiteY8" fmla="*/ 1741600 h 2710196"/>
                <a:gd name="connsiteX9" fmla="*/ 2442783 w 2690233"/>
                <a:gd name="connsiteY9" fmla="*/ 1741600 h 2710196"/>
                <a:gd name="connsiteX10" fmla="*/ 2443428 w 2690233"/>
                <a:gd name="connsiteY10" fmla="*/ 1743011 h 2710196"/>
                <a:gd name="connsiteX11" fmla="*/ 225055 w 2690233"/>
                <a:gd name="connsiteY11" fmla="*/ 2710196 h 2710196"/>
                <a:gd name="connsiteX12" fmla="*/ 429688 w 2690233"/>
                <a:gd name="connsiteY12" fmla="*/ 323252 h 2710196"/>
                <a:gd name="connsiteX13" fmla="*/ 514339 w 2690233"/>
                <a:gd name="connsiteY13" fmla="*/ 233065 h 2710196"/>
                <a:gd name="connsiteX14" fmla="*/ 489912 w 2690233"/>
                <a:gd name="connsiteY14" fmla="*/ 160705 h 2710196"/>
                <a:gd name="connsiteX15" fmla="*/ 436382 w 2690233"/>
                <a:gd name="connsiteY15" fmla="*/ 2135 h 2710196"/>
                <a:gd name="connsiteX16" fmla="*/ 504975 w 2690233"/>
                <a:gd name="connsiteY16" fmla="*/ 1 h 2710196"/>
                <a:gd name="connsiteX0-1" fmla="*/ 2185854 w 2690233"/>
                <a:gd name="connsiteY0-2" fmla="*/ 1254142 h 2710196"/>
                <a:gd name="connsiteX1-3" fmla="*/ 2232790 w 2690233"/>
                <a:gd name="connsiteY1-4" fmla="*/ 1328883 h 2710196"/>
                <a:gd name="connsiteX2-5" fmla="*/ 2439745 w 2690233"/>
                <a:gd name="connsiteY2-6" fmla="*/ 1734956 h 2710196"/>
                <a:gd name="connsiteX3-7" fmla="*/ 2435942 w 2690233"/>
                <a:gd name="connsiteY3-8" fmla="*/ 1725116 h 2710196"/>
                <a:gd name="connsiteX4-9" fmla="*/ 2200475 w 2690233"/>
                <a:gd name="connsiteY4-10" fmla="*/ 1275550 h 2710196"/>
                <a:gd name="connsiteX5-11" fmla="*/ 2185854 w 2690233"/>
                <a:gd name="connsiteY5-12" fmla="*/ 1254142 h 2710196"/>
                <a:gd name="connsiteX6-13" fmla="*/ 504975 w 2690233"/>
                <a:gd name="connsiteY6-14" fmla="*/ 1 h 2710196"/>
                <a:gd name="connsiteX7-15" fmla="*/ 2690233 w 2690233"/>
                <a:gd name="connsiteY7-16" fmla="*/ 1741600 h 2710196"/>
                <a:gd name="connsiteX8-17" fmla="*/ 2446129 w 2690233"/>
                <a:gd name="connsiteY8-18" fmla="*/ 1741600 h 2710196"/>
                <a:gd name="connsiteX9-19" fmla="*/ 2442783 w 2690233"/>
                <a:gd name="connsiteY9-20" fmla="*/ 1741600 h 2710196"/>
                <a:gd name="connsiteX10-21" fmla="*/ 2443428 w 2690233"/>
                <a:gd name="connsiteY10-22" fmla="*/ 1743011 h 2710196"/>
                <a:gd name="connsiteX11-23" fmla="*/ 225055 w 2690233"/>
                <a:gd name="connsiteY11-24" fmla="*/ 2710196 h 2710196"/>
                <a:gd name="connsiteX12-25" fmla="*/ 429688 w 2690233"/>
                <a:gd name="connsiteY12-26" fmla="*/ 323252 h 2710196"/>
                <a:gd name="connsiteX13-27" fmla="*/ 514339 w 2690233"/>
                <a:gd name="connsiteY13-28" fmla="*/ 233065 h 2710196"/>
                <a:gd name="connsiteX14-29" fmla="*/ 489912 w 2690233"/>
                <a:gd name="connsiteY14-30" fmla="*/ 160705 h 2710196"/>
                <a:gd name="connsiteX15-31" fmla="*/ 436382 w 2690233"/>
                <a:gd name="connsiteY15-32" fmla="*/ 2135 h 2710196"/>
                <a:gd name="connsiteX16-33" fmla="*/ 504975 w 2690233"/>
                <a:gd name="connsiteY16-34" fmla="*/ 1 h 2710196"/>
                <a:gd name="connsiteX0-35" fmla="*/ 2185854 w 2690233"/>
                <a:gd name="connsiteY0-36" fmla="*/ 1254142 h 2710196"/>
                <a:gd name="connsiteX1-37" fmla="*/ 2439745 w 2690233"/>
                <a:gd name="connsiteY1-38" fmla="*/ 1734956 h 2710196"/>
                <a:gd name="connsiteX2-39" fmla="*/ 2435942 w 2690233"/>
                <a:gd name="connsiteY2-40" fmla="*/ 1725116 h 2710196"/>
                <a:gd name="connsiteX3-41" fmla="*/ 2200475 w 2690233"/>
                <a:gd name="connsiteY3-42" fmla="*/ 1275550 h 2710196"/>
                <a:gd name="connsiteX4-43" fmla="*/ 2185854 w 2690233"/>
                <a:gd name="connsiteY4-44" fmla="*/ 1254142 h 2710196"/>
                <a:gd name="connsiteX5-45" fmla="*/ 504975 w 2690233"/>
                <a:gd name="connsiteY5-46" fmla="*/ 1 h 2710196"/>
                <a:gd name="connsiteX6-47" fmla="*/ 2690233 w 2690233"/>
                <a:gd name="connsiteY6-48" fmla="*/ 1741600 h 2710196"/>
                <a:gd name="connsiteX7-49" fmla="*/ 2446129 w 2690233"/>
                <a:gd name="connsiteY7-50" fmla="*/ 1741600 h 2710196"/>
                <a:gd name="connsiteX8-51" fmla="*/ 2442783 w 2690233"/>
                <a:gd name="connsiteY8-52" fmla="*/ 1741600 h 2710196"/>
                <a:gd name="connsiteX9-53" fmla="*/ 2443428 w 2690233"/>
                <a:gd name="connsiteY9-54" fmla="*/ 1743011 h 2710196"/>
                <a:gd name="connsiteX10-55" fmla="*/ 225055 w 2690233"/>
                <a:gd name="connsiteY10-56" fmla="*/ 2710196 h 2710196"/>
                <a:gd name="connsiteX11-57" fmla="*/ 429688 w 2690233"/>
                <a:gd name="connsiteY11-58" fmla="*/ 323252 h 2710196"/>
                <a:gd name="connsiteX12-59" fmla="*/ 514339 w 2690233"/>
                <a:gd name="connsiteY12-60" fmla="*/ 233065 h 2710196"/>
                <a:gd name="connsiteX13-61" fmla="*/ 489912 w 2690233"/>
                <a:gd name="connsiteY13-62" fmla="*/ 160705 h 2710196"/>
                <a:gd name="connsiteX14-63" fmla="*/ 436382 w 2690233"/>
                <a:gd name="connsiteY14-64" fmla="*/ 2135 h 2710196"/>
                <a:gd name="connsiteX15-65" fmla="*/ 504975 w 2690233"/>
                <a:gd name="connsiteY15-66" fmla="*/ 1 h 2710196"/>
                <a:gd name="connsiteX0-67" fmla="*/ 2200475 w 2690233"/>
                <a:gd name="connsiteY0-68" fmla="*/ 1275550 h 2710196"/>
                <a:gd name="connsiteX1-69" fmla="*/ 2439745 w 2690233"/>
                <a:gd name="connsiteY1-70" fmla="*/ 1734956 h 2710196"/>
                <a:gd name="connsiteX2-71" fmla="*/ 2435942 w 2690233"/>
                <a:gd name="connsiteY2-72" fmla="*/ 1725116 h 2710196"/>
                <a:gd name="connsiteX3-73" fmla="*/ 2200475 w 2690233"/>
                <a:gd name="connsiteY3-74" fmla="*/ 1275550 h 2710196"/>
                <a:gd name="connsiteX4-75" fmla="*/ 504975 w 2690233"/>
                <a:gd name="connsiteY4-76" fmla="*/ 1 h 2710196"/>
                <a:gd name="connsiteX5-77" fmla="*/ 2690233 w 2690233"/>
                <a:gd name="connsiteY5-78" fmla="*/ 1741600 h 2710196"/>
                <a:gd name="connsiteX6-79" fmla="*/ 2446129 w 2690233"/>
                <a:gd name="connsiteY6-80" fmla="*/ 1741600 h 2710196"/>
                <a:gd name="connsiteX7-81" fmla="*/ 2442783 w 2690233"/>
                <a:gd name="connsiteY7-82" fmla="*/ 1741600 h 2710196"/>
                <a:gd name="connsiteX8-83" fmla="*/ 2443428 w 2690233"/>
                <a:gd name="connsiteY8-84" fmla="*/ 1743011 h 2710196"/>
                <a:gd name="connsiteX9-85" fmla="*/ 225055 w 2690233"/>
                <a:gd name="connsiteY9-86" fmla="*/ 2710196 h 2710196"/>
                <a:gd name="connsiteX10-87" fmla="*/ 429688 w 2690233"/>
                <a:gd name="connsiteY10-88" fmla="*/ 323252 h 2710196"/>
                <a:gd name="connsiteX11-89" fmla="*/ 514339 w 2690233"/>
                <a:gd name="connsiteY11-90" fmla="*/ 233065 h 2710196"/>
                <a:gd name="connsiteX12-91" fmla="*/ 489912 w 2690233"/>
                <a:gd name="connsiteY12-92" fmla="*/ 160705 h 2710196"/>
                <a:gd name="connsiteX13-93" fmla="*/ 436382 w 2690233"/>
                <a:gd name="connsiteY13-94" fmla="*/ 2135 h 2710196"/>
                <a:gd name="connsiteX14-95" fmla="*/ 504975 w 2690233"/>
                <a:gd name="connsiteY14-96" fmla="*/ 1 h 2710196"/>
                <a:gd name="connsiteX0-97" fmla="*/ 2435942 w 2690233"/>
                <a:gd name="connsiteY0-98" fmla="*/ 1725116 h 2710196"/>
                <a:gd name="connsiteX1-99" fmla="*/ 2439745 w 2690233"/>
                <a:gd name="connsiteY1-100" fmla="*/ 1734956 h 2710196"/>
                <a:gd name="connsiteX2-101" fmla="*/ 2435942 w 2690233"/>
                <a:gd name="connsiteY2-102" fmla="*/ 1725116 h 2710196"/>
                <a:gd name="connsiteX3-103" fmla="*/ 504975 w 2690233"/>
                <a:gd name="connsiteY3-104" fmla="*/ 1 h 2710196"/>
                <a:gd name="connsiteX4-105" fmla="*/ 2690233 w 2690233"/>
                <a:gd name="connsiteY4-106" fmla="*/ 1741600 h 2710196"/>
                <a:gd name="connsiteX5-107" fmla="*/ 2446129 w 2690233"/>
                <a:gd name="connsiteY5-108" fmla="*/ 1741600 h 2710196"/>
                <a:gd name="connsiteX6-109" fmla="*/ 2442783 w 2690233"/>
                <a:gd name="connsiteY6-110" fmla="*/ 1741600 h 2710196"/>
                <a:gd name="connsiteX7-111" fmla="*/ 2443428 w 2690233"/>
                <a:gd name="connsiteY7-112" fmla="*/ 1743011 h 2710196"/>
                <a:gd name="connsiteX8-113" fmla="*/ 225055 w 2690233"/>
                <a:gd name="connsiteY8-114" fmla="*/ 2710196 h 2710196"/>
                <a:gd name="connsiteX9-115" fmla="*/ 429688 w 2690233"/>
                <a:gd name="connsiteY9-116" fmla="*/ 323252 h 2710196"/>
                <a:gd name="connsiteX10-117" fmla="*/ 514339 w 2690233"/>
                <a:gd name="connsiteY10-118" fmla="*/ 233065 h 2710196"/>
                <a:gd name="connsiteX11-119" fmla="*/ 489912 w 2690233"/>
                <a:gd name="connsiteY11-120" fmla="*/ 160705 h 2710196"/>
                <a:gd name="connsiteX12-121" fmla="*/ 436382 w 2690233"/>
                <a:gd name="connsiteY12-122" fmla="*/ 2135 h 2710196"/>
                <a:gd name="connsiteX13-123" fmla="*/ 504975 w 2690233"/>
                <a:gd name="connsiteY13-124" fmla="*/ 1 h 27101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690233" h="2710196">
                  <a:moveTo>
                    <a:pt x="2435942" y="1725116"/>
                  </a:moveTo>
                  <a:lnTo>
                    <a:pt x="2439745" y="1734956"/>
                  </a:lnTo>
                  <a:lnTo>
                    <a:pt x="2435942" y="1725116"/>
                  </a:lnTo>
                  <a:close/>
                  <a:moveTo>
                    <a:pt x="504975" y="1"/>
                  </a:moveTo>
                  <a:cubicBezTo>
                    <a:pt x="813947" y="-188"/>
                    <a:pt x="2087507" y="101562"/>
                    <a:pt x="2690233" y="1741600"/>
                  </a:cubicBezTo>
                  <a:lnTo>
                    <a:pt x="2446129" y="1741600"/>
                  </a:lnTo>
                  <a:lnTo>
                    <a:pt x="2442783" y="1741600"/>
                  </a:lnTo>
                  <a:lnTo>
                    <a:pt x="2443428" y="1743011"/>
                  </a:lnTo>
                  <a:cubicBezTo>
                    <a:pt x="2443428" y="1743011"/>
                    <a:pt x="1787561" y="2509044"/>
                    <a:pt x="225055" y="2710196"/>
                  </a:cubicBezTo>
                  <a:cubicBezTo>
                    <a:pt x="225055" y="2710196"/>
                    <a:pt x="-398219" y="1272389"/>
                    <a:pt x="429688" y="323252"/>
                  </a:cubicBezTo>
                  <a:lnTo>
                    <a:pt x="514339" y="233065"/>
                  </a:lnTo>
                  <a:lnTo>
                    <a:pt x="489912" y="160705"/>
                  </a:lnTo>
                  <a:lnTo>
                    <a:pt x="436382" y="2135"/>
                  </a:lnTo>
                  <a:cubicBezTo>
                    <a:pt x="436382" y="2135"/>
                    <a:pt x="460836" y="27"/>
                    <a:pt x="504975" y="1"/>
                  </a:cubicBezTo>
                  <a:close/>
                </a:path>
              </a:pathLst>
            </a:custGeom>
            <a:solidFill>
              <a:srgbClr val="CFD9FC"/>
            </a:solidFill>
            <a:ln w="9525">
              <a:noFill/>
              <a:round/>
            </a:ln>
          </p:spPr>
          <p:txBody>
            <a:bodyPr vert="horz" wrap="square" lIns="91440" tIns="45720" rIns="91440" bIns="45720" numCol="1" anchor="t" anchorCtr="0" compatLnSpc="1">
              <a:noAutofit/>
            </a:bodyPr>
            <a:lstStyle/>
            <a:p>
              <a:endParaRPr lang="en-US"/>
            </a:p>
          </p:txBody>
        </p:sp>
        <p:sp>
          <p:nvSpPr>
            <p:cNvPr id="9" name="Freeform: Shape 92"/>
            <p:cNvSpPr/>
            <p:nvPr/>
          </p:nvSpPr>
          <p:spPr bwMode="auto">
            <a:xfrm>
              <a:off x="5806231" y="2346146"/>
              <a:ext cx="1824112" cy="1418920"/>
            </a:xfrm>
            <a:custGeom>
              <a:avLst/>
              <a:gdLst>
                <a:gd name="connsiteX0" fmla="*/ 541419 w 2555261"/>
                <a:gd name="connsiteY0" fmla="*/ 302683 h 1987658"/>
                <a:gd name="connsiteX1" fmla="*/ 697729 w 2555261"/>
                <a:gd name="connsiteY1" fmla="*/ 346803 h 1987658"/>
                <a:gd name="connsiteX2" fmla="*/ 850685 w 2555261"/>
                <a:gd name="connsiteY2" fmla="*/ 403605 h 1987658"/>
                <a:gd name="connsiteX3" fmla="*/ 826462 w 2555261"/>
                <a:gd name="connsiteY3" fmla="*/ 392050 h 1987658"/>
                <a:gd name="connsiteX4" fmla="*/ 574873 w 2555261"/>
                <a:gd name="connsiteY4" fmla="*/ 309958 h 1987658"/>
                <a:gd name="connsiteX5" fmla="*/ 427351 w 2555261"/>
                <a:gd name="connsiteY5" fmla="*/ 278795 h 1987658"/>
                <a:gd name="connsiteX6" fmla="*/ 501486 w 2555261"/>
                <a:gd name="connsiteY6" fmla="*/ 293998 h 1987658"/>
                <a:gd name="connsiteX7" fmla="*/ 440247 w 2555261"/>
                <a:gd name="connsiteY7" fmla="*/ 280679 h 1987658"/>
                <a:gd name="connsiteX8" fmla="*/ 655744 w 2555261"/>
                <a:gd name="connsiteY8" fmla="*/ 89 h 1987658"/>
                <a:gd name="connsiteX9" fmla="*/ 2543072 w 2555261"/>
                <a:gd name="connsiteY9" fmla="*/ 1456355 h 1987658"/>
                <a:gd name="connsiteX10" fmla="*/ 2259284 w 2555261"/>
                <a:gd name="connsiteY10" fmla="*/ 1987658 h 1987658"/>
                <a:gd name="connsiteX11" fmla="*/ 2256532 w 2555261"/>
                <a:gd name="connsiteY11" fmla="*/ 1979708 h 1987658"/>
                <a:gd name="connsiteX12" fmla="*/ 2251447 w 2555261"/>
                <a:gd name="connsiteY12" fmla="*/ 1965743 h 1987658"/>
                <a:gd name="connsiteX13" fmla="*/ 2250297 w 2555261"/>
                <a:gd name="connsiteY13" fmla="*/ 1966318 h 1987658"/>
                <a:gd name="connsiteX14" fmla="*/ 2257343 w 2555261"/>
                <a:gd name="connsiteY14" fmla="*/ 1984166 h 1987658"/>
                <a:gd name="connsiteX15" fmla="*/ 2009364 w 2555261"/>
                <a:gd name="connsiteY15" fmla="*/ 1984166 h 1987658"/>
                <a:gd name="connsiteX16" fmla="*/ 83396 w 2555261"/>
                <a:gd name="connsiteY16" fmla="*/ 481400 h 1987658"/>
                <a:gd name="connsiteX17" fmla="*/ 4741 w 2555261"/>
                <a:gd name="connsiteY17" fmla="*/ 248399 h 1987658"/>
                <a:gd name="connsiteX18" fmla="*/ 4566 w 2555261"/>
                <a:gd name="connsiteY18" fmla="*/ 247880 h 1987658"/>
                <a:gd name="connsiteX19" fmla="*/ 0 w 2555261"/>
                <a:gd name="connsiteY19" fmla="*/ 247847 h 1987658"/>
                <a:gd name="connsiteX20" fmla="*/ 655744 w 2555261"/>
                <a:gd name="connsiteY20" fmla="*/ 89 h 1987658"/>
                <a:gd name="connsiteX0-1" fmla="*/ 541419 w 2555261"/>
                <a:gd name="connsiteY0-2" fmla="*/ 302683 h 1987658"/>
                <a:gd name="connsiteX1-3" fmla="*/ 697729 w 2555261"/>
                <a:gd name="connsiteY1-4" fmla="*/ 346803 h 1987658"/>
                <a:gd name="connsiteX2-5" fmla="*/ 850685 w 2555261"/>
                <a:gd name="connsiteY2-6" fmla="*/ 403605 h 1987658"/>
                <a:gd name="connsiteX3-7" fmla="*/ 826462 w 2555261"/>
                <a:gd name="connsiteY3-8" fmla="*/ 392050 h 1987658"/>
                <a:gd name="connsiteX4-9" fmla="*/ 574873 w 2555261"/>
                <a:gd name="connsiteY4-10" fmla="*/ 309958 h 1987658"/>
                <a:gd name="connsiteX5-11" fmla="*/ 541419 w 2555261"/>
                <a:gd name="connsiteY5-12" fmla="*/ 302683 h 1987658"/>
                <a:gd name="connsiteX6-13" fmla="*/ 427351 w 2555261"/>
                <a:gd name="connsiteY6-14" fmla="*/ 278795 h 1987658"/>
                <a:gd name="connsiteX7-15" fmla="*/ 501486 w 2555261"/>
                <a:gd name="connsiteY7-16" fmla="*/ 293998 h 1987658"/>
                <a:gd name="connsiteX8-17" fmla="*/ 440247 w 2555261"/>
                <a:gd name="connsiteY8-18" fmla="*/ 280679 h 1987658"/>
                <a:gd name="connsiteX9-19" fmla="*/ 427351 w 2555261"/>
                <a:gd name="connsiteY9-20" fmla="*/ 278795 h 1987658"/>
                <a:gd name="connsiteX10-21" fmla="*/ 655744 w 2555261"/>
                <a:gd name="connsiteY10-22" fmla="*/ 89 h 1987658"/>
                <a:gd name="connsiteX11-23" fmla="*/ 2543072 w 2555261"/>
                <a:gd name="connsiteY11-24" fmla="*/ 1456355 h 1987658"/>
                <a:gd name="connsiteX12-25" fmla="*/ 2259284 w 2555261"/>
                <a:gd name="connsiteY12-26" fmla="*/ 1987658 h 1987658"/>
                <a:gd name="connsiteX13-27" fmla="*/ 2256532 w 2555261"/>
                <a:gd name="connsiteY13-28" fmla="*/ 1979708 h 1987658"/>
                <a:gd name="connsiteX14-29" fmla="*/ 2251447 w 2555261"/>
                <a:gd name="connsiteY14-30" fmla="*/ 1965743 h 1987658"/>
                <a:gd name="connsiteX15-31" fmla="*/ 2257343 w 2555261"/>
                <a:gd name="connsiteY15-32" fmla="*/ 1984166 h 1987658"/>
                <a:gd name="connsiteX16-33" fmla="*/ 2009364 w 2555261"/>
                <a:gd name="connsiteY16-34" fmla="*/ 1984166 h 1987658"/>
                <a:gd name="connsiteX17-35" fmla="*/ 83396 w 2555261"/>
                <a:gd name="connsiteY17-36" fmla="*/ 481400 h 1987658"/>
                <a:gd name="connsiteX18-37" fmla="*/ 4741 w 2555261"/>
                <a:gd name="connsiteY18-38" fmla="*/ 248399 h 1987658"/>
                <a:gd name="connsiteX19-39" fmla="*/ 4566 w 2555261"/>
                <a:gd name="connsiteY19-40" fmla="*/ 247880 h 1987658"/>
                <a:gd name="connsiteX20-41" fmla="*/ 0 w 2555261"/>
                <a:gd name="connsiteY20-42" fmla="*/ 247847 h 1987658"/>
                <a:gd name="connsiteX21" fmla="*/ 655744 w 2555261"/>
                <a:gd name="connsiteY21" fmla="*/ 89 h 1987658"/>
                <a:gd name="connsiteX0-43" fmla="*/ 541419 w 2555261"/>
                <a:gd name="connsiteY0-44" fmla="*/ 302683 h 1987658"/>
                <a:gd name="connsiteX1-45" fmla="*/ 697729 w 2555261"/>
                <a:gd name="connsiteY1-46" fmla="*/ 346803 h 1987658"/>
                <a:gd name="connsiteX2-47" fmla="*/ 850685 w 2555261"/>
                <a:gd name="connsiteY2-48" fmla="*/ 403605 h 1987658"/>
                <a:gd name="connsiteX3-49" fmla="*/ 826462 w 2555261"/>
                <a:gd name="connsiteY3-50" fmla="*/ 392050 h 1987658"/>
                <a:gd name="connsiteX4-51" fmla="*/ 574873 w 2555261"/>
                <a:gd name="connsiteY4-52" fmla="*/ 309958 h 1987658"/>
                <a:gd name="connsiteX5-53" fmla="*/ 541419 w 2555261"/>
                <a:gd name="connsiteY5-54" fmla="*/ 302683 h 1987658"/>
                <a:gd name="connsiteX6-55" fmla="*/ 427351 w 2555261"/>
                <a:gd name="connsiteY6-56" fmla="*/ 278795 h 1987658"/>
                <a:gd name="connsiteX7-57" fmla="*/ 501486 w 2555261"/>
                <a:gd name="connsiteY7-58" fmla="*/ 293998 h 1987658"/>
                <a:gd name="connsiteX8-59" fmla="*/ 440247 w 2555261"/>
                <a:gd name="connsiteY8-60" fmla="*/ 280679 h 1987658"/>
                <a:gd name="connsiteX9-61" fmla="*/ 427351 w 2555261"/>
                <a:gd name="connsiteY9-62" fmla="*/ 278795 h 1987658"/>
                <a:gd name="connsiteX10-63" fmla="*/ 655744 w 2555261"/>
                <a:gd name="connsiteY10-64" fmla="*/ 89 h 1987658"/>
                <a:gd name="connsiteX11-65" fmla="*/ 2543072 w 2555261"/>
                <a:gd name="connsiteY11-66" fmla="*/ 1456355 h 1987658"/>
                <a:gd name="connsiteX12-67" fmla="*/ 2259284 w 2555261"/>
                <a:gd name="connsiteY12-68" fmla="*/ 1987658 h 1987658"/>
                <a:gd name="connsiteX13-69" fmla="*/ 2256532 w 2555261"/>
                <a:gd name="connsiteY13-70" fmla="*/ 1979708 h 1987658"/>
                <a:gd name="connsiteX14-71" fmla="*/ 2257343 w 2555261"/>
                <a:gd name="connsiteY14-72" fmla="*/ 1984166 h 1987658"/>
                <a:gd name="connsiteX15-73" fmla="*/ 2009364 w 2555261"/>
                <a:gd name="connsiteY15-74" fmla="*/ 1984166 h 1987658"/>
                <a:gd name="connsiteX16-75" fmla="*/ 83396 w 2555261"/>
                <a:gd name="connsiteY16-76" fmla="*/ 481400 h 1987658"/>
                <a:gd name="connsiteX17-77" fmla="*/ 4741 w 2555261"/>
                <a:gd name="connsiteY17-78" fmla="*/ 248399 h 1987658"/>
                <a:gd name="connsiteX18-79" fmla="*/ 4566 w 2555261"/>
                <a:gd name="connsiteY18-80" fmla="*/ 247880 h 1987658"/>
                <a:gd name="connsiteX19-81" fmla="*/ 0 w 2555261"/>
                <a:gd name="connsiteY19-82" fmla="*/ 247847 h 1987658"/>
                <a:gd name="connsiteX20-83" fmla="*/ 655744 w 2555261"/>
                <a:gd name="connsiteY20-84" fmla="*/ 89 h 19876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2555261" h="1987658">
                  <a:moveTo>
                    <a:pt x="541419" y="302683"/>
                  </a:moveTo>
                  <a:lnTo>
                    <a:pt x="697729" y="346803"/>
                  </a:lnTo>
                  <a:lnTo>
                    <a:pt x="850685" y="403605"/>
                  </a:lnTo>
                  <a:lnTo>
                    <a:pt x="826462" y="392050"/>
                  </a:lnTo>
                  <a:cubicBezTo>
                    <a:pt x="746467" y="359897"/>
                    <a:pt x="662642" y="332239"/>
                    <a:pt x="574873" y="309958"/>
                  </a:cubicBezTo>
                  <a:lnTo>
                    <a:pt x="541419" y="302683"/>
                  </a:lnTo>
                  <a:close/>
                  <a:moveTo>
                    <a:pt x="427351" y="278795"/>
                  </a:moveTo>
                  <a:lnTo>
                    <a:pt x="501486" y="293998"/>
                  </a:lnTo>
                  <a:lnTo>
                    <a:pt x="440247" y="280679"/>
                  </a:lnTo>
                  <a:lnTo>
                    <a:pt x="427351" y="278795"/>
                  </a:lnTo>
                  <a:close/>
                  <a:moveTo>
                    <a:pt x="655744" y="89"/>
                  </a:moveTo>
                  <a:cubicBezTo>
                    <a:pt x="1256382" y="5595"/>
                    <a:pt x="2193158" y="366220"/>
                    <a:pt x="2543072" y="1456355"/>
                  </a:cubicBezTo>
                  <a:cubicBezTo>
                    <a:pt x="2543072" y="1456355"/>
                    <a:pt x="2645015" y="1602257"/>
                    <a:pt x="2259284" y="1987658"/>
                  </a:cubicBezTo>
                  <a:cubicBezTo>
                    <a:pt x="2259284" y="1987658"/>
                    <a:pt x="2258376" y="1984936"/>
                    <a:pt x="2256532" y="1979708"/>
                  </a:cubicBezTo>
                  <a:lnTo>
                    <a:pt x="2257343" y="1984166"/>
                  </a:lnTo>
                  <a:lnTo>
                    <a:pt x="2009364" y="1984166"/>
                  </a:lnTo>
                  <a:cubicBezTo>
                    <a:pt x="2009364" y="1984166"/>
                    <a:pt x="1477588" y="517180"/>
                    <a:pt x="83396" y="481400"/>
                  </a:cubicBezTo>
                  <a:lnTo>
                    <a:pt x="4741" y="248399"/>
                  </a:lnTo>
                  <a:cubicBezTo>
                    <a:pt x="4683" y="248226"/>
                    <a:pt x="4624" y="248053"/>
                    <a:pt x="4566" y="247880"/>
                  </a:cubicBezTo>
                  <a:lnTo>
                    <a:pt x="0" y="247847"/>
                  </a:lnTo>
                  <a:cubicBezTo>
                    <a:pt x="0" y="247847"/>
                    <a:pt x="192866" y="-5417"/>
                    <a:pt x="655744" y="89"/>
                  </a:cubicBezTo>
                  <a:close/>
                </a:path>
              </a:pathLst>
            </a:custGeom>
            <a:solidFill>
              <a:srgbClr val="0D37D4"/>
            </a:solidFill>
            <a:ln w="9525">
              <a:noFill/>
              <a:round/>
            </a:ln>
          </p:spPr>
          <p:txBody>
            <a:bodyPr vert="horz" wrap="square" lIns="91440" tIns="45720" rIns="91440" bIns="45720" numCol="1" anchor="t" anchorCtr="0" compatLnSpc="1">
              <a:noAutofit/>
            </a:bodyPr>
            <a:lstStyle/>
            <a:p>
              <a:endParaRPr lang="en-US"/>
            </a:p>
          </p:txBody>
        </p:sp>
        <p:sp>
          <p:nvSpPr>
            <p:cNvPr id="14" name="Freeform 21"/>
            <p:cNvSpPr/>
            <p:nvPr/>
          </p:nvSpPr>
          <p:spPr bwMode="auto">
            <a:xfrm>
              <a:off x="5808724" y="2424555"/>
              <a:ext cx="1608946" cy="1338018"/>
            </a:xfrm>
            <a:custGeom>
              <a:avLst/>
              <a:gdLst>
                <a:gd name="T0" fmla="*/ 0 w 818"/>
                <a:gd name="T1" fmla="*/ 49 h 681"/>
                <a:gd name="T2" fmla="*/ 818 w 818"/>
                <a:gd name="T3" fmla="*/ 681 h 681"/>
                <a:gd name="T4" fmla="*/ 728 w 818"/>
                <a:gd name="T5" fmla="*/ 681 h 681"/>
                <a:gd name="T6" fmla="*/ 29 w 818"/>
                <a:gd name="T7" fmla="*/ 135 h 681"/>
                <a:gd name="T8" fmla="*/ 0 w 818"/>
                <a:gd name="T9" fmla="*/ 49 h 681"/>
              </a:gdLst>
              <a:ahLst/>
              <a:cxnLst>
                <a:cxn ang="0">
                  <a:pos x="T0" y="T1"/>
                </a:cxn>
                <a:cxn ang="0">
                  <a:pos x="T2" y="T3"/>
                </a:cxn>
                <a:cxn ang="0">
                  <a:pos x="T4" y="T5"/>
                </a:cxn>
                <a:cxn ang="0">
                  <a:pos x="T6" y="T7"/>
                </a:cxn>
                <a:cxn ang="0">
                  <a:pos x="T8" y="T9"/>
                </a:cxn>
              </a:cxnLst>
              <a:rect l="0" t="0" r="r" b="b"/>
              <a:pathLst>
                <a:path w="818" h="681">
                  <a:moveTo>
                    <a:pt x="0" y="49"/>
                  </a:moveTo>
                  <a:cubicBezTo>
                    <a:pt x="0" y="49"/>
                    <a:pt x="568" y="0"/>
                    <a:pt x="818" y="681"/>
                  </a:cubicBezTo>
                  <a:cubicBezTo>
                    <a:pt x="728" y="681"/>
                    <a:pt x="728" y="681"/>
                    <a:pt x="728" y="681"/>
                  </a:cubicBezTo>
                  <a:cubicBezTo>
                    <a:pt x="728" y="681"/>
                    <a:pt x="535" y="148"/>
                    <a:pt x="29" y="135"/>
                  </a:cubicBezTo>
                  <a:cubicBezTo>
                    <a:pt x="0" y="49"/>
                    <a:pt x="0" y="49"/>
                    <a:pt x="0" y="49"/>
                  </a:cubicBezTo>
                </a:path>
              </a:pathLst>
            </a:custGeom>
            <a:solidFill>
              <a:srgbClr val="708EF5"/>
            </a:solidFill>
            <a:ln w="9525">
              <a:noFill/>
              <a:round/>
            </a:ln>
          </p:spPr>
          <p:txBody>
            <a:bodyPr vert="horz" wrap="square" lIns="91440" tIns="45720" rIns="91440" bIns="45720" numCol="1" anchor="t" anchorCtr="0" compatLnSpc="1"/>
            <a:lstStyle/>
            <a:p>
              <a:endParaRPr lang="en-US"/>
            </a:p>
          </p:txBody>
        </p:sp>
      </p:grpSp>
      <p:sp>
        <p:nvSpPr>
          <p:cNvPr id="15" name="Freeform 207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a:spLocks noChangeAspect="1" noEditPoints="1"/>
          </p:cNvSpPr>
          <p:nvPr/>
        </p:nvSpPr>
        <p:spPr bwMode="auto">
          <a:xfrm>
            <a:off x="6020081" y="3287122"/>
            <a:ext cx="252000" cy="254948"/>
          </a:xfrm>
          <a:custGeom>
            <a:avLst/>
            <a:gdLst>
              <a:gd name="T0" fmla="*/ 91 w 159"/>
              <a:gd name="T1" fmla="*/ 157 h 160"/>
              <a:gd name="T2" fmla="*/ 88 w 159"/>
              <a:gd name="T3" fmla="*/ 160 h 160"/>
              <a:gd name="T4" fmla="*/ 80 w 159"/>
              <a:gd name="T5" fmla="*/ 74 h 160"/>
              <a:gd name="T6" fmla="*/ 86 w 159"/>
              <a:gd name="T7" fmla="*/ 72 h 160"/>
              <a:gd name="T8" fmla="*/ 83 w 159"/>
              <a:gd name="T9" fmla="*/ 0 h 160"/>
              <a:gd name="T10" fmla="*/ 41 w 159"/>
              <a:gd name="T11" fmla="*/ 13 h 160"/>
              <a:gd name="T12" fmla="*/ 44 w 159"/>
              <a:gd name="T13" fmla="*/ 18 h 160"/>
              <a:gd name="T14" fmla="*/ 83 w 159"/>
              <a:gd name="T15" fmla="*/ 5 h 160"/>
              <a:gd name="T16" fmla="*/ 153 w 159"/>
              <a:gd name="T17" fmla="*/ 87 h 160"/>
              <a:gd name="T18" fmla="*/ 156 w 159"/>
              <a:gd name="T19" fmla="*/ 89 h 160"/>
              <a:gd name="T20" fmla="*/ 150 w 159"/>
              <a:gd name="T21" fmla="*/ 45 h 160"/>
              <a:gd name="T22" fmla="*/ 33 w 159"/>
              <a:gd name="T23" fmla="*/ 23 h 160"/>
              <a:gd name="T24" fmla="*/ 13 w 159"/>
              <a:gd name="T25" fmla="*/ 109 h 160"/>
              <a:gd name="T26" fmla="*/ 17 w 159"/>
              <a:gd name="T27" fmla="*/ 111 h 160"/>
              <a:gd name="T28" fmla="*/ 33 w 159"/>
              <a:gd name="T29" fmla="*/ 26 h 160"/>
              <a:gd name="T30" fmla="*/ 61 w 159"/>
              <a:gd name="T31" fmla="*/ 21 h 160"/>
              <a:gd name="T32" fmla="*/ 30 w 159"/>
              <a:gd name="T33" fmla="*/ 97 h 160"/>
              <a:gd name="T34" fmla="*/ 34 w 159"/>
              <a:gd name="T35" fmla="*/ 138 h 160"/>
              <a:gd name="T36" fmla="*/ 36 w 159"/>
              <a:gd name="T37" fmla="*/ 97 h 160"/>
              <a:gd name="T38" fmla="*/ 63 w 159"/>
              <a:gd name="T39" fmla="*/ 26 h 160"/>
              <a:gd name="T40" fmla="*/ 133 w 159"/>
              <a:gd name="T41" fmla="*/ 59 h 160"/>
              <a:gd name="T42" fmla="*/ 140 w 159"/>
              <a:gd name="T43" fmla="*/ 133 h 160"/>
              <a:gd name="T44" fmla="*/ 138 w 159"/>
              <a:gd name="T45" fmla="*/ 57 h 160"/>
              <a:gd name="T46" fmla="*/ 83 w 159"/>
              <a:gd name="T47" fmla="*/ 33 h 160"/>
              <a:gd name="T48" fmla="*/ 72 w 159"/>
              <a:gd name="T49" fmla="*/ 37 h 160"/>
              <a:gd name="T50" fmla="*/ 83 w 159"/>
              <a:gd name="T51" fmla="*/ 38 h 160"/>
              <a:gd name="T52" fmla="*/ 121 w 159"/>
              <a:gd name="T53" fmla="*/ 144 h 160"/>
              <a:gd name="T54" fmla="*/ 124 w 159"/>
              <a:gd name="T55" fmla="*/ 146 h 160"/>
              <a:gd name="T56" fmla="*/ 120 w 159"/>
              <a:gd name="T57" fmla="*/ 57 h 160"/>
              <a:gd name="T58" fmla="*/ 63 w 159"/>
              <a:gd name="T59" fmla="*/ 44 h 160"/>
              <a:gd name="T60" fmla="*/ 60 w 159"/>
              <a:gd name="T61" fmla="*/ 40 h 160"/>
              <a:gd name="T62" fmla="*/ 50 w 159"/>
              <a:gd name="T63" fmla="*/ 138 h 160"/>
              <a:gd name="T64" fmla="*/ 56 w 159"/>
              <a:gd name="T65" fmla="*/ 138 h 160"/>
              <a:gd name="T66" fmla="*/ 63 w 159"/>
              <a:gd name="T67" fmla="*/ 44 h 160"/>
              <a:gd name="T68" fmla="*/ 107 w 159"/>
              <a:gd name="T69" fmla="*/ 127 h 160"/>
              <a:gd name="T70" fmla="*/ 104 w 159"/>
              <a:gd name="T71" fmla="*/ 130 h 160"/>
              <a:gd name="T72" fmla="*/ 105 w 159"/>
              <a:gd name="T73" fmla="*/ 152 h 160"/>
              <a:gd name="T74" fmla="*/ 107 w 159"/>
              <a:gd name="T75" fmla="*/ 155 h 160"/>
              <a:gd name="T76" fmla="*/ 110 w 159"/>
              <a:gd name="T77" fmla="*/ 138 h 160"/>
              <a:gd name="T78" fmla="*/ 83 w 159"/>
              <a:gd name="T79" fmla="*/ 52 h 160"/>
              <a:gd name="T80" fmla="*/ 63 w 159"/>
              <a:gd name="T81" fmla="*/ 81 h 160"/>
              <a:gd name="T82" fmla="*/ 69 w 159"/>
              <a:gd name="T83" fmla="*/ 155 h 160"/>
              <a:gd name="T84" fmla="*/ 68 w 159"/>
              <a:gd name="T85" fmla="*/ 79 h 160"/>
              <a:gd name="T86" fmla="*/ 83 w 159"/>
              <a:gd name="T87" fmla="*/ 57 h 160"/>
              <a:gd name="T88" fmla="*/ 105 w 159"/>
              <a:gd name="T89" fmla="*/ 117 h 160"/>
              <a:gd name="T90" fmla="*/ 108 w 159"/>
              <a:gd name="T91" fmla="*/ 119 h 160"/>
              <a:gd name="T92" fmla="*/ 103 w 159"/>
              <a:gd name="T93" fmla="*/ 6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9" h="160">
                <a:moveTo>
                  <a:pt x="86" y="72"/>
                </a:moveTo>
                <a:cubicBezTo>
                  <a:pt x="86" y="74"/>
                  <a:pt x="93" y="99"/>
                  <a:pt x="91" y="157"/>
                </a:cubicBezTo>
                <a:cubicBezTo>
                  <a:pt x="91" y="159"/>
                  <a:pt x="90" y="160"/>
                  <a:pt x="88" y="160"/>
                </a:cubicBezTo>
                <a:cubicBezTo>
                  <a:pt x="88" y="160"/>
                  <a:pt x="88" y="160"/>
                  <a:pt x="88" y="160"/>
                </a:cubicBezTo>
                <a:cubicBezTo>
                  <a:pt x="87" y="160"/>
                  <a:pt x="86" y="159"/>
                  <a:pt x="86" y="157"/>
                </a:cubicBezTo>
                <a:cubicBezTo>
                  <a:pt x="88" y="100"/>
                  <a:pt x="80" y="74"/>
                  <a:pt x="80" y="74"/>
                </a:cubicBezTo>
                <a:cubicBezTo>
                  <a:pt x="80" y="73"/>
                  <a:pt x="81" y="71"/>
                  <a:pt x="82" y="71"/>
                </a:cubicBezTo>
                <a:cubicBezTo>
                  <a:pt x="84" y="70"/>
                  <a:pt x="85" y="71"/>
                  <a:pt x="86" y="72"/>
                </a:cubicBezTo>
                <a:close/>
                <a:moveTo>
                  <a:pt x="150" y="45"/>
                </a:moveTo>
                <a:cubicBezTo>
                  <a:pt x="139" y="18"/>
                  <a:pt x="112" y="0"/>
                  <a:pt x="83" y="0"/>
                </a:cubicBezTo>
                <a:cubicBezTo>
                  <a:pt x="73" y="0"/>
                  <a:pt x="64" y="2"/>
                  <a:pt x="55" y="6"/>
                </a:cubicBezTo>
                <a:cubicBezTo>
                  <a:pt x="50" y="8"/>
                  <a:pt x="45" y="10"/>
                  <a:pt x="41" y="13"/>
                </a:cubicBezTo>
                <a:cubicBezTo>
                  <a:pt x="40" y="14"/>
                  <a:pt x="39" y="15"/>
                  <a:pt x="40" y="17"/>
                </a:cubicBezTo>
                <a:cubicBezTo>
                  <a:pt x="41" y="18"/>
                  <a:pt x="42" y="18"/>
                  <a:pt x="44" y="18"/>
                </a:cubicBezTo>
                <a:cubicBezTo>
                  <a:pt x="48" y="15"/>
                  <a:pt x="52" y="13"/>
                  <a:pt x="57" y="11"/>
                </a:cubicBezTo>
                <a:cubicBezTo>
                  <a:pt x="65" y="7"/>
                  <a:pt x="74" y="5"/>
                  <a:pt x="83" y="5"/>
                </a:cubicBezTo>
                <a:cubicBezTo>
                  <a:pt x="110" y="5"/>
                  <a:pt x="135" y="22"/>
                  <a:pt x="145" y="47"/>
                </a:cubicBezTo>
                <a:cubicBezTo>
                  <a:pt x="150" y="57"/>
                  <a:pt x="152" y="77"/>
                  <a:pt x="153" y="87"/>
                </a:cubicBezTo>
                <a:cubicBezTo>
                  <a:pt x="153" y="88"/>
                  <a:pt x="155" y="89"/>
                  <a:pt x="156" y="89"/>
                </a:cubicBezTo>
                <a:cubicBezTo>
                  <a:pt x="156" y="89"/>
                  <a:pt x="156" y="89"/>
                  <a:pt x="156" y="89"/>
                </a:cubicBezTo>
                <a:cubicBezTo>
                  <a:pt x="158" y="89"/>
                  <a:pt x="159" y="88"/>
                  <a:pt x="159" y="87"/>
                </a:cubicBezTo>
                <a:cubicBezTo>
                  <a:pt x="157" y="73"/>
                  <a:pt x="155" y="55"/>
                  <a:pt x="150" y="45"/>
                </a:cubicBezTo>
                <a:close/>
                <a:moveTo>
                  <a:pt x="33" y="26"/>
                </a:moveTo>
                <a:cubicBezTo>
                  <a:pt x="34" y="25"/>
                  <a:pt x="34" y="24"/>
                  <a:pt x="33" y="23"/>
                </a:cubicBezTo>
                <a:cubicBezTo>
                  <a:pt x="32" y="21"/>
                  <a:pt x="30" y="21"/>
                  <a:pt x="29" y="22"/>
                </a:cubicBezTo>
                <a:cubicBezTo>
                  <a:pt x="14" y="37"/>
                  <a:pt x="0" y="64"/>
                  <a:pt x="13" y="109"/>
                </a:cubicBezTo>
                <a:cubicBezTo>
                  <a:pt x="14" y="110"/>
                  <a:pt x="15" y="111"/>
                  <a:pt x="16" y="111"/>
                </a:cubicBezTo>
                <a:cubicBezTo>
                  <a:pt x="16" y="111"/>
                  <a:pt x="17" y="111"/>
                  <a:pt x="17" y="111"/>
                </a:cubicBezTo>
                <a:cubicBezTo>
                  <a:pt x="18" y="111"/>
                  <a:pt x="19" y="109"/>
                  <a:pt x="19" y="108"/>
                </a:cubicBezTo>
                <a:cubicBezTo>
                  <a:pt x="8" y="74"/>
                  <a:pt x="13" y="45"/>
                  <a:pt x="33" y="26"/>
                </a:cubicBezTo>
                <a:close/>
                <a:moveTo>
                  <a:pt x="85" y="16"/>
                </a:moveTo>
                <a:cubicBezTo>
                  <a:pt x="77" y="16"/>
                  <a:pt x="69" y="17"/>
                  <a:pt x="61" y="21"/>
                </a:cubicBezTo>
                <a:cubicBezTo>
                  <a:pt x="34" y="32"/>
                  <a:pt x="20" y="61"/>
                  <a:pt x="28" y="89"/>
                </a:cubicBezTo>
                <a:cubicBezTo>
                  <a:pt x="29" y="91"/>
                  <a:pt x="30" y="94"/>
                  <a:pt x="30" y="97"/>
                </a:cubicBezTo>
                <a:cubicBezTo>
                  <a:pt x="31" y="104"/>
                  <a:pt x="31" y="116"/>
                  <a:pt x="31" y="136"/>
                </a:cubicBezTo>
                <a:cubicBezTo>
                  <a:pt x="31" y="137"/>
                  <a:pt x="32" y="138"/>
                  <a:pt x="34" y="138"/>
                </a:cubicBezTo>
                <a:cubicBezTo>
                  <a:pt x="35" y="138"/>
                  <a:pt x="37" y="137"/>
                  <a:pt x="37" y="136"/>
                </a:cubicBezTo>
                <a:cubicBezTo>
                  <a:pt x="37" y="115"/>
                  <a:pt x="37" y="104"/>
                  <a:pt x="36" y="97"/>
                </a:cubicBezTo>
                <a:cubicBezTo>
                  <a:pt x="35" y="93"/>
                  <a:pt x="34" y="90"/>
                  <a:pt x="33" y="87"/>
                </a:cubicBezTo>
                <a:cubicBezTo>
                  <a:pt x="26" y="62"/>
                  <a:pt x="39" y="36"/>
                  <a:pt x="63" y="26"/>
                </a:cubicBezTo>
                <a:cubicBezTo>
                  <a:pt x="70" y="23"/>
                  <a:pt x="77" y="21"/>
                  <a:pt x="85" y="22"/>
                </a:cubicBezTo>
                <a:cubicBezTo>
                  <a:pt x="104" y="22"/>
                  <a:pt x="126" y="39"/>
                  <a:pt x="133" y="59"/>
                </a:cubicBezTo>
                <a:cubicBezTo>
                  <a:pt x="138" y="76"/>
                  <a:pt x="138" y="104"/>
                  <a:pt x="138" y="130"/>
                </a:cubicBezTo>
                <a:cubicBezTo>
                  <a:pt x="138" y="132"/>
                  <a:pt x="139" y="133"/>
                  <a:pt x="140" y="133"/>
                </a:cubicBezTo>
                <a:cubicBezTo>
                  <a:pt x="142" y="133"/>
                  <a:pt x="143" y="132"/>
                  <a:pt x="143" y="130"/>
                </a:cubicBezTo>
                <a:cubicBezTo>
                  <a:pt x="144" y="104"/>
                  <a:pt x="144" y="75"/>
                  <a:pt x="138" y="57"/>
                </a:cubicBezTo>
                <a:cubicBezTo>
                  <a:pt x="130" y="35"/>
                  <a:pt x="107" y="17"/>
                  <a:pt x="85" y="16"/>
                </a:cubicBezTo>
                <a:close/>
                <a:moveTo>
                  <a:pt x="83" y="33"/>
                </a:moveTo>
                <a:cubicBezTo>
                  <a:pt x="80" y="33"/>
                  <a:pt x="77" y="33"/>
                  <a:pt x="74" y="33"/>
                </a:cubicBezTo>
                <a:cubicBezTo>
                  <a:pt x="73" y="34"/>
                  <a:pt x="72" y="35"/>
                  <a:pt x="72" y="37"/>
                </a:cubicBezTo>
                <a:cubicBezTo>
                  <a:pt x="72" y="38"/>
                  <a:pt x="74" y="39"/>
                  <a:pt x="75" y="39"/>
                </a:cubicBezTo>
                <a:cubicBezTo>
                  <a:pt x="78" y="38"/>
                  <a:pt x="80" y="38"/>
                  <a:pt x="83" y="38"/>
                </a:cubicBezTo>
                <a:cubicBezTo>
                  <a:pt x="97" y="38"/>
                  <a:pt x="110" y="46"/>
                  <a:pt x="115" y="59"/>
                </a:cubicBezTo>
                <a:cubicBezTo>
                  <a:pt x="122" y="75"/>
                  <a:pt x="122" y="100"/>
                  <a:pt x="121" y="144"/>
                </a:cubicBezTo>
                <a:cubicBezTo>
                  <a:pt x="121" y="145"/>
                  <a:pt x="122" y="146"/>
                  <a:pt x="124" y="146"/>
                </a:cubicBezTo>
                <a:cubicBezTo>
                  <a:pt x="124" y="146"/>
                  <a:pt x="124" y="146"/>
                  <a:pt x="124" y="146"/>
                </a:cubicBezTo>
                <a:cubicBezTo>
                  <a:pt x="125" y="146"/>
                  <a:pt x="126" y="145"/>
                  <a:pt x="126" y="144"/>
                </a:cubicBezTo>
                <a:cubicBezTo>
                  <a:pt x="128" y="98"/>
                  <a:pt x="127" y="74"/>
                  <a:pt x="120" y="57"/>
                </a:cubicBezTo>
                <a:cubicBezTo>
                  <a:pt x="114" y="42"/>
                  <a:pt x="99" y="33"/>
                  <a:pt x="83" y="33"/>
                </a:cubicBezTo>
                <a:close/>
                <a:moveTo>
                  <a:pt x="63" y="44"/>
                </a:moveTo>
                <a:cubicBezTo>
                  <a:pt x="64" y="43"/>
                  <a:pt x="64" y="42"/>
                  <a:pt x="63" y="41"/>
                </a:cubicBezTo>
                <a:cubicBezTo>
                  <a:pt x="63" y="39"/>
                  <a:pt x="61" y="39"/>
                  <a:pt x="60" y="40"/>
                </a:cubicBezTo>
                <a:cubicBezTo>
                  <a:pt x="46" y="50"/>
                  <a:pt x="40" y="69"/>
                  <a:pt x="45" y="87"/>
                </a:cubicBezTo>
                <a:cubicBezTo>
                  <a:pt x="45" y="87"/>
                  <a:pt x="50" y="107"/>
                  <a:pt x="50" y="138"/>
                </a:cubicBezTo>
                <a:cubicBezTo>
                  <a:pt x="50" y="140"/>
                  <a:pt x="51" y="141"/>
                  <a:pt x="53" y="141"/>
                </a:cubicBezTo>
                <a:cubicBezTo>
                  <a:pt x="54" y="141"/>
                  <a:pt x="56" y="140"/>
                  <a:pt x="56" y="138"/>
                </a:cubicBezTo>
                <a:cubicBezTo>
                  <a:pt x="56" y="106"/>
                  <a:pt x="50" y="86"/>
                  <a:pt x="50" y="85"/>
                </a:cubicBezTo>
                <a:cubicBezTo>
                  <a:pt x="45" y="69"/>
                  <a:pt x="51" y="53"/>
                  <a:pt x="63" y="44"/>
                </a:cubicBezTo>
                <a:close/>
                <a:moveTo>
                  <a:pt x="110" y="130"/>
                </a:moveTo>
                <a:cubicBezTo>
                  <a:pt x="110" y="129"/>
                  <a:pt x="109" y="127"/>
                  <a:pt x="107" y="127"/>
                </a:cubicBezTo>
                <a:cubicBezTo>
                  <a:pt x="107" y="127"/>
                  <a:pt x="107" y="127"/>
                  <a:pt x="107" y="127"/>
                </a:cubicBezTo>
                <a:cubicBezTo>
                  <a:pt x="106" y="127"/>
                  <a:pt x="104" y="129"/>
                  <a:pt x="104" y="130"/>
                </a:cubicBezTo>
                <a:cubicBezTo>
                  <a:pt x="104" y="132"/>
                  <a:pt x="104" y="135"/>
                  <a:pt x="105" y="138"/>
                </a:cubicBezTo>
                <a:cubicBezTo>
                  <a:pt x="105" y="143"/>
                  <a:pt x="105" y="148"/>
                  <a:pt x="105" y="152"/>
                </a:cubicBezTo>
                <a:cubicBezTo>
                  <a:pt x="105" y="153"/>
                  <a:pt x="106" y="155"/>
                  <a:pt x="107" y="155"/>
                </a:cubicBezTo>
                <a:cubicBezTo>
                  <a:pt x="107" y="155"/>
                  <a:pt x="107" y="155"/>
                  <a:pt x="107" y="155"/>
                </a:cubicBezTo>
                <a:cubicBezTo>
                  <a:pt x="109" y="155"/>
                  <a:pt x="110" y="153"/>
                  <a:pt x="110" y="152"/>
                </a:cubicBezTo>
                <a:cubicBezTo>
                  <a:pt x="110" y="148"/>
                  <a:pt x="110" y="143"/>
                  <a:pt x="110" y="138"/>
                </a:cubicBezTo>
                <a:cubicBezTo>
                  <a:pt x="110" y="135"/>
                  <a:pt x="110" y="132"/>
                  <a:pt x="110" y="130"/>
                </a:cubicBezTo>
                <a:close/>
                <a:moveTo>
                  <a:pt x="83" y="52"/>
                </a:moveTo>
                <a:cubicBezTo>
                  <a:pt x="80" y="52"/>
                  <a:pt x="77" y="52"/>
                  <a:pt x="75" y="53"/>
                </a:cubicBezTo>
                <a:cubicBezTo>
                  <a:pt x="64" y="58"/>
                  <a:pt x="59" y="70"/>
                  <a:pt x="63" y="81"/>
                </a:cubicBezTo>
                <a:cubicBezTo>
                  <a:pt x="65" y="87"/>
                  <a:pt x="66" y="120"/>
                  <a:pt x="66" y="152"/>
                </a:cubicBezTo>
                <a:cubicBezTo>
                  <a:pt x="66" y="153"/>
                  <a:pt x="68" y="155"/>
                  <a:pt x="69" y="155"/>
                </a:cubicBezTo>
                <a:cubicBezTo>
                  <a:pt x="71" y="155"/>
                  <a:pt x="72" y="153"/>
                  <a:pt x="72" y="152"/>
                </a:cubicBezTo>
                <a:cubicBezTo>
                  <a:pt x="72" y="123"/>
                  <a:pt x="70" y="87"/>
                  <a:pt x="68" y="79"/>
                </a:cubicBezTo>
                <a:cubicBezTo>
                  <a:pt x="65" y="71"/>
                  <a:pt x="69" y="62"/>
                  <a:pt x="77" y="58"/>
                </a:cubicBezTo>
                <a:cubicBezTo>
                  <a:pt x="79" y="57"/>
                  <a:pt x="81" y="57"/>
                  <a:pt x="83" y="57"/>
                </a:cubicBezTo>
                <a:cubicBezTo>
                  <a:pt x="89" y="57"/>
                  <a:pt x="95" y="61"/>
                  <a:pt x="98" y="67"/>
                </a:cubicBezTo>
                <a:cubicBezTo>
                  <a:pt x="103" y="79"/>
                  <a:pt x="105" y="101"/>
                  <a:pt x="105" y="117"/>
                </a:cubicBezTo>
                <a:cubicBezTo>
                  <a:pt x="105" y="118"/>
                  <a:pt x="106" y="119"/>
                  <a:pt x="108" y="119"/>
                </a:cubicBezTo>
                <a:cubicBezTo>
                  <a:pt x="108" y="119"/>
                  <a:pt x="108" y="119"/>
                  <a:pt x="108" y="119"/>
                </a:cubicBezTo>
                <a:cubicBezTo>
                  <a:pt x="109" y="119"/>
                  <a:pt x="110" y="118"/>
                  <a:pt x="110" y="117"/>
                </a:cubicBezTo>
                <a:cubicBezTo>
                  <a:pt x="110" y="100"/>
                  <a:pt x="108" y="78"/>
                  <a:pt x="103" y="65"/>
                </a:cubicBezTo>
                <a:cubicBezTo>
                  <a:pt x="100" y="57"/>
                  <a:pt x="92" y="52"/>
                  <a:pt x="83" y="5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4" name="Freeform 24"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6876357" y="2617142"/>
            <a:ext cx="252000" cy="252000"/>
          </a:xfrm>
          <a:custGeom>
            <a:avLst/>
            <a:gdLst>
              <a:gd name="T0" fmla="*/ 144 w 160"/>
              <a:gd name="T1" fmla="*/ 22 h 159"/>
              <a:gd name="T2" fmla="*/ 92 w 160"/>
              <a:gd name="T3" fmla="*/ 3 h 159"/>
              <a:gd name="T4" fmla="*/ 95 w 160"/>
              <a:gd name="T5" fmla="*/ 68 h 159"/>
              <a:gd name="T6" fmla="*/ 160 w 160"/>
              <a:gd name="T7" fmla="*/ 65 h 159"/>
              <a:gd name="T8" fmla="*/ 98 w 160"/>
              <a:gd name="T9" fmla="*/ 6 h 159"/>
              <a:gd name="T10" fmla="*/ 154 w 160"/>
              <a:gd name="T11" fmla="*/ 62 h 159"/>
              <a:gd name="T12" fmla="*/ 142 w 160"/>
              <a:gd name="T13" fmla="*/ 88 h 159"/>
              <a:gd name="T14" fmla="*/ 136 w 160"/>
              <a:gd name="T15" fmla="*/ 88 h 159"/>
              <a:gd name="T16" fmla="*/ 6 w 160"/>
              <a:gd name="T17" fmla="*/ 88 h 159"/>
              <a:gd name="T18" fmla="*/ 74 w 160"/>
              <a:gd name="T19" fmla="*/ 20 h 159"/>
              <a:gd name="T20" fmla="*/ 0 w 160"/>
              <a:gd name="T21" fmla="*/ 88 h 159"/>
              <a:gd name="T22" fmla="*/ 142 w 160"/>
              <a:gd name="T23" fmla="*/ 88 h 159"/>
              <a:gd name="T24" fmla="*/ 68 w 160"/>
              <a:gd name="T25" fmla="*/ 49 h 159"/>
              <a:gd name="T26" fmla="*/ 74 w 160"/>
              <a:gd name="T27" fmla="*/ 49 h 159"/>
              <a:gd name="T28" fmla="*/ 71 w 160"/>
              <a:gd name="T29" fmla="*/ 27 h 159"/>
              <a:gd name="T30" fmla="*/ 71 w 160"/>
              <a:gd name="T31" fmla="*/ 33 h 159"/>
              <a:gd name="T32" fmla="*/ 71 w 160"/>
              <a:gd name="T33" fmla="*/ 27 h 159"/>
              <a:gd name="T34" fmla="*/ 68 w 160"/>
              <a:gd name="T35" fmla="*/ 59 h 159"/>
              <a:gd name="T36" fmla="*/ 74 w 160"/>
              <a:gd name="T37" fmla="*/ 59 h 159"/>
              <a:gd name="T38" fmla="*/ 71 w 160"/>
              <a:gd name="T39" fmla="*/ 36 h 159"/>
              <a:gd name="T40" fmla="*/ 71 w 160"/>
              <a:gd name="T41" fmla="*/ 42 h 159"/>
              <a:gd name="T42" fmla="*/ 71 w 160"/>
              <a:gd name="T43" fmla="*/ 36 h 159"/>
              <a:gd name="T44" fmla="*/ 68 w 160"/>
              <a:gd name="T45" fmla="*/ 78 h 159"/>
              <a:gd name="T46" fmla="*/ 74 w 160"/>
              <a:gd name="T47" fmla="*/ 78 h 159"/>
              <a:gd name="T48" fmla="*/ 71 w 160"/>
              <a:gd name="T49" fmla="*/ 66 h 159"/>
              <a:gd name="T50" fmla="*/ 71 w 160"/>
              <a:gd name="T51" fmla="*/ 72 h 159"/>
              <a:gd name="T52" fmla="*/ 71 w 160"/>
              <a:gd name="T53" fmla="*/ 66 h 159"/>
              <a:gd name="T54" fmla="*/ 69 w 160"/>
              <a:gd name="T55" fmla="*/ 86 h 159"/>
              <a:gd name="T56" fmla="*/ 69 w 160"/>
              <a:gd name="T57" fmla="*/ 90 h 159"/>
              <a:gd name="T58" fmla="*/ 73 w 160"/>
              <a:gd name="T59" fmla="*/ 90 h 159"/>
              <a:gd name="T60" fmla="*/ 73 w 160"/>
              <a:gd name="T61" fmla="*/ 86 h 159"/>
              <a:gd name="T62" fmla="*/ 132 w 160"/>
              <a:gd name="T63" fmla="*/ 88 h 159"/>
              <a:gd name="T64" fmla="*/ 126 w 160"/>
              <a:gd name="T65" fmla="*/ 88 h 159"/>
              <a:gd name="T66" fmla="*/ 132 w 160"/>
              <a:gd name="T67" fmla="*/ 88 h 159"/>
              <a:gd name="T68" fmla="*/ 90 w 160"/>
              <a:gd name="T69" fmla="*/ 85 h 159"/>
              <a:gd name="T70" fmla="*/ 90 w 160"/>
              <a:gd name="T71" fmla="*/ 91 h 159"/>
              <a:gd name="T72" fmla="*/ 103 w 160"/>
              <a:gd name="T73" fmla="*/ 88 h 159"/>
              <a:gd name="T74" fmla="*/ 97 w 160"/>
              <a:gd name="T75" fmla="*/ 88 h 159"/>
              <a:gd name="T76" fmla="*/ 103 w 160"/>
              <a:gd name="T77" fmla="*/ 88 h 159"/>
              <a:gd name="T78" fmla="*/ 110 w 160"/>
              <a:gd name="T79" fmla="*/ 85 h 159"/>
              <a:gd name="T80" fmla="*/ 110 w 160"/>
              <a:gd name="T81" fmla="*/ 91 h 159"/>
              <a:gd name="T82" fmla="*/ 120 w 160"/>
              <a:gd name="T83" fmla="*/ 91 h 159"/>
              <a:gd name="T84" fmla="*/ 120 w 160"/>
              <a:gd name="T85" fmla="*/ 85 h 159"/>
              <a:gd name="T86" fmla="*/ 120 w 160"/>
              <a:gd name="T87" fmla="*/ 91 h 159"/>
              <a:gd name="T88" fmla="*/ 81 w 160"/>
              <a:gd name="T89" fmla="*/ 85 h 159"/>
              <a:gd name="T90" fmla="*/ 81 w 160"/>
              <a:gd name="T91" fmla="*/ 9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159">
                <a:moveTo>
                  <a:pt x="160" y="65"/>
                </a:moveTo>
                <a:cubicBezTo>
                  <a:pt x="160" y="49"/>
                  <a:pt x="154" y="34"/>
                  <a:pt x="144" y="22"/>
                </a:cubicBezTo>
                <a:cubicBezTo>
                  <a:pt x="132" y="8"/>
                  <a:pt x="114" y="0"/>
                  <a:pt x="95" y="0"/>
                </a:cubicBezTo>
                <a:cubicBezTo>
                  <a:pt x="94" y="0"/>
                  <a:pt x="92" y="1"/>
                  <a:pt x="92" y="3"/>
                </a:cubicBezTo>
                <a:cubicBezTo>
                  <a:pt x="92" y="65"/>
                  <a:pt x="92" y="65"/>
                  <a:pt x="92" y="65"/>
                </a:cubicBezTo>
                <a:cubicBezTo>
                  <a:pt x="92" y="66"/>
                  <a:pt x="94" y="68"/>
                  <a:pt x="95" y="68"/>
                </a:cubicBezTo>
                <a:cubicBezTo>
                  <a:pt x="157" y="68"/>
                  <a:pt x="157" y="68"/>
                  <a:pt x="157" y="68"/>
                </a:cubicBezTo>
                <a:cubicBezTo>
                  <a:pt x="159" y="68"/>
                  <a:pt x="160" y="66"/>
                  <a:pt x="160" y="65"/>
                </a:cubicBezTo>
                <a:close/>
                <a:moveTo>
                  <a:pt x="98" y="62"/>
                </a:moveTo>
                <a:cubicBezTo>
                  <a:pt x="98" y="6"/>
                  <a:pt x="98" y="6"/>
                  <a:pt x="98" y="6"/>
                </a:cubicBezTo>
                <a:cubicBezTo>
                  <a:pt x="114" y="7"/>
                  <a:pt x="129" y="14"/>
                  <a:pt x="139" y="26"/>
                </a:cubicBezTo>
                <a:cubicBezTo>
                  <a:pt x="148" y="36"/>
                  <a:pt x="153" y="49"/>
                  <a:pt x="154" y="62"/>
                </a:cubicBezTo>
                <a:lnTo>
                  <a:pt x="98" y="62"/>
                </a:lnTo>
                <a:close/>
                <a:moveTo>
                  <a:pt x="142" y="88"/>
                </a:moveTo>
                <a:cubicBezTo>
                  <a:pt x="142" y="86"/>
                  <a:pt x="141" y="85"/>
                  <a:pt x="139" y="85"/>
                </a:cubicBezTo>
                <a:cubicBezTo>
                  <a:pt x="137" y="85"/>
                  <a:pt x="136" y="86"/>
                  <a:pt x="136" y="88"/>
                </a:cubicBezTo>
                <a:cubicBezTo>
                  <a:pt x="136" y="124"/>
                  <a:pt x="107" y="153"/>
                  <a:pt x="71" y="153"/>
                </a:cubicBezTo>
                <a:cubicBezTo>
                  <a:pt x="35" y="153"/>
                  <a:pt x="6" y="124"/>
                  <a:pt x="6" y="88"/>
                </a:cubicBezTo>
                <a:cubicBezTo>
                  <a:pt x="6" y="52"/>
                  <a:pt x="35" y="23"/>
                  <a:pt x="71" y="23"/>
                </a:cubicBezTo>
                <a:cubicBezTo>
                  <a:pt x="73" y="23"/>
                  <a:pt x="74" y="22"/>
                  <a:pt x="74" y="20"/>
                </a:cubicBezTo>
                <a:cubicBezTo>
                  <a:pt x="74" y="18"/>
                  <a:pt x="73" y="17"/>
                  <a:pt x="71" y="17"/>
                </a:cubicBezTo>
                <a:cubicBezTo>
                  <a:pt x="32" y="17"/>
                  <a:pt x="0" y="49"/>
                  <a:pt x="0" y="88"/>
                </a:cubicBezTo>
                <a:cubicBezTo>
                  <a:pt x="0" y="127"/>
                  <a:pt x="32" y="159"/>
                  <a:pt x="71" y="159"/>
                </a:cubicBezTo>
                <a:cubicBezTo>
                  <a:pt x="110" y="159"/>
                  <a:pt x="142" y="127"/>
                  <a:pt x="142" y="88"/>
                </a:cubicBezTo>
                <a:close/>
                <a:moveTo>
                  <a:pt x="71" y="46"/>
                </a:moveTo>
                <a:cubicBezTo>
                  <a:pt x="69" y="46"/>
                  <a:pt x="68" y="47"/>
                  <a:pt x="68" y="49"/>
                </a:cubicBezTo>
                <a:cubicBezTo>
                  <a:pt x="68" y="51"/>
                  <a:pt x="69" y="52"/>
                  <a:pt x="71" y="52"/>
                </a:cubicBezTo>
                <a:cubicBezTo>
                  <a:pt x="73" y="52"/>
                  <a:pt x="74" y="51"/>
                  <a:pt x="74" y="49"/>
                </a:cubicBezTo>
                <a:cubicBezTo>
                  <a:pt x="74" y="47"/>
                  <a:pt x="73" y="46"/>
                  <a:pt x="71" y="46"/>
                </a:cubicBezTo>
                <a:close/>
                <a:moveTo>
                  <a:pt x="71" y="27"/>
                </a:moveTo>
                <a:cubicBezTo>
                  <a:pt x="69" y="27"/>
                  <a:pt x="68" y="28"/>
                  <a:pt x="68" y="30"/>
                </a:cubicBezTo>
                <a:cubicBezTo>
                  <a:pt x="68" y="31"/>
                  <a:pt x="69" y="33"/>
                  <a:pt x="71" y="33"/>
                </a:cubicBezTo>
                <a:cubicBezTo>
                  <a:pt x="73" y="33"/>
                  <a:pt x="74" y="31"/>
                  <a:pt x="74" y="30"/>
                </a:cubicBezTo>
                <a:cubicBezTo>
                  <a:pt x="74" y="28"/>
                  <a:pt x="73" y="27"/>
                  <a:pt x="71" y="27"/>
                </a:cubicBezTo>
                <a:close/>
                <a:moveTo>
                  <a:pt x="71" y="56"/>
                </a:moveTo>
                <a:cubicBezTo>
                  <a:pt x="69" y="56"/>
                  <a:pt x="68" y="57"/>
                  <a:pt x="68" y="59"/>
                </a:cubicBezTo>
                <a:cubicBezTo>
                  <a:pt x="68" y="60"/>
                  <a:pt x="69" y="62"/>
                  <a:pt x="71" y="62"/>
                </a:cubicBezTo>
                <a:cubicBezTo>
                  <a:pt x="73" y="62"/>
                  <a:pt x="74" y="61"/>
                  <a:pt x="74" y="59"/>
                </a:cubicBezTo>
                <a:cubicBezTo>
                  <a:pt x="74" y="57"/>
                  <a:pt x="73" y="56"/>
                  <a:pt x="71" y="56"/>
                </a:cubicBezTo>
                <a:close/>
                <a:moveTo>
                  <a:pt x="71" y="36"/>
                </a:moveTo>
                <a:cubicBezTo>
                  <a:pt x="69" y="36"/>
                  <a:pt x="68" y="38"/>
                  <a:pt x="68" y="39"/>
                </a:cubicBezTo>
                <a:cubicBezTo>
                  <a:pt x="68" y="41"/>
                  <a:pt x="69" y="42"/>
                  <a:pt x="71" y="42"/>
                </a:cubicBezTo>
                <a:cubicBezTo>
                  <a:pt x="73" y="42"/>
                  <a:pt x="74" y="41"/>
                  <a:pt x="74" y="39"/>
                </a:cubicBezTo>
                <a:cubicBezTo>
                  <a:pt x="74" y="38"/>
                  <a:pt x="73" y="36"/>
                  <a:pt x="71" y="36"/>
                </a:cubicBezTo>
                <a:close/>
                <a:moveTo>
                  <a:pt x="71" y="75"/>
                </a:moveTo>
                <a:cubicBezTo>
                  <a:pt x="69" y="75"/>
                  <a:pt x="68" y="77"/>
                  <a:pt x="68" y="78"/>
                </a:cubicBezTo>
                <a:cubicBezTo>
                  <a:pt x="68" y="80"/>
                  <a:pt x="69" y="81"/>
                  <a:pt x="71" y="81"/>
                </a:cubicBezTo>
                <a:cubicBezTo>
                  <a:pt x="73" y="81"/>
                  <a:pt x="74" y="80"/>
                  <a:pt x="74" y="78"/>
                </a:cubicBezTo>
                <a:cubicBezTo>
                  <a:pt x="74" y="77"/>
                  <a:pt x="73" y="75"/>
                  <a:pt x="71" y="75"/>
                </a:cubicBezTo>
                <a:close/>
                <a:moveTo>
                  <a:pt x="71" y="66"/>
                </a:moveTo>
                <a:cubicBezTo>
                  <a:pt x="69" y="66"/>
                  <a:pt x="68" y="67"/>
                  <a:pt x="68" y="69"/>
                </a:cubicBezTo>
                <a:cubicBezTo>
                  <a:pt x="68" y="70"/>
                  <a:pt x="69" y="72"/>
                  <a:pt x="71" y="72"/>
                </a:cubicBezTo>
                <a:cubicBezTo>
                  <a:pt x="73" y="72"/>
                  <a:pt x="74" y="70"/>
                  <a:pt x="74" y="69"/>
                </a:cubicBezTo>
                <a:cubicBezTo>
                  <a:pt x="74" y="67"/>
                  <a:pt x="73" y="66"/>
                  <a:pt x="71" y="66"/>
                </a:cubicBezTo>
                <a:close/>
                <a:moveTo>
                  <a:pt x="71" y="85"/>
                </a:moveTo>
                <a:cubicBezTo>
                  <a:pt x="70" y="85"/>
                  <a:pt x="69" y="85"/>
                  <a:pt x="69" y="86"/>
                </a:cubicBezTo>
                <a:cubicBezTo>
                  <a:pt x="68" y="87"/>
                  <a:pt x="68" y="87"/>
                  <a:pt x="68" y="88"/>
                </a:cubicBezTo>
                <a:cubicBezTo>
                  <a:pt x="68" y="89"/>
                  <a:pt x="68" y="90"/>
                  <a:pt x="69" y="90"/>
                </a:cubicBezTo>
                <a:cubicBezTo>
                  <a:pt x="69" y="91"/>
                  <a:pt x="70" y="91"/>
                  <a:pt x="71" y="91"/>
                </a:cubicBezTo>
                <a:cubicBezTo>
                  <a:pt x="72" y="91"/>
                  <a:pt x="73" y="91"/>
                  <a:pt x="73" y="90"/>
                </a:cubicBezTo>
                <a:cubicBezTo>
                  <a:pt x="74" y="90"/>
                  <a:pt x="74" y="89"/>
                  <a:pt x="74" y="88"/>
                </a:cubicBezTo>
                <a:cubicBezTo>
                  <a:pt x="74" y="87"/>
                  <a:pt x="74" y="87"/>
                  <a:pt x="73" y="86"/>
                </a:cubicBezTo>
                <a:cubicBezTo>
                  <a:pt x="73" y="85"/>
                  <a:pt x="72" y="85"/>
                  <a:pt x="71" y="85"/>
                </a:cubicBezTo>
                <a:close/>
                <a:moveTo>
                  <a:pt x="132" y="88"/>
                </a:moveTo>
                <a:cubicBezTo>
                  <a:pt x="132" y="86"/>
                  <a:pt x="131" y="85"/>
                  <a:pt x="129" y="85"/>
                </a:cubicBezTo>
                <a:cubicBezTo>
                  <a:pt x="128" y="85"/>
                  <a:pt x="126" y="86"/>
                  <a:pt x="126" y="88"/>
                </a:cubicBezTo>
                <a:cubicBezTo>
                  <a:pt x="126" y="90"/>
                  <a:pt x="128" y="91"/>
                  <a:pt x="129" y="91"/>
                </a:cubicBezTo>
                <a:cubicBezTo>
                  <a:pt x="131" y="91"/>
                  <a:pt x="132" y="90"/>
                  <a:pt x="132" y="88"/>
                </a:cubicBezTo>
                <a:close/>
                <a:moveTo>
                  <a:pt x="93" y="88"/>
                </a:moveTo>
                <a:cubicBezTo>
                  <a:pt x="93" y="86"/>
                  <a:pt x="92" y="85"/>
                  <a:pt x="90" y="85"/>
                </a:cubicBezTo>
                <a:cubicBezTo>
                  <a:pt x="89" y="85"/>
                  <a:pt x="88" y="86"/>
                  <a:pt x="88" y="88"/>
                </a:cubicBezTo>
                <a:cubicBezTo>
                  <a:pt x="88" y="90"/>
                  <a:pt x="89" y="91"/>
                  <a:pt x="90" y="91"/>
                </a:cubicBezTo>
                <a:cubicBezTo>
                  <a:pt x="92" y="91"/>
                  <a:pt x="93" y="90"/>
                  <a:pt x="93" y="88"/>
                </a:cubicBezTo>
                <a:close/>
                <a:moveTo>
                  <a:pt x="103" y="88"/>
                </a:moveTo>
                <a:cubicBezTo>
                  <a:pt x="103" y="86"/>
                  <a:pt x="102" y="85"/>
                  <a:pt x="100" y="85"/>
                </a:cubicBezTo>
                <a:cubicBezTo>
                  <a:pt x="99" y="85"/>
                  <a:pt x="97" y="86"/>
                  <a:pt x="97" y="88"/>
                </a:cubicBezTo>
                <a:cubicBezTo>
                  <a:pt x="97" y="90"/>
                  <a:pt x="99" y="91"/>
                  <a:pt x="100" y="91"/>
                </a:cubicBezTo>
                <a:cubicBezTo>
                  <a:pt x="102" y="91"/>
                  <a:pt x="103" y="90"/>
                  <a:pt x="103" y="88"/>
                </a:cubicBezTo>
                <a:close/>
                <a:moveTo>
                  <a:pt x="113" y="88"/>
                </a:moveTo>
                <a:cubicBezTo>
                  <a:pt x="113" y="86"/>
                  <a:pt x="112" y="85"/>
                  <a:pt x="110" y="85"/>
                </a:cubicBezTo>
                <a:cubicBezTo>
                  <a:pt x="108" y="85"/>
                  <a:pt x="107" y="86"/>
                  <a:pt x="107" y="88"/>
                </a:cubicBezTo>
                <a:cubicBezTo>
                  <a:pt x="107" y="90"/>
                  <a:pt x="108" y="91"/>
                  <a:pt x="110" y="91"/>
                </a:cubicBezTo>
                <a:cubicBezTo>
                  <a:pt x="112" y="91"/>
                  <a:pt x="113" y="90"/>
                  <a:pt x="113" y="88"/>
                </a:cubicBezTo>
                <a:close/>
                <a:moveTo>
                  <a:pt x="120" y="91"/>
                </a:moveTo>
                <a:cubicBezTo>
                  <a:pt x="121" y="91"/>
                  <a:pt x="123" y="90"/>
                  <a:pt x="123" y="88"/>
                </a:cubicBezTo>
                <a:cubicBezTo>
                  <a:pt x="123" y="86"/>
                  <a:pt x="121" y="85"/>
                  <a:pt x="120" y="85"/>
                </a:cubicBezTo>
                <a:cubicBezTo>
                  <a:pt x="118" y="85"/>
                  <a:pt x="117" y="86"/>
                  <a:pt x="117" y="88"/>
                </a:cubicBezTo>
                <a:cubicBezTo>
                  <a:pt x="117" y="90"/>
                  <a:pt x="118" y="91"/>
                  <a:pt x="120" y="91"/>
                </a:cubicBezTo>
                <a:close/>
                <a:moveTo>
                  <a:pt x="84" y="88"/>
                </a:moveTo>
                <a:cubicBezTo>
                  <a:pt x="84" y="86"/>
                  <a:pt x="82" y="85"/>
                  <a:pt x="81" y="85"/>
                </a:cubicBezTo>
                <a:cubicBezTo>
                  <a:pt x="79" y="85"/>
                  <a:pt x="78" y="86"/>
                  <a:pt x="78" y="88"/>
                </a:cubicBezTo>
                <a:cubicBezTo>
                  <a:pt x="78" y="90"/>
                  <a:pt x="79" y="91"/>
                  <a:pt x="81" y="91"/>
                </a:cubicBezTo>
                <a:cubicBezTo>
                  <a:pt x="82" y="91"/>
                  <a:pt x="84" y="90"/>
                  <a:pt x="84" y="88"/>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36" name="Freeform 2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4495936" y="3525892"/>
            <a:ext cx="252000" cy="219034"/>
          </a:xfrm>
          <a:custGeom>
            <a:avLst/>
            <a:gdLst>
              <a:gd name="T0" fmla="*/ 78 w 160"/>
              <a:gd name="T1" fmla="*/ 6 h 138"/>
              <a:gd name="T2" fmla="*/ 116 w 160"/>
              <a:gd name="T3" fmla="*/ 24 h 138"/>
              <a:gd name="T4" fmla="*/ 116 w 160"/>
              <a:gd name="T5" fmla="*/ 30 h 138"/>
              <a:gd name="T6" fmla="*/ 130 w 160"/>
              <a:gd name="T7" fmla="*/ 29 h 138"/>
              <a:gd name="T8" fmla="*/ 133 w 160"/>
              <a:gd name="T9" fmla="*/ 13 h 138"/>
              <a:gd name="T10" fmla="*/ 127 w 160"/>
              <a:gd name="T11" fmla="*/ 13 h 138"/>
              <a:gd name="T12" fmla="*/ 78 w 160"/>
              <a:gd name="T13" fmla="*/ 0 h 138"/>
              <a:gd name="T14" fmla="*/ 30 w 160"/>
              <a:gd name="T15" fmla="*/ 25 h 138"/>
              <a:gd name="T16" fmla="*/ 31 w 160"/>
              <a:gd name="T17" fmla="*/ 126 h 138"/>
              <a:gd name="T18" fmla="*/ 79 w 160"/>
              <a:gd name="T19" fmla="*/ 138 h 138"/>
              <a:gd name="T20" fmla="*/ 128 w 160"/>
              <a:gd name="T21" fmla="*/ 117 h 138"/>
              <a:gd name="T22" fmla="*/ 124 w 160"/>
              <a:gd name="T23" fmla="*/ 113 h 138"/>
              <a:gd name="T24" fmla="*/ 35 w 160"/>
              <a:gd name="T25" fmla="*/ 115 h 138"/>
              <a:gd name="T26" fmla="*/ 45 w 160"/>
              <a:gd name="T27" fmla="*/ 112 h 138"/>
              <a:gd name="T28" fmla="*/ 42 w 160"/>
              <a:gd name="T29" fmla="*/ 109 h 138"/>
              <a:gd name="T30" fmla="*/ 26 w 160"/>
              <a:gd name="T31" fmla="*/ 110 h 138"/>
              <a:gd name="T32" fmla="*/ 25 w 160"/>
              <a:gd name="T33" fmla="*/ 126 h 138"/>
              <a:gd name="T34" fmla="*/ 28 w 160"/>
              <a:gd name="T35" fmla="*/ 129 h 138"/>
              <a:gd name="T36" fmla="*/ 25 w 160"/>
              <a:gd name="T37" fmla="*/ 68 h 138"/>
              <a:gd name="T38" fmla="*/ 23 w 160"/>
              <a:gd name="T39" fmla="*/ 63 h 138"/>
              <a:gd name="T40" fmla="*/ 30 w 160"/>
              <a:gd name="T41" fmla="*/ 44 h 138"/>
              <a:gd name="T42" fmla="*/ 41 w 160"/>
              <a:gd name="T43" fmla="*/ 51 h 138"/>
              <a:gd name="T44" fmla="*/ 40 w 160"/>
              <a:gd name="T45" fmla="*/ 65 h 138"/>
              <a:gd name="T46" fmla="*/ 38 w 160"/>
              <a:gd name="T47" fmla="*/ 79 h 138"/>
              <a:gd name="T48" fmla="*/ 56 w 160"/>
              <a:gd name="T49" fmla="*/ 93 h 138"/>
              <a:gd name="T50" fmla="*/ 57 w 160"/>
              <a:gd name="T51" fmla="*/ 103 h 138"/>
              <a:gd name="T52" fmla="*/ 63 w 160"/>
              <a:gd name="T53" fmla="*/ 103 h 138"/>
              <a:gd name="T54" fmla="*/ 60 w 160"/>
              <a:gd name="T55" fmla="*/ 88 h 138"/>
              <a:gd name="T56" fmla="*/ 44 w 160"/>
              <a:gd name="T57" fmla="*/ 69 h 138"/>
              <a:gd name="T58" fmla="*/ 47 w 160"/>
              <a:gd name="T59" fmla="*/ 51 h 138"/>
              <a:gd name="T60" fmla="*/ 30 w 160"/>
              <a:gd name="T61" fmla="*/ 38 h 138"/>
              <a:gd name="T62" fmla="*/ 17 w 160"/>
              <a:gd name="T63" fmla="*/ 63 h 138"/>
              <a:gd name="T64" fmla="*/ 19 w 160"/>
              <a:gd name="T65" fmla="*/ 78 h 138"/>
              <a:gd name="T66" fmla="*/ 0 w 160"/>
              <a:gd name="T67" fmla="*/ 95 h 138"/>
              <a:gd name="T68" fmla="*/ 3 w 160"/>
              <a:gd name="T69" fmla="*/ 106 h 138"/>
              <a:gd name="T70" fmla="*/ 6 w 160"/>
              <a:gd name="T71" fmla="*/ 95 h 138"/>
              <a:gd name="T72" fmla="*/ 23 w 160"/>
              <a:gd name="T73" fmla="*/ 82 h 138"/>
              <a:gd name="T74" fmla="*/ 25 w 160"/>
              <a:gd name="T75" fmla="*/ 68 h 138"/>
              <a:gd name="T76" fmla="*/ 157 w 160"/>
              <a:gd name="T77" fmla="*/ 106 h 138"/>
              <a:gd name="T78" fmla="*/ 160 w 160"/>
              <a:gd name="T79" fmla="*/ 95 h 138"/>
              <a:gd name="T80" fmla="*/ 141 w 160"/>
              <a:gd name="T81" fmla="*/ 78 h 138"/>
              <a:gd name="T82" fmla="*/ 143 w 160"/>
              <a:gd name="T83" fmla="*/ 63 h 138"/>
              <a:gd name="T84" fmla="*/ 130 w 160"/>
              <a:gd name="T85" fmla="*/ 38 h 138"/>
              <a:gd name="T86" fmla="*/ 113 w 160"/>
              <a:gd name="T87" fmla="*/ 51 h 138"/>
              <a:gd name="T88" fmla="*/ 116 w 160"/>
              <a:gd name="T89" fmla="*/ 69 h 138"/>
              <a:gd name="T90" fmla="*/ 100 w 160"/>
              <a:gd name="T91" fmla="*/ 88 h 138"/>
              <a:gd name="T92" fmla="*/ 97 w 160"/>
              <a:gd name="T93" fmla="*/ 103 h 138"/>
              <a:gd name="T94" fmla="*/ 103 w 160"/>
              <a:gd name="T95" fmla="*/ 103 h 138"/>
              <a:gd name="T96" fmla="*/ 104 w 160"/>
              <a:gd name="T97" fmla="*/ 93 h 138"/>
              <a:gd name="T98" fmla="*/ 122 w 160"/>
              <a:gd name="T99" fmla="*/ 79 h 138"/>
              <a:gd name="T100" fmla="*/ 120 w 160"/>
              <a:gd name="T101" fmla="*/ 65 h 138"/>
              <a:gd name="T102" fmla="*/ 119 w 160"/>
              <a:gd name="T103" fmla="*/ 51 h 138"/>
              <a:gd name="T104" fmla="*/ 130 w 160"/>
              <a:gd name="T105" fmla="*/ 44 h 138"/>
              <a:gd name="T106" fmla="*/ 137 w 160"/>
              <a:gd name="T107" fmla="*/ 63 h 138"/>
              <a:gd name="T108" fmla="*/ 135 w 160"/>
              <a:gd name="T109" fmla="*/ 68 h 138"/>
              <a:gd name="T110" fmla="*/ 137 w 160"/>
              <a:gd name="T111" fmla="*/ 82 h 138"/>
              <a:gd name="T112" fmla="*/ 154 w 160"/>
              <a:gd name="T113" fmla="*/ 95 h 138"/>
              <a:gd name="T114" fmla="*/ 157 w 160"/>
              <a:gd name="T115" fmla="*/ 10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 h="138">
                <a:moveTo>
                  <a:pt x="34" y="25"/>
                </a:moveTo>
                <a:cubicBezTo>
                  <a:pt x="46" y="13"/>
                  <a:pt x="61" y="6"/>
                  <a:pt x="78" y="6"/>
                </a:cubicBezTo>
                <a:cubicBezTo>
                  <a:pt x="95" y="6"/>
                  <a:pt x="111" y="12"/>
                  <a:pt x="123" y="24"/>
                </a:cubicBezTo>
                <a:cubicBezTo>
                  <a:pt x="116" y="24"/>
                  <a:pt x="116" y="24"/>
                  <a:pt x="116" y="24"/>
                </a:cubicBezTo>
                <a:cubicBezTo>
                  <a:pt x="114" y="24"/>
                  <a:pt x="113" y="25"/>
                  <a:pt x="113" y="27"/>
                </a:cubicBezTo>
                <a:cubicBezTo>
                  <a:pt x="113" y="28"/>
                  <a:pt x="114" y="30"/>
                  <a:pt x="116" y="30"/>
                </a:cubicBezTo>
                <a:cubicBezTo>
                  <a:pt x="116" y="30"/>
                  <a:pt x="116" y="30"/>
                  <a:pt x="116" y="30"/>
                </a:cubicBezTo>
                <a:cubicBezTo>
                  <a:pt x="130" y="29"/>
                  <a:pt x="130" y="29"/>
                  <a:pt x="130" y="29"/>
                </a:cubicBezTo>
                <a:cubicBezTo>
                  <a:pt x="132" y="29"/>
                  <a:pt x="133" y="28"/>
                  <a:pt x="133" y="26"/>
                </a:cubicBezTo>
                <a:cubicBezTo>
                  <a:pt x="133" y="13"/>
                  <a:pt x="133" y="13"/>
                  <a:pt x="133" y="13"/>
                </a:cubicBezTo>
                <a:cubicBezTo>
                  <a:pt x="133" y="11"/>
                  <a:pt x="131" y="10"/>
                  <a:pt x="130" y="10"/>
                </a:cubicBezTo>
                <a:cubicBezTo>
                  <a:pt x="128" y="10"/>
                  <a:pt x="127" y="11"/>
                  <a:pt x="127" y="13"/>
                </a:cubicBezTo>
                <a:cubicBezTo>
                  <a:pt x="127" y="19"/>
                  <a:pt x="127" y="19"/>
                  <a:pt x="127" y="19"/>
                </a:cubicBezTo>
                <a:cubicBezTo>
                  <a:pt x="114" y="7"/>
                  <a:pt x="96" y="0"/>
                  <a:pt x="78" y="0"/>
                </a:cubicBezTo>
                <a:cubicBezTo>
                  <a:pt x="60" y="0"/>
                  <a:pt x="42" y="8"/>
                  <a:pt x="30" y="21"/>
                </a:cubicBezTo>
                <a:cubicBezTo>
                  <a:pt x="28" y="22"/>
                  <a:pt x="28" y="24"/>
                  <a:pt x="30" y="25"/>
                </a:cubicBezTo>
                <a:cubicBezTo>
                  <a:pt x="31" y="26"/>
                  <a:pt x="33" y="26"/>
                  <a:pt x="34" y="25"/>
                </a:cubicBezTo>
                <a:close/>
                <a:moveTo>
                  <a:pt x="31" y="126"/>
                </a:moveTo>
                <a:cubicBezTo>
                  <a:pt x="31" y="119"/>
                  <a:pt x="31" y="119"/>
                  <a:pt x="31" y="119"/>
                </a:cubicBezTo>
                <a:cubicBezTo>
                  <a:pt x="44" y="131"/>
                  <a:pt x="61" y="138"/>
                  <a:pt x="79" y="138"/>
                </a:cubicBezTo>
                <a:cubicBezTo>
                  <a:pt x="79" y="138"/>
                  <a:pt x="79" y="138"/>
                  <a:pt x="80" y="138"/>
                </a:cubicBezTo>
                <a:cubicBezTo>
                  <a:pt x="98" y="138"/>
                  <a:pt x="115" y="131"/>
                  <a:pt x="128" y="117"/>
                </a:cubicBezTo>
                <a:cubicBezTo>
                  <a:pt x="130" y="116"/>
                  <a:pt x="129" y="114"/>
                  <a:pt x="128" y="113"/>
                </a:cubicBezTo>
                <a:cubicBezTo>
                  <a:pt x="127" y="112"/>
                  <a:pt x="125" y="112"/>
                  <a:pt x="124" y="113"/>
                </a:cubicBezTo>
                <a:cubicBezTo>
                  <a:pt x="112" y="125"/>
                  <a:pt x="97" y="132"/>
                  <a:pt x="80" y="132"/>
                </a:cubicBezTo>
                <a:cubicBezTo>
                  <a:pt x="63" y="133"/>
                  <a:pt x="47" y="126"/>
                  <a:pt x="35" y="115"/>
                </a:cubicBezTo>
                <a:cubicBezTo>
                  <a:pt x="42" y="115"/>
                  <a:pt x="42" y="115"/>
                  <a:pt x="42" y="115"/>
                </a:cubicBezTo>
                <a:cubicBezTo>
                  <a:pt x="43" y="115"/>
                  <a:pt x="45" y="113"/>
                  <a:pt x="45" y="112"/>
                </a:cubicBezTo>
                <a:cubicBezTo>
                  <a:pt x="45" y="110"/>
                  <a:pt x="43" y="109"/>
                  <a:pt x="42" y="109"/>
                </a:cubicBezTo>
                <a:cubicBezTo>
                  <a:pt x="42" y="109"/>
                  <a:pt x="42" y="109"/>
                  <a:pt x="42" y="109"/>
                </a:cubicBezTo>
                <a:cubicBezTo>
                  <a:pt x="28" y="109"/>
                  <a:pt x="28" y="109"/>
                  <a:pt x="28" y="109"/>
                </a:cubicBezTo>
                <a:cubicBezTo>
                  <a:pt x="27" y="109"/>
                  <a:pt x="26" y="109"/>
                  <a:pt x="26" y="110"/>
                </a:cubicBezTo>
                <a:cubicBezTo>
                  <a:pt x="25" y="110"/>
                  <a:pt x="25" y="111"/>
                  <a:pt x="25" y="112"/>
                </a:cubicBezTo>
                <a:cubicBezTo>
                  <a:pt x="25" y="126"/>
                  <a:pt x="25" y="126"/>
                  <a:pt x="25" y="126"/>
                </a:cubicBezTo>
                <a:cubicBezTo>
                  <a:pt x="25" y="127"/>
                  <a:pt x="26" y="129"/>
                  <a:pt x="28" y="129"/>
                </a:cubicBezTo>
                <a:cubicBezTo>
                  <a:pt x="28" y="129"/>
                  <a:pt x="28" y="129"/>
                  <a:pt x="28" y="129"/>
                </a:cubicBezTo>
                <a:cubicBezTo>
                  <a:pt x="30" y="129"/>
                  <a:pt x="31" y="127"/>
                  <a:pt x="31" y="126"/>
                </a:cubicBezTo>
                <a:close/>
                <a:moveTo>
                  <a:pt x="25" y="68"/>
                </a:moveTo>
                <a:cubicBezTo>
                  <a:pt x="25" y="67"/>
                  <a:pt x="25" y="66"/>
                  <a:pt x="24" y="65"/>
                </a:cubicBezTo>
                <a:cubicBezTo>
                  <a:pt x="23" y="65"/>
                  <a:pt x="23" y="64"/>
                  <a:pt x="23" y="63"/>
                </a:cubicBezTo>
                <a:cubicBezTo>
                  <a:pt x="23" y="51"/>
                  <a:pt x="23" y="51"/>
                  <a:pt x="23" y="51"/>
                </a:cubicBezTo>
                <a:cubicBezTo>
                  <a:pt x="23" y="47"/>
                  <a:pt x="26" y="44"/>
                  <a:pt x="30" y="44"/>
                </a:cubicBezTo>
                <a:cubicBezTo>
                  <a:pt x="33" y="44"/>
                  <a:pt x="33" y="44"/>
                  <a:pt x="33" y="44"/>
                </a:cubicBezTo>
                <a:cubicBezTo>
                  <a:pt x="37" y="44"/>
                  <a:pt x="41" y="47"/>
                  <a:pt x="41" y="51"/>
                </a:cubicBezTo>
                <a:cubicBezTo>
                  <a:pt x="41" y="63"/>
                  <a:pt x="41" y="63"/>
                  <a:pt x="41" y="63"/>
                </a:cubicBezTo>
                <a:cubicBezTo>
                  <a:pt x="41" y="64"/>
                  <a:pt x="40" y="65"/>
                  <a:pt x="40" y="65"/>
                </a:cubicBezTo>
                <a:cubicBezTo>
                  <a:pt x="39" y="66"/>
                  <a:pt x="38" y="67"/>
                  <a:pt x="38" y="68"/>
                </a:cubicBezTo>
                <a:cubicBezTo>
                  <a:pt x="38" y="79"/>
                  <a:pt x="38" y="79"/>
                  <a:pt x="38" y="79"/>
                </a:cubicBezTo>
                <a:cubicBezTo>
                  <a:pt x="38" y="80"/>
                  <a:pt x="39" y="82"/>
                  <a:pt x="40" y="82"/>
                </a:cubicBezTo>
                <a:cubicBezTo>
                  <a:pt x="42" y="83"/>
                  <a:pt x="49" y="87"/>
                  <a:pt x="56" y="93"/>
                </a:cubicBezTo>
                <a:cubicBezTo>
                  <a:pt x="57" y="93"/>
                  <a:pt x="57" y="94"/>
                  <a:pt x="57" y="95"/>
                </a:cubicBezTo>
                <a:cubicBezTo>
                  <a:pt x="57" y="103"/>
                  <a:pt x="57" y="103"/>
                  <a:pt x="57" y="103"/>
                </a:cubicBezTo>
                <a:cubicBezTo>
                  <a:pt x="57" y="104"/>
                  <a:pt x="59" y="106"/>
                  <a:pt x="60" y="106"/>
                </a:cubicBezTo>
                <a:cubicBezTo>
                  <a:pt x="62" y="106"/>
                  <a:pt x="63" y="104"/>
                  <a:pt x="63" y="103"/>
                </a:cubicBezTo>
                <a:cubicBezTo>
                  <a:pt x="63" y="95"/>
                  <a:pt x="63" y="95"/>
                  <a:pt x="63" y="95"/>
                </a:cubicBezTo>
                <a:cubicBezTo>
                  <a:pt x="63" y="92"/>
                  <a:pt x="62" y="90"/>
                  <a:pt x="60" y="88"/>
                </a:cubicBezTo>
                <a:cubicBezTo>
                  <a:pt x="54" y="83"/>
                  <a:pt x="47" y="79"/>
                  <a:pt x="44" y="78"/>
                </a:cubicBezTo>
                <a:cubicBezTo>
                  <a:pt x="44" y="69"/>
                  <a:pt x="44" y="69"/>
                  <a:pt x="44" y="69"/>
                </a:cubicBezTo>
                <a:cubicBezTo>
                  <a:pt x="46" y="67"/>
                  <a:pt x="47" y="65"/>
                  <a:pt x="47" y="63"/>
                </a:cubicBezTo>
                <a:cubicBezTo>
                  <a:pt x="47" y="51"/>
                  <a:pt x="47" y="51"/>
                  <a:pt x="47" y="51"/>
                </a:cubicBezTo>
                <a:cubicBezTo>
                  <a:pt x="47" y="44"/>
                  <a:pt x="40" y="38"/>
                  <a:pt x="33" y="38"/>
                </a:cubicBezTo>
                <a:cubicBezTo>
                  <a:pt x="30" y="38"/>
                  <a:pt x="30" y="38"/>
                  <a:pt x="30" y="38"/>
                </a:cubicBezTo>
                <a:cubicBezTo>
                  <a:pt x="23" y="38"/>
                  <a:pt x="17" y="44"/>
                  <a:pt x="17" y="51"/>
                </a:cubicBezTo>
                <a:cubicBezTo>
                  <a:pt x="17" y="63"/>
                  <a:pt x="17" y="63"/>
                  <a:pt x="17" y="63"/>
                </a:cubicBezTo>
                <a:cubicBezTo>
                  <a:pt x="17" y="65"/>
                  <a:pt x="18" y="67"/>
                  <a:pt x="19" y="69"/>
                </a:cubicBezTo>
                <a:cubicBezTo>
                  <a:pt x="19" y="78"/>
                  <a:pt x="19" y="78"/>
                  <a:pt x="19" y="78"/>
                </a:cubicBezTo>
                <a:cubicBezTo>
                  <a:pt x="16" y="79"/>
                  <a:pt x="9" y="83"/>
                  <a:pt x="3" y="88"/>
                </a:cubicBezTo>
                <a:cubicBezTo>
                  <a:pt x="1" y="90"/>
                  <a:pt x="0" y="92"/>
                  <a:pt x="0" y="95"/>
                </a:cubicBezTo>
                <a:cubicBezTo>
                  <a:pt x="0" y="103"/>
                  <a:pt x="0" y="103"/>
                  <a:pt x="0" y="103"/>
                </a:cubicBezTo>
                <a:cubicBezTo>
                  <a:pt x="0" y="104"/>
                  <a:pt x="1" y="106"/>
                  <a:pt x="3" y="106"/>
                </a:cubicBezTo>
                <a:cubicBezTo>
                  <a:pt x="5" y="106"/>
                  <a:pt x="6" y="104"/>
                  <a:pt x="6" y="103"/>
                </a:cubicBezTo>
                <a:cubicBezTo>
                  <a:pt x="6" y="95"/>
                  <a:pt x="6" y="95"/>
                  <a:pt x="6" y="95"/>
                </a:cubicBezTo>
                <a:cubicBezTo>
                  <a:pt x="6" y="94"/>
                  <a:pt x="6" y="93"/>
                  <a:pt x="7" y="93"/>
                </a:cubicBezTo>
                <a:cubicBezTo>
                  <a:pt x="14" y="87"/>
                  <a:pt x="22" y="83"/>
                  <a:pt x="23" y="82"/>
                </a:cubicBezTo>
                <a:cubicBezTo>
                  <a:pt x="24" y="82"/>
                  <a:pt x="25" y="80"/>
                  <a:pt x="25" y="79"/>
                </a:cubicBezTo>
                <a:cubicBezTo>
                  <a:pt x="25" y="68"/>
                  <a:pt x="25" y="68"/>
                  <a:pt x="25" y="68"/>
                </a:cubicBezTo>
                <a:cubicBezTo>
                  <a:pt x="25" y="68"/>
                  <a:pt x="25" y="68"/>
                  <a:pt x="25" y="68"/>
                </a:cubicBezTo>
                <a:close/>
                <a:moveTo>
                  <a:pt x="157" y="106"/>
                </a:moveTo>
                <a:cubicBezTo>
                  <a:pt x="159" y="106"/>
                  <a:pt x="160" y="104"/>
                  <a:pt x="160" y="103"/>
                </a:cubicBezTo>
                <a:cubicBezTo>
                  <a:pt x="160" y="95"/>
                  <a:pt x="160" y="95"/>
                  <a:pt x="160" y="95"/>
                </a:cubicBezTo>
                <a:cubicBezTo>
                  <a:pt x="160" y="92"/>
                  <a:pt x="159" y="90"/>
                  <a:pt x="157" y="88"/>
                </a:cubicBezTo>
                <a:cubicBezTo>
                  <a:pt x="151" y="83"/>
                  <a:pt x="144" y="79"/>
                  <a:pt x="141" y="78"/>
                </a:cubicBezTo>
                <a:cubicBezTo>
                  <a:pt x="141" y="69"/>
                  <a:pt x="141" y="69"/>
                  <a:pt x="141" y="69"/>
                </a:cubicBezTo>
                <a:cubicBezTo>
                  <a:pt x="142" y="67"/>
                  <a:pt x="143" y="65"/>
                  <a:pt x="143" y="63"/>
                </a:cubicBezTo>
                <a:cubicBezTo>
                  <a:pt x="143" y="51"/>
                  <a:pt x="143" y="51"/>
                  <a:pt x="143" y="51"/>
                </a:cubicBezTo>
                <a:cubicBezTo>
                  <a:pt x="143" y="44"/>
                  <a:pt x="137" y="38"/>
                  <a:pt x="130" y="38"/>
                </a:cubicBezTo>
                <a:cubicBezTo>
                  <a:pt x="127" y="38"/>
                  <a:pt x="127" y="38"/>
                  <a:pt x="127" y="38"/>
                </a:cubicBezTo>
                <a:cubicBezTo>
                  <a:pt x="119" y="38"/>
                  <a:pt x="113" y="44"/>
                  <a:pt x="113" y="51"/>
                </a:cubicBezTo>
                <a:cubicBezTo>
                  <a:pt x="113" y="63"/>
                  <a:pt x="113" y="63"/>
                  <a:pt x="113" y="63"/>
                </a:cubicBezTo>
                <a:cubicBezTo>
                  <a:pt x="113" y="65"/>
                  <a:pt x="114" y="67"/>
                  <a:pt x="116" y="69"/>
                </a:cubicBezTo>
                <a:cubicBezTo>
                  <a:pt x="116" y="78"/>
                  <a:pt x="116" y="78"/>
                  <a:pt x="116" y="78"/>
                </a:cubicBezTo>
                <a:cubicBezTo>
                  <a:pt x="113" y="79"/>
                  <a:pt x="106" y="83"/>
                  <a:pt x="100" y="88"/>
                </a:cubicBezTo>
                <a:cubicBezTo>
                  <a:pt x="98" y="90"/>
                  <a:pt x="97" y="92"/>
                  <a:pt x="97" y="95"/>
                </a:cubicBezTo>
                <a:cubicBezTo>
                  <a:pt x="97" y="103"/>
                  <a:pt x="97" y="103"/>
                  <a:pt x="97" y="103"/>
                </a:cubicBezTo>
                <a:cubicBezTo>
                  <a:pt x="97" y="104"/>
                  <a:pt x="98" y="106"/>
                  <a:pt x="100" y="106"/>
                </a:cubicBezTo>
                <a:cubicBezTo>
                  <a:pt x="101" y="106"/>
                  <a:pt x="103" y="104"/>
                  <a:pt x="103" y="103"/>
                </a:cubicBezTo>
                <a:cubicBezTo>
                  <a:pt x="103" y="95"/>
                  <a:pt x="103" y="95"/>
                  <a:pt x="103" y="95"/>
                </a:cubicBezTo>
                <a:cubicBezTo>
                  <a:pt x="103" y="94"/>
                  <a:pt x="103" y="93"/>
                  <a:pt x="104" y="93"/>
                </a:cubicBezTo>
                <a:cubicBezTo>
                  <a:pt x="111" y="87"/>
                  <a:pt x="118" y="83"/>
                  <a:pt x="120" y="82"/>
                </a:cubicBezTo>
                <a:cubicBezTo>
                  <a:pt x="121" y="82"/>
                  <a:pt x="122" y="80"/>
                  <a:pt x="122" y="79"/>
                </a:cubicBezTo>
                <a:cubicBezTo>
                  <a:pt x="122" y="68"/>
                  <a:pt x="122" y="68"/>
                  <a:pt x="122" y="68"/>
                </a:cubicBezTo>
                <a:cubicBezTo>
                  <a:pt x="122" y="67"/>
                  <a:pt x="121" y="66"/>
                  <a:pt x="120" y="65"/>
                </a:cubicBezTo>
                <a:cubicBezTo>
                  <a:pt x="120" y="65"/>
                  <a:pt x="119" y="64"/>
                  <a:pt x="119" y="63"/>
                </a:cubicBezTo>
                <a:cubicBezTo>
                  <a:pt x="119" y="51"/>
                  <a:pt x="119" y="51"/>
                  <a:pt x="119" y="51"/>
                </a:cubicBezTo>
                <a:cubicBezTo>
                  <a:pt x="119" y="47"/>
                  <a:pt x="123" y="44"/>
                  <a:pt x="127" y="44"/>
                </a:cubicBezTo>
                <a:cubicBezTo>
                  <a:pt x="130" y="44"/>
                  <a:pt x="130" y="44"/>
                  <a:pt x="130" y="44"/>
                </a:cubicBezTo>
                <a:cubicBezTo>
                  <a:pt x="134" y="44"/>
                  <a:pt x="137" y="47"/>
                  <a:pt x="137" y="51"/>
                </a:cubicBezTo>
                <a:cubicBezTo>
                  <a:pt x="137" y="63"/>
                  <a:pt x="137" y="63"/>
                  <a:pt x="137" y="63"/>
                </a:cubicBezTo>
                <a:cubicBezTo>
                  <a:pt x="137" y="64"/>
                  <a:pt x="137" y="65"/>
                  <a:pt x="136" y="65"/>
                </a:cubicBezTo>
                <a:cubicBezTo>
                  <a:pt x="135" y="66"/>
                  <a:pt x="135" y="67"/>
                  <a:pt x="135" y="68"/>
                </a:cubicBezTo>
                <a:cubicBezTo>
                  <a:pt x="135" y="79"/>
                  <a:pt x="135" y="79"/>
                  <a:pt x="135" y="79"/>
                </a:cubicBezTo>
                <a:cubicBezTo>
                  <a:pt x="135" y="80"/>
                  <a:pt x="136" y="82"/>
                  <a:pt x="137" y="82"/>
                </a:cubicBezTo>
                <a:cubicBezTo>
                  <a:pt x="138" y="83"/>
                  <a:pt x="146" y="87"/>
                  <a:pt x="153" y="93"/>
                </a:cubicBezTo>
                <a:cubicBezTo>
                  <a:pt x="154" y="93"/>
                  <a:pt x="154" y="94"/>
                  <a:pt x="154" y="95"/>
                </a:cubicBezTo>
                <a:cubicBezTo>
                  <a:pt x="154" y="103"/>
                  <a:pt x="154" y="103"/>
                  <a:pt x="154" y="103"/>
                </a:cubicBezTo>
                <a:cubicBezTo>
                  <a:pt x="154" y="104"/>
                  <a:pt x="155" y="106"/>
                  <a:pt x="157" y="106"/>
                </a:cubicBezTo>
                <a:close/>
              </a:path>
            </a:pathLst>
          </a:custGeom>
          <a:solidFill>
            <a:schemeClr val="bg1"/>
          </a:solidFill>
          <a:ln>
            <a:noFill/>
          </a:ln>
        </p:spPr>
        <p:txBody>
          <a:bodyPr vert="horz" wrap="square" lIns="91440" tIns="45720" rIns="91440" bIns="45720" numCol="1" anchor="t" anchorCtr="0" compatLnSpc="1"/>
          <a:lstStyle/>
          <a:p>
            <a:endParaRPr lang="en-US" dirty="0">
              <a:solidFill>
                <a:schemeClr val="tx1">
                  <a:lumMod val="65000"/>
                  <a:lumOff val="35000"/>
                </a:schemeClr>
              </a:solidFill>
            </a:endParaRPr>
          </a:p>
        </p:txBody>
      </p:sp>
      <p:sp>
        <p:nvSpPr>
          <p:cNvPr id="37" name="图形 5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p:cNvSpPr>
          <p:nvPr/>
        </p:nvSpPr>
        <p:spPr>
          <a:xfrm>
            <a:off x="6806597" y="4338295"/>
            <a:ext cx="252000" cy="289496"/>
          </a:xfrm>
          <a:custGeom>
            <a:avLst/>
            <a:gdLst>
              <a:gd name="connsiteX0" fmla="*/ 180926 w 192123"/>
              <a:gd name="connsiteY0" fmla="*/ 170480 h 220710"/>
              <a:gd name="connsiteX1" fmla="*/ 165857 w 192123"/>
              <a:gd name="connsiteY1" fmla="*/ 209608 h 220710"/>
              <a:gd name="connsiteX2" fmla="*/ 116820 w 192123"/>
              <a:gd name="connsiteY2" fmla="*/ 209608 h 220710"/>
              <a:gd name="connsiteX3" fmla="*/ 67586 w 192123"/>
              <a:gd name="connsiteY3" fmla="*/ 171346 h 220710"/>
              <a:gd name="connsiteX4" fmla="*/ 58106 w 192123"/>
              <a:gd name="connsiteY4" fmla="*/ 166199 h 220710"/>
              <a:gd name="connsiteX5" fmla="*/ 63515 w 192123"/>
              <a:gd name="connsiteY5" fmla="*/ 161284 h 220710"/>
              <a:gd name="connsiteX6" fmla="*/ 79594 w 192123"/>
              <a:gd name="connsiteY6" fmla="*/ 158227 h 220710"/>
              <a:gd name="connsiteX7" fmla="*/ 96364 w 192123"/>
              <a:gd name="connsiteY7" fmla="*/ 164563 h 220710"/>
              <a:gd name="connsiteX8" fmla="*/ 104834 w 192123"/>
              <a:gd name="connsiteY8" fmla="*/ 169837 h 220710"/>
              <a:gd name="connsiteX9" fmla="*/ 104887 w 192123"/>
              <a:gd name="connsiteY9" fmla="*/ 79791 h 220710"/>
              <a:gd name="connsiteX10" fmla="*/ 110244 w 192123"/>
              <a:gd name="connsiteY10" fmla="*/ 73394 h 220710"/>
              <a:gd name="connsiteX11" fmla="*/ 111192 w 192123"/>
              <a:gd name="connsiteY11" fmla="*/ 73394 h 220710"/>
              <a:gd name="connsiteX12" fmla="*/ 116549 w 192123"/>
              <a:gd name="connsiteY12" fmla="*/ 79791 h 220710"/>
              <a:gd name="connsiteX13" fmla="*/ 116549 w 192123"/>
              <a:gd name="connsiteY13" fmla="*/ 132274 h 220710"/>
              <a:gd name="connsiteX14" fmla="*/ 127656 w 192123"/>
              <a:gd name="connsiteY14" fmla="*/ 132274 h 220710"/>
              <a:gd name="connsiteX15" fmla="*/ 127656 w 192123"/>
              <a:gd name="connsiteY15" fmla="*/ 64972 h 220710"/>
              <a:gd name="connsiteX16" fmla="*/ 133013 w 192123"/>
              <a:gd name="connsiteY16" fmla="*/ 58579 h 220710"/>
              <a:gd name="connsiteX17" fmla="*/ 133962 w 192123"/>
              <a:gd name="connsiteY17" fmla="*/ 58579 h 220710"/>
              <a:gd name="connsiteX18" fmla="*/ 139323 w 192123"/>
              <a:gd name="connsiteY18" fmla="*/ 64972 h 220710"/>
              <a:gd name="connsiteX19" fmla="*/ 139323 w 192123"/>
              <a:gd name="connsiteY19" fmla="*/ 132274 h 220710"/>
              <a:gd name="connsiteX20" fmla="*/ 150430 w 192123"/>
              <a:gd name="connsiteY20" fmla="*/ 132274 h 220710"/>
              <a:gd name="connsiteX21" fmla="*/ 150430 w 192123"/>
              <a:gd name="connsiteY21" fmla="*/ 86644 h 220710"/>
              <a:gd name="connsiteX22" fmla="*/ 155791 w 192123"/>
              <a:gd name="connsiteY22" fmla="*/ 80251 h 220710"/>
              <a:gd name="connsiteX23" fmla="*/ 156736 w 192123"/>
              <a:gd name="connsiteY23" fmla="*/ 80251 h 220710"/>
              <a:gd name="connsiteX24" fmla="*/ 162092 w 192123"/>
              <a:gd name="connsiteY24" fmla="*/ 86644 h 220710"/>
              <a:gd name="connsiteX25" fmla="*/ 162092 w 192123"/>
              <a:gd name="connsiteY25" fmla="*/ 132274 h 220710"/>
              <a:gd name="connsiteX26" fmla="*/ 173199 w 192123"/>
              <a:gd name="connsiteY26" fmla="*/ 132274 h 220710"/>
              <a:gd name="connsiteX27" fmla="*/ 173199 w 192123"/>
              <a:gd name="connsiteY27" fmla="*/ 101682 h 220710"/>
              <a:gd name="connsiteX28" fmla="*/ 176715 w 192123"/>
              <a:gd name="connsiteY28" fmla="*/ 96115 h 220710"/>
              <a:gd name="connsiteX29" fmla="*/ 177502 w 192123"/>
              <a:gd name="connsiteY29" fmla="*/ 96115 h 220710"/>
              <a:gd name="connsiteX30" fmla="*/ 181014 w 192123"/>
              <a:gd name="connsiteY30" fmla="*/ 101682 h 220710"/>
              <a:gd name="connsiteX31" fmla="*/ 180926 w 192123"/>
              <a:gd name="connsiteY31" fmla="*/ 170480 h 220710"/>
              <a:gd name="connsiteX32" fmla="*/ 192121 w 192123"/>
              <a:gd name="connsiteY32" fmla="*/ 101682 h 220710"/>
              <a:gd name="connsiteX33" fmla="*/ 177502 w 192123"/>
              <a:gd name="connsiteY33" fmla="*/ 85008 h 220710"/>
              <a:gd name="connsiteX34" fmla="*/ 176715 w 192123"/>
              <a:gd name="connsiteY34" fmla="*/ 85008 h 220710"/>
              <a:gd name="connsiteX35" fmla="*/ 173160 w 192123"/>
              <a:gd name="connsiteY35" fmla="*/ 85511 h 220710"/>
              <a:gd name="connsiteX36" fmla="*/ 156736 w 192123"/>
              <a:gd name="connsiteY36" fmla="*/ 69143 h 220710"/>
              <a:gd name="connsiteX37" fmla="*/ 155791 w 192123"/>
              <a:gd name="connsiteY37" fmla="*/ 69143 h 220710"/>
              <a:gd name="connsiteX38" fmla="*/ 150430 w 192123"/>
              <a:gd name="connsiteY38" fmla="*/ 70101 h 220710"/>
              <a:gd name="connsiteX39" fmla="*/ 150430 w 192123"/>
              <a:gd name="connsiteY39" fmla="*/ 64972 h 220710"/>
              <a:gd name="connsiteX40" fmla="*/ 133962 w 192123"/>
              <a:gd name="connsiteY40" fmla="*/ 47476 h 220710"/>
              <a:gd name="connsiteX41" fmla="*/ 133013 w 192123"/>
              <a:gd name="connsiteY41" fmla="*/ 47476 h 220710"/>
              <a:gd name="connsiteX42" fmla="*/ 116632 w 192123"/>
              <a:gd name="connsiteY42" fmla="*/ 63275 h 220710"/>
              <a:gd name="connsiteX43" fmla="*/ 111193 w 192123"/>
              <a:gd name="connsiteY43" fmla="*/ 62291 h 220710"/>
              <a:gd name="connsiteX44" fmla="*/ 110244 w 192123"/>
              <a:gd name="connsiteY44" fmla="*/ 62291 h 220710"/>
              <a:gd name="connsiteX45" fmla="*/ 93784 w 192123"/>
              <a:gd name="connsiteY45" fmla="*/ 79791 h 220710"/>
              <a:gd name="connsiteX46" fmla="*/ 93762 w 192123"/>
              <a:gd name="connsiteY46" fmla="*/ 150876 h 220710"/>
              <a:gd name="connsiteX47" fmla="*/ 79594 w 192123"/>
              <a:gd name="connsiteY47" fmla="*/ 147124 h 220710"/>
              <a:gd name="connsiteX48" fmla="*/ 59807 w 192123"/>
              <a:gd name="connsiteY48" fmla="*/ 150815 h 220710"/>
              <a:gd name="connsiteX49" fmla="*/ 46999 w 192123"/>
              <a:gd name="connsiteY49" fmla="*/ 166199 h 220710"/>
              <a:gd name="connsiteX50" fmla="*/ 66108 w 192123"/>
              <a:gd name="connsiteY50" fmla="*/ 182352 h 220710"/>
              <a:gd name="connsiteX51" fmla="*/ 110231 w 192123"/>
              <a:gd name="connsiteY51" fmla="*/ 220711 h 220710"/>
              <a:gd name="connsiteX52" fmla="*/ 172106 w 192123"/>
              <a:gd name="connsiteY52" fmla="*/ 220711 h 220710"/>
              <a:gd name="connsiteX53" fmla="*/ 191928 w 192123"/>
              <a:gd name="connsiteY53" fmla="*/ 172058 h 220710"/>
              <a:gd name="connsiteX54" fmla="*/ 192121 w 192123"/>
              <a:gd name="connsiteY54" fmla="*/ 101682 h 220710"/>
              <a:gd name="connsiteX55" fmla="*/ 103225 w 192123"/>
              <a:gd name="connsiteY55" fmla="*/ 17863 h 220710"/>
              <a:gd name="connsiteX56" fmla="*/ 104170 w 192123"/>
              <a:gd name="connsiteY56" fmla="*/ 17789 h 220710"/>
              <a:gd name="connsiteX57" fmla="*/ 104170 w 192123"/>
              <a:gd name="connsiteY57" fmla="*/ 101 h 220710"/>
              <a:gd name="connsiteX58" fmla="*/ 103006 w 192123"/>
              <a:gd name="connsiteY58" fmla="*/ 0 h 220710"/>
              <a:gd name="connsiteX59" fmla="*/ 51000 w 192123"/>
              <a:gd name="connsiteY59" fmla="*/ 0 h 220710"/>
              <a:gd name="connsiteX60" fmla="*/ 50130 w 192123"/>
              <a:gd name="connsiteY60" fmla="*/ 57 h 220710"/>
              <a:gd name="connsiteX61" fmla="*/ 50130 w 192123"/>
              <a:gd name="connsiteY61" fmla="*/ 17806 h 220710"/>
              <a:gd name="connsiteX62" fmla="*/ 51000 w 192123"/>
              <a:gd name="connsiteY62" fmla="*/ 17863 h 220710"/>
              <a:gd name="connsiteX63" fmla="*/ 103225 w 192123"/>
              <a:gd name="connsiteY63" fmla="*/ 17863 h 220710"/>
              <a:gd name="connsiteX64" fmla="*/ 115452 w 192123"/>
              <a:gd name="connsiteY64" fmla="*/ 56423 h 220710"/>
              <a:gd name="connsiteX65" fmla="*/ 116134 w 192123"/>
              <a:gd name="connsiteY65" fmla="*/ 56370 h 220710"/>
              <a:gd name="connsiteX66" fmla="*/ 116134 w 192123"/>
              <a:gd name="connsiteY66" fmla="*/ 46020 h 220710"/>
              <a:gd name="connsiteX67" fmla="*/ 115452 w 192123"/>
              <a:gd name="connsiteY67" fmla="*/ 45968 h 220710"/>
              <a:gd name="connsiteX68" fmla="*/ 38560 w 192123"/>
              <a:gd name="connsiteY68" fmla="*/ 45968 h 220710"/>
              <a:gd name="connsiteX69" fmla="*/ 37619 w 192123"/>
              <a:gd name="connsiteY69" fmla="*/ 46055 h 220710"/>
              <a:gd name="connsiteX70" fmla="*/ 37619 w 192123"/>
              <a:gd name="connsiteY70" fmla="*/ 56327 h 220710"/>
              <a:gd name="connsiteX71" fmla="*/ 38559 w 192123"/>
              <a:gd name="connsiteY71" fmla="*/ 56423 h 220710"/>
              <a:gd name="connsiteX72" fmla="*/ 115451 w 192123"/>
              <a:gd name="connsiteY72" fmla="*/ 56423 h 220710"/>
              <a:gd name="connsiteX73" fmla="*/ 133315 w 192123"/>
              <a:gd name="connsiteY73" fmla="*/ 15248 h 220710"/>
              <a:gd name="connsiteX74" fmla="*/ 143551 w 192123"/>
              <a:gd name="connsiteY74" fmla="*/ 25485 h 220710"/>
              <a:gd name="connsiteX75" fmla="*/ 143551 w 192123"/>
              <a:gd name="connsiteY75" fmla="*/ 45224 h 220710"/>
              <a:gd name="connsiteX76" fmla="*/ 153745 w 192123"/>
              <a:gd name="connsiteY76" fmla="*/ 45224 h 220710"/>
              <a:gd name="connsiteX77" fmla="*/ 153793 w 192123"/>
              <a:gd name="connsiteY77" fmla="*/ 25704 h 220710"/>
              <a:gd name="connsiteX78" fmla="*/ 133315 w 192123"/>
              <a:gd name="connsiteY78" fmla="*/ 5011 h 220710"/>
              <a:gd name="connsiteX79" fmla="*/ 123078 w 192123"/>
              <a:gd name="connsiteY79" fmla="*/ 5011 h 220710"/>
              <a:gd name="connsiteX80" fmla="*/ 122321 w 192123"/>
              <a:gd name="connsiteY80" fmla="*/ 5051 h 220710"/>
              <a:gd name="connsiteX81" fmla="*/ 122321 w 192123"/>
              <a:gd name="connsiteY81" fmla="*/ 15183 h 220710"/>
              <a:gd name="connsiteX82" fmla="*/ 123078 w 192123"/>
              <a:gd name="connsiteY82" fmla="*/ 15248 h 220710"/>
              <a:gd name="connsiteX83" fmla="*/ 133315 w 192123"/>
              <a:gd name="connsiteY83" fmla="*/ 15248 h 220710"/>
              <a:gd name="connsiteX84" fmla="*/ 89691 w 192123"/>
              <a:gd name="connsiteY84" fmla="*/ 84737 h 220710"/>
              <a:gd name="connsiteX85" fmla="*/ 89691 w 192123"/>
              <a:gd name="connsiteY85" fmla="*/ 74286 h 220710"/>
              <a:gd name="connsiteX86" fmla="*/ 38560 w 192123"/>
              <a:gd name="connsiteY86" fmla="*/ 74286 h 220710"/>
              <a:gd name="connsiteX87" fmla="*/ 37620 w 192123"/>
              <a:gd name="connsiteY87" fmla="*/ 74373 h 220710"/>
              <a:gd name="connsiteX88" fmla="*/ 37620 w 192123"/>
              <a:gd name="connsiteY88" fmla="*/ 84649 h 220710"/>
              <a:gd name="connsiteX89" fmla="*/ 38560 w 192123"/>
              <a:gd name="connsiteY89" fmla="*/ 84737 h 220710"/>
              <a:gd name="connsiteX90" fmla="*/ 89691 w 192123"/>
              <a:gd name="connsiteY90" fmla="*/ 84737 h 220710"/>
              <a:gd name="connsiteX91" fmla="*/ 10237 w 192123"/>
              <a:gd name="connsiteY91" fmla="*/ 143337 h 220710"/>
              <a:gd name="connsiteX92" fmla="*/ 10237 w 192123"/>
              <a:gd name="connsiteY92" fmla="*/ 25489 h 220710"/>
              <a:gd name="connsiteX93" fmla="*/ 20474 w 192123"/>
              <a:gd name="connsiteY93" fmla="*/ 15253 h 220710"/>
              <a:gd name="connsiteX94" fmla="*/ 33326 w 192123"/>
              <a:gd name="connsiteY94" fmla="*/ 15253 h 220710"/>
              <a:gd name="connsiteX95" fmla="*/ 33631 w 192123"/>
              <a:gd name="connsiteY95" fmla="*/ 15240 h 220710"/>
              <a:gd name="connsiteX96" fmla="*/ 33631 w 192123"/>
              <a:gd name="connsiteY96" fmla="*/ 5024 h 220710"/>
              <a:gd name="connsiteX97" fmla="*/ 33326 w 192123"/>
              <a:gd name="connsiteY97" fmla="*/ 5011 h 220710"/>
              <a:gd name="connsiteX98" fmla="*/ 20474 w 192123"/>
              <a:gd name="connsiteY98" fmla="*/ 5011 h 220710"/>
              <a:gd name="connsiteX99" fmla="*/ 0 w 192123"/>
              <a:gd name="connsiteY99" fmla="*/ 25708 h 220710"/>
              <a:gd name="connsiteX100" fmla="*/ 0 w 192123"/>
              <a:gd name="connsiteY100" fmla="*/ 142249 h 220710"/>
              <a:gd name="connsiteX101" fmla="*/ 21562 w 192123"/>
              <a:gd name="connsiteY101" fmla="*/ 163811 h 220710"/>
              <a:gd name="connsiteX102" fmla="*/ 37751 w 192123"/>
              <a:gd name="connsiteY102" fmla="*/ 163811 h 220710"/>
              <a:gd name="connsiteX103" fmla="*/ 37751 w 192123"/>
              <a:gd name="connsiteY103" fmla="*/ 153575 h 220710"/>
              <a:gd name="connsiteX104" fmla="*/ 23089 w 192123"/>
              <a:gd name="connsiteY104" fmla="*/ 153575 h 220710"/>
              <a:gd name="connsiteX105" fmla="*/ 10237 w 192123"/>
              <a:gd name="connsiteY105" fmla="*/ 143338 h 220710"/>
              <a:gd name="connsiteX106" fmla="*/ 89140 w 192123"/>
              <a:gd name="connsiteY106" fmla="*/ 104997 h 220710"/>
              <a:gd name="connsiteX107" fmla="*/ 38555 w 192123"/>
              <a:gd name="connsiteY107" fmla="*/ 104997 h 220710"/>
              <a:gd name="connsiteX108" fmla="*/ 37615 w 192123"/>
              <a:gd name="connsiteY108" fmla="*/ 105088 h 220710"/>
              <a:gd name="connsiteX109" fmla="*/ 37615 w 192123"/>
              <a:gd name="connsiteY109" fmla="*/ 115360 h 220710"/>
              <a:gd name="connsiteX110" fmla="*/ 38555 w 192123"/>
              <a:gd name="connsiteY110" fmla="*/ 115452 h 220710"/>
              <a:gd name="connsiteX111" fmla="*/ 89416 w 192123"/>
              <a:gd name="connsiteY111" fmla="*/ 115452 h 220710"/>
              <a:gd name="connsiteX112" fmla="*/ 89140 w 192123"/>
              <a:gd name="connsiteY112" fmla="*/ 104997 h 22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92123" h="220710">
                <a:moveTo>
                  <a:pt x="180926" y="170480"/>
                </a:moveTo>
                <a:cubicBezTo>
                  <a:pt x="180148" y="178255"/>
                  <a:pt x="177695" y="189672"/>
                  <a:pt x="165857" y="209608"/>
                </a:cubicBezTo>
                <a:lnTo>
                  <a:pt x="116820" y="209608"/>
                </a:lnTo>
                <a:cubicBezTo>
                  <a:pt x="111481" y="200679"/>
                  <a:pt x="93929" y="174892"/>
                  <a:pt x="67586" y="171346"/>
                </a:cubicBezTo>
                <a:cubicBezTo>
                  <a:pt x="63625" y="170812"/>
                  <a:pt x="58106" y="168119"/>
                  <a:pt x="58106" y="166199"/>
                </a:cubicBezTo>
                <a:cubicBezTo>
                  <a:pt x="58106" y="164004"/>
                  <a:pt x="61823" y="161905"/>
                  <a:pt x="63515" y="161284"/>
                </a:cubicBezTo>
                <a:cubicBezTo>
                  <a:pt x="63598" y="161253"/>
                  <a:pt x="72178" y="158227"/>
                  <a:pt x="79594" y="158227"/>
                </a:cubicBezTo>
                <a:cubicBezTo>
                  <a:pt x="83080" y="158227"/>
                  <a:pt x="91878" y="161773"/>
                  <a:pt x="96364" y="164563"/>
                </a:cubicBezTo>
                <a:lnTo>
                  <a:pt x="104834" y="169837"/>
                </a:lnTo>
                <a:lnTo>
                  <a:pt x="104887" y="79791"/>
                </a:lnTo>
                <a:cubicBezTo>
                  <a:pt x="104887" y="76262"/>
                  <a:pt x="107292" y="73394"/>
                  <a:pt x="110244" y="73394"/>
                </a:cubicBezTo>
                <a:lnTo>
                  <a:pt x="111192" y="73394"/>
                </a:lnTo>
                <a:cubicBezTo>
                  <a:pt x="114148" y="73394"/>
                  <a:pt x="116549" y="76263"/>
                  <a:pt x="116549" y="79791"/>
                </a:cubicBezTo>
                <a:lnTo>
                  <a:pt x="116549" y="132274"/>
                </a:lnTo>
                <a:lnTo>
                  <a:pt x="127656" y="132274"/>
                </a:lnTo>
                <a:lnTo>
                  <a:pt x="127656" y="64972"/>
                </a:lnTo>
                <a:cubicBezTo>
                  <a:pt x="127656" y="61447"/>
                  <a:pt x="130065" y="58579"/>
                  <a:pt x="133013" y="58579"/>
                </a:cubicBezTo>
                <a:lnTo>
                  <a:pt x="133962" y="58579"/>
                </a:lnTo>
                <a:cubicBezTo>
                  <a:pt x="136918" y="58579"/>
                  <a:pt x="139323" y="61447"/>
                  <a:pt x="139323" y="64972"/>
                </a:cubicBezTo>
                <a:lnTo>
                  <a:pt x="139323" y="132274"/>
                </a:lnTo>
                <a:lnTo>
                  <a:pt x="150430" y="132274"/>
                </a:lnTo>
                <a:lnTo>
                  <a:pt x="150430" y="86644"/>
                </a:lnTo>
                <a:cubicBezTo>
                  <a:pt x="150430" y="83119"/>
                  <a:pt x="152831" y="80251"/>
                  <a:pt x="155791" y="80251"/>
                </a:cubicBezTo>
                <a:lnTo>
                  <a:pt x="156736" y="80251"/>
                </a:lnTo>
                <a:cubicBezTo>
                  <a:pt x="159687" y="80251"/>
                  <a:pt x="162092" y="83119"/>
                  <a:pt x="162092" y="86644"/>
                </a:cubicBezTo>
                <a:lnTo>
                  <a:pt x="162092" y="132274"/>
                </a:lnTo>
                <a:lnTo>
                  <a:pt x="173199" y="132274"/>
                </a:lnTo>
                <a:lnTo>
                  <a:pt x="173199" y="101682"/>
                </a:lnTo>
                <a:cubicBezTo>
                  <a:pt x="173199" y="98494"/>
                  <a:pt x="175058" y="96115"/>
                  <a:pt x="176715" y="96115"/>
                </a:cubicBezTo>
                <a:lnTo>
                  <a:pt x="177502" y="96115"/>
                </a:lnTo>
                <a:cubicBezTo>
                  <a:pt x="179159" y="96115"/>
                  <a:pt x="181014" y="98494"/>
                  <a:pt x="181014" y="101682"/>
                </a:cubicBezTo>
                <a:lnTo>
                  <a:pt x="180926" y="170480"/>
                </a:lnTo>
                <a:close/>
                <a:moveTo>
                  <a:pt x="192121" y="101682"/>
                </a:moveTo>
                <a:cubicBezTo>
                  <a:pt x="192121" y="92490"/>
                  <a:pt x="185561" y="85008"/>
                  <a:pt x="177502" y="85008"/>
                </a:cubicBezTo>
                <a:lnTo>
                  <a:pt x="176715" y="85008"/>
                </a:lnTo>
                <a:cubicBezTo>
                  <a:pt x="175491" y="85008"/>
                  <a:pt x="174301" y="85183"/>
                  <a:pt x="173160" y="85511"/>
                </a:cubicBezTo>
                <a:cubicBezTo>
                  <a:pt x="172609" y="76389"/>
                  <a:pt x="165451" y="69143"/>
                  <a:pt x="156736" y="69143"/>
                </a:cubicBezTo>
                <a:lnTo>
                  <a:pt x="155791" y="69143"/>
                </a:lnTo>
                <a:cubicBezTo>
                  <a:pt x="153915" y="69143"/>
                  <a:pt x="152114" y="69485"/>
                  <a:pt x="150430" y="70101"/>
                </a:cubicBezTo>
                <a:lnTo>
                  <a:pt x="150430" y="64972"/>
                </a:lnTo>
                <a:cubicBezTo>
                  <a:pt x="150430" y="55325"/>
                  <a:pt x="143040" y="47476"/>
                  <a:pt x="133962" y="47476"/>
                </a:cubicBezTo>
                <a:lnTo>
                  <a:pt x="133013" y="47476"/>
                </a:lnTo>
                <a:cubicBezTo>
                  <a:pt x="124477" y="47476"/>
                  <a:pt x="117437" y="54420"/>
                  <a:pt x="116632" y="63275"/>
                </a:cubicBezTo>
                <a:cubicBezTo>
                  <a:pt x="114927" y="62641"/>
                  <a:pt x="113099" y="62291"/>
                  <a:pt x="111193" y="62291"/>
                </a:cubicBezTo>
                <a:lnTo>
                  <a:pt x="110244" y="62291"/>
                </a:lnTo>
                <a:cubicBezTo>
                  <a:pt x="101170" y="62291"/>
                  <a:pt x="93784" y="70141"/>
                  <a:pt x="93784" y="79791"/>
                </a:cubicBezTo>
                <a:lnTo>
                  <a:pt x="93762" y="150876"/>
                </a:lnTo>
                <a:cubicBezTo>
                  <a:pt x="89018" y="148865"/>
                  <a:pt x="83574" y="147124"/>
                  <a:pt x="79594" y="147124"/>
                </a:cubicBezTo>
                <a:cubicBezTo>
                  <a:pt x="70214" y="147124"/>
                  <a:pt x="60192" y="150680"/>
                  <a:pt x="59807" y="150815"/>
                </a:cubicBezTo>
                <a:cubicBezTo>
                  <a:pt x="55049" y="152490"/>
                  <a:pt x="46999" y="157610"/>
                  <a:pt x="46999" y="166199"/>
                </a:cubicBezTo>
                <a:cubicBezTo>
                  <a:pt x="46999" y="177341"/>
                  <a:pt x="60795" y="181635"/>
                  <a:pt x="66108" y="182352"/>
                </a:cubicBezTo>
                <a:cubicBezTo>
                  <a:pt x="91628" y="185789"/>
                  <a:pt x="110231" y="220711"/>
                  <a:pt x="110231" y="220711"/>
                </a:cubicBezTo>
                <a:lnTo>
                  <a:pt x="172106" y="220711"/>
                </a:lnTo>
                <a:cubicBezTo>
                  <a:pt x="172106" y="220711"/>
                  <a:pt x="190463" y="185710"/>
                  <a:pt x="191928" y="172058"/>
                </a:cubicBezTo>
                <a:cubicBezTo>
                  <a:pt x="192160" y="171131"/>
                  <a:pt x="192121" y="101682"/>
                  <a:pt x="192121" y="101682"/>
                </a:cubicBezTo>
                <a:close/>
                <a:moveTo>
                  <a:pt x="103225" y="17863"/>
                </a:moveTo>
                <a:cubicBezTo>
                  <a:pt x="103544" y="17863"/>
                  <a:pt x="103859" y="17837"/>
                  <a:pt x="104170" y="17789"/>
                </a:cubicBezTo>
                <a:lnTo>
                  <a:pt x="104170" y="101"/>
                </a:lnTo>
                <a:cubicBezTo>
                  <a:pt x="103786" y="34"/>
                  <a:pt x="103396" y="0"/>
                  <a:pt x="103006" y="0"/>
                </a:cubicBezTo>
                <a:lnTo>
                  <a:pt x="51000" y="0"/>
                </a:lnTo>
                <a:cubicBezTo>
                  <a:pt x="50707" y="0"/>
                  <a:pt x="50414" y="22"/>
                  <a:pt x="50130" y="57"/>
                </a:cubicBezTo>
                <a:lnTo>
                  <a:pt x="50130" y="17806"/>
                </a:lnTo>
                <a:cubicBezTo>
                  <a:pt x="50414" y="17842"/>
                  <a:pt x="50707" y="17863"/>
                  <a:pt x="51000" y="17863"/>
                </a:cubicBezTo>
                <a:lnTo>
                  <a:pt x="103225" y="17863"/>
                </a:lnTo>
                <a:moveTo>
                  <a:pt x="115452" y="56423"/>
                </a:moveTo>
                <a:cubicBezTo>
                  <a:pt x="115683" y="56423"/>
                  <a:pt x="115906" y="56397"/>
                  <a:pt x="116134" y="56370"/>
                </a:cubicBezTo>
                <a:lnTo>
                  <a:pt x="116134" y="46020"/>
                </a:lnTo>
                <a:cubicBezTo>
                  <a:pt x="115908" y="45985"/>
                  <a:pt x="115680" y="45967"/>
                  <a:pt x="115452" y="45968"/>
                </a:cubicBezTo>
                <a:lnTo>
                  <a:pt x="38560" y="45968"/>
                </a:lnTo>
                <a:cubicBezTo>
                  <a:pt x="38236" y="45968"/>
                  <a:pt x="37926" y="45998"/>
                  <a:pt x="37619" y="46055"/>
                </a:cubicBezTo>
                <a:lnTo>
                  <a:pt x="37619" y="56327"/>
                </a:lnTo>
                <a:cubicBezTo>
                  <a:pt x="37926" y="56384"/>
                  <a:pt x="38236" y="56423"/>
                  <a:pt x="38559" y="56423"/>
                </a:cubicBezTo>
                <a:lnTo>
                  <a:pt x="115451" y="56423"/>
                </a:lnTo>
                <a:moveTo>
                  <a:pt x="133315" y="15248"/>
                </a:moveTo>
                <a:cubicBezTo>
                  <a:pt x="139415" y="15248"/>
                  <a:pt x="143551" y="19389"/>
                  <a:pt x="143551" y="25485"/>
                </a:cubicBezTo>
                <a:lnTo>
                  <a:pt x="143551" y="45224"/>
                </a:lnTo>
                <a:lnTo>
                  <a:pt x="153745" y="45224"/>
                </a:lnTo>
                <a:lnTo>
                  <a:pt x="153793" y="25704"/>
                </a:lnTo>
                <a:cubicBezTo>
                  <a:pt x="153793" y="13941"/>
                  <a:pt x="146604" y="5011"/>
                  <a:pt x="133315" y="5011"/>
                </a:cubicBezTo>
                <a:lnTo>
                  <a:pt x="123078" y="5011"/>
                </a:lnTo>
                <a:cubicBezTo>
                  <a:pt x="122825" y="5012"/>
                  <a:pt x="122573" y="5025"/>
                  <a:pt x="122321" y="5051"/>
                </a:cubicBezTo>
                <a:lnTo>
                  <a:pt x="122321" y="15183"/>
                </a:lnTo>
                <a:cubicBezTo>
                  <a:pt x="122575" y="15227"/>
                  <a:pt x="122828" y="15248"/>
                  <a:pt x="123078" y="15248"/>
                </a:cubicBezTo>
                <a:lnTo>
                  <a:pt x="133315" y="15248"/>
                </a:lnTo>
                <a:moveTo>
                  <a:pt x="89691" y="84737"/>
                </a:moveTo>
                <a:lnTo>
                  <a:pt x="89691" y="74286"/>
                </a:lnTo>
                <a:lnTo>
                  <a:pt x="38560" y="74286"/>
                </a:lnTo>
                <a:cubicBezTo>
                  <a:pt x="38236" y="74286"/>
                  <a:pt x="37926" y="74321"/>
                  <a:pt x="37620" y="74373"/>
                </a:cubicBezTo>
                <a:lnTo>
                  <a:pt x="37620" y="84649"/>
                </a:lnTo>
                <a:cubicBezTo>
                  <a:pt x="37930" y="84707"/>
                  <a:pt x="38244" y="84737"/>
                  <a:pt x="38560" y="84737"/>
                </a:cubicBezTo>
                <a:lnTo>
                  <a:pt x="89691" y="84737"/>
                </a:lnTo>
                <a:moveTo>
                  <a:pt x="10237" y="143337"/>
                </a:moveTo>
                <a:lnTo>
                  <a:pt x="10237" y="25489"/>
                </a:lnTo>
                <a:cubicBezTo>
                  <a:pt x="10237" y="19389"/>
                  <a:pt x="14378" y="15253"/>
                  <a:pt x="20474" y="15253"/>
                </a:cubicBezTo>
                <a:lnTo>
                  <a:pt x="33326" y="15253"/>
                </a:lnTo>
                <a:cubicBezTo>
                  <a:pt x="33430" y="15253"/>
                  <a:pt x="33531" y="15248"/>
                  <a:pt x="33631" y="15240"/>
                </a:cubicBezTo>
                <a:lnTo>
                  <a:pt x="33631" y="5024"/>
                </a:lnTo>
                <a:cubicBezTo>
                  <a:pt x="33531" y="5020"/>
                  <a:pt x="33430" y="5011"/>
                  <a:pt x="33326" y="5011"/>
                </a:cubicBezTo>
                <a:lnTo>
                  <a:pt x="20474" y="5011"/>
                </a:lnTo>
                <a:cubicBezTo>
                  <a:pt x="6100" y="5011"/>
                  <a:pt x="0" y="13945"/>
                  <a:pt x="0" y="25708"/>
                </a:cubicBezTo>
                <a:lnTo>
                  <a:pt x="0" y="142249"/>
                </a:lnTo>
                <a:cubicBezTo>
                  <a:pt x="0" y="154882"/>
                  <a:pt x="7622" y="163811"/>
                  <a:pt x="21562" y="163811"/>
                </a:cubicBezTo>
                <a:lnTo>
                  <a:pt x="37751" y="163811"/>
                </a:lnTo>
                <a:lnTo>
                  <a:pt x="37751" y="153575"/>
                </a:lnTo>
                <a:lnTo>
                  <a:pt x="23089" y="153575"/>
                </a:lnTo>
                <a:cubicBezTo>
                  <a:pt x="16989" y="153575"/>
                  <a:pt x="10237" y="149438"/>
                  <a:pt x="10237" y="143338"/>
                </a:cubicBezTo>
                <a:moveTo>
                  <a:pt x="89140" y="104997"/>
                </a:moveTo>
                <a:lnTo>
                  <a:pt x="38555" y="104997"/>
                </a:lnTo>
                <a:cubicBezTo>
                  <a:pt x="38236" y="104997"/>
                  <a:pt x="37921" y="105032"/>
                  <a:pt x="37615" y="105088"/>
                </a:cubicBezTo>
                <a:lnTo>
                  <a:pt x="37615" y="115360"/>
                </a:lnTo>
                <a:cubicBezTo>
                  <a:pt x="37921" y="115417"/>
                  <a:pt x="38236" y="115452"/>
                  <a:pt x="38555" y="115452"/>
                </a:cubicBezTo>
                <a:lnTo>
                  <a:pt x="89416" y="115452"/>
                </a:lnTo>
                <a:lnTo>
                  <a:pt x="89140" y="104997"/>
                </a:lnTo>
              </a:path>
            </a:pathLst>
          </a:custGeom>
          <a:solidFill>
            <a:schemeClr val="bg1"/>
          </a:solidFill>
          <a:ln w="242" cap="flat">
            <a:noFill/>
            <a:prstDash val="solid"/>
            <a:miter/>
          </a:ln>
        </p:spPr>
        <p:txBody>
          <a:bodyPr rtlCol="0" anchor="ctr"/>
          <a:lstStyle/>
          <a:p>
            <a:endParaRPr lang="zh-CN" altLang="en-US"/>
          </a:p>
        </p:txBody>
      </p:sp>
      <p:sp>
        <p:nvSpPr>
          <p:cNvPr id="20" name="TextBox 23"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txBox="1"/>
          <p:nvPr/>
        </p:nvSpPr>
        <p:spPr>
          <a:xfrm>
            <a:off x="2352040" y="1962785"/>
            <a:ext cx="1661795" cy="337185"/>
          </a:xfrm>
          <a:prstGeom prst="rect">
            <a:avLst/>
          </a:prstGeom>
          <a:noFill/>
        </p:spPr>
        <p:txBody>
          <a:bodyPr wrap="square" rtlCol="0">
            <a:spAutoFit/>
          </a:bodyPr>
          <a:lstStyle/>
          <a:p>
            <a:pPr algn="r"/>
            <a:r>
              <a:rPr lang="zh-CN" altLang="en-US" sz="1600" kern="0" noProof="0" dirty="0">
                <a:ln>
                  <a:noFill/>
                </a:ln>
                <a:solidFill>
                  <a:schemeClr val="tx1"/>
                </a:solidFill>
                <a:effectLst/>
                <a:uLnTx/>
                <a:uFillTx/>
                <a:latin typeface="Microsoft YaHei Regular" panose="020B0703020204020201" charset="-122"/>
                <a:ea typeface="Microsoft YaHei Regular" panose="020B0703020204020201" charset="-122"/>
                <a:sym typeface="+mn-ea"/>
              </a:rPr>
              <a:t>单击输入内容</a:t>
            </a:r>
          </a:p>
        </p:txBody>
      </p:sp>
      <p:sp>
        <p:nvSpPr>
          <p:cNvPr id="23" name="TextBox 24"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txBox="1"/>
          <p:nvPr/>
        </p:nvSpPr>
        <p:spPr>
          <a:xfrm>
            <a:off x="2391892" y="3979176"/>
            <a:ext cx="1621943" cy="337185"/>
          </a:xfrm>
          <a:prstGeom prst="rect">
            <a:avLst/>
          </a:prstGeom>
          <a:noFill/>
        </p:spPr>
        <p:txBody>
          <a:bodyPr wrap="square" rtlCol="0">
            <a:spAutoFit/>
          </a:bodyPr>
          <a:lstStyle/>
          <a:p>
            <a:pPr algn="r"/>
            <a:r>
              <a:rPr lang="zh-CN" altLang="en-US" sz="1600" kern="0" noProof="0" dirty="0">
                <a:ln>
                  <a:noFill/>
                </a:ln>
                <a:solidFill>
                  <a:schemeClr val="tx1"/>
                </a:solidFill>
                <a:effectLst/>
                <a:uLnTx/>
                <a:uFillTx/>
                <a:latin typeface="Microsoft YaHei Regular" panose="020B0703020204020201" charset="-122"/>
                <a:ea typeface="Microsoft YaHei Regular" panose="020B0703020204020201" charset="-122"/>
                <a:sym typeface="+mn-ea"/>
              </a:rPr>
              <a:t>单击输入内容</a:t>
            </a:r>
          </a:p>
        </p:txBody>
      </p:sp>
      <p:sp>
        <p:nvSpPr>
          <p:cNvPr id="30"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1543685" y="2299970"/>
            <a:ext cx="2470150" cy="866140"/>
          </a:xfrm>
          <a:prstGeom prst="rect">
            <a:avLst/>
          </a:prstGeom>
        </p:spPr>
        <p:txBody>
          <a:bodyPr wrap="square">
            <a:spAutoFit/>
          </a:bodyPr>
          <a:lstStyle/>
          <a:p>
            <a:pPr algn="just">
              <a:lnSpc>
                <a:spcPct val="14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31" name="TextBox 29"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txBox="1"/>
          <p:nvPr/>
        </p:nvSpPr>
        <p:spPr>
          <a:xfrm>
            <a:off x="8084465" y="1962785"/>
            <a:ext cx="1801572" cy="337185"/>
          </a:xfrm>
          <a:prstGeom prst="rect">
            <a:avLst/>
          </a:prstGeom>
          <a:noFill/>
        </p:spPr>
        <p:txBody>
          <a:bodyPr wrap="square" rtlCol="0">
            <a:spAutoFit/>
          </a:bodyPr>
          <a:lstStyle/>
          <a:p>
            <a:r>
              <a:rPr lang="zh-CN" altLang="en-US" sz="1600" kern="0" noProof="0" dirty="0">
                <a:ln>
                  <a:noFill/>
                </a:ln>
                <a:solidFill>
                  <a:schemeClr val="tx1"/>
                </a:solidFill>
                <a:effectLst/>
                <a:uLnTx/>
                <a:uFillTx/>
                <a:latin typeface="Microsoft YaHei Regular" panose="020B0703020204020201" charset="-122"/>
                <a:ea typeface="Microsoft YaHei Regular" panose="020B0703020204020201" charset="-122"/>
                <a:sym typeface="+mn-ea"/>
              </a:rPr>
              <a:t>单击输入内容</a:t>
            </a:r>
          </a:p>
        </p:txBody>
      </p:sp>
      <p:sp>
        <p:nvSpPr>
          <p:cNvPr id="32" name="TextBox 30"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txBox="1"/>
          <p:nvPr/>
        </p:nvSpPr>
        <p:spPr>
          <a:xfrm>
            <a:off x="8084465" y="3979176"/>
            <a:ext cx="2276732" cy="337185"/>
          </a:xfrm>
          <a:prstGeom prst="rect">
            <a:avLst/>
          </a:prstGeom>
          <a:noFill/>
        </p:spPr>
        <p:txBody>
          <a:bodyPr wrap="square" rtlCol="0">
            <a:spAutoFit/>
          </a:bodyPr>
          <a:lstStyle/>
          <a:p>
            <a:r>
              <a:rPr lang="zh-CN" altLang="en-US" sz="1600" kern="0" noProof="0" dirty="0">
                <a:ln>
                  <a:noFill/>
                </a:ln>
                <a:solidFill>
                  <a:schemeClr val="tx1"/>
                </a:solidFill>
                <a:effectLst/>
                <a:uLnTx/>
                <a:uFillTx/>
                <a:latin typeface="Microsoft YaHei Regular" panose="020B0703020204020201" charset="-122"/>
                <a:ea typeface="Microsoft YaHei Regular" panose="020B0703020204020201" charset="-122"/>
                <a:sym typeface="+mn-ea"/>
              </a:rPr>
              <a:t>单击输入内容</a:t>
            </a:r>
          </a:p>
        </p:txBody>
      </p:sp>
      <p:sp>
        <p:nvSpPr>
          <p:cNvPr id="33"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1543685" y="4361815"/>
            <a:ext cx="2470150" cy="866140"/>
          </a:xfrm>
          <a:prstGeom prst="rect">
            <a:avLst/>
          </a:prstGeom>
        </p:spPr>
        <p:txBody>
          <a:bodyPr wrap="square">
            <a:spAutoFit/>
          </a:bodyPr>
          <a:lstStyle/>
          <a:p>
            <a:pPr algn="just">
              <a:lnSpc>
                <a:spcPct val="14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35"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8084465" y="2299970"/>
            <a:ext cx="2470150" cy="866140"/>
          </a:xfrm>
          <a:prstGeom prst="rect">
            <a:avLst/>
          </a:prstGeom>
        </p:spPr>
        <p:txBody>
          <a:bodyPr wrap="square">
            <a:spAutoFit/>
          </a:bodyPr>
          <a:lstStyle/>
          <a:p>
            <a:pPr algn="just">
              <a:lnSpc>
                <a:spcPct val="14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39"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8084465" y="4361815"/>
            <a:ext cx="2470150" cy="866140"/>
          </a:xfrm>
          <a:prstGeom prst="rect">
            <a:avLst/>
          </a:prstGeom>
        </p:spPr>
        <p:txBody>
          <a:bodyPr wrap="square">
            <a:spAutoFit/>
          </a:bodyPr>
          <a:lstStyle/>
          <a:p>
            <a:pPr algn="just">
              <a:lnSpc>
                <a:spcPct val="14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sp>
        <p:nvSpPr>
          <p:cNvPr id="12" name="文本框 1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2989580" y="5112385"/>
            <a:ext cx="1832610" cy="1014730"/>
          </a:xfrm>
          <a:prstGeom prst="rect">
            <a:avLst/>
          </a:prstGeom>
          <a:noFill/>
        </p:spPr>
        <p:txBody>
          <a:bodyPr wrap="square">
            <a:spAutoFit/>
          </a:bodyPr>
          <a:lstStyle/>
          <a:p>
            <a:pPr algn="ctr">
              <a:lnSpc>
                <a:spcPct val="150000"/>
              </a:lnSpc>
            </a:pPr>
            <a:r>
              <a:rPr lang="zh-CN" altLang="en-US" sz="1600" dirty="0">
                <a:solidFill>
                  <a:srgbClr val="000000"/>
                </a:solidFill>
                <a:latin typeface="Microsoft YaHei Regular" panose="020B0703020204020201" charset="-122"/>
                <a:ea typeface="Microsoft YaHei Regular"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9" name="文本框 18"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5095240" y="5112385"/>
            <a:ext cx="1832610" cy="1014730"/>
          </a:xfrm>
          <a:prstGeom prst="rect">
            <a:avLst/>
          </a:prstGeom>
          <a:noFill/>
        </p:spPr>
        <p:txBody>
          <a:bodyPr wrap="square">
            <a:spAutoFit/>
          </a:bodyPr>
          <a:lstStyle/>
          <a:p>
            <a:pPr algn="ctr">
              <a:lnSpc>
                <a:spcPct val="150000"/>
              </a:lnSpc>
            </a:pPr>
            <a:r>
              <a:rPr lang="zh-CN" altLang="en-US" sz="1600" dirty="0">
                <a:solidFill>
                  <a:schemeClr val="tx1"/>
                </a:solidFill>
                <a:latin typeface="Microsoft YaHei Regular" panose="020B0703020204020201" charset="-122"/>
                <a:ea typeface="Microsoft YaHei Regular"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21" name="文本框 2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7205980" y="5112385"/>
            <a:ext cx="1832610" cy="1014730"/>
          </a:xfrm>
          <a:prstGeom prst="rect">
            <a:avLst/>
          </a:prstGeom>
          <a:noFill/>
        </p:spPr>
        <p:txBody>
          <a:bodyPr wrap="square">
            <a:spAutoFit/>
          </a:bodyPr>
          <a:lstStyle/>
          <a:p>
            <a:pPr algn="ctr">
              <a:lnSpc>
                <a:spcPct val="150000"/>
              </a:lnSpc>
            </a:pPr>
            <a:r>
              <a:rPr lang="zh-CN" altLang="en-US" sz="1600" dirty="0">
                <a:solidFill>
                  <a:schemeClr val="tx1"/>
                </a:solidFill>
                <a:latin typeface="Microsoft YaHei Regular" panose="020B0703020204020201" charset="-122"/>
                <a:ea typeface="Microsoft YaHei Regular"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grpSp>
        <p:nvGrpSpPr>
          <p:cNvPr id="22" name="组合 21"/>
          <p:cNvGrpSpPr/>
          <p:nvPr/>
        </p:nvGrpSpPr>
        <p:grpSpPr>
          <a:xfrm>
            <a:off x="2778760" y="1671320"/>
            <a:ext cx="6477000" cy="3415030"/>
            <a:chOff x="4708" y="2926"/>
            <a:chExt cx="9506" cy="5125"/>
          </a:xfrm>
        </p:grpSpPr>
        <p:sp>
          <p:nvSpPr>
            <p:cNvPr id="27" name="Freeform 6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bwMode="auto">
            <a:xfrm>
              <a:off x="8100" y="7329"/>
              <a:ext cx="2675" cy="722"/>
            </a:xfrm>
            <a:custGeom>
              <a:avLst/>
              <a:gdLst>
                <a:gd name="T0" fmla="*/ 524 w 524"/>
                <a:gd name="T1" fmla="*/ 7 h 141"/>
                <a:gd name="T2" fmla="*/ 436 w 524"/>
                <a:gd name="T3" fmla="*/ 45 h 141"/>
                <a:gd name="T4" fmla="*/ 447 w 524"/>
                <a:gd name="T5" fmla="*/ 59 h 141"/>
                <a:gd name="T6" fmla="*/ 11 w 524"/>
                <a:gd name="T7" fmla="*/ 3 h 141"/>
                <a:gd name="T8" fmla="*/ 3 w 524"/>
                <a:gd name="T9" fmla="*/ 3 h 141"/>
                <a:gd name="T10" fmla="*/ 3 w 524"/>
                <a:gd name="T11" fmla="*/ 11 h 141"/>
                <a:gd name="T12" fmla="*/ 229 w 524"/>
                <a:gd name="T13" fmla="*/ 118 h 141"/>
                <a:gd name="T14" fmla="*/ 265 w 524"/>
                <a:gd name="T15" fmla="*/ 120 h 141"/>
                <a:gd name="T16" fmla="*/ 454 w 524"/>
                <a:gd name="T17" fmla="*/ 68 h 141"/>
                <a:gd name="T18" fmla="*/ 467 w 524"/>
                <a:gd name="T19" fmla="*/ 84 h 141"/>
                <a:gd name="T20" fmla="*/ 524 w 524"/>
                <a:gd name="T21" fmla="*/ 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 h="141">
                  <a:moveTo>
                    <a:pt x="524" y="7"/>
                  </a:moveTo>
                  <a:cubicBezTo>
                    <a:pt x="436" y="45"/>
                    <a:pt x="436" y="45"/>
                    <a:pt x="436" y="45"/>
                  </a:cubicBezTo>
                  <a:cubicBezTo>
                    <a:pt x="447" y="59"/>
                    <a:pt x="447" y="59"/>
                    <a:pt x="447" y="59"/>
                  </a:cubicBezTo>
                  <a:cubicBezTo>
                    <a:pt x="307" y="141"/>
                    <a:pt x="127" y="118"/>
                    <a:pt x="11" y="3"/>
                  </a:cubicBezTo>
                  <a:cubicBezTo>
                    <a:pt x="9" y="0"/>
                    <a:pt x="5" y="0"/>
                    <a:pt x="3" y="3"/>
                  </a:cubicBezTo>
                  <a:cubicBezTo>
                    <a:pt x="0" y="5"/>
                    <a:pt x="0" y="9"/>
                    <a:pt x="3" y="11"/>
                  </a:cubicBezTo>
                  <a:cubicBezTo>
                    <a:pt x="63" y="72"/>
                    <a:pt x="144" y="110"/>
                    <a:pt x="229" y="118"/>
                  </a:cubicBezTo>
                  <a:cubicBezTo>
                    <a:pt x="241" y="119"/>
                    <a:pt x="253" y="120"/>
                    <a:pt x="265" y="120"/>
                  </a:cubicBezTo>
                  <a:cubicBezTo>
                    <a:pt x="331" y="120"/>
                    <a:pt x="397" y="102"/>
                    <a:pt x="454" y="68"/>
                  </a:cubicBezTo>
                  <a:cubicBezTo>
                    <a:pt x="467" y="84"/>
                    <a:pt x="467" y="84"/>
                    <a:pt x="467" y="84"/>
                  </a:cubicBezTo>
                  <a:cubicBezTo>
                    <a:pt x="524" y="7"/>
                    <a:pt x="524" y="7"/>
                    <a:pt x="524" y="7"/>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6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bwMode="auto">
            <a:xfrm>
              <a:off x="5423" y="2926"/>
              <a:ext cx="2677" cy="710"/>
            </a:xfrm>
            <a:custGeom>
              <a:avLst/>
              <a:gdLst>
                <a:gd name="T0" fmla="*/ 524 w 524"/>
                <a:gd name="T1" fmla="*/ 133 h 139"/>
                <a:gd name="T2" fmla="*/ 467 w 524"/>
                <a:gd name="T3" fmla="*/ 57 h 139"/>
                <a:gd name="T4" fmla="*/ 454 w 524"/>
                <a:gd name="T5" fmla="*/ 72 h 139"/>
                <a:gd name="T6" fmla="*/ 229 w 524"/>
                <a:gd name="T7" fmla="*/ 22 h 139"/>
                <a:gd name="T8" fmla="*/ 3 w 524"/>
                <a:gd name="T9" fmla="*/ 129 h 139"/>
                <a:gd name="T10" fmla="*/ 3 w 524"/>
                <a:gd name="T11" fmla="*/ 138 h 139"/>
                <a:gd name="T12" fmla="*/ 7 w 524"/>
                <a:gd name="T13" fmla="*/ 139 h 139"/>
                <a:gd name="T14" fmla="*/ 11 w 524"/>
                <a:gd name="T15" fmla="*/ 138 h 139"/>
                <a:gd name="T16" fmla="*/ 447 w 524"/>
                <a:gd name="T17" fmla="*/ 82 h 139"/>
                <a:gd name="T18" fmla="*/ 436 w 524"/>
                <a:gd name="T19" fmla="*/ 95 h 139"/>
                <a:gd name="T20" fmla="*/ 524 w 524"/>
                <a:gd name="T21"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 h="139">
                  <a:moveTo>
                    <a:pt x="524" y="133"/>
                  </a:moveTo>
                  <a:cubicBezTo>
                    <a:pt x="467" y="57"/>
                    <a:pt x="467" y="57"/>
                    <a:pt x="467" y="57"/>
                  </a:cubicBezTo>
                  <a:cubicBezTo>
                    <a:pt x="454" y="72"/>
                    <a:pt x="454" y="72"/>
                    <a:pt x="454" y="72"/>
                  </a:cubicBezTo>
                  <a:cubicBezTo>
                    <a:pt x="387" y="32"/>
                    <a:pt x="308" y="14"/>
                    <a:pt x="229" y="22"/>
                  </a:cubicBezTo>
                  <a:cubicBezTo>
                    <a:pt x="144" y="30"/>
                    <a:pt x="63" y="68"/>
                    <a:pt x="3" y="129"/>
                  </a:cubicBezTo>
                  <a:cubicBezTo>
                    <a:pt x="0" y="131"/>
                    <a:pt x="0" y="135"/>
                    <a:pt x="3" y="138"/>
                  </a:cubicBezTo>
                  <a:cubicBezTo>
                    <a:pt x="4" y="139"/>
                    <a:pt x="5" y="139"/>
                    <a:pt x="7" y="139"/>
                  </a:cubicBezTo>
                  <a:cubicBezTo>
                    <a:pt x="8" y="139"/>
                    <a:pt x="10" y="139"/>
                    <a:pt x="11" y="138"/>
                  </a:cubicBezTo>
                  <a:cubicBezTo>
                    <a:pt x="127" y="22"/>
                    <a:pt x="307" y="0"/>
                    <a:pt x="447" y="82"/>
                  </a:cubicBezTo>
                  <a:cubicBezTo>
                    <a:pt x="436" y="95"/>
                    <a:pt x="436" y="95"/>
                    <a:pt x="436" y="95"/>
                  </a:cubicBezTo>
                  <a:lnTo>
                    <a:pt x="524" y="133"/>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6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bwMode="auto">
            <a:xfrm>
              <a:off x="10789" y="2926"/>
              <a:ext cx="2675" cy="710"/>
            </a:xfrm>
            <a:custGeom>
              <a:avLst/>
              <a:gdLst>
                <a:gd name="T0" fmla="*/ 524 w 524"/>
                <a:gd name="T1" fmla="*/ 133 h 139"/>
                <a:gd name="T2" fmla="*/ 467 w 524"/>
                <a:gd name="T3" fmla="*/ 57 h 139"/>
                <a:gd name="T4" fmla="*/ 454 w 524"/>
                <a:gd name="T5" fmla="*/ 72 h 139"/>
                <a:gd name="T6" fmla="*/ 229 w 524"/>
                <a:gd name="T7" fmla="*/ 22 h 139"/>
                <a:gd name="T8" fmla="*/ 3 w 524"/>
                <a:gd name="T9" fmla="*/ 129 h 139"/>
                <a:gd name="T10" fmla="*/ 3 w 524"/>
                <a:gd name="T11" fmla="*/ 138 h 139"/>
                <a:gd name="T12" fmla="*/ 7 w 524"/>
                <a:gd name="T13" fmla="*/ 139 h 139"/>
                <a:gd name="T14" fmla="*/ 11 w 524"/>
                <a:gd name="T15" fmla="*/ 138 h 139"/>
                <a:gd name="T16" fmla="*/ 447 w 524"/>
                <a:gd name="T17" fmla="*/ 82 h 139"/>
                <a:gd name="T18" fmla="*/ 436 w 524"/>
                <a:gd name="T19" fmla="*/ 95 h 139"/>
                <a:gd name="T20" fmla="*/ 524 w 524"/>
                <a:gd name="T21"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 h="139">
                  <a:moveTo>
                    <a:pt x="524" y="133"/>
                  </a:moveTo>
                  <a:cubicBezTo>
                    <a:pt x="467" y="57"/>
                    <a:pt x="467" y="57"/>
                    <a:pt x="467" y="57"/>
                  </a:cubicBezTo>
                  <a:cubicBezTo>
                    <a:pt x="454" y="72"/>
                    <a:pt x="454" y="72"/>
                    <a:pt x="454" y="72"/>
                  </a:cubicBezTo>
                  <a:cubicBezTo>
                    <a:pt x="387" y="32"/>
                    <a:pt x="308" y="14"/>
                    <a:pt x="229" y="22"/>
                  </a:cubicBezTo>
                  <a:cubicBezTo>
                    <a:pt x="144" y="30"/>
                    <a:pt x="63" y="68"/>
                    <a:pt x="3" y="129"/>
                  </a:cubicBezTo>
                  <a:cubicBezTo>
                    <a:pt x="0" y="131"/>
                    <a:pt x="0" y="135"/>
                    <a:pt x="3" y="138"/>
                  </a:cubicBezTo>
                  <a:cubicBezTo>
                    <a:pt x="4" y="139"/>
                    <a:pt x="5" y="139"/>
                    <a:pt x="7" y="139"/>
                  </a:cubicBezTo>
                  <a:cubicBezTo>
                    <a:pt x="8" y="139"/>
                    <a:pt x="10" y="139"/>
                    <a:pt x="11" y="138"/>
                  </a:cubicBezTo>
                  <a:cubicBezTo>
                    <a:pt x="127" y="22"/>
                    <a:pt x="307" y="0"/>
                    <a:pt x="447" y="82"/>
                  </a:cubicBezTo>
                  <a:cubicBezTo>
                    <a:pt x="436" y="95"/>
                    <a:pt x="436" y="95"/>
                    <a:pt x="436" y="95"/>
                  </a:cubicBezTo>
                  <a:lnTo>
                    <a:pt x="524" y="133"/>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65"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bwMode="auto">
            <a:xfrm>
              <a:off x="4708" y="3510"/>
              <a:ext cx="3903" cy="3983"/>
            </a:xfrm>
            <a:custGeom>
              <a:avLst/>
              <a:gdLst>
                <a:gd name="T0" fmla="*/ 397 w 765"/>
                <a:gd name="T1" fmla="*/ 0 h 779"/>
                <a:gd name="T2" fmla="*/ 386 w 765"/>
                <a:gd name="T3" fmla="*/ 0 h 779"/>
                <a:gd name="T4" fmla="*/ 8 w 765"/>
                <a:gd name="T5" fmla="*/ 374 h 779"/>
                <a:gd name="T6" fmla="*/ 397 w 765"/>
                <a:gd name="T7" fmla="*/ 779 h 779"/>
                <a:gd name="T8" fmla="*/ 704 w 765"/>
                <a:gd name="T9" fmla="*/ 629 h 779"/>
                <a:gd name="T10" fmla="*/ 731 w 765"/>
                <a:gd name="T11" fmla="*/ 590 h 779"/>
                <a:gd name="T12" fmla="*/ 660 w 765"/>
                <a:gd name="T13" fmla="*/ 464 h 779"/>
                <a:gd name="T14" fmla="*/ 589 w 765"/>
                <a:gd name="T15" fmla="*/ 505 h 779"/>
                <a:gd name="T16" fmla="*/ 397 w 765"/>
                <a:gd name="T17" fmla="*/ 613 h 779"/>
                <a:gd name="T18" fmla="*/ 174 w 765"/>
                <a:gd name="T19" fmla="*/ 380 h 779"/>
                <a:gd name="T20" fmla="*/ 384 w 765"/>
                <a:gd name="T21" fmla="*/ 166 h 779"/>
                <a:gd name="T22" fmla="*/ 397 w 765"/>
                <a:gd name="T23" fmla="*/ 166 h 779"/>
                <a:gd name="T24" fmla="*/ 589 w 765"/>
                <a:gd name="T25" fmla="*/ 274 h 779"/>
                <a:gd name="T26" fmla="*/ 659 w 765"/>
                <a:gd name="T27" fmla="*/ 314 h 779"/>
                <a:gd name="T28" fmla="*/ 662 w 765"/>
                <a:gd name="T29" fmla="*/ 314 h 779"/>
                <a:gd name="T30" fmla="*/ 733 w 765"/>
                <a:gd name="T31" fmla="*/ 192 h 779"/>
                <a:gd name="T32" fmla="*/ 704 w 765"/>
                <a:gd name="T33" fmla="*/ 150 h 779"/>
                <a:gd name="T34" fmla="*/ 397 w 765"/>
                <a:gd name="T35"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5" h="779">
                  <a:moveTo>
                    <a:pt x="397" y="0"/>
                  </a:moveTo>
                  <a:cubicBezTo>
                    <a:pt x="394" y="0"/>
                    <a:pt x="390" y="0"/>
                    <a:pt x="386" y="0"/>
                  </a:cubicBezTo>
                  <a:cubicBezTo>
                    <a:pt x="183" y="6"/>
                    <a:pt x="16" y="170"/>
                    <a:pt x="8" y="374"/>
                  </a:cubicBezTo>
                  <a:cubicBezTo>
                    <a:pt x="0" y="596"/>
                    <a:pt x="178" y="779"/>
                    <a:pt x="397" y="779"/>
                  </a:cubicBezTo>
                  <a:cubicBezTo>
                    <a:pt x="522" y="779"/>
                    <a:pt x="633" y="720"/>
                    <a:pt x="704" y="629"/>
                  </a:cubicBezTo>
                  <a:cubicBezTo>
                    <a:pt x="714" y="617"/>
                    <a:pt x="723" y="604"/>
                    <a:pt x="731" y="590"/>
                  </a:cubicBezTo>
                  <a:cubicBezTo>
                    <a:pt x="764" y="535"/>
                    <a:pt x="725" y="464"/>
                    <a:pt x="660" y="464"/>
                  </a:cubicBezTo>
                  <a:cubicBezTo>
                    <a:pt x="631" y="464"/>
                    <a:pt x="604" y="480"/>
                    <a:pt x="589" y="505"/>
                  </a:cubicBezTo>
                  <a:cubicBezTo>
                    <a:pt x="549" y="570"/>
                    <a:pt x="478" y="613"/>
                    <a:pt x="397" y="613"/>
                  </a:cubicBezTo>
                  <a:cubicBezTo>
                    <a:pt x="271" y="613"/>
                    <a:pt x="169" y="508"/>
                    <a:pt x="174" y="380"/>
                  </a:cubicBezTo>
                  <a:cubicBezTo>
                    <a:pt x="178" y="266"/>
                    <a:pt x="270" y="173"/>
                    <a:pt x="384" y="166"/>
                  </a:cubicBezTo>
                  <a:cubicBezTo>
                    <a:pt x="389" y="166"/>
                    <a:pt x="393" y="166"/>
                    <a:pt x="397" y="166"/>
                  </a:cubicBezTo>
                  <a:cubicBezTo>
                    <a:pt x="479" y="166"/>
                    <a:pt x="550" y="209"/>
                    <a:pt x="589" y="274"/>
                  </a:cubicBezTo>
                  <a:cubicBezTo>
                    <a:pt x="604" y="299"/>
                    <a:pt x="630" y="314"/>
                    <a:pt x="659" y="314"/>
                  </a:cubicBezTo>
                  <a:cubicBezTo>
                    <a:pt x="662" y="314"/>
                    <a:pt x="662" y="314"/>
                    <a:pt x="662" y="314"/>
                  </a:cubicBezTo>
                  <a:cubicBezTo>
                    <a:pt x="725" y="314"/>
                    <a:pt x="765" y="246"/>
                    <a:pt x="733" y="192"/>
                  </a:cubicBezTo>
                  <a:cubicBezTo>
                    <a:pt x="724" y="177"/>
                    <a:pt x="714" y="163"/>
                    <a:pt x="704" y="150"/>
                  </a:cubicBezTo>
                  <a:cubicBezTo>
                    <a:pt x="633" y="59"/>
                    <a:pt x="522" y="0"/>
                    <a:pt x="397" y="0"/>
                  </a:cubicBezTo>
                </a:path>
              </a:pathLst>
            </a:custGeom>
            <a:solidFill>
              <a:srgbClr val="577BF4">
                <a:alpha val="87000"/>
              </a:srgbClr>
            </a:solidFill>
            <a:ln>
              <a:noFill/>
            </a:ln>
          </p:spPr>
          <p:txBody>
            <a:bodyPr vert="horz" wrap="square" lIns="91440" tIns="45720" rIns="91440" bIns="45720" numCol="1" anchor="t" anchorCtr="0" compatLnSpc="1"/>
            <a:lstStyle/>
            <a:p>
              <a:endParaRPr lang="en-US"/>
            </a:p>
          </p:txBody>
        </p:sp>
        <p:sp>
          <p:nvSpPr>
            <p:cNvPr id="41" name="Freeform 67"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a:spLocks noEditPoints="1"/>
            </p:cNvSpPr>
            <p:nvPr/>
          </p:nvSpPr>
          <p:spPr bwMode="auto">
            <a:xfrm>
              <a:off x="7594" y="3510"/>
              <a:ext cx="3753" cy="3983"/>
            </a:xfrm>
            <a:custGeom>
              <a:avLst/>
              <a:gdLst>
                <a:gd name="T0" fmla="*/ 630 w 735"/>
                <a:gd name="T1" fmla="*/ 464 h 779"/>
                <a:gd name="T2" fmla="*/ 559 w 735"/>
                <a:gd name="T3" fmla="*/ 505 h 779"/>
                <a:gd name="T4" fmla="*/ 367 w 735"/>
                <a:gd name="T5" fmla="*/ 613 h 779"/>
                <a:gd name="T6" fmla="*/ 176 w 735"/>
                <a:gd name="T7" fmla="*/ 505 h 779"/>
                <a:gd name="T8" fmla="*/ 105 w 735"/>
                <a:gd name="T9" fmla="*/ 464 h 779"/>
                <a:gd name="T10" fmla="*/ 34 w 735"/>
                <a:gd name="T11" fmla="*/ 590 h 779"/>
                <a:gd name="T12" fmla="*/ 61 w 735"/>
                <a:gd name="T13" fmla="*/ 629 h 779"/>
                <a:gd name="T14" fmla="*/ 367 w 735"/>
                <a:gd name="T15" fmla="*/ 779 h 779"/>
                <a:gd name="T16" fmla="*/ 674 w 735"/>
                <a:gd name="T17" fmla="*/ 629 h 779"/>
                <a:gd name="T18" fmla="*/ 701 w 735"/>
                <a:gd name="T19" fmla="*/ 590 h 779"/>
                <a:gd name="T20" fmla="*/ 630 w 735"/>
                <a:gd name="T21" fmla="*/ 464 h 779"/>
                <a:gd name="T22" fmla="*/ 367 w 735"/>
                <a:gd name="T23" fmla="*/ 0 h 779"/>
                <a:gd name="T24" fmla="*/ 61 w 735"/>
                <a:gd name="T25" fmla="*/ 150 h 779"/>
                <a:gd name="T26" fmla="*/ 32 w 735"/>
                <a:gd name="T27" fmla="*/ 192 h 779"/>
                <a:gd name="T28" fmla="*/ 102 w 735"/>
                <a:gd name="T29" fmla="*/ 314 h 779"/>
                <a:gd name="T30" fmla="*/ 105 w 735"/>
                <a:gd name="T31" fmla="*/ 314 h 779"/>
                <a:gd name="T32" fmla="*/ 176 w 735"/>
                <a:gd name="T33" fmla="*/ 274 h 779"/>
                <a:gd name="T34" fmla="*/ 367 w 735"/>
                <a:gd name="T35" fmla="*/ 166 h 779"/>
                <a:gd name="T36" fmla="*/ 559 w 735"/>
                <a:gd name="T37" fmla="*/ 274 h 779"/>
                <a:gd name="T38" fmla="*/ 629 w 735"/>
                <a:gd name="T39" fmla="*/ 314 h 779"/>
                <a:gd name="T40" fmla="*/ 632 w 735"/>
                <a:gd name="T41" fmla="*/ 314 h 779"/>
                <a:gd name="T42" fmla="*/ 703 w 735"/>
                <a:gd name="T43" fmla="*/ 192 h 779"/>
                <a:gd name="T44" fmla="*/ 674 w 735"/>
                <a:gd name="T45" fmla="*/ 150 h 779"/>
                <a:gd name="T46" fmla="*/ 367 w 735"/>
                <a:gd name="T47"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5" h="779">
                  <a:moveTo>
                    <a:pt x="630" y="464"/>
                  </a:moveTo>
                  <a:cubicBezTo>
                    <a:pt x="601" y="464"/>
                    <a:pt x="574" y="480"/>
                    <a:pt x="559" y="505"/>
                  </a:cubicBezTo>
                  <a:cubicBezTo>
                    <a:pt x="519" y="570"/>
                    <a:pt x="448" y="613"/>
                    <a:pt x="367" y="613"/>
                  </a:cubicBezTo>
                  <a:cubicBezTo>
                    <a:pt x="286" y="613"/>
                    <a:pt x="215" y="570"/>
                    <a:pt x="176" y="505"/>
                  </a:cubicBezTo>
                  <a:cubicBezTo>
                    <a:pt x="161" y="480"/>
                    <a:pt x="134" y="464"/>
                    <a:pt x="105" y="464"/>
                  </a:cubicBezTo>
                  <a:cubicBezTo>
                    <a:pt x="40" y="464"/>
                    <a:pt x="0" y="535"/>
                    <a:pt x="34" y="590"/>
                  </a:cubicBezTo>
                  <a:cubicBezTo>
                    <a:pt x="42" y="604"/>
                    <a:pt x="51" y="617"/>
                    <a:pt x="61" y="629"/>
                  </a:cubicBezTo>
                  <a:cubicBezTo>
                    <a:pt x="132" y="720"/>
                    <a:pt x="243" y="779"/>
                    <a:pt x="367" y="779"/>
                  </a:cubicBezTo>
                  <a:cubicBezTo>
                    <a:pt x="492" y="779"/>
                    <a:pt x="602" y="720"/>
                    <a:pt x="674" y="629"/>
                  </a:cubicBezTo>
                  <a:cubicBezTo>
                    <a:pt x="683" y="617"/>
                    <a:pt x="692" y="604"/>
                    <a:pt x="701" y="590"/>
                  </a:cubicBezTo>
                  <a:cubicBezTo>
                    <a:pt x="734" y="535"/>
                    <a:pt x="695" y="464"/>
                    <a:pt x="630" y="464"/>
                  </a:cubicBezTo>
                  <a:moveTo>
                    <a:pt x="367" y="0"/>
                  </a:moveTo>
                  <a:cubicBezTo>
                    <a:pt x="243" y="0"/>
                    <a:pt x="132" y="59"/>
                    <a:pt x="61" y="150"/>
                  </a:cubicBezTo>
                  <a:cubicBezTo>
                    <a:pt x="50" y="163"/>
                    <a:pt x="40" y="177"/>
                    <a:pt x="32" y="192"/>
                  </a:cubicBezTo>
                  <a:cubicBezTo>
                    <a:pt x="0" y="246"/>
                    <a:pt x="40" y="314"/>
                    <a:pt x="102" y="314"/>
                  </a:cubicBezTo>
                  <a:cubicBezTo>
                    <a:pt x="105" y="314"/>
                    <a:pt x="105" y="314"/>
                    <a:pt x="105" y="314"/>
                  </a:cubicBezTo>
                  <a:cubicBezTo>
                    <a:pt x="134" y="314"/>
                    <a:pt x="161" y="299"/>
                    <a:pt x="176" y="274"/>
                  </a:cubicBezTo>
                  <a:cubicBezTo>
                    <a:pt x="215" y="209"/>
                    <a:pt x="286" y="166"/>
                    <a:pt x="367" y="166"/>
                  </a:cubicBezTo>
                  <a:cubicBezTo>
                    <a:pt x="448" y="166"/>
                    <a:pt x="520" y="209"/>
                    <a:pt x="559" y="274"/>
                  </a:cubicBezTo>
                  <a:cubicBezTo>
                    <a:pt x="574" y="299"/>
                    <a:pt x="600" y="314"/>
                    <a:pt x="629" y="314"/>
                  </a:cubicBezTo>
                  <a:cubicBezTo>
                    <a:pt x="632" y="314"/>
                    <a:pt x="632" y="314"/>
                    <a:pt x="632" y="314"/>
                  </a:cubicBezTo>
                  <a:cubicBezTo>
                    <a:pt x="695" y="314"/>
                    <a:pt x="735" y="246"/>
                    <a:pt x="703" y="192"/>
                  </a:cubicBezTo>
                  <a:cubicBezTo>
                    <a:pt x="694" y="177"/>
                    <a:pt x="684" y="163"/>
                    <a:pt x="674" y="150"/>
                  </a:cubicBezTo>
                  <a:cubicBezTo>
                    <a:pt x="602" y="59"/>
                    <a:pt x="492" y="0"/>
                    <a:pt x="367" y="0"/>
                  </a:cubicBezTo>
                </a:path>
              </a:pathLst>
            </a:custGeom>
            <a:solidFill>
              <a:srgbClr val="7584FC">
                <a:alpha val="85000"/>
              </a:srgbClr>
            </a:solidFill>
            <a:ln>
              <a:noFill/>
            </a:ln>
          </p:spPr>
          <p:txBody>
            <a:bodyPr vert="horz" wrap="square" lIns="91440" tIns="45720" rIns="91440" bIns="45720" numCol="1" anchor="t" anchorCtr="0" compatLnSpc="1"/>
            <a:lstStyle/>
            <a:p>
              <a:endParaRPr lang="en-US"/>
            </a:p>
          </p:txBody>
        </p:sp>
        <p:sp>
          <p:nvSpPr>
            <p:cNvPr id="42" name="Freeform 69"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bwMode="auto">
            <a:xfrm>
              <a:off x="10311" y="3510"/>
              <a:ext cx="3903" cy="3983"/>
            </a:xfrm>
            <a:custGeom>
              <a:avLst/>
              <a:gdLst>
                <a:gd name="T0" fmla="*/ 368 w 765"/>
                <a:gd name="T1" fmla="*/ 0 h 779"/>
                <a:gd name="T2" fmla="*/ 61 w 765"/>
                <a:gd name="T3" fmla="*/ 149 h 779"/>
                <a:gd name="T4" fmla="*/ 32 w 765"/>
                <a:gd name="T5" fmla="*/ 192 h 779"/>
                <a:gd name="T6" fmla="*/ 103 w 765"/>
                <a:gd name="T7" fmla="*/ 314 h 779"/>
                <a:gd name="T8" fmla="*/ 106 w 765"/>
                <a:gd name="T9" fmla="*/ 314 h 779"/>
                <a:gd name="T10" fmla="*/ 176 w 765"/>
                <a:gd name="T11" fmla="*/ 274 h 779"/>
                <a:gd name="T12" fmla="*/ 368 w 765"/>
                <a:gd name="T13" fmla="*/ 166 h 779"/>
                <a:gd name="T14" fmla="*/ 381 w 765"/>
                <a:gd name="T15" fmla="*/ 166 h 779"/>
                <a:gd name="T16" fmla="*/ 591 w 765"/>
                <a:gd name="T17" fmla="*/ 380 h 779"/>
                <a:gd name="T18" fmla="*/ 368 w 765"/>
                <a:gd name="T19" fmla="*/ 613 h 779"/>
                <a:gd name="T20" fmla="*/ 177 w 765"/>
                <a:gd name="T21" fmla="*/ 505 h 779"/>
                <a:gd name="T22" fmla="*/ 105 w 765"/>
                <a:gd name="T23" fmla="*/ 464 h 779"/>
                <a:gd name="T24" fmla="*/ 34 w 765"/>
                <a:gd name="T25" fmla="*/ 590 h 779"/>
                <a:gd name="T26" fmla="*/ 61 w 765"/>
                <a:gd name="T27" fmla="*/ 629 h 779"/>
                <a:gd name="T28" fmla="*/ 368 w 765"/>
                <a:gd name="T29" fmla="*/ 779 h 779"/>
                <a:gd name="T30" fmla="*/ 379 w 765"/>
                <a:gd name="T31" fmla="*/ 778 h 779"/>
                <a:gd name="T32" fmla="*/ 757 w 765"/>
                <a:gd name="T33" fmla="*/ 405 h 779"/>
                <a:gd name="T34" fmla="*/ 368 w 765"/>
                <a:gd name="T35"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5" h="779">
                  <a:moveTo>
                    <a:pt x="368" y="0"/>
                  </a:moveTo>
                  <a:cubicBezTo>
                    <a:pt x="244" y="0"/>
                    <a:pt x="133" y="58"/>
                    <a:pt x="61" y="149"/>
                  </a:cubicBezTo>
                  <a:cubicBezTo>
                    <a:pt x="51" y="163"/>
                    <a:pt x="41" y="177"/>
                    <a:pt x="32" y="192"/>
                  </a:cubicBezTo>
                  <a:cubicBezTo>
                    <a:pt x="0" y="246"/>
                    <a:pt x="40" y="314"/>
                    <a:pt x="103" y="314"/>
                  </a:cubicBezTo>
                  <a:cubicBezTo>
                    <a:pt x="106" y="314"/>
                    <a:pt x="106" y="314"/>
                    <a:pt x="106" y="314"/>
                  </a:cubicBezTo>
                  <a:cubicBezTo>
                    <a:pt x="135" y="314"/>
                    <a:pt x="161" y="299"/>
                    <a:pt x="176" y="274"/>
                  </a:cubicBezTo>
                  <a:cubicBezTo>
                    <a:pt x="215" y="209"/>
                    <a:pt x="287" y="166"/>
                    <a:pt x="368" y="166"/>
                  </a:cubicBezTo>
                  <a:cubicBezTo>
                    <a:pt x="372" y="166"/>
                    <a:pt x="376" y="166"/>
                    <a:pt x="381" y="166"/>
                  </a:cubicBezTo>
                  <a:cubicBezTo>
                    <a:pt x="495" y="173"/>
                    <a:pt x="587" y="266"/>
                    <a:pt x="591" y="380"/>
                  </a:cubicBezTo>
                  <a:cubicBezTo>
                    <a:pt x="596" y="508"/>
                    <a:pt x="494" y="613"/>
                    <a:pt x="368" y="613"/>
                  </a:cubicBezTo>
                  <a:cubicBezTo>
                    <a:pt x="287" y="613"/>
                    <a:pt x="216" y="570"/>
                    <a:pt x="177" y="505"/>
                  </a:cubicBezTo>
                  <a:cubicBezTo>
                    <a:pt x="161" y="480"/>
                    <a:pt x="135" y="464"/>
                    <a:pt x="105" y="464"/>
                  </a:cubicBezTo>
                  <a:cubicBezTo>
                    <a:pt x="40" y="464"/>
                    <a:pt x="1" y="535"/>
                    <a:pt x="34" y="590"/>
                  </a:cubicBezTo>
                  <a:cubicBezTo>
                    <a:pt x="43" y="604"/>
                    <a:pt x="52" y="617"/>
                    <a:pt x="61" y="629"/>
                  </a:cubicBezTo>
                  <a:cubicBezTo>
                    <a:pt x="133" y="720"/>
                    <a:pt x="244" y="779"/>
                    <a:pt x="368" y="779"/>
                  </a:cubicBezTo>
                  <a:cubicBezTo>
                    <a:pt x="372" y="779"/>
                    <a:pt x="375" y="779"/>
                    <a:pt x="379" y="778"/>
                  </a:cubicBezTo>
                  <a:cubicBezTo>
                    <a:pt x="583" y="773"/>
                    <a:pt x="749" y="608"/>
                    <a:pt x="757" y="405"/>
                  </a:cubicBezTo>
                  <a:cubicBezTo>
                    <a:pt x="765" y="183"/>
                    <a:pt x="588" y="0"/>
                    <a:pt x="368" y="0"/>
                  </a:cubicBezTo>
                </a:path>
              </a:pathLst>
            </a:custGeom>
            <a:solidFill>
              <a:srgbClr val="4E5CC5">
                <a:alpha val="90000"/>
              </a:srgbClr>
            </a:solidFill>
            <a:ln>
              <a:noFill/>
            </a:ln>
          </p:spPr>
          <p:txBody>
            <a:bodyPr vert="horz" wrap="square" lIns="91440" tIns="45720" rIns="91440" bIns="45720" numCol="1" anchor="t" anchorCtr="0" compatLnSpc="1"/>
            <a:lstStyle/>
            <a:p>
              <a:endParaRPr lang="en-US"/>
            </a:p>
          </p:txBody>
        </p:sp>
        <p:sp>
          <p:nvSpPr>
            <p:cNvPr id="43" name="Freeform 25"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11922" y="5048"/>
              <a:ext cx="680" cy="908"/>
            </a:xfrm>
            <a:custGeom>
              <a:avLst/>
              <a:gdLst>
                <a:gd name="T0" fmla="*/ 61 w 121"/>
                <a:gd name="T1" fmla="*/ 29 h 160"/>
                <a:gd name="T2" fmla="*/ 66 w 121"/>
                <a:gd name="T3" fmla="*/ 31 h 160"/>
                <a:gd name="T4" fmla="*/ 64 w 121"/>
                <a:gd name="T5" fmla="*/ 26 h 160"/>
                <a:gd name="T6" fmla="*/ 64 w 121"/>
                <a:gd name="T7" fmla="*/ 19 h 160"/>
                <a:gd name="T8" fmla="*/ 66 w 121"/>
                <a:gd name="T9" fmla="*/ 1 h 160"/>
                <a:gd name="T10" fmla="*/ 61 w 121"/>
                <a:gd name="T11" fmla="*/ 3 h 160"/>
                <a:gd name="T12" fmla="*/ 66 w 121"/>
                <a:gd name="T13" fmla="*/ 5 h 160"/>
                <a:gd name="T14" fmla="*/ 118 w 121"/>
                <a:gd name="T15" fmla="*/ 64 h 160"/>
                <a:gd name="T16" fmla="*/ 120 w 121"/>
                <a:gd name="T17" fmla="*/ 59 h 160"/>
                <a:gd name="T18" fmla="*/ 115 w 121"/>
                <a:gd name="T19" fmla="*/ 61 h 160"/>
                <a:gd name="T20" fmla="*/ 105 w 121"/>
                <a:gd name="T21" fmla="*/ 64 h 160"/>
                <a:gd name="T22" fmla="*/ 102 w 121"/>
                <a:gd name="T23" fmla="*/ 61 h 160"/>
                <a:gd name="T24" fmla="*/ 94 w 121"/>
                <a:gd name="T25" fmla="*/ 63 h 160"/>
                <a:gd name="T26" fmla="*/ 92 w 121"/>
                <a:gd name="T27" fmla="*/ 58 h 160"/>
                <a:gd name="T28" fmla="*/ 90 w 121"/>
                <a:gd name="T29" fmla="*/ 63 h 160"/>
                <a:gd name="T30" fmla="*/ 12 w 121"/>
                <a:gd name="T31" fmla="*/ 63 h 160"/>
                <a:gd name="T32" fmla="*/ 10 w 121"/>
                <a:gd name="T33" fmla="*/ 58 h 160"/>
                <a:gd name="T34" fmla="*/ 8 w 121"/>
                <a:gd name="T35" fmla="*/ 63 h 160"/>
                <a:gd name="T36" fmla="*/ 23 w 121"/>
                <a:gd name="T37" fmla="*/ 64 h 160"/>
                <a:gd name="T38" fmla="*/ 20 w 121"/>
                <a:gd name="T39" fmla="*/ 61 h 160"/>
                <a:gd name="T40" fmla="*/ 38 w 121"/>
                <a:gd name="T41" fmla="*/ 63 h 160"/>
                <a:gd name="T42" fmla="*/ 36 w 121"/>
                <a:gd name="T43" fmla="*/ 58 h 160"/>
                <a:gd name="T44" fmla="*/ 34 w 121"/>
                <a:gd name="T45" fmla="*/ 63 h 160"/>
                <a:gd name="T46" fmla="*/ 24 w 121"/>
                <a:gd name="T47" fmla="*/ 18 h 160"/>
                <a:gd name="T48" fmla="*/ 19 w 121"/>
                <a:gd name="T49" fmla="*/ 16 h 160"/>
                <a:gd name="T50" fmla="*/ 21 w 121"/>
                <a:gd name="T51" fmla="*/ 21 h 160"/>
                <a:gd name="T52" fmla="*/ 33 w 121"/>
                <a:gd name="T53" fmla="*/ 25 h 160"/>
                <a:gd name="T54" fmla="*/ 30 w 121"/>
                <a:gd name="T55" fmla="*/ 30 h 160"/>
                <a:gd name="T56" fmla="*/ 42 w 121"/>
                <a:gd name="T57" fmla="*/ 36 h 160"/>
                <a:gd name="T58" fmla="*/ 37 w 121"/>
                <a:gd name="T59" fmla="*/ 34 h 160"/>
                <a:gd name="T60" fmla="*/ 40 w 121"/>
                <a:gd name="T61" fmla="*/ 39 h 160"/>
                <a:gd name="T62" fmla="*/ 106 w 121"/>
                <a:gd name="T63" fmla="*/ 18 h 160"/>
                <a:gd name="T64" fmla="*/ 101 w 121"/>
                <a:gd name="T65" fmla="*/ 20 h 160"/>
                <a:gd name="T66" fmla="*/ 106 w 121"/>
                <a:gd name="T67" fmla="*/ 22 h 160"/>
                <a:gd name="T68" fmla="*/ 93 w 121"/>
                <a:gd name="T69" fmla="*/ 31 h 160"/>
                <a:gd name="T70" fmla="*/ 97 w 121"/>
                <a:gd name="T71" fmla="*/ 27 h 160"/>
                <a:gd name="T72" fmla="*/ 83 w 121"/>
                <a:gd name="T73" fmla="*/ 38 h 160"/>
                <a:gd name="T74" fmla="*/ 88 w 121"/>
                <a:gd name="T75" fmla="*/ 40 h 160"/>
                <a:gd name="T76" fmla="*/ 86 w 121"/>
                <a:gd name="T77" fmla="*/ 35 h 160"/>
                <a:gd name="T78" fmla="*/ 6 w 121"/>
                <a:gd name="T79" fmla="*/ 158 h 160"/>
                <a:gd name="T80" fmla="*/ 42 w 121"/>
                <a:gd name="T81" fmla="*/ 160 h 160"/>
                <a:gd name="T82" fmla="*/ 120 w 121"/>
                <a:gd name="T83" fmla="*/ 100 h 160"/>
                <a:gd name="T84" fmla="*/ 77 w 121"/>
                <a:gd name="T85" fmla="*/ 83 h 160"/>
                <a:gd name="T86" fmla="*/ 53 w 121"/>
                <a:gd name="T87" fmla="*/ 45 h 160"/>
                <a:gd name="T88" fmla="*/ 31 w 121"/>
                <a:gd name="T89" fmla="*/ 91 h 160"/>
                <a:gd name="T90" fmla="*/ 5 w 121"/>
                <a:gd name="T91" fmla="*/ 90 h 160"/>
                <a:gd name="T92" fmla="*/ 57 w 121"/>
                <a:gd name="T93" fmla="*/ 69 h 160"/>
                <a:gd name="T94" fmla="*/ 72 w 121"/>
                <a:gd name="T95" fmla="*/ 64 h 160"/>
                <a:gd name="T96" fmla="*/ 103 w 121"/>
                <a:gd name="T97" fmla="*/ 89 h 160"/>
                <a:gd name="T98" fmla="*/ 107 w 121"/>
                <a:gd name="T99" fmla="*/ 143 h 160"/>
                <a:gd name="T100" fmla="*/ 31 w 121"/>
                <a:gd name="T101" fmla="*/ 143 h 160"/>
                <a:gd name="T102" fmla="*/ 6 w 121"/>
                <a:gd name="T103" fmla="*/ 96 h 160"/>
                <a:gd name="T104" fmla="*/ 6 w 121"/>
                <a:gd name="T10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1" h="160">
                  <a:moveTo>
                    <a:pt x="64" y="26"/>
                  </a:moveTo>
                  <a:cubicBezTo>
                    <a:pt x="63" y="26"/>
                    <a:pt x="62" y="26"/>
                    <a:pt x="62" y="27"/>
                  </a:cubicBezTo>
                  <a:cubicBezTo>
                    <a:pt x="61" y="27"/>
                    <a:pt x="61" y="28"/>
                    <a:pt x="61" y="29"/>
                  </a:cubicBezTo>
                  <a:cubicBezTo>
                    <a:pt x="61" y="30"/>
                    <a:pt x="61" y="30"/>
                    <a:pt x="62" y="31"/>
                  </a:cubicBezTo>
                  <a:cubicBezTo>
                    <a:pt x="62" y="31"/>
                    <a:pt x="63" y="32"/>
                    <a:pt x="64" y="32"/>
                  </a:cubicBezTo>
                  <a:cubicBezTo>
                    <a:pt x="65" y="32"/>
                    <a:pt x="65" y="31"/>
                    <a:pt x="66" y="31"/>
                  </a:cubicBezTo>
                  <a:cubicBezTo>
                    <a:pt x="67" y="30"/>
                    <a:pt x="67" y="30"/>
                    <a:pt x="67" y="29"/>
                  </a:cubicBezTo>
                  <a:cubicBezTo>
                    <a:pt x="67" y="28"/>
                    <a:pt x="67" y="27"/>
                    <a:pt x="66" y="27"/>
                  </a:cubicBezTo>
                  <a:cubicBezTo>
                    <a:pt x="65" y="26"/>
                    <a:pt x="65" y="26"/>
                    <a:pt x="64" y="26"/>
                  </a:cubicBezTo>
                  <a:close/>
                  <a:moveTo>
                    <a:pt x="64" y="13"/>
                  </a:moveTo>
                  <a:cubicBezTo>
                    <a:pt x="62" y="13"/>
                    <a:pt x="61" y="14"/>
                    <a:pt x="61" y="16"/>
                  </a:cubicBezTo>
                  <a:cubicBezTo>
                    <a:pt x="61" y="18"/>
                    <a:pt x="62" y="19"/>
                    <a:pt x="64" y="19"/>
                  </a:cubicBezTo>
                  <a:cubicBezTo>
                    <a:pt x="66" y="19"/>
                    <a:pt x="67" y="18"/>
                    <a:pt x="67" y="16"/>
                  </a:cubicBezTo>
                  <a:cubicBezTo>
                    <a:pt x="67" y="14"/>
                    <a:pt x="66" y="13"/>
                    <a:pt x="64" y="13"/>
                  </a:cubicBezTo>
                  <a:close/>
                  <a:moveTo>
                    <a:pt x="66" y="1"/>
                  </a:moveTo>
                  <a:cubicBezTo>
                    <a:pt x="65" y="0"/>
                    <a:pt x="65" y="0"/>
                    <a:pt x="64" y="0"/>
                  </a:cubicBezTo>
                  <a:cubicBezTo>
                    <a:pt x="63" y="0"/>
                    <a:pt x="62" y="0"/>
                    <a:pt x="62" y="1"/>
                  </a:cubicBezTo>
                  <a:cubicBezTo>
                    <a:pt x="61" y="1"/>
                    <a:pt x="61" y="2"/>
                    <a:pt x="61" y="3"/>
                  </a:cubicBezTo>
                  <a:cubicBezTo>
                    <a:pt x="61" y="4"/>
                    <a:pt x="61" y="5"/>
                    <a:pt x="62" y="5"/>
                  </a:cubicBezTo>
                  <a:cubicBezTo>
                    <a:pt x="62" y="6"/>
                    <a:pt x="63" y="6"/>
                    <a:pt x="64" y="6"/>
                  </a:cubicBezTo>
                  <a:cubicBezTo>
                    <a:pt x="65" y="6"/>
                    <a:pt x="65" y="6"/>
                    <a:pt x="66" y="5"/>
                  </a:cubicBezTo>
                  <a:cubicBezTo>
                    <a:pt x="67" y="5"/>
                    <a:pt x="67" y="4"/>
                    <a:pt x="67" y="3"/>
                  </a:cubicBezTo>
                  <a:cubicBezTo>
                    <a:pt x="67" y="2"/>
                    <a:pt x="67" y="1"/>
                    <a:pt x="66" y="1"/>
                  </a:cubicBezTo>
                  <a:close/>
                  <a:moveTo>
                    <a:pt x="118" y="64"/>
                  </a:moveTo>
                  <a:cubicBezTo>
                    <a:pt x="118" y="64"/>
                    <a:pt x="119" y="64"/>
                    <a:pt x="120" y="63"/>
                  </a:cubicBezTo>
                  <a:cubicBezTo>
                    <a:pt x="120" y="62"/>
                    <a:pt x="121" y="62"/>
                    <a:pt x="121" y="61"/>
                  </a:cubicBezTo>
                  <a:cubicBezTo>
                    <a:pt x="121" y="60"/>
                    <a:pt x="120" y="59"/>
                    <a:pt x="120" y="59"/>
                  </a:cubicBezTo>
                  <a:cubicBezTo>
                    <a:pt x="119" y="58"/>
                    <a:pt x="118" y="58"/>
                    <a:pt x="118" y="58"/>
                  </a:cubicBezTo>
                  <a:cubicBezTo>
                    <a:pt x="117" y="58"/>
                    <a:pt x="116" y="58"/>
                    <a:pt x="115" y="59"/>
                  </a:cubicBezTo>
                  <a:cubicBezTo>
                    <a:pt x="115" y="59"/>
                    <a:pt x="115" y="60"/>
                    <a:pt x="115" y="61"/>
                  </a:cubicBezTo>
                  <a:cubicBezTo>
                    <a:pt x="115" y="62"/>
                    <a:pt x="115" y="62"/>
                    <a:pt x="115" y="63"/>
                  </a:cubicBezTo>
                  <a:cubicBezTo>
                    <a:pt x="116" y="64"/>
                    <a:pt x="117" y="64"/>
                    <a:pt x="118" y="64"/>
                  </a:cubicBezTo>
                  <a:close/>
                  <a:moveTo>
                    <a:pt x="105" y="64"/>
                  </a:moveTo>
                  <a:cubicBezTo>
                    <a:pt x="106" y="64"/>
                    <a:pt x="108" y="63"/>
                    <a:pt x="108" y="61"/>
                  </a:cubicBezTo>
                  <a:cubicBezTo>
                    <a:pt x="108" y="59"/>
                    <a:pt x="106" y="58"/>
                    <a:pt x="105" y="58"/>
                  </a:cubicBezTo>
                  <a:cubicBezTo>
                    <a:pt x="103" y="58"/>
                    <a:pt x="102" y="59"/>
                    <a:pt x="102" y="61"/>
                  </a:cubicBezTo>
                  <a:cubicBezTo>
                    <a:pt x="102" y="63"/>
                    <a:pt x="103" y="64"/>
                    <a:pt x="105" y="64"/>
                  </a:cubicBezTo>
                  <a:close/>
                  <a:moveTo>
                    <a:pt x="92" y="64"/>
                  </a:moveTo>
                  <a:cubicBezTo>
                    <a:pt x="93" y="64"/>
                    <a:pt x="93" y="64"/>
                    <a:pt x="94" y="63"/>
                  </a:cubicBezTo>
                  <a:cubicBezTo>
                    <a:pt x="94" y="62"/>
                    <a:pt x="95" y="62"/>
                    <a:pt x="95" y="61"/>
                  </a:cubicBezTo>
                  <a:cubicBezTo>
                    <a:pt x="95" y="60"/>
                    <a:pt x="94" y="59"/>
                    <a:pt x="94" y="59"/>
                  </a:cubicBezTo>
                  <a:cubicBezTo>
                    <a:pt x="93" y="58"/>
                    <a:pt x="93" y="58"/>
                    <a:pt x="92" y="58"/>
                  </a:cubicBezTo>
                  <a:cubicBezTo>
                    <a:pt x="91" y="58"/>
                    <a:pt x="90" y="58"/>
                    <a:pt x="90" y="59"/>
                  </a:cubicBezTo>
                  <a:cubicBezTo>
                    <a:pt x="89" y="59"/>
                    <a:pt x="89" y="60"/>
                    <a:pt x="89" y="61"/>
                  </a:cubicBezTo>
                  <a:cubicBezTo>
                    <a:pt x="89" y="62"/>
                    <a:pt x="89" y="62"/>
                    <a:pt x="90" y="63"/>
                  </a:cubicBezTo>
                  <a:cubicBezTo>
                    <a:pt x="90" y="64"/>
                    <a:pt x="91" y="64"/>
                    <a:pt x="92" y="64"/>
                  </a:cubicBezTo>
                  <a:close/>
                  <a:moveTo>
                    <a:pt x="10" y="64"/>
                  </a:moveTo>
                  <a:cubicBezTo>
                    <a:pt x="11" y="64"/>
                    <a:pt x="12" y="64"/>
                    <a:pt x="12" y="63"/>
                  </a:cubicBezTo>
                  <a:cubicBezTo>
                    <a:pt x="13" y="62"/>
                    <a:pt x="13" y="62"/>
                    <a:pt x="13" y="61"/>
                  </a:cubicBezTo>
                  <a:cubicBezTo>
                    <a:pt x="13" y="60"/>
                    <a:pt x="13" y="59"/>
                    <a:pt x="12" y="59"/>
                  </a:cubicBezTo>
                  <a:cubicBezTo>
                    <a:pt x="12" y="58"/>
                    <a:pt x="11" y="58"/>
                    <a:pt x="10" y="58"/>
                  </a:cubicBezTo>
                  <a:cubicBezTo>
                    <a:pt x="10" y="58"/>
                    <a:pt x="9" y="58"/>
                    <a:pt x="8" y="59"/>
                  </a:cubicBezTo>
                  <a:cubicBezTo>
                    <a:pt x="8" y="59"/>
                    <a:pt x="7" y="60"/>
                    <a:pt x="7" y="61"/>
                  </a:cubicBezTo>
                  <a:cubicBezTo>
                    <a:pt x="7" y="62"/>
                    <a:pt x="8" y="62"/>
                    <a:pt x="8" y="63"/>
                  </a:cubicBezTo>
                  <a:cubicBezTo>
                    <a:pt x="9" y="64"/>
                    <a:pt x="10" y="64"/>
                    <a:pt x="10" y="64"/>
                  </a:cubicBezTo>
                  <a:close/>
                  <a:moveTo>
                    <a:pt x="20" y="61"/>
                  </a:moveTo>
                  <a:cubicBezTo>
                    <a:pt x="20" y="63"/>
                    <a:pt x="22" y="64"/>
                    <a:pt x="23" y="64"/>
                  </a:cubicBezTo>
                  <a:cubicBezTo>
                    <a:pt x="25" y="64"/>
                    <a:pt x="26" y="63"/>
                    <a:pt x="26" y="61"/>
                  </a:cubicBezTo>
                  <a:cubicBezTo>
                    <a:pt x="26" y="59"/>
                    <a:pt x="25" y="58"/>
                    <a:pt x="23" y="58"/>
                  </a:cubicBezTo>
                  <a:cubicBezTo>
                    <a:pt x="22" y="58"/>
                    <a:pt x="20" y="59"/>
                    <a:pt x="20" y="61"/>
                  </a:cubicBezTo>
                  <a:close/>
                  <a:moveTo>
                    <a:pt x="34" y="63"/>
                  </a:moveTo>
                  <a:cubicBezTo>
                    <a:pt x="35" y="64"/>
                    <a:pt x="35" y="64"/>
                    <a:pt x="36" y="64"/>
                  </a:cubicBezTo>
                  <a:cubicBezTo>
                    <a:pt x="37" y="64"/>
                    <a:pt x="38" y="64"/>
                    <a:pt x="38" y="63"/>
                  </a:cubicBezTo>
                  <a:cubicBezTo>
                    <a:pt x="39" y="63"/>
                    <a:pt x="39" y="62"/>
                    <a:pt x="39" y="61"/>
                  </a:cubicBezTo>
                  <a:cubicBezTo>
                    <a:pt x="39" y="60"/>
                    <a:pt x="39" y="59"/>
                    <a:pt x="38" y="59"/>
                  </a:cubicBezTo>
                  <a:cubicBezTo>
                    <a:pt x="38" y="58"/>
                    <a:pt x="37" y="58"/>
                    <a:pt x="36" y="58"/>
                  </a:cubicBezTo>
                  <a:cubicBezTo>
                    <a:pt x="35" y="58"/>
                    <a:pt x="35" y="58"/>
                    <a:pt x="34" y="59"/>
                  </a:cubicBezTo>
                  <a:cubicBezTo>
                    <a:pt x="33" y="59"/>
                    <a:pt x="33" y="60"/>
                    <a:pt x="33" y="61"/>
                  </a:cubicBezTo>
                  <a:cubicBezTo>
                    <a:pt x="33" y="62"/>
                    <a:pt x="33" y="63"/>
                    <a:pt x="34" y="63"/>
                  </a:cubicBezTo>
                  <a:close/>
                  <a:moveTo>
                    <a:pt x="21" y="21"/>
                  </a:moveTo>
                  <a:cubicBezTo>
                    <a:pt x="22" y="21"/>
                    <a:pt x="23" y="20"/>
                    <a:pt x="23" y="20"/>
                  </a:cubicBezTo>
                  <a:cubicBezTo>
                    <a:pt x="24" y="19"/>
                    <a:pt x="24" y="19"/>
                    <a:pt x="24" y="18"/>
                  </a:cubicBezTo>
                  <a:cubicBezTo>
                    <a:pt x="24" y="17"/>
                    <a:pt x="24" y="16"/>
                    <a:pt x="23" y="16"/>
                  </a:cubicBezTo>
                  <a:cubicBezTo>
                    <a:pt x="23" y="15"/>
                    <a:pt x="22" y="15"/>
                    <a:pt x="21" y="15"/>
                  </a:cubicBezTo>
                  <a:cubicBezTo>
                    <a:pt x="21" y="15"/>
                    <a:pt x="20" y="15"/>
                    <a:pt x="19" y="16"/>
                  </a:cubicBezTo>
                  <a:cubicBezTo>
                    <a:pt x="19" y="16"/>
                    <a:pt x="18" y="17"/>
                    <a:pt x="18" y="18"/>
                  </a:cubicBezTo>
                  <a:cubicBezTo>
                    <a:pt x="18" y="19"/>
                    <a:pt x="19" y="19"/>
                    <a:pt x="19" y="20"/>
                  </a:cubicBezTo>
                  <a:cubicBezTo>
                    <a:pt x="20" y="20"/>
                    <a:pt x="21" y="21"/>
                    <a:pt x="21" y="21"/>
                  </a:cubicBezTo>
                  <a:close/>
                  <a:moveTo>
                    <a:pt x="30" y="30"/>
                  </a:moveTo>
                  <a:cubicBezTo>
                    <a:pt x="31" y="30"/>
                    <a:pt x="32" y="30"/>
                    <a:pt x="33" y="29"/>
                  </a:cubicBezTo>
                  <a:cubicBezTo>
                    <a:pt x="34" y="28"/>
                    <a:pt x="34" y="26"/>
                    <a:pt x="33" y="25"/>
                  </a:cubicBezTo>
                  <a:cubicBezTo>
                    <a:pt x="31" y="24"/>
                    <a:pt x="29" y="24"/>
                    <a:pt x="28" y="25"/>
                  </a:cubicBezTo>
                  <a:cubicBezTo>
                    <a:pt x="27" y="26"/>
                    <a:pt x="27" y="28"/>
                    <a:pt x="28" y="29"/>
                  </a:cubicBezTo>
                  <a:cubicBezTo>
                    <a:pt x="29" y="30"/>
                    <a:pt x="30" y="30"/>
                    <a:pt x="30" y="30"/>
                  </a:cubicBezTo>
                  <a:close/>
                  <a:moveTo>
                    <a:pt x="40" y="39"/>
                  </a:moveTo>
                  <a:cubicBezTo>
                    <a:pt x="40" y="39"/>
                    <a:pt x="41" y="39"/>
                    <a:pt x="42" y="38"/>
                  </a:cubicBezTo>
                  <a:cubicBezTo>
                    <a:pt x="42" y="38"/>
                    <a:pt x="42" y="37"/>
                    <a:pt x="42" y="36"/>
                  </a:cubicBezTo>
                  <a:cubicBezTo>
                    <a:pt x="42" y="35"/>
                    <a:pt x="42" y="35"/>
                    <a:pt x="42" y="34"/>
                  </a:cubicBezTo>
                  <a:cubicBezTo>
                    <a:pt x="41" y="33"/>
                    <a:pt x="40" y="33"/>
                    <a:pt x="40" y="33"/>
                  </a:cubicBezTo>
                  <a:cubicBezTo>
                    <a:pt x="39" y="33"/>
                    <a:pt x="38" y="33"/>
                    <a:pt x="37" y="34"/>
                  </a:cubicBezTo>
                  <a:cubicBezTo>
                    <a:pt x="37" y="35"/>
                    <a:pt x="37" y="35"/>
                    <a:pt x="37" y="36"/>
                  </a:cubicBezTo>
                  <a:cubicBezTo>
                    <a:pt x="37" y="37"/>
                    <a:pt x="37" y="38"/>
                    <a:pt x="37" y="38"/>
                  </a:cubicBezTo>
                  <a:cubicBezTo>
                    <a:pt x="38" y="39"/>
                    <a:pt x="39" y="39"/>
                    <a:pt x="40" y="39"/>
                  </a:cubicBezTo>
                  <a:close/>
                  <a:moveTo>
                    <a:pt x="106" y="22"/>
                  </a:moveTo>
                  <a:cubicBezTo>
                    <a:pt x="106" y="21"/>
                    <a:pt x="107" y="20"/>
                    <a:pt x="107" y="20"/>
                  </a:cubicBezTo>
                  <a:cubicBezTo>
                    <a:pt x="107" y="19"/>
                    <a:pt x="106" y="18"/>
                    <a:pt x="106" y="18"/>
                  </a:cubicBezTo>
                  <a:cubicBezTo>
                    <a:pt x="105" y="17"/>
                    <a:pt x="105" y="17"/>
                    <a:pt x="104" y="17"/>
                  </a:cubicBezTo>
                  <a:cubicBezTo>
                    <a:pt x="103" y="17"/>
                    <a:pt x="102" y="17"/>
                    <a:pt x="102" y="18"/>
                  </a:cubicBezTo>
                  <a:cubicBezTo>
                    <a:pt x="101" y="18"/>
                    <a:pt x="101" y="19"/>
                    <a:pt x="101" y="20"/>
                  </a:cubicBezTo>
                  <a:cubicBezTo>
                    <a:pt x="101" y="20"/>
                    <a:pt x="101" y="21"/>
                    <a:pt x="102" y="22"/>
                  </a:cubicBezTo>
                  <a:cubicBezTo>
                    <a:pt x="102" y="22"/>
                    <a:pt x="103" y="23"/>
                    <a:pt x="104" y="23"/>
                  </a:cubicBezTo>
                  <a:cubicBezTo>
                    <a:pt x="105" y="23"/>
                    <a:pt x="105" y="22"/>
                    <a:pt x="106" y="22"/>
                  </a:cubicBezTo>
                  <a:close/>
                  <a:moveTo>
                    <a:pt x="97" y="27"/>
                  </a:moveTo>
                  <a:cubicBezTo>
                    <a:pt x="96" y="26"/>
                    <a:pt x="94" y="26"/>
                    <a:pt x="93" y="27"/>
                  </a:cubicBezTo>
                  <a:cubicBezTo>
                    <a:pt x="91" y="28"/>
                    <a:pt x="91" y="30"/>
                    <a:pt x="93" y="31"/>
                  </a:cubicBezTo>
                  <a:cubicBezTo>
                    <a:pt x="93" y="31"/>
                    <a:pt x="94" y="32"/>
                    <a:pt x="95" y="32"/>
                  </a:cubicBezTo>
                  <a:cubicBezTo>
                    <a:pt x="95" y="32"/>
                    <a:pt x="96" y="31"/>
                    <a:pt x="97" y="31"/>
                  </a:cubicBezTo>
                  <a:cubicBezTo>
                    <a:pt x="98" y="30"/>
                    <a:pt x="98" y="28"/>
                    <a:pt x="97" y="27"/>
                  </a:cubicBezTo>
                  <a:close/>
                  <a:moveTo>
                    <a:pt x="86" y="35"/>
                  </a:moveTo>
                  <a:cubicBezTo>
                    <a:pt x="85" y="35"/>
                    <a:pt x="84" y="35"/>
                    <a:pt x="83" y="36"/>
                  </a:cubicBezTo>
                  <a:cubicBezTo>
                    <a:pt x="83" y="36"/>
                    <a:pt x="83" y="37"/>
                    <a:pt x="83" y="38"/>
                  </a:cubicBezTo>
                  <a:cubicBezTo>
                    <a:pt x="83" y="39"/>
                    <a:pt x="83" y="39"/>
                    <a:pt x="83" y="40"/>
                  </a:cubicBezTo>
                  <a:cubicBezTo>
                    <a:pt x="84" y="41"/>
                    <a:pt x="85" y="41"/>
                    <a:pt x="86" y="41"/>
                  </a:cubicBezTo>
                  <a:cubicBezTo>
                    <a:pt x="86" y="41"/>
                    <a:pt x="87" y="41"/>
                    <a:pt x="88" y="40"/>
                  </a:cubicBezTo>
                  <a:cubicBezTo>
                    <a:pt x="88" y="39"/>
                    <a:pt x="89" y="39"/>
                    <a:pt x="89" y="38"/>
                  </a:cubicBezTo>
                  <a:cubicBezTo>
                    <a:pt x="89" y="37"/>
                    <a:pt x="88" y="36"/>
                    <a:pt x="88" y="36"/>
                  </a:cubicBezTo>
                  <a:cubicBezTo>
                    <a:pt x="87" y="35"/>
                    <a:pt x="86" y="35"/>
                    <a:pt x="86" y="35"/>
                  </a:cubicBezTo>
                  <a:close/>
                  <a:moveTo>
                    <a:pt x="0" y="95"/>
                  </a:moveTo>
                  <a:cubicBezTo>
                    <a:pt x="0" y="153"/>
                    <a:pt x="0" y="153"/>
                    <a:pt x="0" y="153"/>
                  </a:cubicBezTo>
                  <a:cubicBezTo>
                    <a:pt x="0" y="156"/>
                    <a:pt x="2" y="158"/>
                    <a:pt x="6" y="158"/>
                  </a:cubicBezTo>
                  <a:cubicBezTo>
                    <a:pt x="26" y="158"/>
                    <a:pt x="26" y="158"/>
                    <a:pt x="26" y="158"/>
                  </a:cubicBezTo>
                  <a:cubicBezTo>
                    <a:pt x="28" y="158"/>
                    <a:pt x="30" y="157"/>
                    <a:pt x="31" y="155"/>
                  </a:cubicBezTo>
                  <a:cubicBezTo>
                    <a:pt x="34" y="158"/>
                    <a:pt x="38" y="160"/>
                    <a:pt x="42" y="160"/>
                  </a:cubicBezTo>
                  <a:cubicBezTo>
                    <a:pt x="93" y="160"/>
                    <a:pt x="93" y="160"/>
                    <a:pt x="93" y="160"/>
                  </a:cubicBezTo>
                  <a:cubicBezTo>
                    <a:pt x="105" y="160"/>
                    <a:pt x="112" y="154"/>
                    <a:pt x="113" y="144"/>
                  </a:cubicBezTo>
                  <a:cubicBezTo>
                    <a:pt x="120" y="100"/>
                    <a:pt x="120" y="100"/>
                    <a:pt x="120" y="100"/>
                  </a:cubicBezTo>
                  <a:cubicBezTo>
                    <a:pt x="120" y="100"/>
                    <a:pt x="120" y="100"/>
                    <a:pt x="120" y="100"/>
                  </a:cubicBezTo>
                  <a:cubicBezTo>
                    <a:pt x="120" y="90"/>
                    <a:pt x="112" y="83"/>
                    <a:pt x="103" y="83"/>
                  </a:cubicBezTo>
                  <a:cubicBezTo>
                    <a:pt x="77" y="83"/>
                    <a:pt x="77" y="83"/>
                    <a:pt x="77" y="83"/>
                  </a:cubicBezTo>
                  <a:cubicBezTo>
                    <a:pt x="77" y="64"/>
                    <a:pt x="77" y="64"/>
                    <a:pt x="77" y="64"/>
                  </a:cubicBezTo>
                  <a:cubicBezTo>
                    <a:pt x="77" y="56"/>
                    <a:pt x="75" y="51"/>
                    <a:pt x="71" y="47"/>
                  </a:cubicBezTo>
                  <a:cubicBezTo>
                    <a:pt x="63" y="42"/>
                    <a:pt x="54" y="45"/>
                    <a:pt x="53" y="45"/>
                  </a:cubicBezTo>
                  <a:cubicBezTo>
                    <a:pt x="52" y="46"/>
                    <a:pt x="51" y="47"/>
                    <a:pt x="51" y="48"/>
                  </a:cubicBezTo>
                  <a:cubicBezTo>
                    <a:pt x="51" y="69"/>
                    <a:pt x="51" y="69"/>
                    <a:pt x="51" y="69"/>
                  </a:cubicBezTo>
                  <a:cubicBezTo>
                    <a:pt x="51" y="85"/>
                    <a:pt x="32" y="91"/>
                    <a:pt x="31" y="91"/>
                  </a:cubicBezTo>
                  <a:cubicBezTo>
                    <a:pt x="31" y="91"/>
                    <a:pt x="30" y="92"/>
                    <a:pt x="30" y="92"/>
                  </a:cubicBezTo>
                  <a:cubicBezTo>
                    <a:pt x="29" y="91"/>
                    <a:pt x="28" y="90"/>
                    <a:pt x="26" y="90"/>
                  </a:cubicBezTo>
                  <a:cubicBezTo>
                    <a:pt x="5" y="90"/>
                    <a:pt x="5" y="90"/>
                    <a:pt x="5" y="90"/>
                  </a:cubicBezTo>
                  <a:cubicBezTo>
                    <a:pt x="2" y="90"/>
                    <a:pt x="0" y="92"/>
                    <a:pt x="0" y="95"/>
                  </a:cubicBezTo>
                  <a:close/>
                  <a:moveTo>
                    <a:pt x="33" y="97"/>
                  </a:moveTo>
                  <a:cubicBezTo>
                    <a:pt x="34" y="97"/>
                    <a:pt x="57" y="90"/>
                    <a:pt x="57" y="69"/>
                  </a:cubicBezTo>
                  <a:cubicBezTo>
                    <a:pt x="57" y="50"/>
                    <a:pt x="57" y="50"/>
                    <a:pt x="57" y="50"/>
                  </a:cubicBezTo>
                  <a:cubicBezTo>
                    <a:pt x="60" y="50"/>
                    <a:pt x="64" y="50"/>
                    <a:pt x="67" y="52"/>
                  </a:cubicBezTo>
                  <a:cubicBezTo>
                    <a:pt x="70" y="54"/>
                    <a:pt x="72" y="58"/>
                    <a:pt x="72" y="64"/>
                  </a:cubicBezTo>
                  <a:cubicBezTo>
                    <a:pt x="72" y="86"/>
                    <a:pt x="72" y="86"/>
                    <a:pt x="72" y="86"/>
                  </a:cubicBezTo>
                  <a:cubicBezTo>
                    <a:pt x="72" y="88"/>
                    <a:pt x="73" y="89"/>
                    <a:pt x="75" y="89"/>
                  </a:cubicBezTo>
                  <a:cubicBezTo>
                    <a:pt x="103" y="89"/>
                    <a:pt x="103" y="89"/>
                    <a:pt x="103" y="89"/>
                  </a:cubicBezTo>
                  <a:cubicBezTo>
                    <a:pt x="109" y="89"/>
                    <a:pt x="114" y="94"/>
                    <a:pt x="114" y="99"/>
                  </a:cubicBezTo>
                  <a:cubicBezTo>
                    <a:pt x="107" y="143"/>
                    <a:pt x="107" y="143"/>
                    <a:pt x="107" y="143"/>
                  </a:cubicBezTo>
                  <a:cubicBezTo>
                    <a:pt x="107" y="143"/>
                    <a:pt x="107" y="143"/>
                    <a:pt x="107" y="143"/>
                  </a:cubicBezTo>
                  <a:cubicBezTo>
                    <a:pt x="106" y="150"/>
                    <a:pt x="102" y="154"/>
                    <a:pt x="93" y="154"/>
                  </a:cubicBezTo>
                  <a:cubicBezTo>
                    <a:pt x="42" y="154"/>
                    <a:pt x="42" y="154"/>
                    <a:pt x="42" y="154"/>
                  </a:cubicBezTo>
                  <a:cubicBezTo>
                    <a:pt x="36" y="154"/>
                    <a:pt x="31" y="149"/>
                    <a:pt x="31" y="143"/>
                  </a:cubicBezTo>
                  <a:cubicBezTo>
                    <a:pt x="31" y="97"/>
                    <a:pt x="31" y="97"/>
                    <a:pt x="31" y="97"/>
                  </a:cubicBezTo>
                  <a:cubicBezTo>
                    <a:pt x="32" y="97"/>
                    <a:pt x="32" y="97"/>
                    <a:pt x="33" y="97"/>
                  </a:cubicBezTo>
                  <a:close/>
                  <a:moveTo>
                    <a:pt x="6" y="96"/>
                  </a:moveTo>
                  <a:cubicBezTo>
                    <a:pt x="25" y="96"/>
                    <a:pt x="25" y="96"/>
                    <a:pt x="25" y="96"/>
                  </a:cubicBezTo>
                  <a:cubicBezTo>
                    <a:pt x="25" y="152"/>
                    <a:pt x="25" y="152"/>
                    <a:pt x="25" y="152"/>
                  </a:cubicBezTo>
                  <a:cubicBezTo>
                    <a:pt x="6" y="152"/>
                    <a:pt x="6" y="152"/>
                    <a:pt x="6" y="152"/>
                  </a:cubicBezTo>
                  <a:lnTo>
                    <a:pt x="6" y="96"/>
                  </a:lnTo>
                  <a:close/>
                </a:path>
              </a:pathLst>
            </a:custGeom>
            <a:solidFill>
              <a:srgbClr val="0D37D4"/>
            </a:solidFill>
            <a:ln>
              <a:noFill/>
            </a:ln>
          </p:spPr>
          <p:txBody>
            <a:bodyPr vert="horz" wrap="square" lIns="91440" tIns="45720" rIns="91440" bIns="45720" numCol="1" anchor="t" anchorCtr="0" compatLnSpc="1"/>
            <a:lstStyle/>
            <a:p>
              <a:endParaRPr lang="en-US" dirty="0">
                <a:solidFill>
                  <a:schemeClr val="bg1"/>
                </a:solidFill>
              </a:endParaRPr>
            </a:p>
          </p:txBody>
        </p:sp>
        <p:sp>
          <p:nvSpPr>
            <p:cNvPr id="44" name="Freeform 2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9066" y="5223"/>
              <a:ext cx="789" cy="686"/>
            </a:xfrm>
            <a:custGeom>
              <a:avLst/>
              <a:gdLst>
                <a:gd name="T0" fmla="*/ 78 w 160"/>
                <a:gd name="T1" fmla="*/ 6 h 138"/>
                <a:gd name="T2" fmla="*/ 116 w 160"/>
                <a:gd name="T3" fmla="*/ 24 h 138"/>
                <a:gd name="T4" fmla="*/ 116 w 160"/>
                <a:gd name="T5" fmla="*/ 30 h 138"/>
                <a:gd name="T6" fmla="*/ 130 w 160"/>
                <a:gd name="T7" fmla="*/ 29 h 138"/>
                <a:gd name="T8" fmla="*/ 133 w 160"/>
                <a:gd name="T9" fmla="*/ 13 h 138"/>
                <a:gd name="T10" fmla="*/ 127 w 160"/>
                <a:gd name="T11" fmla="*/ 13 h 138"/>
                <a:gd name="T12" fmla="*/ 78 w 160"/>
                <a:gd name="T13" fmla="*/ 0 h 138"/>
                <a:gd name="T14" fmla="*/ 30 w 160"/>
                <a:gd name="T15" fmla="*/ 25 h 138"/>
                <a:gd name="T16" fmla="*/ 31 w 160"/>
                <a:gd name="T17" fmla="*/ 126 h 138"/>
                <a:gd name="T18" fmla="*/ 79 w 160"/>
                <a:gd name="T19" fmla="*/ 138 h 138"/>
                <a:gd name="T20" fmla="*/ 128 w 160"/>
                <a:gd name="T21" fmla="*/ 117 h 138"/>
                <a:gd name="T22" fmla="*/ 124 w 160"/>
                <a:gd name="T23" fmla="*/ 113 h 138"/>
                <a:gd name="T24" fmla="*/ 35 w 160"/>
                <a:gd name="T25" fmla="*/ 115 h 138"/>
                <a:gd name="T26" fmla="*/ 45 w 160"/>
                <a:gd name="T27" fmla="*/ 112 h 138"/>
                <a:gd name="T28" fmla="*/ 42 w 160"/>
                <a:gd name="T29" fmla="*/ 109 h 138"/>
                <a:gd name="T30" fmla="*/ 26 w 160"/>
                <a:gd name="T31" fmla="*/ 110 h 138"/>
                <a:gd name="T32" fmla="*/ 25 w 160"/>
                <a:gd name="T33" fmla="*/ 126 h 138"/>
                <a:gd name="T34" fmla="*/ 28 w 160"/>
                <a:gd name="T35" fmla="*/ 129 h 138"/>
                <a:gd name="T36" fmla="*/ 25 w 160"/>
                <a:gd name="T37" fmla="*/ 68 h 138"/>
                <a:gd name="T38" fmla="*/ 23 w 160"/>
                <a:gd name="T39" fmla="*/ 63 h 138"/>
                <a:gd name="T40" fmla="*/ 30 w 160"/>
                <a:gd name="T41" fmla="*/ 44 h 138"/>
                <a:gd name="T42" fmla="*/ 41 w 160"/>
                <a:gd name="T43" fmla="*/ 51 h 138"/>
                <a:gd name="T44" fmla="*/ 40 w 160"/>
                <a:gd name="T45" fmla="*/ 65 h 138"/>
                <a:gd name="T46" fmla="*/ 38 w 160"/>
                <a:gd name="T47" fmla="*/ 79 h 138"/>
                <a:gd name="T48" fmla="*/ 56 w 160"/>
                <a:gd name="T49" fmla="*/ 93 h 138"/>
                <a:gd name="T50" fmla="*/ 57 w 160"/>
                <a:gd name="T51" fmla="*/ 103 h 138"/>
                <a:gd name="T52" fmla="*/ 63 w 160"/>
                <a:gd name="T53" fmla="*/ 103 h 138"/>
                <a:gd name="T54" fmla="*/ 60 w 160"/>
                <a:gd name="T55" fmla="*/ 88 h 138"/>
                <a:gd name="T56" fmla="*/ 44 w 160"/>
                <a:gd name="T57" fmla="*/ 69 h 138"/>
                <a:gd name="T58" fmla="*/ 47 w 160"/>
                <a:gd name="T59" fmla="*/ 51 h 138"/>
                <a:gd name="T60" fmla="*/ 30 w 160"/>
                <a:gd name="T61" fmla="*/ 38 h 138"/>
                <a:gd name="T62" fmla="*/ 17 w 160"/>
                <a:gd name="T63" fmla="*/ 63 h 138"/>
                <a:gd name="T64" fmla="*/ 19 w 160"/>
                <a:gd name="T65" fmla="*/ 78 h 138"/>
                <a:gd name="T66" fmla="*/ 0 w 160"/>
                <a:gd name="T67" fmla="*/ 95 h 138"/>
                <a:gd name="T68" fmla="*/ 3 w 160"/>
                <a:gd name="T69" fmla="*/ 106 h 138"/>
                <a:gd name="T70" fmla="*/ 6 w 160"/>
                <a:gd name="T71" fmla="*/ 95 h 138"/>
                <a:gd name="T72" fmla="*/ 23 w 160"/>
                <a:gd name="T73" fmla="*/ 82 h 138"/>
                <a:gd name="T74" fmla="*/ 25 w 160"/>
                <a:gd name="T75" fmla="*/ 68 h 138"/>
                <a:gd name="T76" fmla="*/ 157 w 160"/>
                <a:gd name="T77" fmla="*/ 106 h 138"/>
                <a:gd name="T78" fmla="*/ 160 w 160"/>
                <a:gd name="T79" fmla="*/ 95 h 138"/>
                <a:gd name="T80" fmla="*/ 141 w 160"/>
                <a:gd name="T81" fmla="*/ 78 h 138"/>
                <a:gd name="T82" fmla="*/ 143 w 160"/>
                <a:gd name="T83" fmla="*/ 63 h 138"/>
                <a:gd name="T84" fmla="*/ 130 w 160"/>
                <a:gd name="T85" fmla="*/ 38 h 138"/>
                <a:gd name="T86" fmla="*/ 113 w 160"/>
                <a:gd name="T87" fmla="*/ 51 h 138"/>
                <a:gd name="T88" fmla="*/ 116 w 160"/>
                <a:gd name="T89" fmla="*/ 69 h 138"/>
                <a:gd name="T90" fmla="*/ 100 w 160"/>
                <a:gd name="T91" fmla="*/ 88 h 138"/>
                <a:gd name="T92" fmla="*/ 97 w 160"/>
                <a:gd name="T93" fmla="*/ 103 h 138"/>
                <a:gd name="T94" fmla="*/ 103 w 160"/>
                <a:gd name="T95" fmla="*/ 103 h 138"/>
                <a:gd name="T96" fmla="*/ 104 w 160"/>
                <a:gd name="T97" fmla="*/ 93 h 138"/>
                <a:gd name="T98" fmla="*/ 122 w 160"/>
                <a:gd name="T99" fmla="*/ 79 h 138"/>
                <a:gd name="T100" fmla="*/ 120 w 160"/>
                <a:gd name="T101" fmla="*/ 65 h 138"/>
                <a:gd name="T102" fmla="*/ 119 w 160"/>
                <a:gd name="T103" fmla="*/ 51 h 138"/>
                <a:gd name="T104" fmla="*/ 130 w 160"/>
                <a:gd name="T105" fmla="*/ 44 h 138"/>
                <a:gd name="T106" fmla="*/ 137 w 160"/>
                <a:gd name="T107" fmla="*/ 63 h 138"/>
                <a:gd name="T108" fmla="*/ 135 w 160"/>
                <a:gd name="T109" fmla="*/ 68 h 138"/>
                <a:gd name="T110" fmla="*/ 137 w 160"/>
                <a:gd name="T111" fmla="*/ 82 h 138"/>
                <a:gd name="T112" fmla="*/ 154 w 160"/>
                <a:gd name="T113" fmla="*/ 95 h 138"/>
                <a:gd name="T114" fmla="*/ 157 w 160"/>
                <a:gd name="T115" fmla="*/ 10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 h="138">
                  <a:moveTo>
                    <a:pt x="34" y="25"/>
                  </a:moveTo>
                  <a:cubicBezTo>
                    <a:pt x="46" y="13"/>
                    <a:pt x="61" y="6"/>
                    <a:pt x="78" y="6"/>
                  </a:cubicBezTo>
                  <a:cubicBezTo>
                    <a:pt x="95" y="6"/>
                    <a:pt x="111" y="12"/>
                    <a:pt x="123" y="24"/>
                  </a:cubicBezTo>
                  <a:cubicBezTo>
                    <a:pt x="116" y="24"/>
                    <a:pt x="116" y="24"/>
                    <a:pt x="116" y="24"/>
                  </a:cubicBezTo>
                  <a:cubicBezTo>
                    <a:pt x="114" y="24"/>
                    <a:pt x="113" y="25"/>
                    <a:pt x="113" y="27"/>
                  </a:cubicBezTo>
                  <a:cubicBezTo>
                    <a:pt x="113" y="28"/>
                    <a:pt x="114" y="30"/>
                    <a:pt x="116" y="30"/>
                  </a:cubicBezTo>
                  <a:cubicBezTo>
                    <a:pt x="116" y="30"/>
                    <a:pt x="116" y="30"/>
                    <a:pt x="116" y="30"/>
                  </a:cubicBezTo>
                  <a:cubicBezTo>
                    <a:pt x="130" y="29"/>
                    <a:pt x="130" y="29"/>
                    <a:pt x="130" y="29"/>
                  </a:cubicBezTo>
                  <a:cubicBezTo>
                    <a:pt x="132" y="29"/>
                    <a:pt x="133" y="28"/>
                    <a:pt x="133" y="26"/>
                  </a:cubicBezTo>
                  <a:cubicBezTo>
                    <a:pt x="133" y="13"/>
                    <a:pt x="133" y="13"/>
                    <a:pt x="133" y="13"/>
                  </a:cubicBezTo>
                  <a:cubicBezTo>
                    <a:pt x="133" y="11"/>
                    <a:pt x="131" y="10"/>
                    <a:pt x="130" y="10"/>
                  </a:cubicBezTo>
                  <a:cubicBezTo>
                    <a:pt x="128" y="10"/>
                    <a:pt x="127" y="11"/>
                    <a:pt x="127" y="13"/>
                  </a:cubicBezTo>
                  <a:cubicBezTo>
                    <a:pt x="127" y="19"/>
                    <a:pt x="127" y="19"/>
                    <a:pt x="127" y="19"/>
                  </a:cubicBezTo>
                  <a:cubicBezTo>
                    <a:pt x="114" y="7"/>
                    <a:pt x="96" y="0"/>
                    <a:pt x="78" y="0"/>
                  </a:cubicBezTo>
                  <a:cubicBezTo>
                    <a:pt x="60" y="0"/>
                    <a:pt x="42" y="8"/>
                    <a:pt x="30" y="21"/>
                  </a:cubicBezTo>
                  <a:cubicBezTo>
                    <a:pt x="28" y="22"/>
                    <a:pt x="28" y="24"/>
                    <a:pt x="30" y="25"/>
                  </a:cubicBezTo>
                  <a:cubicBezTo>
                    <a:pt x="31" y="26"/>
                    <a:pt x="33" y="26"/>
                    <a:pt x="34" y="25"/>
                  </a:cubicBezTo>
                  <a:close/>
                  <a:moveTo>
                    <a:pt x="31" y="126"/>
                  </a:moveTo>
                  <a:cubicBezTo>
                    <a:pt x="31" y="119"/>
                    <a:pt x="31" y="119"/>
                    <a:pt x="31" y="119"/>
                  </a:cubicBezTo>
                  <a:cubicBezTo>
                    <a:pt x="44" y="131"/>
                    <a:pt x="61" y="138"/>
                    <a:pt x="79" y="138"/>
                  </a:cubicBezTo>
                  <a:cubicBezTo>
                    <a:pt x="79" y="138"/>
                    <a:pt x="79" y="138"/>
                    <a:pt x="80" y="138"/>
                  </a:cubicBezTo>
                  <a:cubicBezTo>
                    <a:pt x="98" y="138"/>
                    <a:pt x="115" y="131"/>
                    <a:pt x="128" y="117"/>
                  </a:cubicBezTo>
                  <a:cubicBezTo>
                    <a:pt x="130" y="116"/>
                    <a:pt x="129" y="114"/>
                    <a:pt x="128" y="113"/>
                  </a:cubicBezTo>
                  <a:cubicBezTo>
                    <a:pt x="127" y="112"/>
                    <a:pt x="125" y="112"/>
                    <a:pt x="124" y="113"/>
                  </a:cubicBezTo>
                  <a:cubicBezTo>
                    <a:pt x="112" y="125"/>
                    <a:pt x="97" y="132"/>
                    <a:pt x="80" y="132"/>
                  </a:cubicBezTo>
                  <a:cubicBezTo>
                    <a:pt x="63" y="133"/>
                    <a:pt x="47" y="126"/>
                    <a:pt x="35" y="115"/>
                  </a:cubicBezTo>
                  <a:cubicBezTo>
                    <a:pt x="42" y="115"/>
                    <a:pt x="42" y="115"/>
                    <a:pt x="42" y="115"/>
                  </a:cubicBezTo>
                  <a:cubicBezTo>
                    <a:pt x="43" y="115"/>
                    <a:pt x="45" y="113"/>
                    <a:pt x="45" y="112"/>
                  </a:cubicBezTo>
                  <a:cubicBezTo>
                    <a:pt x="45" y="110"/>
                    <a:pt x="43" y="109"/>
                    <a:pt x="42" y="109"/>
                  </a:cubicBezTo>
                  <a:cubicBezTo>
                    <a:pt x="42" y="109"/>
                    <a:pt x="42" y="109"/>
                    <a:pt x="42" y="109"/>
                  </a:cubicBezTo>
                  <a:cubicBezTo>
                    <a:pt x="28" y="109"/>
                    <a:pt x="28" y="109"/>
                    <a:pt x="28" y="109"/>
                  </a:cubicBezTo>
                  <a:cubicBezTo>
                    <a:pt x="27" y="109"/>
                    <a:pt x="26" y="109"/>
                    <a:pt x="26" y="110"/>
                  </a:cubicBezTo>
                  <a:cubicBezTo>
                    <a:pt x="25" y="110"/>
                    <a:pt x="25" y="111"/>
                    <a:pt x="25" y="112"/>
                  </a:cubicBezTo>
                  <a:cubicBezTo>
                    <a:pt x="25" y="126"/>
                    <a:pt x="25" y="126"/>
                    <a:pt x="25" y="126"/>
                  </a:cubicBezTo>
                  <a:cubicBezTo>
                    <a:pt x="25" y="127"/>
                    <a:pt x="26" y="129"/>
                    <a:pt x="28" y="129"/>
                  </a:cubicBezTo>
                  <a:cubicBezTo>
                    <a:pt x="28" y="129"/>
                    <a:pt x="28" y="129"/>
                    <a:pt x="28" y="129"/>
                  </a:cubicBezTo>
                  <a:cubicBezTo>
                    <a:pt x="30" y="129"/>
                    <a:pt x="31" y="127"/>
                    <a:pt x="31" y="126"/>
                  </a:cubicBezTo>
                  <a:close/>
                  <a:moveTo>
                    <a:pt x="25" y="68"/>
                  </a:moveTo>
                  <a:cubicBezTo>
                    <a:pt x="25" y="67"/>
                    <a:pt x="25" y="66"/>
                    <a:pt x="24" y="65"/>
                  </a:cubicBezTo>
                  <a:cubicBezTo>
                    <a:pt x="23" y="65"/>
                    <a:pt x="23" y="64"/>
                    <a:pt x="23" y="63"/>
                  </a:cubicBezTo>
                  <a:cubicBezTo>
                    <a:pt x="23" y="51"/>
                    <a:pt x="23" y="51"/>
                    <a:pt x="23" y="51"/>
                  </a:cubicBezTo>
                  <a:cubicBezTo>
                    <a:pt x="23" y="47"/>
                    <a:pt x="26" y="44"/>
                    <a:pt x="30" y="44"/>
                  </a:cubicBezTo>
                  <a:cubicBezTo>
                    <a:pt x="33" y="44"/>
                    <a:pt x="33" y="44"/>
                    <a:pt x="33" y="44"/>
                  </a:cubicBezTo>
                  <a:cubicBezTo>
                    <a:pt x="37" y="44"/>
                    <a:pt x="41" y="47"/>
                    <a:pt x="41" y="51"/>
                  </a:cubicBezTo>
                  <a:cubicBezTo>
                    <a:pt x="41" y="63"/>
                    <a:pt x="41" y="63"/>
                    <a:pt x="41" y="63"/>
                  </a:cubicBezTo>
                  <a:cubicBezTo>
                    <a:pt x="41" y="64"/>
                    <a:pt x="40" y="65"/>
                    <a:pt x="40" y="65"/>
                  </a:cubicBezTo>
                  <a:cubicBezTo>
                    <a:pt x="39" y="66"/>
                    <a:pt x="38" y="67"/>
                    <a:pt x="38" y="68"/>
                  </a:cubicBezTo>
                  <a:cubicBezTo>
                    <a:pt x="38" y="79"/>
                    <a:pt x="38" y="79"/>
                    <a:pt x="38" y="79"/>
                  </a:cubicBezTo>
                  <a:cubicBezTo>
                    <a:pt x="38" y="80"/>
                    <a:pt x="39" y="82"/>
                    <a:pt x="40" y="82"/>
                  </a:cubicBezTo>
                  <a:cubicBezTo>
                    <a:pt x="42" y="83"/>
                    <a:pt x="49" y="87"/>
                    <a:pt x="56" y="93"/>
                  </a:cubicBezTo>
                  <a:cubicBezTo>
                    <a:pt x="57" y="93"/>
                    <a:pt x="57" y="94"/>
                    <a:pt x="57" y="95"/>
                  </a:cubicBezTo>
                  <a:cubicBezTo>
                    <a:pt x="57" y="103"/>
                    <a:pt x="57" y="103"/>
                    <a:pt x="57" y="103"/>
                  </a:cubicBezTo>
                  <a:cubicBezTo>
                    <a:pt x="57" y="104"/>
                    <a:pt x="59" y="106"/>
                    <a:pt x="60" y="106"/>
                  </a:cubicBezTo>
                  <a:cubicBezTo>
                    <a:pt x="62" y="106"/>
                    <a:pt x="63" y="104"/>
                    <a:pt x="63" y="103"/>
                  </a:cubicBezTo>
                  <a:cubicBezTo>
                    <a:pt x="63" y="95"/>
                    <a:pt x="63" y="95"/>
                    <a:pt x="63" y="95"/>
                  </a:cubicBezTo>
                  <a:cubicBezTo>
                    <a:pt x="63" y="92"/>
                    <a:pt x="62" y="90"/>
                    <a:pt x="60" y="88"/>
                  </a:cubicBezTo>
                  <a:cubicBezTo>
                    <a:pt x="54" y="83"/>
                    <a:pt x="47" y="79"/>
                    <a:pt x="44" y="78"/>
                  </a:cubicBezTo>
                  <a:cubicBezTo>
                    <a:pt x="44" y="69"/>
                    <a:pt x="44" y="69"/>
                    <a:pt x="44" y="69"/>
                  </a:cubicBezTo>
                  <a:cubicBezTo>
                    <a:pt x="46" y="67"/>
                    <a:pt x="47" y="65"/>
                    <a:pt x="47" y="63"/>
                  </a:cubicBezTo>
                  <a:cubicBezTo>
                    <a:pt x="47" y="51"/>
                    <a:pt x="47" y="51"/>
                    <a:pt x="47" y="51"/>
                  </a:cubicBezTo>
                  <a:cubicBezTo>
                    <a:pt x="47" y="44"/>
                    <a:pt x="40" y="38"/>
                    <a:pt x="33" y="38"/>
                  </a:cubicBezTo>
                  <a:cubicBezTo>
                    <a:pt x="30" y="38"/>
                    <a:pt x="30" y="38"/>
                    <a:pt x="30" y="38"/>
                  </a:cubicBezTo>
                  <a:cubicBezTo>
                    <a:pt x="23" y="38"/>
                    <a:pt x="17" y="44"/>
                    <a:pt x="17" y="51"/>
                  </a:cubicBezTo>
                  <a:cubicBezTo>
                    <a:pt x="17" y="63"/>
                    <a:pt x="17" y="63"/>
                    <a:pt x="17" y="63"/>
                  </a:cubicBezTo>
                  <a:cubicBezTo>
                    <a:pt x="17" y="65"/>
                    <a:pt x="18" y="67"/>
                    <a:pt x="19" y="69"/>
                  </a:cubicBezTo>
                  <a:cubicBezTo>
                    <a:pt x="19" y="78"/>
                    <a:pt x="19" y="78"/>
                    <a:pt x="19" y="78"/>
                  </a:cubicBezTo>
                  <a:cubicBezTo>
                    <a:pt x="16" y="79"/>
                    <a:pt x="9" y="83"/>
                    <a:pt x="3" y="88"/>
                  </a:cubicBezTo>
                  <a:cubicBezTo>
                    <a:pt x="1" y="90"/>
                    <a:pt x="0" y="92"/>
                    <a:pt x="0" y="95"/>
                  </a:cubicBezTo>
                  <a:cubicBezTo>
                    <a:pt x="0" y="103"/>
                    <a:pt x="0" y="103"/>
                    <a:pt x="0" y="103"/>
                  </a:cubicBezTo>
                  <a:cubicBezTo>
                    <a:pt x="0" y="104"/>
                    <a:pt x="1" y="106"/>
                    <a:pt x="3" y="106"/>
                  </a:cubicBezTo>
                  <a:cubicBezTo>
                    <a:pt x="5" y="106"/>
                    <a:pt x="6" y="104"/>
                    <a:pt x="6" y="103"/>
                  </a:cubicBezTo>
                  <a:cubicBezTo>
                    <a:pt x="6" y="95"/>
                    <a:pt x="6" y="95"/>
                    <a:pt x="6" y="95"/>
                  </a:cubicBezTo>
                  <a:cubicBezTo>
                    <a:pt x="6" y="94"/>
                    <a:pt x="6" y="93"/>
                    <a:pt x="7" y="93"/>
                  </a:cubicBezTo>
                  <a:cubicBezTo>
                    <a:pt x="14" y="87"/>
                    <a:pt x="22" y="83"/>
                    <a:pt x="23" y="82"/>
                  </a:cubicBezTo>
                  <a:cubicBezTo>
                    <a:pt x="24" y="82"/>
                    <a:pt x="25" y="80"/>
                    <a:pt x="25" y="79"/>
                  </a:cubicBezTo>
                  <a:cubicBezTo>
                    <a:pt x="25" y="68"/>
                    <a:pt x="25" y="68"/>
                    <a:pt x="25" y="68"/>
                  </a:cubicBezTo>
                  <a:cubicBezTo>
                    <a:pt x="25" y="68"/>
                    <a:pt x="25" y="68"/>
                    <a:pt x="25" y="68"/>
                  </a:cubicBezTo>
                  <a:close/>
                  <a:moveTo>
                    <a:pt x="157" y="106"/>
                  </a:moveTo>
                  <a:cubicBezTo>
                    <a:pt x="159" y="106"/>
                    <a:pt x="160" y="104"/>
                    <a:pt x="160" y="103"/>
                  </a:cubicBezTo>
                  <a:cubicBezTo>
                    <a:pt x="160" y="95"/>
                    <a:pt x="160" y="95"/>
                    <a:pt x="160" y="95"/>
                  </a:cubicBezTo>
                  <a:cubicBezTo>
                    <a:pt x="160" y="92"/>
                    <a:pt x="159" y="90"/>
                    <a:pt x="157" y="88"/>
                  </a:cubicBezTo>
                  <a:cubicBezTo>
                    <a:pt x="151" y="83"/>
                    <a:pt x="144" y="79"/>
                    <a:pt x="141" y="78"/>
                  </a:cubicBezTo>
                  <a:cubicBezTo>
                    <a:pt x="141" y="69"/>
                    <a:pt x="141" y="69"/>
                    <a:pt x="141" y="69"/>
                  </a:cubicBezTo>
                  <a:cubicBezTo>
                    <a:pt x="142" y="67"/>
                    <a:pt x="143" y="65"/>
                    <a:pt x="143" y="63"/>
                  </a:cubicBezTo>
                  <a:cubicBezTo>
                    <a:pt x="143" y="51"/>
                    <a:pt x="143" y="51"/>
                    <a:pt x="143" y="51"/>
                  </a:cubicBezTo>
                  <a:cubicBezTo>
                    <a:pt x="143" y="44"/>
                    <a:pt x="137" y="38"/>
                    <a:pt x="130" y="38"/>
                  </a:cubicBezTo>
                  <a:cubicBezTo>
                    <a:pt x="127" y="38"/>
                    <a:pt x="127" y="38"/>
                    <a:pt x="127" y="38"/>
                  </a:cubicBezTo>
                  <a:cubicBezTo>
                    <a:pt x="119" y="38"/>
                    <a:pt x="113" y="44"/>
                    <a:pt x="113" y="51"/>
                  </a:cubicBezTo>
                  <a:cubicBezTo>
                    <a:pt x="113" y="63"/>
                    <a:pt x="113" y="63"/>
                    <a:pt x="113" y="63"/>
                  </a:cubicBezTo>
                  <a:cubicBezTo>
                    <a:pt x="113" y="65"/>
                    <a:pt x="114" y="67"/>
                    <a:pt x="116" y="69"/>
                  </a:cubicBezTo>
                  <a:cubicBezTo>
                    <a:pt x="116" y="78"/>
                    <a:pt x="116" y="78"/>
                    <a:pt x="116" y="78"/>
                  </a:cubicBezTo>
                  <a:cubicBezTo>
                    <a:pt x="113" y="79"/>
                    <a:pt x="106" y="83"/>
                    <a:pt x="100" y="88"/>
                  </a:cubicBezTo>
                  <a:cubicBezTo>
                    <a:pt x="98" y="90"/>
                    <a:pt x="97" y="92"/>
                    <a:pt x="97" y="95"/>
                  </a:cubicBezTo>
                  <a:cubicBezTo>
                    <a:pt x="97" y="103"/>
                    <a:pt x="97" y="103"/>
                    <a:pt x="97" y="103"/>
                  </a:cubicBezTo>
                  <a:cubicBezTo>
                    <a:pt x="97" y="104"/>
                    <a:pt x="98" y="106"/>
                    <a:pt x="100" y="106"/>
                  </a:cubicBezTo>
                  <a:cubicBezTo>
                    <a:pt x="101" y="106"/>
                    <a:pt x="103" y="104"/>
                    <a:pt x="103" y="103"/>
                  </a:cubicBezTo>
                  <a:cubicBezTo>
                    <a:pt x="103" y="95"/>
                    <a:pt x="103" y="95"/>
                    <a:pt x="103" y="95"/>
                  </a:cubicBezTo>
                  <a:cubicBezTo>
                    <a:pt x="103" y="94"/>
                    <a:pt x="103" y="93"/>
                    <a:pt x="104" y="93"/>
                  </a:cubicBezTo>
                  <a:cubicBezTo>
                    <a:pt x="111" y="87"/>
                    <a:pt x="118" y="83"/>
                    <a:pt x="120" y="82"/>
                  </a:cubicBezTo>
                  <a:cubicBezTo>
                    <a:pt x="121" y="82"/>
                    <a:pt x="122" y="80"/>
                    <a:pt x="122" y="79"/>
                  </a:cubicBezTo>
                  <a:cubicBezTo>
                    <a:pt x="122" y="68"/>
                    <a:pt x="122" y="68"/>
                    <a:pt x="122" y="68"/>
                  </a:cubicBezTo>
                  <a:cubicBezTo>
                    <a:pt x="122" y="67"/>
                    <a:pt x="121" y="66"/>
                    <a:pt x="120" y="65"/>
                  </a:cubicBezTo>
                  <a:cubicBezTo>
                    <a:pt x="120" y="65"/>
                    <a:pt x="119" y="64"/>
                    <a:pt x="119" y="63"/>
                  </a:cubicBezTo>
                  <a:cubicBezTo>
                    <a:pt x="119" y="51"/>
                    <a:pt x="119" y="51"/>
                    <a:pt x="119" y="51"/>
                  </a:cubicBezTo>
                  <a:cubicBezTo>
                    <a:pt x="119" y="47"/>
                    <a:pt x="123" y="44"/>
                    <a:pt x="127" y="44"/>
                  </a:cubicBezTo>
                  <a:cubicBezTo>
                    <a:pt x="130" y="44"/>
                    <a:pt x="130" y="44"/>
                    <a:pt x="130" y="44"/>
                  </a:cubicBezTo>
                  <a:cubicBezTo>
                    <a:pt x="134" y="44"/>
                    <a:pt x="137" y="47"/>
                    <a:pt x="137" y="51"/>
                  </a:cubicBezTo>
                  <a:cubicBezTo>
                    <a:pt x="137" y="63"/>
                    <a:pt x="137" y="63"/>
                    <a:pt x="137" y="63"/>
                  </a:cubicBezTo>
                  <a:cubicBezTo>
                    <a:pt x="137" y="64"/>
                    <a:pt x="137" y="65"/>
                    <a:pt x="136" y="65"/>
                  </a:cubicBezTo>
                  <a:cubicBezTo>
                    <a:pt x="135" y="66"/>
                    <a:pt x="135" y="67"/>
                    <a:pt x="135" y="68"/>
                  </a:cubicBezTo>
                  <a:cubicBezTo>
                    <a:pt x="135" y="79"/>
                    <a:pt x="135" y="79"/>
                    <a:pt x="135" y="79"/>
                  </a:cubicBezTo>
                  <a:cubicBezTo>
                    <a:pt x="135" y="80"/>
                    <a:pt x="136" y="82"/>
                    <a:pt x="137" y="82"/>
                  </a:cubicBezTo>
                  <a:cubicBezTo>
                    <a:pt x="138" y="83"/>
                    <a:pt x="146" y="87"/>
                    <a:pt x="153" y="93"/>
                  </a:cubicBezTo>
                  <a:cubicBezTo>
                    <a:pt x="154" y="93"/>
                    <a:pt x="154" y="94"/>
                    <a:pt x="154" y="95"/>
                  </a:cubicBezTo>
                  <a:cubicBezTo>
                    <a:pt x="154" y="103"/>
                    <a:pt x="154" y="103"/>
                    <a:pt x="154" y="103"/>
                  </a:cubicBezTo>
                  <a:cubicBezTo>
                    <a:pt x="154" y="104"/>
                    <a:pt x="155" y="106"/>
                    <a:pt x="157" y="106"/>
                  </a:cubicBezTo>
                  <a:close/>
                </a:path>
              </a:pathLst>
            </a:custGeom>
            <a:solidFill>
              <a:srgbClr val="0D37D4"/>
            </a:solidFill>
            <a:ln>
              <a:noFill/>
            </a:ln>
          </p:spPr>
          <p:txBody>
            <a:bodyPr vert="horz" wrap="square" lIns="91440" tIns="45720" rIns="91440" bIns="45720" numCol="1" anchor="t" anchorCtr="0" compatLnSpc="1"/>
            <a:lstStyle/>
            <a:p>
              <a:endParaRPr lang="en-US" dirty="0">
                <a:solidFill>
                  <a:schemeClr val="tx1">
                    <a:lumMod val="65000"/>
                    <a:lumOff val="35000"/>
                  </a:schemeClr>
                </a:solidFill>
              </a:endParaRPr>
            </a:p>
          </p:txBody>
        </p:sp>
        <p:sp>
          <p:nvSpPr>
            <p:cNvPr id="45" name="图形 5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p:cNvSpPr>
            <p:nvPr/>
          </p:nvSpPr>
          <p:spPr>
            <a:xfrm>
              <a:off x="6421" y="5174"/>
              <a:ext cx="680" cy="782"/>
            </a:xfrm>
            <a:custGeom>
              <a:avLst/>
              <a:gdLst>
                <a:gd name="connsiteX0" fmla="*/ 180926 w 192123"/>
                <a:gd name="connsiteY0" fmla="*/ 170480 h 220710"/>
                <a:gd name="connsiteX1" fmla="*/ 165857 w 192123"/>
                <a:gd name="connsiteY1" fmla="*/ 209608 h 220710"/>
                <a:gd name="connsiteX2" fmla="*/ 116820 w 192123"/>
                <a:gd name="connsiteY2" fmla="*/ 209608 h 220710"/>
                <a:gd name="connsiteX3" fmla="*/ 67586 w 192123"/>
                <a:gd name="connsiteY3" fmla="*/ 171346 h 220710"/>
                <a:gd name="connsiteX4" fmla="*/ 58106 w 192123"/>
                <a:gd name="connsiteY4" fmla="*/ 166199 h 220710"/>
                <a:gd name="connsiteX5" fmla="*/ 63515 w 192123"/>
                <a:gd name="connsiteY5" fmla="*/ 161284 h 220710"/>
                <a:gd name="connsiteX6" fmla="*/ 79594 w 192123"/>
                <a:gd name="connsiteY6" fmla="*/ 158227 h 220710"/>
                <a:gd name="connsiteX7" fmla="*/ 96364 w 192123"/>
                <a:gd name="connsiteY7" fmla="*/ 164563 h 220710"/>
                <a:gd name="connsiteX8" fmla="*/ 104834 w 192123"/>
                <a:gd name="connsiteY8" fmla="*/ 169837 h 220710"/>
                <a:gd name="connsiteX9" fmla="*/ 104887 w 192123"/>
                <a:gd name="connsiteY9" fmla="*/ 79791 h 220710"/>
                <a:gd name="connsiteX10" fmla="*/ 110244 w 192123"/>
                <a:gd name="connsiteY10" fmla="*/ 73394 h 220710"/>
                <a:gd name="connsiteX11" fmla="*/ 111192 w 192123"/>
                <a:gd name="connsiteY11" fmla="*/ 73394 h 220710"/>
                <a:gd name="connsiteX12" fmla="*/ 116549 w 192123"/>
                <a:gd name="connsiteY12" fmla="*/ 79791 h 220710"/>
                <a:gd name="connsiteX13" fmla="*/ 116549 w 192123"/>
                <a:gd name="connsiteY13" fmla="*/ 132274 h 220710"/>
                <a:gd name="connsiteX14" fmla="*/ 127656 w 192123"/>
                <a:gd name="connsiteY14" fmla="*/ 132274 h 220710"/>
                <a:gd name="connsiteX15" fmla="*/ 127656 w 192123"/>
                <a:gd name="connsiteY15" fmla="*/ 64972 h 220710"/>
                <a:gd name="connsiteX16" fmla="*/ 133013 w 192123"/>
                <a:gd name="connsiteY16" fmla="*/ 58579 h 220710"/>
                <a:gd name="connsiteX17" fmla="*/ 133962 w 192123"/>
                <a:gd name="connsiteY17" fmla="*/ 58579 h 220710"/>
                <a:gd name="connsiteX18" fmla="*/ 139323 w 192123"/>
                <a:gd name="connsiteY18" fmla="*/ 64972 h 220710"/>
                <a:gd name="connsiteX19" fmla="*/ 139323 w 192123"/>
                <a:gd name="connsiteY19" fmla="*/ 132274 h 220710"/>
                <a:gd name="connsiteX20" fmla="*/ 150430 w 192123"/>
                <a:gd name="connsiteY20" fmla="*/ 132274 h 220710"/>
                <a:gd name="connsiteX21" fmla="*/ 150430 w 192123"/>
                <a:gd name="connsiteY21" fmla="*/ 86644 h 220710"/>
                <a:gd name="connsiteX22" fmla="*/ 155791 w 192123"/>
                <a:gd name="connsiteY22" fmla="*/ 80251 h 220710"/>
                <a:gd name="connsiteX23" fmla="*/ 156736 w 192123"/>
                <a:gd name="connsiteY23" fmla="*/ 80251 h 220710"/>
                <a:gd name="connsiteX24" fmla="*/ 162092 w 192123"/>
                <a:gd name="connsiteY24" fmla="*/ 86644 h 220710"/>
                <a:gd name="connsiteX25" fmla="*/ 162092 w 192123"/>
                <a:gd name="connsiteY25" fmla="*/ 132274 h 220710"/>
                <a:gd name="connsiteX26" fmla="*/ 173199 w 192123"/>
                <a:gd name="connsiteY26" fmla="*/ 132274 h 220710"/>
                <a:gd name="connsiteX27" fmla="*/ 173199 w 192123"/>
                <a:gd name="connsiteY27" fmla="*/ 101682 h 220710"/>
                <a:gd name="connsiteX28" fmla="*/ 176715 w 192123"/>
                <a:gd name="connsiteY28" fmla="*/ 96115 h 220710"/>
                <a:gd name="connsiteX29" fmla="*/ 177502 w 192123"/>
                <a:gd name="connsiteY29" fmla="*/ 96115 h 220710"/>
                <a:gd name="connsiteX30" fmla="*/ 181014 w 192123"/>
                <a:gd name="connsiteY30" fmla="*/ 101682 h 220710"/>
                <a:gd name="connsiteX31" fmla="*/ 180926 w 192123"/>
                <a:gd name="connsiteY31" fmla="*/ 170480 h 220710"/>
                <a:gd name="connsiteX32" fmla="*/ 192121 w 192123"/>
                <a:gd name="connsiteY32" fmla="*/ 101682 h 220710"/>
                <a:gd name="connsiteX33" fmla="*/ 177502 w 192123"/>
                <a:gd name="connsiteY33" fmla="*/ 85008 h 220710"/>
                <a:gd name="connsiteX34" fmla="*/ 176715 w 192123"/>
                <a:gd name="connsiteY34" fmla="*/ 85008 h 220710"/>
                <a:gd name="connsiteX35" fmla="*/ 173160 w 192123"/>
                <a:gd name="connsiteY35" fmla="*/ 85511 h 220710"/>
                <a:gd name="connsiteX36" fmla="*/ 156736 w 192123"/>
                <a:gd name="connsiteY36" fmla="*/ 69143 h 220710"/>
                <a:gd name="connsiteX37" fmla="*/ 155791 w 192123"/>
                <a:gd name="connsiteY37" fmla="*/ 69143 h 220710"/>
                <a:gd name="connsiteX38" fmla="*/ 150430 w 192123"/>
                <a:gd name="connsiteY38" fmla="*/ 70101 h 220710"/>
                <a:gd name="connsiteX39" fmla="*/ 150430 w 192123"/>
                <a:gd name="connsiteY39" fmla="*/ 64972 h 220710"/>
                <a:gd name="connsiteX40" fmla="*/ 133962 w 192123"/>
                <a:gd name="connsiteY40" fmla="*/ 47476 h 220710"/>
                <a:gd name="connsiteX41" fmla="*/ 133013 w 192123"/>
                <a:gd name="connsiteY41" fmla="*/ 47476 h 220710"/>
                <a:gd name="connsiteX42" fmla="*/ 116632 w 192123"/>
                <a:gd name="connsiteY42" fmla="*/ 63275 h 220710"/>
                <a:gd name="connsiteX43" fmla="*/ 111193 w 192123"/>
                <a:gd name="connsiteY43" fmla="*/ 62291 h 220710"/>
                <a:gd name="connsiteX44" fmla="*/ 110244 w 192123"/>
                <a:gd name="connsiteY44" fmla="*/ 62291 h 220710"/>
                <a:gd name="connsiteX45" fmla="*/ 93784 w 192123"/>
                <a:gd name="connsiteY45" fmla="*/ 79791 h 220710"/>
                <a:gd name="connsiteX46" fmla="*/ 93762 w 192123"/>
                <a:gd name="connsiteY46" fmla="*/ 150876 h 220710"/>
                <a:gd name="connsiteX47" fmla="*/ 79594 w 192123"/>
                <a:gd name="connsiteY47" fmla="*/ 147124 h 220710"/>
                <a:gd name="connsiteX48" fmla="*/ 59807 w 192123"/>
                <a:gd name="connsiteY48" fmla="*/ 150815 h 220710"/>
                <a:gd name="connsiteX49" fmla="*/ 46999 w 192123"/>
                <a:gd name="connsiteY49" fmla="*/ 166199 h 220710"/>
                <a:gd name="connsiteX50" fmla="*/ 66108 w 192123"/>
                <a:gd name="connsiteY50" fmla="*/ 182352 h 220710"/>
                <a:gd name="connsiteX51" fmla="*/ 110231 w 192123"/>
                <a:gd name="connsiteY51" fmla="*/ 220711 h 220710"/>
                <a:gd name="connsiteX52" fmla="*/ 172106 w 192123"/>
                <a:gd name="connsiteY52" fmla="*/ 220711 h 220710"/>
                <a:gd name="connsiteX53" fmla="*/ 191928 w 192123"/>
                <a:gd name="connsiteY53" fmla="*/ 172058 h 220710"/>
                <a:gd name="connsiteX54" fmla="*/ 192121 w 192123"/>
                <a:gd name="connsiteY54" fmla="*/ 101682 h 220710"/>
                <a:gd name="connsiteX55" fmla="*/ 103225 w 192123"/>
                <a:gd name="connsiteY55" fmla="*/ 17863 h 220710"/>
                <a:gd name="connsiteX56" fmla="*/ 104170 w 192123"/>
                <a:gd name="connsiteY56" fmla="*/ 17789 h 220710"/>
                <a:gd name="connsiteX57" fmla="*/ 104170 w 192123"/>
                <a:gd name="connsiteY57" fmla="*/ 101 h 220710"/>
                <a:gd name="connsiteX58" fmla="*/ 103006 w 192123"/>
                <a:gd name="connsiteY58" fmla="*/ 0 h 220710"/>
                <a:gd name="connsiteX59" fmla="*/ 51000 w 192123"/>
                <a:gd name="connsiteY59" fmla="*/ 0 h 220710"/>
                <a:gd name="connsiteX60" fmla="*/ 50130 w 192123"/>
                <a:gd name="connsiteY60" fmla="*/ 57 h 220710"/>
                <a:gd name="connsiteX61" fmla="*/ 50130 w 192123"/>
                <a:gd name="connsiteY61" fmla="*/ 17806 h 220710"/>
                <a:gd name="connsiteX62" fmla="*/ 51000 w 192123"/>
                <a:gd name="connsiteY62" fmla="*/ 17863 h 220710"/>
                <a:gd name="connsiteX63" fmla="*/ 103225 w 192123"/>
                <a:gd name="connsiteY63" fmla="*/ 17863 h 220710"/>
                <a:gd name="connsiteX64" fmla="*/ 115452 w 192123"/>
                <a:gd name="connsiteY64" fmla="*/ 56423 h 220710"/>
                <a:gd name="connsiteX65" fmla="*/ 116134 w 192123"/>
                <a:gd name="connsiteY65" fmla="*/ 56370 h 220710"/>
                <a:gd name="connsiteX66" fmla="*/ 116134 w 192123"/>
                <a:gd name="connsiteY66" fmla="*/ 46020 h 220710"/>
                <a:gd name="connsiteX67" fmla="*/ 115452 w 192123"/>
                <a:gd name="connsiteY67" fmla="*/ 45968 h 220710"/>
                <a:gd name="connsiteX68" fmla="*/ 38560 w 192123"/>
                <a:gd name="connsiteY68" fmla="*/ 45968 h 220710"/>
                <a:gd name="connsiteX69" fmla="*/ 37619 w 192123"/>
                <a:gd name="connsiteY69" fmla="*/ 46055 h 220710"/>
                <a:gd name="connsiteX70" fmla="*/ 37619 w 192123"/>
                <a:gd name="connsiteY70" fmla="*/ 56327 h 220710"/>
                <a:gd name="connsiteX71" fmla="*/ 38559 w 192123"/>
                <a:gd name="connsiteY71" fmla="*/ 56423 h 220710"/>
                <a:gd name="connsiteX72" fmla="*/ 115451 w 192123"/>
                <a:gd name="connsiteY72" fmla="*/ 56423 h 220710"/>
                <a:gd name="connsiteX73" fmla="*/ 133315 w 192123"/>
                <a:gd name="connsiteY73" fmla="*/ 15248 h 220710"/>
                <a:gd name="connsiteX74" fmla="*/ 143551 w 192123"/>
                <a:gd name="connsiteY74" fmla="*/ 25485 h 220710"/>
                <a:gd name="connsiteX75" fmla="*/ 143551 w 192123"/>
                <a:gd name="connsiteY75" fmla="*/ 45224 h 220710"/>
                <a:gd name="connsiteX76" fmla="*/ 153745 w 192123"/>
                <a:gd name="connsiteY76" fmla="*/ 45224 h 220710"/>
                <a:gd name="connsiteX77" fmla="*/ 153793 w 192123"/>
                <a:gd name="connsiteY77" fmla="*/ 25704 h 220710"/>
                <a:gd name="connsiteX78" fmla="*/ 133315 w 192123"/>
                <a:gd name="connsiteY78" fmla="*/ 5011 h 220710"/>
                <a:gd name="connsiteX79" fmla="*/ 123078 w 192123"/>
                <a:gd name="connsiteY79" fmla="*/ 5011 h 220710"/>
                <a:gd name="connsiteX80" fmla="*/ 122321 w 192123"/>
                <a:gd name="connsiteY80" fmla="*/ 5051 h 220710"/>
                <a:gd name="connsiteX81" fmla="*/ 122321 w 192123"/>
                <a:gd name="connsiteY81" fmla="*/ 15183 h 220710"/>
                <a:gd name="connsiteX82" fmla="*/ 123078 w 192123"/>
                <a:gd name="connsiteY82" fmla="*/ 15248 h 220710"/>
                <a:gd name="connsiteX83" fmla="*/ 133315 w 192123"/>
                <a:gd name="connsiteY83" fmla="*/ 15248 h 220710"/>
                <a:gd name="connsiteX84" fmla="*/ 89691 w 192123"/>
                <a:gd name="connsiteY84" fmla="*/ 84737 h 220710"/>
                <a:gd name="connsiteX85" fmla="*/ 89691 w 192123"/>
                <a:gd name="connsiteY85" fmla="*/ 74286 h 220710"/>
                <a:gd name="connsiteX86" fmla="*/ 38560 w 192123"/>
                <a:gd name="connsiteY86" fmla="*/ 74286 h 220710"/>
                <a:gd name="connsiteX87" fmla="*/ 37620 w 192123"/>
                <a:gd name="connsiteY87" fmla="*/ 74373 h 220710"/>
                <a:gd name="connsiteX88" fmla="*/ 37620 w 192123"/>
                <a:gd name="connsiteY88" fmla="*/ 84649 h 220710"/>
                <a:gd name="connsiteX89" fmla="*/ 38560 w 192123"/>
                <a:gd name="connsiteY89" fmla="*/ 84737 h 220710"/>
                <a:gd name="connsiteX90" fmla="*/ 89691 w 192123"/>
                <a:gd name="connsiteY90" fmla="*/ 84737 h 220710"/>
                <a:gd name="connsiteX91" fmla="*/ 10237 w 192123"/>
                <a:gd name="connsiteY91" fmla="*/ 143337 h 220710"/>
                <a:gd name="connsiteX92" fmla="*/ 10237 w 192123"/>
                <a:gd name="connsiteY92" fmla="*/ 25489 h 220710"/>
                <a:gd name="connsiteX93" fmla="*/ 20474 w 192123"/>
                <a:gd name="connsiteY93" fmla="*/ 15253 h 220710"/>
                <a:gd name="connsiteX94" fmla="*/ 33326 w 192123"/>
                <a:gd name="connsiteY94" fmla="*/ 15253 h 220710"/>
                <a:gd name="connsiteX95" fmla="*/ 33631 w 192123"/>
                <a:gd name="connsiteY95" fmla="*/ 15240 h 220710"/>
                <a:gd name="connsiteX96" fmla="*/ 33631 w 192123"/>
                <a:gd name="connsiteY96" fmla="*/ 5024 h 220710"/>
                <a:gd name="connsiteX97" fmla="*/ 33326 w 192123"/>
                <a:gd name="connsiteY97" fmla="*/ 5011 h 220710"/>
                <a:gd name="connsiteX98" fmla="*/ 20474 w 192123"/>
                <a:gd name="connsiteY98" fmla="*/ 5011 h 220710"/>
                <a:gd name="connsiteX99" fmla="*/ 0 w 192123"/>
                <a:gd name="connsiteY99" fmla="*/ 25708 h 220710"/>
                <a:gd name="connsiteX100" fmla="*/ 0 w 192123"/>
                <a:gd name="connsiteY100" fmla="*/ 142249 h 220710"/>
                <a:gd name="connsiteX101" fmla="*/ 21562 w 192123"/>
                <a:gd name="connsiteY101" fmla="*/ 163811 h 220710"/>
                <a:gd name="connsiteX102" fmla="*/ 37751 w 192123"/>
                <a:gd name="connsiteY102" fmla="*/ 163811 h 220710"/>
                <a:gd name="connsiteX103" fmla="*/ 37751 w 192123"/>
                <a:gd name="connsiteY103" fmla="*/ 153575 h 220710"/>
                <a:gd name="connsiteX104" fmla="*/ 23089 w 192123"/>
                <a:gd name="connsiteY104" fmla="*/ 153575 h 220710"/>
                <a:gd name="connsiteX105" fmla="*/ 10237 w 192123"/>
                <a:gd name="connsiteY105" fmla="*/ 143338 h 220710"/>
                <a:gd name="connsiteX106" fmla="*/ 89140 w 192123"/>
                <a:gd name="connsiteY106" fmla="*/ 104997 h 220710"/>
                <a:gd name="connsiteX107" fmla="*/ 38555 w 192123"/>
                <a:gd name="connsiteY107" fmla="*/ 104997 h 220710"/>
                <a:gd name="connsiteX108" fmla="*/ 37615 w 192123"/>
                <a:gd name="connsiteY108" fmla="*/ 105088 h 220710"/>
                <a:gd name="connsiteX109" fmla="*/ 37615 w 192123"/>
                <a:gd name="connsiteY109" fmla="*/ 115360 h 220710"/>
                <a:gd name="connsiteX110" fmla="*/ 38555 w 192123"/>
                <a:gd name="connsiteY110" fmla="*/ 115452 h 220710"/>
                <a:gd name="connsiteX111" fmla="*/ 89416 w 192123"/>
                <a:gd name="connsiteY111" fmla="*/ 115452 h 220710"/>
                <a:gd name="connsiteX112" fmla="*/ 89140 w 192123"/>
                <a:gd name="connsiteY112" fmla="*/ 104997 h 22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92123" h="220710">
                  <a:moveTo>
                    <a:pt x="180926" y="170480"/>
                  </a:moveTo>
                  <a:cubicBezTo>
                    <a:pt x="180148" y="178255"/>
                    <a:pt x="177695" y="189672"/>
                    <a:pt x="165857" y="209608"/>
                  </a:cubicBezTo>
                  <a:lnTo>
                    <a:pt x="116820" y="209608"/>
                  </a:lnTo>
                  <a:cubicBezTo>
                    <a:pt x="111481" y="200679"/>
                    <a:pt x="93929" y="174892"/>
                    <a:pt x="67586" y="171346"/>
                  </a:cubicBezTo>
                  <a:cubicBezTo>
                    <a:pt x="63625" y="170812"/>
                    <a:pt x="58106" y="168119"/>
                    <a:pt x="58106" y="166199"/>
                  </a:cubicBezTo>
                  <a:cubicBezTo>
                    <a:pt x="58106" y="164004"/>
                    <a:pt x="61823" y="161905"/>
                    <a:pt x="63515" y="161284"/>
                  </a:cubicBezTo>
                  <a:cubicBezTo>
                    <a:pt x="63598" y="161253"/>
                    <a:pt x="72178" y="158227"/>
                    <a:pt x="79594" y="158227"/>
                  </a:cubicBezTo>
                  <a:cubicBezTo>
                    <a:pt x="83080" y="158227"/>
                    <a:pt x="91878" y="161773"/>
                    <a:pt x="96364" y="164563"/>
                  </a:cubicBezTo>
                  <a:lnTo>
                    <a:pt x="104834" y="169837"/>
                  </a:lnTo>
                  <a:lnTo>
                    <a:pt x="104887" y="79791"/>
                  </a:lnTo>
                  <a:cubicBezTo>
                    <a:pt x="104887" y="76262"/>
                    <a:pt x="107292" y="73394"/>
                    <a:pt x="110244" y="73394"/>
                  </a:cubicBezTo>
                  <a:lnTo>
                    <a:pt x="111192" y="73394"/>
                  </a:lnTo>
                  <a:cubicBezTo>
                    <a:pt x="114148" y="73394"/>
                    <a:pt x="116549" y="76263"/>
                    <a:pt x="116549" y="79791"/>
                  </a:cubicBezTo>
                  <a:lnTo>
                    <a:pt x="116549" y="132274"/>
                  </a:lnTo>
                  <a:lnTo>
                    <a:pt x="127656" y="132274"/>
                  </a:lnTo>
                  <a:lnTo>
                    <a:pt x="127656" y="64972"/>
                  </a:lnTo>
                  <a:cubicBezTo>
                    <a:pt x="127656" y="61447"/>
                    <a:pt x="130065" y="58579"/>
                    <a:pt x="133013" y="58579"/>
                  </a:cubicBezTo>
                  <a:lnTo>
                    <a:pt x="133962" y="58579"/>
                  </a:lnTo>
                  <a:cubicBezTo>
                    <a:pt x="136918" y="58579"/>
                    <a:pt x="139323" y="61447"/>
                    <a:pt x="139323" y="64972"/>
                  </a:cubicBezTo>
                  <a:lnTo>
                    <a:pt x="139323" y="132274"/>
                  </a:lnTo>
                  <a:lnTo>
                    <a:pt x="150430" y="132274"/>
                  </a:lnTo>
                  <a:lnTo>
                    <a:pt x="150430" y="86644"/>
                  </a:lnTo>
                  <a:cubicBezTo>
                    <a:pt x="150430" y="83119"/>
                    <a:pt x="152831" y="80251"/>
                    <a:pt x="155791" y="80251"/>
                  </a:cubicBezTo>
                  <a:lnTo>
                    <a:pt x="156736" y="80251"/>
                  </a:lnTo>
                  <a:cubicBezTo>
                    <a:pt x="159687" y="80251"/>
                    <a:pt x="162092" y="83119"/>
                    <a:pt x="162092" y="86644"/>
                  </a:cubicBezTo>
                  <a:lnTo>
                    <a:pt x="162092" y="132274"/>
                  </a:lnTo>
                  <a:lnTo>
                    <a:pt x="173199" y="132274"/>
                  </a:lnTo>
                  <a:lnTo>
                    <a:pt x="173199" y="101682"/>
                  </a:lnTo>
                  <a:cubicBezTo>
                    <a:pt x="173199" y="98494"/>
                    <a:pt x="175058" y="96115"/>
                    <a:pt x="176715" y="96115"/>
                  </a:cubicBezTo>
                  <a:lnTo>
                    <a:pt x="177502" y="96115"/>
                  </a:lnTo>
                  <a:cubicBezTo>
                    <a:pt x="179159" y="96115"/>
                    <a:pt x="181014" y="98494"/>
                    <a:pt x="181014" y="101682"/>
                  </a:cubicBezTo>
                  <a:lnTo>
                    <a:pt x="180926" y="170480"/>
                  </a:lnTo>
                  <a:close/>
                  <a:moveTo>
                    <a:pt x="192121" y="101682"/>
                  </a:moveTo>
                  <a:cubicBezTo>
                    <a:pt x="192121" y="92490"/>
                    <a:pt x="185561" y="85008"/>
                    <a:pt x="177502" y="85008"/>
                  </a:cubicBezTo>
                  <a:lnTo>
                    <a:pt x="176715" y="85008"/>
                  </a:lnTo>
                  <a:cubicBezTo>
                    <a:pt x="175491" y="85008"/>
                    <a:pt x="174301" y="85183"/>
                    <a:pt x="173160" y="85511"/>
                  </a:cubicBezTo>
                  <a:cubicBezTo>
                    <a:pt x="172609" y="76389"/>
                    <a:pt x="165451" y="69143"/>
                    <a:pt x="156736" y="69143"/>
                  </a:cubicBezTo>
                  <a:lnTo>
                    <a:pt x="155791" y="69143"/>
                  </a:lnTo>
                  <a:cubicBezTo>
                    <a:pt x="153915" y="69143"/>
                    <a:pt x="152114" y="69485"/>
                    <a:pt x="150430" y="70101"/>
                  </a:cubicBezTo>
                  <a:lnTo>
                    <a:pt x="150430" y="64972"/>
                  </a:lnTo>
                  <a:cubicBezTo>
                    <a:pt x="150430" y="55325"/>
                    <a:pt x="143040" y="47476"/>
                    <a:pt x="133962" y="47476"/>
                  </a:cubicBezTo>
                  <a:lnTo>
                    <a:pt x="133013" y="47476"/>
                  </a:lnTo>
                  <a:cubicBezTo>
                    <a:pt x="124477" y="47476"/>
                    <a:pt x="117437" y="54420"/>
                    <a:pt x="116632" y="63275"/>
                  </a:cubicBezTo>
                  <a:cubicBezTo>
                    <a:pt x="114927" y="62641"/>
                    <a:pt x="113099" y="62291"/>
                    <a:pt x="111193" y="62291"/>
                  </a:cubicBezTo>
                  <a:lnTo>
                    <a:pt x="110244" y="62291"/>
                  </a:lnTo>
                  <a:cubicBezTo>
                    <a:pt x="101170" y="62291"/>
                    <a:pt x="93784" y="70141"/>
                    <a:pt x="93784" y="79791"/>
                  </a:cubicBezTo>
                  <a:lnTo>
                    <a:pt x="93762" y="150876"/>
                  </a:lnTo>
                  <a:cubicBezTo>
                    <a:pt x="89018" y="148865"/>
                    <a:pt x="83574" y="147124"/>
                    <a:pt x="79594" y="147124"/>
                  </a:cubicBezTo>
                  <a:cubicBezTo>
                    <a:pt x="70214" y="147124"/>
                    <a:pt x="60192" y="150680"/>
                    <a:pt x="59807" y="150815"/>
                  </a:cubicBezTo>
                  <a:cubicBezTo>
                    <a:pt x="55049" y="152490"/>
                    <a:pt x="46999" y="157610"/>
                    <a:pt x="46999" y="166199"/>
                  </a:cubicBezTo>
                  <a:cubicBezTo>
                    <a:pt x="46999" y="177341"/>
                    <a:pt x="60795" y="181635"/>
                    <a:pt x="66108" y="182352"/>
                  </a:cubicBezTo>
                  <a:cubicBezTo>
                    <a:pt x="91628" y="185789"/>
                    <a:pt x="110231" y="220711"/>
                    <a:pt x="110231" y="220711"/>
                  </a:cubicBezTo>
                  <a:lnTo>
                    <a:pt x="172106" y="220711"/>
                  </a:lnTo>
                  <a:cubicBezTo>
                    <a:pt x="172106" y="220711"/>
                    <a:pt x="190463" y="185710"/>
                    <a:pt x="191928" y="172058"/>
                  </a:cubicBezTo>
                  <a:cubicBezTo>
                    <a:pt x="192160" y="171131"/>
                    <a:pt x="192121" y="101682"/>
                    <a:pt x="192121" y="101682"/>
                  </a:cubicBezTo>
                  <a:close/>
                  <a:moveTo>
                    <a:pt x="103225" y="17863"/>
                  </a:moveTo>
                  <a:cubicBezTo>
                    <a:pt x="103544" y="17863"/>
                    <a:pt x="103859" y="17837"/>
                    <a:pt x="104170" y="17789"/>
                  </a:cubicBezTo>
                  <a:lnTo>
                    <a:pt x="104170" y="101"/>
                  </a:lnTo>
                  <a:cubicBezTo>
                    <a:pt x="103786" y="34"/>
                    <a:pt x="103396" y="0"/>
                    <a:pt x="103006" y="0"/>
                  </a:cubicBezTo>
                  <a:lnTo>
                    <a:pt x="51000" y="0"/>
                  </a:lnTo>
                  <a:cubicBezTo>
                    <a:pt x="50707" y="0"/>
                    <a:pt x="50414" y="22"/>
                    <a:pt x="50130" y="57"/>
                  </a:cubicBezTo>
                  <a:lnTo>
                    <a:pt x="50130" y="17806"/>
                  </a:lnTo>
                  <a:cubicBezTo>
                    <a:pt x="50414" y="17842"/>
                    <a:pt x="50707" y="17863"/>
                    <a:pt x="51000" y="17863"/>
                  </a:cubicBezTo>
                  <a:lnTo>
                    <a:pt x="103225" y="17863"/>
                  </a:lnTo>
                  <a:moveTo>
                    <a:pt x="115452" y="56423"/>
                  </a:moveTo>
                  <a:cubicBezTo>
                    <a:pt x="115683" y="56423"/>
                    <a:pt x="115906" y="56397"/>
                    <a:pt x="116134" y="56370"/>
                  </a:cubicBezTo>
                  <a:lnTo>
                    <a:pt x="116134" y="46020"/>
                  </a:lnTo>
                  <a:cubicBezTo>
                    <a:pt x="115908" y="45985"/>
                    <a:pt x="115680" y="45967"/>
                    <a:pt x="115452" y="45968"/>
                  </a:cubicBezTo>
                  <a:lnTo>
                    <a:pt x="38560" y="45968"/>
                  </a:lnTo>
                  <a:cubicBezTo>
                    <a:pt x="38236" y="45968"/>
                    <a:pt x="37926" y="45998"/>
                    <a:pt x="37619" y="46055"/>
                  </a:cubicBezTo>
                  <a:lnTo>
                    <a:pt x="37619" y="56327"/>
                  </a:lnTo>
                  <a:cubicBezTo>
                    <a:pt x="37926" y="56384"/>
                    <a:pt x="38236" y="56423"/>
                    <a:pt x="38559" y="56423"/>
                  </a:cubicBezTo>
                  <a:lnTo>
                    <a:pt x="115451" y="56423"/>
                  </a:lnTo>
                  <a:moveTo>
                    <a:pt x="133315" y="15248"/>
                  </a:moveTo>
                  <a:cubicBezTo>
                    <a:pt x="139415" y="15248"/>
                    <a:pt x="143551" y="19389"/>
                    <a:pt x="143551" y="25485"/>
                  </a:cubicBezTo>
                  <a:lnTo>
                    <a:pt x="143551" y="45224"/>
                  </a:lnTo>
                  <a:lnTo>
                    <a:pt x="153745" y="45224"/>
                  </a:lnTo>
                  <a:lnTo>
                    <a:pt x="153793" y="25704"/>
                  </a:lnTo>
                  <a:cubicBezTo>
                    <a:pt x="153793" y="13941"/>
                    <a:pt x="146604" y="5011"/>
                    <a:pt x="133315" y="5011"/>
                  </a:cubicBezTo>
                  <a:lnTo>
                    <a:pt x="123078" y="5011"/>
                  </a:lnTo>
                  <a:cubicBezTo>
                    <a:pt x="122825" y="5012"/>
                    <a:pt x="122573" y="5025"/>
                    <a:pt x="122321" y="5051"/>
                  </a:cubicBezTo>
                  <a:lnTo>
                    <a:pt x="122321" y="15183"/>
                  </a:lnTo>
                  <a:cubicBezTo>
                    <a:pt x="122575" y="15227"/>
                    <a:pt x="122828" y="15248"/>
                    <a:pt x="123078" y="15248"/>
                  </a:cubicBezTo>
                  <a:lnTo>
                    <a:pt x="133315" y="15248"/>
                  </a:lnTo>
                  <a:moveTo>
                    <a:pt x="89691" y="84737"/>
                  </a:moveTo>
                  <a:lnTo>
                    <a:pt x="89691" y="74286"/>
                  </a:lnTo>
                  <a:lnTo>
                    <a:pt x="38560" y="74286"/>
                  </a:lnTo>
                  <a:cubicBezTo>
                    <a:pt x="38236" y="74286"/>
                    <a:pt x="37926" y="74321"/>
                    <a:pt x="37620" y="74373"/>
                  </a:cubicBezTo>
                  <a:lnTo>
                    <a:pt x="37620" y="84649"/>
                  </a:lnTo>
                  <a:cubicBezTo>
                    <a:pt x="37930" y="84707"/>
                    <a:pt x="38244" y="84737"/>
                    <a:pt x="38560" y="84737"/>
                  </a:cubicBezTo>
                  <a:lnTo>
                    <a:pt x="89691" y="84737"/>
                  </a:lnTo>
                  <a:moveTo>
                    <a:pt x="10237" y="143337"/>
                  </a:moveTo>
                  <a:lnTo>
                    <a:pt x="10237" y="25489"/>
                  </a:lnTo>
                  <a:cubicBezTo>
                    <a:pt x="10237" y="19389"/>
                    <a:pt x="14378" y="15253"/>
                    <a:pt x="20474" y="15253"/>
                  </a:cubicBezTo>
                  <a:lnTo>
                    <a:pt x="33326" y="15253"/>
                  </a:lnTo>
                  <a:cubicBezTo>
                    <a:pt x="33430" y="15253"/>
                    <a:pt x="33531" y="15248"/>
                    <a:pt x="33631" y="15240"/>
                  </a:cubicBezTo>
                  <a:lnTo>
                    <a:pt x="33631" y="5024"/>
                  </a:lnTo>
                  <a:cubicBezTo>
                    <a:pt x="33531" y="5020"/>
                    <a:pt x="33430" y="5011"/>
                    <a:pt x="33326" y="5011"/>
                  </a:cubicBezTo>
                  <a:lnTo>
                    <a:pt x="20474" y="5011"/>
                  </a:lnTo>
                  <a:cubicBezTo>
                    <a:pt x="6100" y="5011"/>
                    <a:pt x="0" y="13945"/>
                    <a:pt x="0" y="25708"/>
                  </a:cubicBezTo>
                  <a:lnTo>
                    <a:pt x="0" y="142249"/>
                  </a:lnTo>
                  <a:cubicBezTo>
                    <a:pt x="0" y="154882"/>
                    <a:pt x="7622" y="163811"/>
                    <a:pt x="21562" y="163811"/>
                  </a:cubicBezTo>
                  <a:lnTo>
                    <a:pt x="37751" y="163811"/>
                  </a:lnTo>
                  <a:lnTo>
                    <a:pt x="37751" y="153575"/>
                  </a:lnTo>
                  <a:lnTo>
                    <a:pt x="23089" y="153575"/>
                  </a:lnTo>
                  <a:cubicBezTo>
                    <a:pt x="16989" y="153575"/>
                    <a:pt x="10237" y="149438"/>
                    <a:pt x="10237" y="143338"/>
                  </a:cubicBezTo>
                  <a:moveTo>
                    <a:pt x="89140" y="104997"/>
                  </a:moveTo>
                  <a:lnTo>
                    <a:pt x="38555" y="104997"/>
                  </a:lnTo>
                  <a:cubicBezTo>
                    <a:pt x="38236" y="104997"/>
                    <a:pt x="37921" y="105032"/>
                    <a:pt x="37615" y="105088"/>
                  </a:cubicBezTo>
                  <a:lnTo>
                    <a:pt x="37615" y="115360"/>
                  </a:lnTo>
                  <a:cubicBezTo>
                    <a:pt x="37921" y="115417"/>
                    <a:pt x="38236" y="115452"/>
                    <a:pt x="38555" y="115452"/>
                  </a:cubicBezTo>
                  <a:lnTo>
                    <a:pt x="89416" y="115452"/>
                  </a:lnTo>
                  <a:lnTo>
                    <a:pt x="89140" y="104997"/>
                  </a:lnTo>
                </a:path>
              </a:pathLst>
            </a:custGeom>
            <a:solidFill>
              <a:srgbClr val="0D37D4"/>
            </a:solidFill>
            <a:ln w="242" cap="flat">
              <a:noFill/>
              <a:prstDash val="solid"/>
              <a:miter/>
            </a:ln>
          </p:spPr>
          <p:txBody>
            <a:bodyPr rtlCol="0"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54480" cy="14757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01</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单击输入内容</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1554480" cy="14757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02</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单击输入内容</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290980" y="3564626"/>
            <a:ext cx="1554480" cy="14757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D37D4"/>
                </a:solidFill>
                <a:effectLst/>
                <a:uLnTx/>
                <a:uFillTx/>
                <a:latin typeface="微软雅黑" panose="020B0703020204020201" charset="-122"/>
                <a:ea typeface="微软雅黑" panose="020B0703020204020201" charset="-122"/>
                <a:cs typeface="Segoe UI Light" panose="020B0802040204090203" pitchFamily="34" charset="0"/>
              </a:rPr>
              <a:t>03</a:t>
            </a: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微软雅黑" panose="020B0703020204020201" charset="-122"/>
                <a:ea typeface="微软雅黑" panose="020B0703020204020201" charset="-122"/>
                <a:sym typeface="+mn-ea"/>
              </a:rPr>
              <a:t>单击输入内容</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595120" y="4257675"/>
            <a:ext cx="190500" cy="190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0" name="椭圆 9"/>
          <p:cNvSpPr/>
          <p:nvPr/>
        </p:nvSpPr>
        <p:spPr>
          <a:xfrm>
            <a:off x="3983990" y="4246880"/>
            <a:ext cx="190500" cy="190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381750" y="4257675"/>
            <a:ext cx="190500" cy="1905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
        <p:nvSpPr>
          <p:cNvPr id="5"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1490345" y="5040630"/>
            <a:ext cx="1827530" cy="783590"/>
          </a:xfrm>
          <a:prstGeom prst="rect">
            <a:avLst/>
          </a:prstGeom>
        </p:spPr>
        <p:txBody>
          <a:bodyPr wrap="square">
            <a:spAutoFit/>
          </a:bodyPr>
          <a:lstStyle/>
          <a:p>
            <a:pPr algn="just">
              <a:lnSpc>
                <a:spcPct val="150000"/>
              </a:lnSpc>
            </a:pP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endParaRPr lang="en-US" sz="1000" dirty="0">
              <a:solidFill>
                <a:schemeClr val="bg2">
                  <a:lumMod val="50000"/>
                </a:schemeClr>
              </a:solidFill>
              <a:ea typeface="Times New Roman" panose="02020803070505020304" pitchFamily="18" charset="0"/>
            </a:endParaRPr>
          </a:p>
        </p:txBody>
      </p:sp>
      <p:sp>
        <p:nvSpPr>
          <p:cNvPr id="12"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3869055" y="5040630"/>
            <a:ext cx="1827530" cy="783590"/>
          </a:xfrm>
          <a:prstGeom prst="rect">
            <a:avLst/>
          </a:prstGeom>
        </p:spPr>
        <p:txBody>
          <a:bodyPr wrap="square">
            <a:spAutoFit/>
          </a:bodyPr>
          <a:lstStyle/>
          <a:p>
            <a:pPr algn="just">
              <a:lnSpc>
                <a:spcPct val="150000"/>
              </a:lnSpc>
            </a:pP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endParaRPr lang="en-US" sz="1000" dirty="0">
              <a:solidFill>
                <a:schemeClr val="bg2">
                  <a:lumMod val="50000"/>
                </a:schemeClr>
              </a:solidFill>
              <a:ea typeface="Times New Roman" panose="02020803070505020304" pitchFamily="18" charset="0"/>
            </a:endParaRPr>
          </a:p>
        </p:txBody>
      </p:sp>
      <p:sp>
        <p:nvSpPr>
          <p:cNvPr id="15"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6290945" y="5040630"/>
            <a:ext cx="1827530" cy="783590"/>
          </a:xfrm>
          <a:prstGeom prst="rect">
            <a:avLst/>
          </a:prstGeom>
        </p:spPr>
        <p:txBody>
          <a:bodyPr wrap="square">
            <a:spAutoFit/>
          </a:bodyPr>
          <a:lstStyle/>
          <a:p>
            <a:pPr algn="just">
              <a:lnSpc>
                <a:spcPct val="150000"/>
              </a:lnSpc>
            </a:pP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内容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r>
              <a:rPr lang="de-DE" sz="10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000" dirty="0">
                <a:solidFill>
                  <a:schemeClr val="bg1">
                    <a:lumMod val="50000"/>
                  </a:schemeClr>
                </a:solidFill>
                <a:latin typeface="微软雅黑" panose="020B0703020204020201" charset="-122"/>
                <a:ea typeface="微软雅黑" panose="020B0703020204020201" charset="-122"/>
                <a:sym typeface="+mn-ea"/>
              </a:rPr>
              <a:t>正文</a:t>
            </a:r>
            <a:r>
              <a:rPr lang="de-DE" sz="1000" dirty="0">
                <a:solidFill>
                  <a:schemeClr val="bg1">
                    <a:lumMod val="50000"/>
                  </a:schemeClr>
                </a:solidFill>
                <a:latin typeface="微软雅黑" panose="020B0703020204020201" charset="-122"/>
                <a:ea typeface="微软雅黑" panose="020B0703020204020201" charset="-122"/>
                <a:sym typeface="+mn-ea"/>
              </a:rPr>
              <a:t>容</a:t>
            </a:r>
            <a:r>
              <a:rPr lang="zh-CN" altLang="de-DE" sz="1000" dirty="0">
                <a:solidFill>
                  <a:schemeClr val="bg1">
                    <a:lumMod val="50000"/>
                  </a:schemeClr>
                </a:solidFill>
                <a:latin typeface="微软雅黑" panose="020B0703020204020201" charset="-122"/>
                <a:ea typeface="微软雅黑" panose="020B0703020204020201" charset="-122"/>
                <a:sym typeface="+mn-ea"/>
              </a:rPr>
              <a:t>。</a:t>
            </a:r>
            <a:endParaRPr lang="en-US" sz="1000" dirty="0">
              <a:solidFill>
                <a:schemeClr val="bg2">
                  <a:lumMod val="50000"/>
                </a:schemeClr>
              </a:solidFill>
              <a:ea typeface="Times New Roman" panose="020208030705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grpSp>
        <p:nvGrpSpPr>
          <p:cNvPr id="33" name="组合 32"/>
          <p:cNvGrpSpPr/>
          <p:nvPr/>
        </p:nvGrpSpPr>
        <p:grpSpPr>
          <a:xfrm>
            <a:off x="1180465" y="2150110"/>
            <a:ext cx="9834245" cy="2784475"/>
            <a:chOff x="2391" y="4035"/>
            <a:chExt cx="15487" cy="4385"/>
          </a:xfrm>
        </p:grpSpPr>
        <p:sp>
          <p:nvSpPr>
            <p:cNvPr id="8" name="圆角矩形 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7740" y="4035"/>
              <a:ext cx="4789" cy="1965"/>
            </a:xfrm>
            <a:prstGeom prst="roundRect">
              <a:avLst>
                <a:gd name="adj" fmla="val 7223"/>
              </a:avLst>
            </a:prstGeom>
            <a:solidFill>
              <a:schemeClr val="bg1"/>
            </a:solidFill>
            <a:ln w="127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9" name="圆角矩形 8"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2391" y="4035"/>
              <a:ext cx="3600" cy="4385"/>
            </a:xfrm>
            <a:prstGeom prst="roundRect">
              <a:avLst>
                <a:gd name="adj" fmla="val 6111"/>
              </a:avLst>
            </a:prstGeom>
            <a:solidFill>
              <a:srgbClr val="708E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800"/>
            </a:p>
          </p:txBody>
        </p:sp>
        <p:sp>
          <p:nvSpPr>
            <p:cNvPr id="10" name="圆角矩形 9"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7740" y="6455"/>
              <a:ext cx="4789" cy="1965"/>
            </a:xfrm>
            <a:prstGeom prst="roundRect">
              <a:avLst>
                <a:gd name="adj" fmla="val 7223"/>
              </a:avLst>
            </a:prstGeom>
            <a:solidFill>
              <a:schemeClr val="bg1"/>
            </a:solidFill>
            <a:ln w="127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2" name="圆角矩形 1"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14278" y="4035"/>
              <a:ext cx="3600" cy="4385"/>
            </a:xfrm>
            <a:prstGeom prst="roundRect">
              <a:avLst>
                <a:gd name="adj" fmla="val 6111"/>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800"/>
            </a:p>
          </p:txBody>
        </p:sp>
        <p:sp>
          <p:nvSpPr>
            <p:cNvPr id="3" name="左中括号 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6156" y="5225"/>
              <a:ext cx="1114" cy="2460"/>
            </a:xfrm>
            <a:prstGeom prst="leftBracket">
              <a:avLst>
                <a:gd name="adj" fmla="val 110374"/>
              </a:avLst>
            </a:prstGeom>
            <a:ln w="25400">
              <a:solidFill>
                <a:srgbClr val="0D37D4"/>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直接箭头连接符 1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12880" y="4980"/>
              <a:ext cx="1098"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12880" y="7320"/>
              <a:ext cx="1098"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3218" y="5693"/>
              <a:ext cx="1946" cy="1069"/>
            </a:xfrm>
            <a:prstGeom prst="rect">
              <a:avLst/>
            </a:prstGeom>
            <a:noFill/>
          </p:spPr>
          <p:txBody>
            <a:bodyPr wrap="square" lIns="0" tIns="36000" rIns="216000" bIns="36000" rtlCol="0" anchor="ctr">
              <a:spAutoFit/>
            </a:bodyPr>
            <a:lstStyle/>
            <a:p>
              <a:pPr algn="ctr" fontAlgn="base">
                <a:lnSpc>
                  <a:spcPct val="100000"/>
                </a:lnSpc>
                <a:spcBef>
                  <a:spcPct val="0"/>
                </a:spcBef>
                <a:spcAft>
                  <a:spcPts val="900"/>
                </a:spcAft>
                <a:tabLst>
                  <a:tab pos="180975" algn="l"/>
                </a:tabLst>
                <a:defRPr/>
              </a:pPr>
              <a:r>
                <a:rPr lang="zh-CN" altLang="en-US" sz="1600">
                  <a:solidFill>
                    <a:schemeClr val="bg1"/>
                  </a:solidFill>
                  <a:latin typeface="微软雅黑" panose="020B0703020204020201" charset="-122"/>
                  <a:ea typeface="微软雅黑" panose="020B0703020204020201" charset="-122"/>
                  <a:sym typeface="Arial" panose="020B0604020202020204" pitchFamily="34" charset="0"/>
                </a:rPr>
                <a:t>单击输入</a:t>
              </a:r>
            </a:p>
            <a:p>
              <a:pPr algn="ctr" fontAlgn="base">
                <a:lnSpc>
                  <a:spcPct val="100000"/>
                </a:lnSpc>
                <a:spcBef>
                  <a:spcPct val="0"/>
                </a:spcBef>
                <a:spcAft>
                  <a:spcPts val="900"/>
                </a:spcAft>
                <a:tabLst>
                  <a:tab pos="180975" algn="l"/>
                </a:tabLst>
                <a:defRPr/>
              </a:pPr>
              <a:r>
                <a:rPr lang="zh-CN" altLang="en-US" sz="1600">
                  <a:solidFill>
                    <a:schemeClr val="bg1"/>
                  </a:solidFill>
                  <a:latin typeface="微软雅黑" panose="020B0703020204020201" charset="-122"/>
                  <a:ea typeface="微软雅黑" panose="020B0703020204020201" charset="-122"/>
                  <a:sym typeface="Arial" panose="020B0604020202020204" pitchFamily="34" charset="0"/>
                </a:rPr>
                <a:t>内容</a:t>
              </a:r>
            </a:p>
          </p:txBody>
        </p:sp>
        <p:sp>
          <p:nvSpPr>
            <p:cNvPr id="5"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5289" y="5648"/>
              <a:ext cx="1946" cy="1162"/>
            </a:xfrm>
            <a:prstGeom prst="rect">
              <a:avLst/>
            </a:prstGeom>
            <a:noFill/>
          </p:spPr>
          <p:txBody>
            <a:bodyPr wrap="square" lIns="0" tIns="36000" rIns="216000" bIns="36000" rtlCol="0" anchor="ctr">
              <a:spAutoFit/>
            </a:bodyPr>
            <a:lstStyle/>
            <a:p>
              <a:pPr algn="ctr">
                <a:lnSpc>
                  <a:spcPct val="120000"/>
                </a:lnSpc>
                <a:spcBef>
                  <a:spcPts val="600"/>
                </a:spcBef>
              </a:pPr>
              <a:r>
                <a:rPr lang="zh-CN" altLang="de-DE" sz="1600" dirty="0">
                  <a:solidFill>
                    <a:schemeClr val="bg1"/>
                  </a:solidFill>
                  <a:latin typeface="微软雅黑" panose="020B0703020204020201" charset="-122"/>
                  <a:ea typeface="微软雅黑" panose="020B0703020204020201" charset="-122"/>
                  <a:sym typeface="+mn-ea"/>
                </a:rPr>
                <a:t>单击输入</a:t>
              </a:r>
            </a:p>
            <a:p>
              <a:pPr algn="ctr">
                <a:lnSpc>
                  <a:spcPct val="120000"/>
                </a:lnSpc>
                <a:spcBef>
                  <a:spcPts val="600"/>
                </a:spcBef>
              </a:pPr>
              <a:r>
                <a:rPr lang="zh-CN" altLang="de-DE" sz="1600" dirty="0">
                  <a:solidFill>
                    <a:schemeClr val="bg1"/>
                  </a:solidFill>
                  <a:latin typeface="微软雅黑" panose="020B0703020204020201" charset="-122"/>
                  <a:ea typeface="微软雅黑" panose="020B0703020204020201" charset="-122"/>
                  <a:sym typeface="+mn-ea"/>
                </a:rPr>
                <a:t>内容</a:t>
              </a:r>
            </a:p>
          </p:txBody>
        </p:sp>
        <p:sp>
          <p:nvSpPr>
            <p:cNvPr id="4"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8262" y="7075"/>
              <a:ext cx="3751" cy="725"/>
            </a:xfrm>
            <a:prstGeom prst="rect">
              <a:avLst/>
            </a:prstGeom>
          </p:spPr>
          <p:txBody>
            <a:bodyPr wrap="square">
              <a:spAutoFit/>
            </a:bodyPr>
            <a:lstStyle/>
            <a:p>
              <a:pPr algn="ctr"/>
              <a:r>
                <a:rPr sz="1200" dirty="0">
                  <a:solidFill>
                    <a:schemeClr val="tx1">
                      <a:lumMod val="50000"/>
                      <a:lumOff val="50000"/>
                    </a:schemeClr>
                  </a:solidFill>
                  <a:latin typeface="Microsoft YaHei Regular" panose="020B0703020204020201" charset="-122"/>
                  <a:ea typeface="Microsoft YaHei Regular" panose="020B0703020204020201" charset="-122"/>
                  <a:cs typeface="微软雅黑" panose="020B0703020204020201" charset="-122"/>
                  <a:sym typeface="Arial" panose="020B0604020202020204" pitchFamily="34" charset="0"/>
                </a:rPr>
                <a:t>单击输入内容</a:t>
              </a:r>
              <a:r>
                <a:rPr lang="en-US" sz="1200" dirty="0">
                  <a:solidFill>
                    <a:schemeClr val="tx1">
                      <a:lumMod val="50000"/>
                      <a:lumOff val="50000"/>
                    </a:schemeClr>
                  </a:solidFill>
                  <a:latin typeface="Microsoft YaHei Regular" panose="020B0703020204020201" charset="-122"/>
                  <a:ea typeface="Microsoft YaHei Regular" panose="020B0703020204020201" charset="-122"/>
                  <a:cs typeface="微软雅黑" panose="020B0703020204020201" charset="-122"/>
                  <a:sym typeface="Arial" panose="020B0604020202020204" pitchFamily="34" charset="0"/>
                </a:rPr>
                <a:t>,单击输入内容,单击输入内容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tx1">
                    <a:lumMod val="50000"/>
                    <a:lumOff val="50000"/>
                  </a:schemeClr>
                </a:solidFill>
                <a:latin typeface="Microsoft YaHei Regular" panose="020B0703020204020201" charset="-122"/>
                <a:ea typeface="Microsoft YaHei Regular" panose="020B0703020204020201" charset="-122"/>
                <a:cs typeface="微软雅黑" panose="020B0703020204020201" charset="-122"/>
                <a:sym typeface="Arial" panose="020B0604020202020204" pitchFamily="34" charset="0"/>
              </a:endParaRPr>
            </a:p>
          </p:txBody>
        </p:sp>
        <p:sp>
          <p:nvSpPr>
            <p:cNvPr id="23"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8332" y="4617"/>
              <a:ext cx="3485" cy="725"/>
            </a:xfrm>
            <a:prstGeom prst="rect">
              <a:avLst/>
            </a:prstGeom>
          </p:spPr>
          <p:txBody>
            <a:bodyPr wrap="square">
              <a:spAutoFit/>
            </a:bodyPr>
            <a:lstStyle/>
            <a:p>
              <a:pPr algn="ctr"/>
              <a:r>
                <a:rPr lang="zh-CN" altLang="en-US" sz="1200" dirty="0">
                  <a:solidFill>
                    <a:schemeClr val="tx1">
                      <a:lumMod val="50000"/>
                      <a:lumOff val="50000"/>
                    </a:schemeClr>
                  </a:solidFill>
                  <a:latin typeface="Microsoft YaHei Regular" panose="020B0703020204020201" charset="-122"/>
                  <a:ea typeface="Microsoft YaHei Regular" panose="020B0703020204020201" charset="-122"/>
                  <a:cs typeface="微软雅黑" panose="020B0703020204020201" charset="-122"/>
                  <a:sym typeface="Arial" panose="020B0604020202020204" pitchFamily="34" charset="0"/>
                </a:rPr>
                <a:t>单击输入内容</a:t>
              </a:r>
              <a:r>
                <a:rPr lang="en-US" altLang="zh-CN" sz="1200" dirty="0">
                  <a:solidFill>
                    <a:schemeClr val="tx1">
                      <a:lumMod val="50000"/>
                      <a:lumOff val="50000"/>
                    </a:schemeClr>
                  </a:solidFill>
                  <a:latin typeface="Microsoft YaHei Regular" panose="020B0703020204020201" charset="-122"/>
                  <a:ea typeface="Microsoft YaHei Regular" panose="020B0703020204020201" charset="-122"/>
                  <a:cs typeface="微软雅黑" panose="020B0703020204020201" charset="-122"/>
                  <a:sym typeface="Arial" panose="020B0604020202020204" pitchFamily="34" charset="0"/>
                </a:rPr>
                <a:t>,单击输入内容,单击输入内容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dirty="0">
                <a:solidFill>
                  <a:schemeClr val="tx1">
                    <a:lumMod val="50000"/>
                    <a:lumOff val="50000"/>
                  </a:schemeClr>
                </a:solidFill>
                <a:latin typeface="Microsoft YaHei Regular" panose="020B0703020204020201" charset="-122"/>
                <a:ea typeface="Microsoft YaHei Regular" panose="020B0703020204020201" charset="-122"/>
                <a:cs typeface="微软雅黑" panose="020B0703020204020201" charset="-122"/>
                <a:sym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grpSp>
        <p:nvGrpSpPr>
          <p:cNvPr id="6" name="组合 5"/>
          <p:cNvGrpSpPr/>
          <p:nvPr/>
        </p:nvGrpSpPr>
        <p:grpSpPr>
          <a:xfrm>
            <a:off x="1400810" y="1908175"/>
            <a:ext cx="9267190" cy="2922905"/>
            <a:chOff x="2206" y="3005"/>
            <a:chExt cx="14594" cy="4603"/>
          </a:xfrm>
        </p:grpSpPr>
        <p:sp>
          <p:nvSpPr>
            <p:cNvPr id="13" name="圆角矩形 1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3492" y="4872"/>
              <a:ext cx="12020" cy="2737"/>
            </a:xfrm>
            <a:prstGeom prst="roundRect">
              <a:avLst>
                <a:gd name="adj" fmla="val 50000"/>
              </a:avLst>
            </a:prstGeom>
            <a:solidFill>
              <a:srgbClr val="E9E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7271" y="4872"/>
              <a:ext cx="4462" cy="2737"/>
            </a:xfrm>
            <a:prstGeom prst="roundRect">
              <a:avLst>
                <a:gd name="adj" fmla="val 50000"/>
              </a:avLst>
            </a:prstGeom>
            <a:solidFill>
              <a:srgbClr val="99A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圆角矩形 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408" y="5664"/>
              <a:ext cx="2781" cy="1153"/>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0" noProof="0" dirty="0">
                  <a:ln>
                    <a:noFill/>
                  </a:ln>
                  <a:solidFill>
                    <a:schemeClr val="bg1"/>
                  </a:solidFill>
                  <a:effectLst/>
                  <a:uLnTx/>
                  <a:uFillTx/>
                  <a:latin typeface="Microsoft YaHei Regular" panose="020B0703020204020201" charset="-122"/>
                  <a:ea typeface="Microsoft YaHei Regular" panose="020B0703020204020201" charset="-122"/>
                  <a:sym typeface="+mn-ea"/>
                </a:rPr>
                <a:t>单击输入内容</a:t>
              </a:r>
            </a:p>
          </p:txBody>
        </p:sp>
        <p:sp>
          <p:nvSpPr>
            <p:cNvPr id="12" name="圆角矩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6279" y="5664"/>
              <a:ext cx="2781" cy="1153"/>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600" kern="0" noProof="0" dirty="0">
                  <a:ln>
                    <a:noFill/>
                  </a:ln>
                  <a:solidFill>
                    <a:schemeClr val="bg1"/>
                  </a:solidFill>
                  <a:effectLst/>
                  <a:uLnTx/>
                  <a:uFillTx/>
                  <a:latin typeface="Microsoft YaHei Regular" panose="020B0703020204020201" charset="-122"/>
                  <a:ea typeface="Microsoft YaHei Regular" panose="020B0703020204020201" charset="-122"/>
                  <a:cs typeface="Microsoft YaHei Regular" panose="020B0703020204020201" charset="-122"/>
                  <a:sym typeface="+mn-ea"/>
                </a:rPr>
                <a:t>单击输入内容</a:t>
              </a:r>
            </a:p>
          </p:txBody>
        </p:sp>
        <p:sp>
          <p:nvSpPr>
            <p:cNvPr id="17" name="圆角矩形 1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0149" y="5664"/>
              <a:ext cx="2781" cy="1153"/>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600" kern="0" noProof="0" dirty="0">
                  <a:ln>
                    <a:noFill/>
                  </a:ln>
                  <a:solidFill>
                    <a:schemeClr val="bg1"/>
                  </a:solidFill>
                  <a:effectLst/>
                  <a:uLnTx/>
                  <a:uFillTx/>
                  <a:latin typeface="Microsoft YaHei Regular" panose="020B0703020204020201" charset="-122"/>
                  <a:ea typeface="Microsoft YaHei Regular" panose="020B0703020204020201" charset="-122"/>
                  <a:sym typeface="+mn-ea"/>
                </a:rPr>
                <a:t>单击输入内容</a:t>
              </a:r>
            </a:p>
          </p:txBody>
        </p:sp>
        <p:sp>
          <p:nvSpPr>
            <p:cNvPr id="18" name="圆角矩形 17"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4019" y="5664"/>
              <a:ext cx="2781" cy="1153"/>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600" kern="0" noProof="0" dirty="0">
                  <a:ln>
                    <a:noFill/>
                  </a:ln>
                  <a:solidFill>
                    <a:schemeClr val="bg1"/>
                  </a:solidFill>
                  <a:effectLst/>
                  <a:uLnTx/>
                  <a:uFillTx/>
                  <a:latin typeface="Microsoft YaHei Regular" panose="020B0703020204020201" charset="-122"/>
                  <a:ea typeface="Microsoft YaHei Regular" panose="020B0703020204020201" charset="-122"/>
                  <a:sym typeface="+mn-ea"/>
                </a:rPr>
                <a:t>单击输入内容</a:t>
              </a:r>
            </a:p>
          </p:txBody>
        </p:sp>
        <p:cxnSp>
          <p:nvCxnSpPr>
            <p:cNvPr id="21" name="直接箭头连接符 20"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5281" y="6241"/>
              <a:ext cx="907"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9151" y="6241"/>
              <a:ext cx="907"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13021" y="6241"/>
              <a:ext cx="907"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0" name="文本框 19"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2206" y="3005"/>
              <a:ext cx="14595" cy="1016"/>
            </a:xfrm>
            <a:prstGeom prst="rect">
              <a:avLst/>
            </a:prstGeom>
            <a:noFill/>
          </p:spPr>
          <p:txBody>
            <a:bodyPr wrap="square">
              <a:spAutoFit/>
            </a:bodyPr>
            <a:lstStyle/>
            <a:p>
              <a:pPr>
                <a:lnSpc>
                  <a:spcPct val="150000"/>
                </a:lnSpc>
                <a:spcBef>
                  <a:spcPts val="600"/>
                </a:spcBef>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endParaRPr lang="en-US" altLang="zh-CN" sz="1200" dirty="0">
                <a:solidFill>
                  <a:schemeClr val="tx1">
                    <a:lumMod val="65000"/>
                    <a:lumOff val="35000"/>
                  </a:schemeClr>
                </a:solidFill>
                <a:latin typeface="Microsoft YaHei Regular" panose="020B0703020204020201" charset="-122"/>
                <a:ea typeface="Microsoft YaHei Regular" panose="020B0703020204020201" charset="-122"/>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grpSp>
        <p:nvGrpSpPr>
          <p:cNvPr id="16" name="组合 15"/>
          <p:cNvGrpSpPr/>
          <p:nvPr/>
        </p:nvGrpSpPr>
        <p:grpSpPr>
          <a:xfrm>
            <a:off x="1482725" y="1946275"/>
            <a:ext cx="9230995" cy="3495675"/>
            <a:chOff x="2391" y="3146"/>
            <a:chExt cx="14537" cy="5505"/>
          </a:xfrm>
        </p:grpSpPr>
        <p:sp>
          <p:nvSpPr>
            <p:cNvPr id="9" name="椭圆 8"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2899" y="3531"/>
              <a:ext cx="3402" cy="3402"/>
            </a:xfrm>
            <a:prstGeom prst="ellipse">
              <a:avLst/>
            </a:prstGeom>
            <a:solidFill>
              <a:schemeClr val="bg1"/>
            </a:solidFill>
            <a:ln w="1905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2000" dirty="0">
                <a:solidFill>
                  <a:srgbClr val="1043EF"/>
                </a:solidFill>
                <a:latin typeface="Microsoft YaHei Regular" panose="020B0703020204020201" charset="-122"/>
                <a:ea typeface="Microsoft YaHei Regular" panose="020B0703020204020201" charset="-122"/>
                <a:sym typeface="+mn-ea"/>
              </a:endParaRPr>
            </a:p>
            <a:p>
              <a:pPr algn="ctr"/>
              <a:r>
                <a:rPr lang="zh-CN" altLang="en-US" sz="1600" dirty="0">
                  <a:solidFill>
                    <a:schemeClr val="tx1"/>
                  </a:solidFill>
                  <a:latin typeface="微软雅黑" panose="020B0703020204020201" charset="-122"/>
                  <a:ea typeface="微软雅黑" panose="020B0703020204020201" charset="-122"/>
                  <a:cs typeface="Microsoft YaHei Regular" panose="020B0703020204020201" charset="-122"/>
                  <a:sym typeface="+mn-ea"/>
                </a:rPr>
                <a:t>单击输入内容</a:t>
              </a:r>
            </a:p>
          </p:txBody>
        </p:sp>
        <p:sp>
          <p:nvSpPr>
            <p:cNvPr id="10" name="椭圆 9"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7929" y="3531"/>
              <a:ext cx="3402" cy="3402"/>
            </a:xfrm>
            <a:prstGeom prst="ellipse">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solidFill>
                  <a:schemeClr val="bg1"/>
                </a:solidFill>
                <a:latin typeface="Microsoft YaHei Regular" panose="020B0703020204020201" charset="-122"/>
                <a:ea typeface="Microsoft YaHei Regular" panose="020B0703020204020201" charset="-122"/>
                <a:sym typeface="+mn-ea"/>
              </a:endParaRPr>
            </a:p>
            <a:p>
              <a:pPr algn="ctr">
                <a:lnSpc>
                  <a:spcPct val="100000"/>
                </a:lnSpc>
              </a:pPr>
              <a:r>
                <a:rPr lang="zh-CN" altLang="en-US" sz="1600" dirty="0">
                  <a:latin typeface="微软雅黑" panose="020B0703020204020201" charset="-122"/>
                  <a:ea typeface="微软雅黑" panose="020B0703020204020201" charset="-122"/>
                  <a:cs typeface="Microsoft YaHei Regular" panose="020B0703020204020201" charset="-122"/>
                  <a:sym typeface="+mn-ea"/>
                </a:rPr>
                <a:t>单击输入内容</a:t>
              </a:r>
            </a:p>
          </p:txBody>
        </p:sp>
        <p:sp>
          <p:nvSpPr>
            <p:cNvPr id="2" name="椭圆 1"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12957" y="3531"/>
              <a:ext cx="3402" cy="3402"/>
            </a:xfrm>
            <a:prstGeom prst="ellipse">
              <a:avLst/>
            </a:prstGeom>
            <a:solidFill>
              <a:schemeClr val="bg1"/>
            </a:solidFill>
            <a:ln w="1905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600" dirty="0">
                <a:solidFill>
                  <a:schemeClr val="tx1"/>
                </a:solidFill>
                <a:latin typeface="Microsoft YaHei Regular" panose="020B0703020204020201" charset="-122"/>
                <a:ea typeface="Microsoft YaHei Regular" panose="020B0703020204020201" charset="-122"/>
                <a:sym typeface="+mn-ea"/>
              </a:endParaRPr>
            </a:p>
            <a:p>
              <a:pPr algn="ctr"/>
              <a:r>
                <a:rPr lang="zh-CN" altLang="en-US" sz="1600" dirty="0">
                  <a:solidFill>
                    <a:schemeClr val="tx1"/>
                  </a:solidFill>
                  <a:latin typeface="Microsoft YaHei Regular" panose="020B0703020204020201" charset="-122"/>
                  <a:ea typeface="Microsoft YaHei Regular" panose="020B0703020204020201" charset="-122"/>
                  <a:cs typeface="Microsoft YaHei Regular" panose="020B0703020204020201" charset="-122"/>
                  <a:sym typeface="+mn-ea"/>
                </a:rPr>
                <a:t>单击输入内容</a:t>
              </a:r>
            </a:p>
          </p:txBody>
        </p:sp>
        <p:sp>
          <p:nvSpPr>
            <p:cNvPr id="3" name="圆角矩形 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391" y="3146"/>
              <a:ext cx="14537" cy="4171"/>
            </a:xfrm>
            <a:prstGeom prst="roundRect">
              <a:avLst>
                <a:gd name="adj" fmla="val 50000"/>
              </a:avLst>
            </a:prstGeom>
            <a:no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加号 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6785" y="4902"/>
              <a:ext cx="660" cy="660"/>
            </a:xfrm>
            <a:prstGeom prst="mathPlus">
              <a:avLst>
                <a:gd name="adj1" fmla="val 6853"/>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加号 1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1814" y="4902"/>
              <a:ext cx="660" cy="660"/>
            </a:xfrm>
            <a:prstGeom prst="mathPlus">
              <a:avLst>
                <a:gd name="adj1" fmla="val 6853"/>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ype Tit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4331" y="4443"/>
              <a:ext cx="710" cy="564"/>
            </a:xfrm>
            <a:prstGeom prst="rect">
              <a:avLst/>
            </a:prstGeom>
            <a:noFill/>
            <a:ln w="12700" cap="flat">
              <a:noFill/>
              <a:miter lim="400000"/>
            </a:ln>
            <a:effectLst/>
          </p:spPr>
          <p:txBody>
            <a:bodyPr wrap="square" lIns="25400" tIns="25400" rIns="25400" bIns="25400"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en-US" sz="2000" b="1" dirty="0">
                  <a:solidFill>
                    <a:srgbClr val="0D37D4"/>
                  </a:solidFill>
                  <a:latin typeface="Microsoft YaHei Bold" panose="020B0703020204020201" charset="-122"/>
                  <a:ea typeface="Microsoft YaHei Bold" panose="020B0703020204020201" charset="-122"/>
                </a:rPr>
                <a:t>01</a:t>
              </a:r>
              <a:r>
                <a:rPr lang="en-US" sz="2000" b="1" dirty="0">
                  <a:solidFill>
                    <a:srgbClr val="1043EF"/>
                  </a:solidFill>
                  <a:latin typeface="Microsoft YaHei Bold" panose="020B0703020204020201" charset="-122"/>
                  <a:ea typeface="Microsoft YaHei Bold" panose="020B0703020204020201" charset="-122"/>
                </a:rPr>
                <a:t> </a:t>
              </a:r>
            </a:p>
          </p:txBody>
        </p:sp>
        <p:sp>
          <p:nvSpPr>
            <p:cNvPr id="5" name="Type Tit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9290" y="4411"/>
              <a:ext cx="710" cy="564"/>
            </a:xfrm>
            <a:prstGeom prst="rect">
              <a:avLst/>
            </a:prstGeom>
            <a:noFill/>
            <a:ln w="12700" cap="flat">
              <a:noFill/>
              <a:miter lim="400000"/>
            </a:ln>
            <a:effectLst/>
          </p:spPr>
          <p:txBody>
            <a:bodyPr wrap="square" lIns="25400" tIns="25400" rIns="25400" bIns="25400"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en-US" sz="2000" b="1" dirty="0">
                  <a:solidFill>
                    <a:schemeClr val="bg1"/>
                  </a:solidFill>
                  <a:latin typeface="Microsoft YaHei Bold" panose="020B0703020204020201" charset="-122"/>
                  <a:ea typeface="Microsoft YaHei Bold" panose="020B0703020204020201" charset="-122"/>
                </a:rPr>
                <a:t>02 </a:t>
              </a:r>
            </a:p>
          </p:txBody>
        </p:sp>
        <p:sp>
          <p:nvSpPr>
            <p:cNvPr id="8" name="Type Tit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14363" y="4411"/>
              <a:ext cx="710" cy="564"/>
            </a:xfrm>
            <a:prstGeom prst="rect">
              <a:avLst/>
            </a:prstGeom>
            <a:noFill/>
            <a:ln w="12700" cap="flat">
              <a:noFill/>
              <a:miter lim="400000"/>
            </a:ln>
            <a:effectLst/>
          </p:spPr>
          <p:txBody>
            <a:bodyPr wrap="square" lIns="25400" tIns="25400" rIns="25400" bIns="25400"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en-US" sz="2000" b="1" dirty="0">
                  <a:solidFill>
                    <a:srgbClr val="0D37D4"/>
                  </a:solidFill>
                  <a:latin typeface="Microsoft YaHei Bold" panose="020B0703020204020201" charset="-122"/>
                  <a:ea typeface="Microsoft YaHei Bold" panose="020B0703020204020201" charset="-122"/>
                </a:rPr>
                <a:t>03</a:t>
              </a:r>
              <a:r>
                <a:rPr lang="en-US" sz="2000" b="1" dirty="0">
                  <a:solidFill>
                    <a:srgbClr val="1043EF"/>
                  </a:solidFill>
                  <a:latin typeface="Microsoft YaHei Bold" panose="020B0703020204020201" charset="-122"/>
                  <a:ea typeface="Microsoft YaHei Bold" panose="020B0703020204020201" charset="-122"/>
                </a:rPr>
                <a:t> </a:t>
              </a:r>
            </a:p>
          </p:txBody>
        </p:sp>
        <p:sp>
          <p:nvSpPr>
            <p:cNvPr id="15"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2825" y="7635"/>
              <a:ext cx="3477" cy="1016"/>
            </a:xfrm>
            <a:prstGeom prst="rect">
              <a:avLst/>
            </a:prstGeom>
          </p:spPr>
          <p:txBody>
            <a:bodyPr wrap="square">
              <a:spAutoFit/>
            </a:bodyPr>
            <a:lstStyle/>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25"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7929" y="7571"/>
              <a:ext cx="3477" cy="1016"/>
            </a:xfrm>
            <a:prstGeom prst="rect">
              <a:avLst/>
            </a:prstGeom>
          </p:spPr>
          <p:txBody>
            <a:bodyPr wrap="square">
              <a:spAutoFit/>
            </a:bodyPr>
            <a:lstStyle/>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26"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12980" y="7635"/>
              <a:ext cx="3477" cy="1016"/>
            </a:xfrm>
            <a:prstGeom prst="rect">
              <a:avLst/>
            </a:prstGeom>
          </p:spPr>
          <p:txBody>
            <a:bodyPr wrap="square">
              <a:spAutoFit/>
            </a:bodyPr>
            <a:lstStyle/>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grpSp>
        <p:nvGrpSpPr>
          <p:cNvPr id="6" name="组合 5"/>
          <p:cNvGrpSpPr/>
          <p:nvPr/>
        </p:nvGrpSpPr>
        <p:grpSpPr>
          <a:xfrm>
            <a:off x="1651000" y="2381250"/>
            <a:ext cx="9112885" cy="2519680"/>
            <a:chOff x="2842" y="3750"/>
            <a:chExt cx="14351" cy="3968"/>
          </a:xfrm>
        </p:grpSpPr>
        <p:sp>
          <p:nvSpPr>
            <p:cNvPr id="7" name="圆角矩形 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842" y="4735"/>
              <a:ext cx="3970" cy="1153"/>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latin typeface="Microsoft YaHei Regular" panose="020B0703020204020201" charset="-122"/>
                  <a:ea typeface="Microsoft YaHei Regular" panose="020B0703020204020201" charset="-122"/>
                  <a:sym typeface="+mn-ea"/>
                </a:rPr>
                <a:t>单击输入</a:t>
              </a:r>
              <a:r>
                <a:rPr lang="zh-CN" altLang="de-DE" sz="1400" dirty="0">
                  <a:solidFill>
                    <a:schemeClr val="bg1"/>
                  </a:solidFill>
                  <a:latin typeface="Microsoft YaHei Regular" panose="020B0703020204020201" charset="-122"/>
                  <a:ea typeface="Microsoft YaHei Regular" panose="020B0703020204020201" charset="-122"/>
                  <a:sym typeface="+mn-ea"/>
                </a:rPr>
                <a:t>正文</a:t>
              </a:r>
              <a:r>
                <a:rPr lang="de-DE" sz="1400" dirty="0">
                  <a:solidFill>
                    <a:schemeClr val="bg1"/>
                  </a:solidFill>
                  <a:latin typeface="Microsoft YaHei Regular" panose="020B0703020204020201" charset="-122"/>
                  <a:ea typeface="Microsoft YaHei Regular" panose="020B0703020204020201" charset="-122"/>
                  <a:sym typeface="+mn-ea"/>
                </a:rPr>
                <a:t>内</a:t>
              </a:r>
              <a:r>
                <a:rPr lang="zh-CN" altLang="de-DE" sz="1400" dirty="0">
                  <a:solidFill>
                    <a:schemeClr val="bg1"/>
                  </a:solidFill>
                  <a:latin typeface="Microsoft YaHei Regular" panose="020B0703020204020201" charset="-122"/>
                  <a:ea typeface="Microsoft YaHei Regular" panose="020B0703020204020201" charset="-122"/>
                  <a:sym typeface="+mn-ea"/>
                </a:rPr>
                <a:t>容</a:t>
              </a:r>
              <a:endParaRPr lang="en-US" sz="1400" dirty="0"/>
            </a:p>
          </p:txBody>
        </p:sp>
        <p:sp>
          <p:nvSpPr>
            <p:cNvPr id="12" name="圆角矩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8032" y="4735"/>
              <a:ext cx="3970" cy="1153"/>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latin typeface="Microsoft YaHei Regular" panose="020B0703020204020201" charset="-122"/>
                  <a:ea typeface="Microsoft YaHei Regular" panose="020B0703020204020201" charset="-122"/>
                  <a:sym typeface="+mn-ea"/>
                </a:rPr>
                <a:t>单击输入</a:t>
              </a:r>
              <a:r>
                <a:rPr lang="zh-CN" altLang="de-DE" sz="1400" dirty="0">
                  <a:solidFill>
                    <a:schemeClr val="bg1"/>
                  </a:solidFill>
                  <a:latin typeface="Microsoft YaHei Regular" panose="020B0703020204020201" charset="-122"/>
                  <a:ea typeface="Microsoft YaHei Regular" panose="020B0703020204020201" charset="-122"/>
                  <a:sym typeface="+mn-ea"/>
                </a:rPr>
                <a:t>正文</a:t>
              </a:r>
              <a:r>
                <a:rPr lang="de-DE" sz="1400" dirty="0">
                  <a:solidFill>
                    <a:schemeClr val="bg1"/>
                  </a:solidFill>
                  <a:latin typeface="Microsoft YaHei Regular" panose="020B0703020204020201" charset="-122"/>
                  <a:ea typeface="Microsoft YaHei Regular" panose="020B0703020204020201" charset="-122"/>
                  <a:sym typeface="+mn-ea"/>
                </a:rPr>
                <a:t>内</a:t>
              </a:r>
              <a:r>
                <a:rPr lang="zh-CN" altLang="de-DE" sz="1400" dirty="0">
                  <a:solidFill>
                    <a:schemeClr val="bg1"/>
                  </a:solidFill>
                  <a:latin typeface="Microsoft YaHei Regular" panose="020B0703020204020201" charset="-122"/>
                  <a:ea typeface="Microsoft YaHei Regular" panose="020B0703020204020201" charset="-122"/>
                  <a:sym typeface="+mn-ea"/>
                </a:rPr>
                <a:t>容</a:t>
              </a:r>
              <a:r>
                <a:rPr lang="en-US" sz="1400" dirty="0"/>
                <a:t> </a:t>
              </a:r>
            </a:p>
          </p:txBody>
        </p:sp>
        <p:sp>
          <p:nvSpPr>
            <p:cNvPr id="13" name="圆角矩形 1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3223" y="4735"/>
              <a:ext cx="3970" cy="1153"/>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latin typeface="Microsoft YaHei Regular" panose="020B0703020204020201" charset="-122"/>
                  <a:ea typeface="Microsoft YaHei Regular" panose="020B0703020204020201" charset="-122"/>
                  <a:sym typeface="+mn-ea"/>
                </a:rPr>
                <a:t>单击输入</a:t>
              </a:r>
              <a:r>
                <a:rPr lang="zh-CN" altLang="de-DE" sz="1400" dirty="0">
                  <a:solidFill>
                    <a:schemeClr val="bg1"/>
                  </a:solidFill>
                  <a:latin typeface="Microsoft YaHei Regular" panose="020B0703020204020201" charset="-122"/>
                  <a:ea typeface="Microsoft YaHei Regular" panose="020B0703020204020201" charset="-122"/>
                  <a:sym typeface="+mn-ea"/>
                </a:rPr>
                <a:t>正文</a:t>
              </a:r>
              <a:r>
                <a:rPr lang="de-DE" sz="1400" dirty="0">
                  <a:solidFill>
                    <a:schemeClr val="bg1"/>
                  </a:solidFill>
                  <a:latin typeface="Microsoft YaHei Regular" panose="020B0703020204020201" charset="-122"/>
                  <a:ea typeface="Microsoft YaHei Regular" panose="020B0703020204020201" charset="-122"/>
                  <a:sym typeface="+mn-ea"/>
                </a:rPr>
                <a:t>内</a:t>
              </a:r>
              <a:r>
                <a:rPr lang="zh-CN" altLang="de-DE" sz="1400" dirty="0">
                  <a:solidFill>
                    <a:schemeClr val="bg1"/>
                  </a:solidFill>
                  <a:latin typeface="Microsoft YaHei Regular" panose="020B0703020204020201" charset="-122"/>
                  <a:ea typeface="Microsoft YaHei Regular" panose="020B0703020204020201" charset="-122"/>
                  <a:sym typeface="+mn-ea"/>
                </a:rPr>
                <a:t>容</a:t>
              </a:r>
              <a:endParaRPr lang="en-US" sz="1400" dirty="0"/>
            </a:p>
          </p:txBody>
        </p:sp>
        <p:sp>
          <p:nvSpPr>
            <p:cNvPr id="17" name="圆角矩形 1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842" y="6565"/>
              <a:ext cx="3970" cy="1153"/>
            </a:xfrm>
            <a:prstGeom prst="roundRect">
              <a:avLst>
                <a:gd name="adj" fmla="val 50000"/>
              </a:avLst>
            </a:prstGeom>
            <a:noFill/>
            <a:ln>
              <a:solidFill>
                <a:srgbClr val="0D37D4"/>
              </a:solidFill>
            </a:ln>
            <a:effectLst>
              <a:outerShdw blurRad="533400" dist="63500" dir="3000000" sx="107000" sy="107000" algn="tl" rotWithShape="0">
                <a:schemeClr val="accent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内</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容</a:t>
              </a:r>
            </a:p>
          </p:txBody>
        </p:sp>
        <p:sp>
          <p:nvSpPr>
            <p:cNvPr id="18" name="圆角矩形 17"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8032" y="6565"/>
              <a:ext cx="3970" cy="1153"/>
            </a:xfrm>
            <a:prstGeom prst="roundRect">
              <a:avLst>
                <a:gd name="adj" fmla="val 50000"/>
              </a:avLst>
            </a:prstGeom>
            <a:noFill/>
            <a:ln>
              <a:solidFill>
                <a:srgbClr val="0D37D4"/>
              </a:solidFill>
            </a:ln>
            <a:effectLst>
              <a:outerShdw blurRad="533400" dist="63500" dir="3000000" sx="107000" sy="107000" algn="tl" rotWithShape="0">
                <a:schemeClr val="accent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内</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容</a:t>
              </a:r>
            </a:p>
          </p:txBody>
        </p:sp>
        <p:sp>
          <p:nvSpPr>
            <p:cNvPr id="19" name="圆角矩形 18"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3222" y="6565"/>
              <a:ext cx="3970" cy="1153"/>
            </a:xfrm>
            <a:prstGeom prst="roundRect">
              <a:avLst>
                <a:gd name="adj" fmla="val 50000"/>
              </a:avLst>
            </a:prstGeom>
            <a:noFill/>
            <a:ln>
              <a:solidFill>
                <a:srgbClr val="0D37D4"/>
              </a:solidFill>
            </a:ln>
            <a:effectLst>
              <a:outerShdw blurRad="533400" dist="63500" dir="3000000" sx="107000" sy="107000" algn="tl" rotWithShape="0">
                <a:schemeClr val="accent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400" dirty="0">
                  <a:solidFill>
                    <a:schemeClr val="bg1">
                      <a:lumMod val="50000"/>
                    </a:schemeClr>
                  </a:solidFill>
                  <a:latin typeface="Microsoft YaHei Regular" panose="020B0703020204020201" charset="-122"/>
                  <a:ea typeface="Microsoft YaHei Regular" panose="020B0703020204020201" charset="-122"/>
                  <a:sym typeface="+mn-ea"/>
                </a:rPr>
                <a:t>内</a:t>
              </a:r>
              <a:r>
                <a:rPr lang="zh-CN" altLang="de-DE" sz="1400" dirty="0">
                  <a:solidFill>
                    <a:schemeClr val="bg1">
                      <a:lumMod val="50000"/>
                    </a:schemeClr>
                  </a:solidFill>
                  <a:latin typeface="Microsoft YaHei Regular" panose="020B0703020204020201" charset="-122"/>
                  <a:ea typeface="Microsoft YaHei Regular" panose="020B0703020204020201" charset="-122"/>
                  <a:sym typeface="+mn-ea"/>
                </a:rPr>
                <a:t>容</a:t>
              </a:r>
              <a:endParaRPr lang="en-US" sz="1400" dirty="0">
                <a:solidFill>
                  <a:schemeClr val="accent1"/>
                </a:solidFill>
              </a:endParaRPr>
            </a:p>
          </p:txBody>
        </p:sp>
        <p:sp>
          <p:nvSpPr>
            <p:cNvPr id="20" name="文本框 19"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3301" y="3750"/>
              <a:ext cx="2697" cy="531"/>
            </a:xfrm>
            <a:prstGeom prst="rect">
              <a:avLst/>
            </a:prstGeom>
            <a:noFill/>
          </p:spPr>
          <p:txBody>
            <a:bodyPr wrap="none" rtlCol="0">
              <a:spAutoFit/>
            </a:bodyPr>
            <a:lstStyle/>
            <a:p>
              <a:pPr algn="ctr"/>
              <a:r>
                <a:rPr lang="en-US" altLang="zh-CN" sz="1600" b="1"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01 </a:t>
              </a:r>
              <a:r>
                <a:rPr lang="zh-CN" altLang="en-US" sz="1600" dirty="0">
                  <a:latin typeface="Microsoft YaHei Regular" panose="020B0703020204020201" charset="-122"/>
                  <a:ea typeface="Microsoft YaHei Regular" panose="020B0703020204020201" charset="-122"/>
                  <a:sym typeface="+mn-ea"/>
                </a:rPr>
                <a:t>单击输入内容</a:t>
              </a:r>
            </a:p>
          </p:txBody>
        </p:sp>
        <p:cxnSp>
          <p:nvCxnSpPr>
            <p:cNvPr id="21" name="直接箭头连接符 20"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a:stCxn id="7" idx="2"/>
              <a:endCxn id="17" idx="0"/>
            </p:cNvCxnSpPr>
            <p:nvPr/>
          </p:nvCxnSpPr>
          <p:spPr>
            <a:xfrm>
              <a:off x="4826" y="5888"/>
              <a:ext cx="0" cy="677"/>
            </a:xfrm>
            <a:prstGeom prst="straightConnector1">
              <a:avLst/>
            </a:prstGeom>
            <a:ln>
              <a:solidFill>
                <a:srgbClr val="1043E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10017" y="5888"/>
              <a:ext cx="0" cy="677"/>
            </a:xfrm>
            <a:prstGeom prst="straightConnector1">
              <a:avLst/>
            </a:prstGeom>
            <a:ln>
              <a:solidFill>
                <a:srgbClr val="1043E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a:stCxn id="13" idx="2"/>
              <a:endCxn id="19" idx="0"/>
            </p:cNvCxnSpPr>
            <p:nvPr/>
          </p:nvCxnSpPr>
          <p:spPr>
            <a:xfrm flipH="1">
              <a:off x="15207" y="5888"/>
              <a:ext cx="1" cy="677"/>
            </a:xfrm>
            <a:prstGeom prst="straightConnector1">
              <a:avLst/>
            </a:prstGeom>
            <a:ln>
              <a:solidFill>
                <a:srgbClr val="1043EF"/>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8562" y="3750"/>
              <a:ext cx="2697" cy="531"/>
            </a:xfrm>
            <a:prstGeom prst="rect">
              <a:avLst/>
            </a:prstGeom>
            <a:noFill/>
          </p:spPr>
          <p:txBody>
            <a:bodyPr wrap="none" rtlCol="0">
              <a:spAutoFit/>
            </a:bodyPr>
            <a:lstStyle/>
            <a:p>
              <a:pPr algn="ctr"/>
              <a:r>
                <a:rPr lang="en-US" altLang="zh-CN" sz="1600" b="1"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02 </a:t>
              </a:r>
              <a:r>
                <a:rPr lang="zh-CN" altLang="en-US" sz="1600" dirty="0">
                  <a:latin typeface="Microsoft YaHei Regular" panose="020B0703020204020201" charset="-122"/>
                  <a:ea typeface="Microsoft YaHei Regular" panose="020B0703020204020201" charset="-122"/>
                  <a:sym typeface="+mn-ea"/>
                </a:rPr>
                <a:t>单击输入内容</a:t>
              </a:r>
            </a:p>
          </p:txBody>
        </p:sp>
        <p:sp>
          <p:nvSpPr>
            <p:cNvPr id="27" name="文本框 2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13858" y="3750"/>
              <a:ext cx="2697" cy="531"/>
            </a:xfrm>
            <a:prstGeom prst="rect">
              <a:avLst/>
            </a:prstGeom>
            <a:noFill/>
          </p:spPr>
          <p:txBody>
            <a:bodyPr wrap="none" rtlCol="0">
              <a:spAutoFit/>
            </a:bodyPr>
            <a:lstStyle/>
            <a:p>
              <a:pPr algn="ctr"/>
              <a:r>
                <a:rPr lang="en-US" altLang="zh-CN" sz="1600" b="1"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03 </a:t>
              </a:r>
              <a:r>
                <a:rPr lang="zh-CN" altLang="en-US" sz="1600" dirty="0">
                  <a:latin typeface="Microsoft YaHei Regular" panose="020B0703020204020201" charset="-122"/>
                  <a:ea typeface="Microsoft YaHei Regular" panose="020B0703020204020201" charset="-122"/>
                  <a:sym typeface="+mn-ea"/>
                </a:rPr>
                <a:t>单击输入内容</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grpSp>
        <p:nvGrpSpPr>
          <p:cNvPr id="2" name="组合 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GrpSpPr/>
          <p:nvPr/>
        </p:nvGrpSpPr>
        <p:grpSpPr>
          <a:xfrm>
            <a:off x="2641600" y="1450822"/>
            <a:ext cx="6908800" cy="4605867"/>
            <a:chOff x="3396000" y="1629000"/>
            <a:chExt cx="5400000" cy="3600000"/>
          </a:xfrm>
        </p:grpSpPr>
        <p:sp>
          <p:nvSpPr>
            <p:cNvPr id="4" name="椭圆 3"/>
            <p:cNvSpPr>
              <a:spLocks noChangeAspect="1"/>
            </p:cNvSpPr>
            <p:nvPr/>
          </p:nvSpPr>
          <p:spPr>
            <a:xfrm>
              <a:off x="4296000" y="1629000"/>
              <a:ext cx="3600000" cy="3600000"/>
            </a:xfrm>
            <a:prstGeom prst="ellipse">
              <a:avLst/>
            </a:prstGeom>
            <a:solidFill>
              <a:srgbClr val="1043E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椭圆 4"/>
            <p:cNvSpPr>
              <a:spLocks noChangeAspect="1"/>
            </p:cNvSpPr>
            <p:nvPr/>
          </p:nvSpPr>
          <p:spPr>
            <a:xfrm>
              <a:off x="4836000" y="2161555"/>
              <a:ext cx="2520000" cy="2520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 name="椭圆 2"/>
            <p:cNvSpPr>
              <a:spLocks noChangeAspect="1"/>
            </p:cNvSpPr>
            <p:nvPr/>
          </p:nvSpPr>
          <p:spPr>
            <a:xfrm>
              <a:off x="5376000" y="2709000"/>
              <a:ext cx="1440000" cy="14400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椭圆 7"/>
            <p:cNvSpPr>
              <a:spLocks noChangeAspect="1"/>
            </p:cNvSpPr>
            <p:nvPr/>
          </p:nvSpPr>
          <p:spPr>
            <a:xfrm>
              <a:off x="3396000" y="2709000"/>
              <a:ext cx="1440000" cy="1440000"/>
            </a:xfrm>
            <a:prstGeom prst="ellipse">
              <a:avLst/>
            </a:prstGeom>
            <a:solidFill>
              <a:schemeClr val="bg1"/>
            </a:solidFill>
            <a:ln w="19050" cmpd="sng">
              <a:solidFill>
                <a:srgbClr val="708EF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p>
              <a:pPr algn="ctr"/>
              <a:r>
                <a:rPr lang="zh-CN" altLang="en-US" sz="1600" dirty="0">
                  <a:solidFill>
                    <a:prstClr val="black">
                      <a:lumMod val="85000"/>
                      <a:lumOff val="15000"/>
                    </a:prstClr>
                  </a:solidFill>
                  <a:latin typeface="微软雅黑" panose="020B0703020204020201" charset="-122"/>
                  <a:ea typeface="微软雅黑" panose="020B0703020204020201" charset="-122"/>
                  <a:sym typeface="微软雅黑" panose="020B0703020204020201" charset="-122"/>
                </a:rPr>
                <a:t>单击输入</a:t>
              </a:r>
            </a:p>
            <a:p>
              <a:pPr algn="ctr"/>
              <a:r>
                <a:rPr lang="zh-CN" altLang="en-US" sz="1600" dirty="0">
                  <a:solidFill>
                    <a:prstClr val="black">
                      <a:lumMod val="85000"/>
                      <a:lumOff val="15000"/>
                    </a:prstClr>
                  </a:solidFill>
                  <a:latin typeface="微软雅黑" panose="020B0703020204020201" charset="-122"/>
                  <a:ea typeface="微软雅黑" panose="020B0703020204020201" charset="-122"/>
                  <a:sym typeface="微软雅黑" panose="020B0703020204020201" charset="-122"/>
                </a:rPr>
                <a:t>内容</a:t>
              </a:r>
            </a:p>
          </p:txBody>
        </p:sp>
        <p:sp>
          <p:nvSpPr>
            <p:cNvPr id="9" name="椭圆 8"/>
            <p:cNvSpPr>
              <a:spLocks noChangeAspect="1"/>
            </p:cNvSpPr>
            <p:nvPr/>
          </p:nvSpPr>
          <p:spPr>
            <a:xfrm>
              <a:off x="7356000" y="2709000"/>
              <a:ext cx="1440000" cy="1440000"/>
            </a:xfrm>
            <a:prstGeom prst="ellipse">
              <a:avLst/>
            </a:prstGeom>
            <a:solidFill>
              <a:schemeClr val="bg1"/>
            </a:solidFill>
            <a:ln w="19050" cmpd="sng">
              <a:solidFill>
                <a:srgbClr val="708EF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p>
              <a:pPr algn="ctr">
                <a:lnSpc>
                  <a:spcPct val="120000"/>
                </a:lnSpc>
              </a:pPr>
              <a:r>
                <a:rPr lang="zh-CN" altLang="en-US" sz="1600" dirty="0">
                  <a:solidFill>
                    <a:schemeClr val="tx1"/>
                  </a:solidFill>
                  <a:latin typeface="微软雅黑" panose="020B0703020204020201" charset="-122"/>
                  <a:ea typeface="微软雅黑" panose="020B0703020204020201" charset="-122"/>
                  <a:sym typeface="微软雅黑" panose="020B0703020204020201" charset="-122"/>
                </a:rPr>
                <a:t>单击输入</a:t>
              </a:r>
            </a:p>
            <a:p>
              <a:pPr algn="ctr">
                <a:lnSpc>
                  <a:spcPct val="120000"/>
                </a:lnSpc>
              </a:pPr>
              <a:r>
                <a:rPr lang="zh-CN" altLang="en-US" sz="1600" dirty="0">
                  <a:solidFill>
                    <a:schemeClr val="tx1"/>
                  </a:solidFill>
                  <a:latin typeface="微软雅黑" panose="020B0703020204020201" charset="-122"/>
                  <a:ea typeface="微软雅黑" panose="020B0703020204020201" charset="-122"/>
                  <a:sym typeface="微软雅黑" panose="020B0703020204020201" charset="-122"/>
                </a:rPr>
                <a:t>内容</a:t>
              </a:r>
            </a:p>
          </p:txBody>
        </p:sp>
        <p:sp>
          <p:nvSpPr>
            <p:cNvPr id="10" name="矩形 9"/>
            <p:cNvSpPr/>
            <p:nvPr/>
          </p:nvSpPr>
          <p:spPr>
            <a:xfrm>
              <a:off x="5423482" y="3171077"/>
              <a:ext cx="1344540" cy="504265"/>
            </a:xfrm>
            <a:prstGeom prst="rect">
              <a:avLst/>
            </a:prstGeom>
          </p:spPr>
          <p:txBody>
            <a:bodyPr wrap="square">
              <a:spAutoFit/>
            </a:bodyPr>
            <a:lstStyle/>
            <a:p>
              <a:pPr algn="ctr"/>
              <a:r>
                <a:rPr lang="zh-CN" altLang="en-US" dirty="0">
                  <a:solidFill>
                    <a:schemeClr val="bg1"/>
                  </a:solidFill>
                  <a:latin typeface="微软雅黑" panose="020B0703020204020201" charset="-122"/>
                  <a:ea typeface="微软雅黑" panose="020B0703020204020201" charset="-122"/>
                  <a:sym typeface="+mn-ea"/>
                </a:rPr>
                <a:t>单击输入</a:t>
              </a:r>
            </a:p>
            <a:p>
              <a:pPr algn="ctr"/>
              <a:r>
                <a:rPr lang="zh-CN" altLang="en-US" dirty="0">
                  <a:solidFill>
                    <a:schemeClr val="bg1"/>
                  </a:solidFill>
                  <a:latin typeface="微软雅黑" panose="020B0703020204020201" charset="-122"/>
                  <a:ea typeface="微软雅黑" panose="020B0703020204020201" charset="-122"/>
                  <a:sym typeface="+mn-ea"/>
                </a:rPr>
                <a:t>内容</a:t>
              </a:r>
            </a:p>
          </p:txBody>
        </p:sp>
        <p:sp>
          <p:nvSpPr>
            <p:cNvPr id="14" name="矩形 13"/>
            <p:cNvSpPr/>
            <p:nvPr/>
          </p:nvSpPr>
          <p:spPr>
            <a:xfrm>
              <a:off x="5922456" y="1796552"/>
              <a:ext cx="462077" cy="239724"/>
            </a:xfrm>
            <a:prstGeom prst="rect">
              <a:avLst/>
            </a:prstGeom>
          </p:spPr>
          <p:txBody>
            <a:bodyPr wrap="none">
              <a:spAutoFit/>
            </a:bodyPr>
            <a:lstStyle/>
            <a:p>
              <a:pPr algn="ctr"/>
              <a:r>
                <a:rPr lang="en-US" sz="1400" dirty="0">
                  <a:solidFill>
                    <a:schemeClr val="bg1"/>
                  </a:solidFill>
                  <a:latin typeface="Microsoft YaHei Regular" panose="020B0703020204020201" charset="-122"/>
                  <a:ea typeface="Microsoft YaHei Regular" panose="020B0703020204020201" charset="-122"/>
                  <a:cs typeface="Microsoft YaHei Regular" panose="020B0703020204020201" charset="-122"/>
                </a:rPr>
                <a:t> </a:t>
              </a:r>
              <a:r>
                <a:rPr lang="zh-CN" altLang="en-US" sz="1400" dirty="0">
                  <a:solidFill>
                    <a:schemeClr val="bg1"/>
                  </a:solidFill>
                  <a:latin typeface="微软雅黑" panose="020B0703020204020201" charset="-122"/>
                  <a:ea typeface="微软雅黑" panose="020B0703020204020201" charset="-122"/>
                  <a:sym typeface="+mn-ea"/>
                </a:rPr>
                <a:t>内容</a:t>
              </a:r>
              <a:endParaRPr lang="zh-CN" altLang="en-US" sz="1400" b="1" dirty="0">
                <a:solidFill>
                  <a:schemeClr val="bg1"/>
                </a:solidFill>
                <a:latin typeface="Microsoft YaHei Regular" panose="020B0703020204020201" charset="-122"/>
                <a:ea typeface="Microsoft YaHei Regular" panose="020B0703020204020201" charset="-122"/>
                <a:cs typeface="Microsoft YaHei Regular" panose="020B0703020204020201" charset="-122"/>
                <a:sym typeface="+mn-ea"/>
              </a:endParaRPr>
            </a:p>
          </p:txBody>
        </p:sp>
        <p:sp>
          <p:nvSpPr>
            <p:cNvPr id="15" name="矩形 14"/>
            <p:cNvSpPr/>
            <p:nvPr/>
          </p:nvSpPr>
          <p:spPr>
            <a:xfrm>
              <a:off x="5974896" y="4807047"/>
              <a:ext cx="420882" cy="272978"/>
            </a:xfrm>
            <a:prstGeom prst="rect">
              <a:avLst/>
            </a:prstGeom>
          </p:spPr>
          <p:txBody>
            <a:bodyPr wrap="none">
              <a:spAutoFit/>
            </a:bodyPr>
            <a:lstStyle/>
            <a:p>
              <a:pPr algn="l">
                <a:lnSpc>
                  <a:spcPct val="120000"/>
                </a:lnSpc>
              </a:pPr>
              <a:r>
                <a:rPr lang="zh-CN" altLang="en-US" sz="1400" dirty="0">
                  <a:solidFill>
                    <a:schemeClr val="bg1"/>
                  </a:solidFill>
                  <a:latin typeface="微软雅黑" panose="020B0703020204020201" charset="-122"/>
                  <a:ea typeface="微软雅黑" panose="020B0703020204020201" charset="-122"/>
                  <a:sym typeface="+mn-ea"/>
                </a:rPr>
                <a:t>内容</a:t>
              </a:r>
              <a:endParaRPr lang="zh-CN" altLang="en-US" sz="1400" dirty="0">
                <a:solidFill>
                  <a:schemeClr val="bg1"/>
                </a:solidFill>
                <a:latin typeface="Microsoft YaHei Regular" panose="020B0703020204020201" charset="-122"/>
                <a:ea typeface="Microsoft YaHei Regular" panose="020B0703020204020201" charset="-122"/>
                <a:sym typeface="+mn-ea"/>
              </a:endParaRPr>
            </a:p>
          </p:txBody>
        </p:sp>
      </p:grpSp>
      <p:sp>
        <p:nvSpPr>
          <p:cNvPr id="26" name="任意多边形 25"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a:spLocks noChangeAspect="1"/>
          </p:cNvSpPr>
          <p:nvPr/>
        </p:nvSpPr>
        <p:spPr>
          <a:xfrm>
            <a:off x="3972389" y="1775114"/>
            <a:ext cx="1023117" cy="1123535"/>
          </a:xfrm>
          <a:custGeom>
            <a:avLst/>
            <a:gdLst>
              <a:gd name="connsiteX0" fmla="*/ 1023117 w 2119134"/>
              <a:gd name="connsiteY0" fmla="*/ 0 h 1828591"/>
              <a:gd name="connsiteX1" fmla="*/ 2119134 w 2119134"/>
              <a:gd name="connsiteY1" fmla="*/ 1828591 h 1828591"/>
              <a:gd name="connsiteX2" fmla="*/ 0 w 2119134"/>
              <a:gd name="connsiteY2" fmla="*/ 1123535 h 1828591"/>
              <a:gd name="connsiteX3" fmla="*/ 94153 w 2119134"/>
              <a:gd name="connsiteY3" fmla="*/ 928085 h 1828591"/>
              <a:gd name="connsiteX4" fmla="*/ 1021420 w 2119134"/>
              <a:gd name="connsiteY4" fmla="*/ 818 h 1828591"/>
              <a:gd name="connsiteX0-1" fmla="*/ 2119134 w 2210574"/>
              <a:gd name="connsiteY0-2" fmla="*/ 1828591 h 1920031"/>
              <a:gd name="connsiteX1-3" fmla="*/ 0 w 2210574"/>
              <a:gd name="connsiteY1-4" fmla="*/ 1123535 h 1920031"/>
              <a:gd name="connsiteX2-5" fmla="*/ 94153 w 2210574"/>
              <a:gd name="connsiteY2-6" fmla="*/ 928085 h 1920031"/>
              <a:gd name="connsiteX3-7" fmla="*/ 1021420 w 2210574"/>
              <a:gd name="connsiteY3-8" fmla="*/ 818 h 1920031"/>
              <a:gd name="connsiteX4-9" fmla="*/ 1023117 w 2210574"/>
              <a:gd name="connsiteY4-10" fmla="*/ 0 h 1920031"/>
              <a:gd name="connsiteX5" fmla="*/ 2210574 w 2210574"/>
              <a:gd name="connsiteY5" fmla="*/ 1920031 h 1920031"/>
              <a:gd name="connsiteX0-11" fmla="*/ 2119134 w 2119134"/>
              <a:gd name="connsiteY0-12" fmla="*/ 1828591 h 1828591"/>
              <a:gd name="connsiteX1-13" fmla="*/ 0 w 2119134"/>
              <a:gd name="connsiteY1-14" fmla="*/ 1123535 h 1828591"/>
              <a:gd name="connsiteX2-15" fmla="*/ 94153 w 2119134"/>
              <a:gd name="connsiteY2-16" fmla="*/ 928085 h 1828591"/>
              <a:gd name="connsiteX3-17" fmla="*/ 1021420 w 2119134"/>
              <a:gd name="connsiteY3-18" fmla="*/ 818 h 1828591"/>
              <a:gd name="connsiteX4-19" fmla="*/ 1023117 w 2119134"/>
              <a:gd name="connsiteY4-20" fmla="*/ 0 h 1828591"/>
              <a:gd name="connsiteX0-21" fmla="*/ 0 w 1023117"/>
              <a:gd name="connsiteY0-22" fmla="*/ 1123535 h 1123535"/>
              <a:gd name="connsiteX1-23" fmla="*/ 94153 w 1023117"/>
              <a:gd name="connsiteY1-24" fmla="*/ 928085 h 1123535"/>
              <a:gd name="connsiteX2-25" fmla="*/ 1021420 w 1023117"/>
              <a:gd name="connsiteY2-26" fmla="*/ 818 h 1123535"/>
              <a:gd name="connsiteX3-27" fmla="*/ 1023117 w 1023117"/>
              <a:gd name="connsiteY3-28" fmla="*/ 0 h 1123535"/>
            </a:gdLst>
            <a:ahLst/>
            <a:cxnLst>
              <a:cxn ang="0">
                <a:pos x="connsiteX0-1" y="connsiteY0-2"/>
              </a:cxn>
              <a:cxn ang="0">
                <a:pos x="connsiteX1-3" y="connsiteY1-4"/>
              </a:cxn>
              <a:cxn ang="0">
                <a:pos x="connsiteX2-5" y="connsiteY2-6"/>
              </a:cxn>
              <a:cxn ang="0">
                <a:pos x="connsiteX3-7" y="connsiteY3-8"/>
              </a:cxn>
            </a:cxnLst>
            <a:rect l="l" t="t" r="r" b="b"/>
            <a:pathLst>
              <a:path w="1023117" h="1123535">
                <a:moveTo>
                  <a:pt x="0" y="1123535"/>
                </a:moveTo>
                <a:lnTo>
                  <a:pt x="94153" y="928085"/>
                </a:lnTo>
                <a:cubicBezTo>
                  <a:pt x="306868" y="536513"/>
                  <a:pt x="629848" y="213533"/>
                  <a:pt x="1021420" y="818"/>
                </a:cubicBezTo>
                <a:lnTo>
                  <a:pt x="1023117" y="0"/>
                </a:lnTo>
              </a:path>
            </a:pathLst>
          </a:custGeom>
          <a:ln w="73025" cap="rnd">
            <a:gradFill flip="none" rotWithShape="1">
              <a:gsLst>
                <a:gs pos="84000">
                  <a:schemeClr val="accent1">
                    <a:alpha val="0"/>
                  </a:schemeClr>
                </a:gs>
                <a:gs pos="0">
                  <a:srgbClr val="1043EF"/>
                </a:gs>
              </a:gsLst>
              <a:lin ang="10800000" scaled="0"/>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1"/>
              </a:solidFill>
            </a:endParaRPr>
          </a:p>
        </p:txBody>
      </p:sp>
      <p:sp>
        <p:nvSpPr>
          <p:cNvPr id="16" name="任意多边形 15"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a:spLocks noChangeAspect="1"/>
          </p:cNvSpPr>
          <p:nvPr/>
        </p:nvSpPr>
        <p:spPr>
          <a:xfrm flipH="1" flipV="1">
            <a:off x="7170093" y="4655601"/>
            <a:ext cx="1023117" cy="1123535"/>
          </a:xfrm>
          <a:custGeom>
            <a:avLst/>
            <a:gdLst>
              <a:gd name="connsiteX0" fmla="*/ 1023117 w 2119134"/>
              <a:gd name="connsiteY0" fmla="*/ 0 h 1828591"/>
              <a:gd name="connsiteX1" fmla="*/ 2119134 w 2119134"/>
              <a:gd name="connsiteY1" fmla="*/ 1828591 h 1828591"/>
              <a:gd name="connsiteX2" fmla="*/ 0 w 2119134"/>
              <a:gd name="connsiteY2" fmla="*/ 1123535 h 1828591"/>
              <a:gd name="connsiteX3" fmla="*/ 94153 w 2119134"/>
              <a:gd name="connsiteY3" fmla="*/ 928085 h 1828591"/>
              <a:gd name="connsiteX4" fmla="*/ 1021420 w 2119134"/>
              <a:gd name="connsiteY4" fmla="*/ 818 h 1828591"/>
              <a:gd name="connsiteX0-1" fmla="*/ 2119134 w 2210574"/>
              <a:gd name="connsiteY0-2" fmla="*/ 1828591 h 1920031"/>
              <a:gd name="connsiteX1-3" fmla="*/ 0 w 2210574"/>
              <a:gd name="connsiteY1-4" fmla="*/ 1123535 h 1920031"/>
              <a:gd name="connsiteX2-5" fmla="*/ 94153 w 2210574"/>
              <a:gd name="connsiteY2-6" fmla="*/ 928085 h 1920031"/>
              <a:gd name="connsiteX3-7" fmla="*/ 1021420 w 2210574"/>
              <a:gd name="connsiteY3-8" fmla="*/ 818 h 1920031"/>
              <a:gd name="connsiteX4-9" fmla="*/ 1023117 w 2210574"/>
              <a:gd name="connsiteY4-10" fmla="*/ 0 h 1920031"/>
              <a:gd name="connsiteX5" fmla="*/ 2210574 w 2210574"/>
              <a:gd name="connsiteY5" fmla="*/ 1920031 h 1920031"/>
              <a:gd name="connsiteX0-11" fmla="*/ 2119134 w 2119134"/>
              <a:gd name="connsiteY0-12" fmla="*/ 1828591 h 1828591"/>
              <a:gd name="connsiteX1-13" fmla="*/ 0 w 2119134"/>
              <a:gd name="connsiteY1-14" fmla="*/ 1123535 h 1828591"/>
              <a:gd name="connsiteX2-15" fmla="*/ 94153 w 2119134"/>
              <a:gd name="connsiteY2-16" fmla="*/ 928085 h 1828591"/>
              <a:gd name="connsiteX3-17" fmla="*/ 1021420 w 2119134"/>
              <a:gd name="connsiteY3-18" fmla="*/ 818 h 1828591"/>
              <a:gd name="connsiteX4-19" fmla="*/ 1023117 w 2119134"/>
              <a:gd name="connsiteY4-20" fmla="*/ 0 h 1828591"/>
              <a:gd name="connsiteX0-21" fmla="*/ 0 w 1023117"/>
              <a:gd name="connsiteY0-22" fmla="*/ 1123535 h 1123535"/>
              <a:gd name="connsiteX1-23" fmla="*/ 94153 w 1023117"/>
              <a:gd name="connsiteY1-24" fmla="*/ 928085 h 1123535"/>
              <a:gd name="connsiteX2-25" fmla="*/ 1021420 w 1023117"/>
              <a:gd name="connsiteY2-26" fmla="*/ 818 h 1123535"/>
              <a:gd name="connsiteX3-27" fmla="*/ 1023117 w 1023117"/>
              <a:gd name="connsiteY3-28" fmla="*/ 0 h 1123535"/>
            </a:gdLst>
            <a:ahLst/>
            <a:cxnLst>
              <a:cxn ang="0">
                <a:pos x="connsiteX0-1" y="connsiteY0-2"/>
              </a:cxn>
              <a:cxn ang="0">
                <a:pos x="connsiteX1-3" y="connsiteY1-4"/>
              </a:cxn>
              <a:cxn ang="0">
                <a:pos x="connsiteX2-5" y="connsiteY2-6"/>
              </a:cxn>
              <a:cxn ang="0">
                <a:pos x="connsiteX3-7" y="connsiteY3-8"/>
              </a:cxn>
            </a:cxnLst>
            <a:rect l="l" t="t" r="r" b="b"/>
            <a:pathLst>
              <a:path w="1023117" h="1123535">
                <a:moveTo>
                  <a:pt x="0" y="1123535"/>
                </a:moveTo>
                <a:lnTo>
                  <a:pt x="94153" y="928085"/>
                </a:lnTo>
                <a:cubicBezTo>
                  <a:pt x="306868" y="536513"/>
                  <a:pt x="629848" y="213533"/>
                  <a:pt x="1021420" y="818"/>
                </a:cubicBezTo>
                <a:lnTo>
                  <a:pt x="1023117" y="0"/>
                </a:lnTo>
              </a:path>
            </a:pathLst>
          </a:custGeom>
          <a:ln w="73025" cap="rnd">
            <a:gradFill flip="none" rotWithShape="1">
              <a:gsLst>
                <a:gs pos="84000">
                  <a:schemeClr val="accent1">
                    <a:alpha val="0"/>
                  </a:schemeClr>
                </a:gs>
                <a:gs pos="0">
                  <a:srgbClr val="1043EF"/>
                </a:gs>
              </a:gsLst>
              <a:lin ang="10800000" scaled="0"/>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1"/>
              </a:solidFill>
            </a:endParaRPr>
          </a:p>
        </p:txBody>
      </p:sp>
      <p:cxnSp>
        <p:nvCxnSpPr>
          <p:cNvPr id="29" name="直接箭头连接符 28"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4483947" y="3754391"/>
            <a:ext cx="690880" cy="0"/>
          </a:xfrm>
          <a:prstGeom prst="straightConnector1">
            <a:avLst/>
          </a:prstGeom>
          <a:ln w="9525">
            <a:solidFill>
              <a:srgbClr val="1043EF"/>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7016539" y="3754391"/>
            <a:ext cx="691515" cy="0"/>
          </a:xfrm>
          <a:prstGeom prst="straightConnector1">
            <a:avLst/>
          </a:prstGeom>
          <a:ln w="9525">
            <a:solidFill>
              <a:srgbClr val="1043EF"/>
            </a:solidFill>
            <a:prstDash val="sys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感知 决策 执行</a:t>
            </a:r>
          </a:p>
        </p:txBody>
      </p:sp>
      <p:sp>
        <p:nvSpPr>
          <p:cNvPr id="6" name="文本框 5"/>
          <p:cNvSpPr txBox="1"/>
          <p:nvPr/>
        </p:nvSpPr>
        <p:spPr>
          <a:xfrm>
            <a:off x="881380" y="1252855"/>
            <a:ext cx="5214620" cy="1106137"/>
          </a:xfrm>
          <a:prstGeom prst="rect">
            <a:avLst/>
          </a:prstGeom>
          <a:noFill/>
        </p:spPr>
        <p:txBody>
          <a:bodyPr wrap="square" rtlCol="0" anchor="t">
            <a:spAutoFit/>
          </a:bodyPr>
          <a:lstStyle/>
          <a:p>
            <a:pPr algn="l"/>
            <a:r>
              <a:rPr lang="zh-CN" altLang="en-US" sz="1600" b="1" dirty="0">
                <a:solidFill>
                  <a:schemeClr val="tx1"/>
                </a:solidFill>
                <a:latin typeface="微软雅黑" panose="020B0703020204020201" charset="-122"/>
                <a:ea typeface="微软雅黑" panose="020B0703020204020201" charset="-122"/>
                <a:cs typeface="微软雅黑" panose="020B0703020204020201" charset="-122"/>
                <a:sym typeface="+mn-ea"/>
              </a:rPr>
              <a:t>典型场景</a:t>
            </a:r>
            <a:r>
              <a:rPr lang="en-US" altLang="zh-CN" sz="1600" b="1" dirty="0">
                <a:solidFill>
                  <a:schemeClr val="tx1"/>
                </a:solidFill>
                <a:latin typeface="微软雅黑" panose="020B0703020204020201" charset="-122"/>
                <a:ea typeface="微软雅黑" panose="020B0703020204020201" charset="-122"/>
                <a:cs typeface="微软雅黑" panose="020B0703020204020201" charset="-122"/>
                <a:sym typeface="+mn-ea"/>
              </a:rPr>
              <a:t>——</a:t>
            </a:r>
            <a:r>
              <a:rPr lang="zh-CN" altLang="en-US" sz="1600" b="1" dirty="0">
                <a:solidFill>
                  <a:schemeClr val="tx1"/>
                </a:solidFill>
                <a:latin typeface="微软雅黑" panose="020B0703020204020201" charset="-122"/>
                <a:ea typeface="微软雅黑" panose="020B0703020204020201" charset="-122"/>
                <a:cs typeface="微软雅黑" panose="020B0703020204020201" charset="-122"/>
                <a:sym typeface="+mn-ea"/>
              </a:rPr>
              <a:t>机器人（自动驾驶）</a:t>
            </a: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l"/>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机器人是一个较为复杂系统，涉及的技术范畴有：环境感知、精准定位、决策与规划、控制与执行等。抽象层面上可以归纳为：感知、决策、执行。</a:t>
            </a:r>
            <a:endParaRPr lang="zh-CN" sz="12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7" name="文本框 6"/>
          <p:cNvSpPr txBox="1"/>
          <p:nvPr/>
        </p:nvSpPr>
        <p:spPr>
          <a:xfrm>
            <a:off x="2192114" y="3250874"/>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Who am I ? </a:t>
            </a:r>
            <a:r>
              <a:rPr lang="en-US" altLang="zh-CN" sz="1600" b="1" dirty="0">
                <a:solidFill>
                  <a:srgbClr val="FF0000"/>
                </a:solidFill>
                <a:latin typeface="微软雅黑" panose="020B0703020204020201" charset="-122"/>
                <a:ea typeface="微软雅黑" panose="020B0703020204020201" charset="-122"/>
                <a:cs typeface="微软雅黑" panose="020B0703020204020201" charset="-122"/>
                <a:sym typeface="+mn-ea"/>
              </a:rPr>
              <a:t>Where am I ?</a:t>
            </a:r>
            <a:endParaRPr lang="zh-CN" altLang="en-US" sz="1200" dirty="0">
              <a:solidFill>
                <a:srgbClr val="FF0000"/>
              </a:solidFill>
              <a:latin typeface="微软雅黑" panose="020B0703020204020201" charset="-122"/>
              <a:ea typeface="微软雅黑" panose="020B0703020204020201" charset="-122"/>
              <a:cs typeface="微软雅黑" panose="020B0703020204020201" charset="-122"/>
              <a:sym typeface="+mn-ea"/>
            </a:endParaRPr>
          </a:p>
        </p:txBody>
      </p:sp>
      <p:sp>
        <p:nvSpPr>
          <p:cNvPr id="13"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947420" y="2924777"/>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0000"/>
                </a:solidFill>
              </a:rPr>
              <a:t>感知</a:t>
            </a:r>
            <a:endParaRPr lang="en-US" sz="1600" b="1" dirty="0">
              <a:solidFill>
                <a:srgbClr val="FF0000"/>
              </a:solidFill>
            </a:endParaRPr>
          </a:p>
        </p:txBody>
      </p:sp>
      <p:pic>
        <p:nvPicPr>
          <p:cNvPr id="1026" name="Picture 2" descr="查看源图像">
            <a:extLst>
              <a:ext uri="{FF2B5EF4-FFF2-40B4-BE49-F238E27FC236}">
                <a16:creationId xmlns:a16="http://schemas.microsoft.com/office/drawing/2014/main" id="{5D353F6D-4732-413E-952A-4C05975D6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576" y="2715504"/>
            <a:ext cx="3311502" cy="32452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189F8B1-BA2A-44B4-9D67-662C1AE311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77028" b="-2961"/>
          <a:stretch/>
        </p:blipFill>
        <p:spPr bwMode="auto">
          <a:xfrm>
            <a:off x="5448407" y="3971627"/>
            <a:ext cx="732942" cy="90847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a:extLst>
              <a:ext uri="{FF2B5EF4-FFF2-40B4-BE49-F238E27FC236}">
                <a16:creationId xmlns:a16="http://schemas.microsoft.com/office/drawing/2014/main" id="{D002A619-DB1A-4DFC-9675-ABB2EE347321}"/>
              </a:ext>
            </a:extLst>
          </p:cNvPr>
          <p:cNvSpPr/>
          <p:nvPr/>
        </p:nvSpPr>
        <p:spPr>
          <a:xfrm>
            <a:off x="947420" y="4072465"/>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决策</a:t>
            </a:r>
            <a:endParaRPr lang="en-US" sz="1600" dirty="0">
              <a:solidFill>
                <a:schemeClr val="bg1"/>
              </a:solidFill>
            </a:endParaRPr>
          </a:p>
        </p:txBody>
      </p:sp>
      <p:sp>
        <p:nvSpPr>
          <p:cNvPr id="32"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a:extLst>
              <a:ext uri="{FF2B5EF4-FFF2-40B4-BE49-F238E27FC236}">
                <a16:creationId xmlns:a16="http://schemas.microsoft.com/office/drawing/2014/main" id="{B274E65D-7445-4451-A5EF-A47D8CB0E287}"/>
              </a:ext>
            </a:extLst>
          </p:cNvPr>
          <p:cNvSpPr/>
          <p:nvPr/>
        </p:nvSpPr>
        <p:spPr>
          <a:xfrm>
            <a:off x="942373" y="5220154"/>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执行</a:t>
            </a:r>
            <a:endParaRPr lang="en-US" sz="1600" dirty="0">
              <a:solidFill>
                <a:schemeClr val="bg1"/>
              </a:solidFill>
            </a:endParaRPr>
          </a:p>
        </p:txBody>
      </p:sp>
      <p:sp>
        <p:nvSpPr>
          <p:cNvPr id="33" name="文本框 32">
            <a:extLst>
              <a:ext uri="{FF2B5EF4-FFF2-40B4-BE49-F238E27FC236}">
                <a16:creationId xmlns:a16="http://schemas.microsoft.com/office/drawing/2014/main" id="{D37D16F3-67BD-44DD-86C5-0A0303DA70A6}"/>
              </a:ext>
            </a:extLst>
          </p:cNvPr>
          <p:cNvSpPr txBox="1"/>
          <p:nvPr/>
        </p:nvSpPr>
        <p:spPr>
          <a:xfrm>
            <a:off x="2197019" y="4425864"/>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Where am I going ?</a:t>
            </a:r>
            <a:endPar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34" name="文本框 33">
            <a:extLst>
              <a:ext uri="{FF2B5EF4-FFF2-40B4-BE49-F238E27FC236}">
                <a16:creationId xmlns:a16="http://schemas.microsoft.com/office/drawing/2014/main" id="{753FA723-3291-4277-A603-6E53DDF7A7F7}"/>
              </a:ext>
            </a:extLst>
          </p:cNvPr>
          <p:cNvSpPr txBox="1"/>
          <p:nvPr/>
        </p:nvSpPr>
        <p:spPr>
          <a:xfrm>
            <a:off x="2192113" y="5600853"/>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How do I get it ?</a:t>
            </a:r>
            <a:endPar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25" name="图片 24">
            <a:extLst>
              <a:ext uri="{FF2B5EF4-FFF2-40B4-BE49-F238E27FC236}">
                <a16:creationId xmlns:a16="http://schemas.microsoft.com/office/drawing/2014/main" id="{65D61A79-ED28-4124-8E2C-3544590189A1}"/>
              </a:ext>
            </a:extLst>
          </p:cNvPr>
          <p:cNvPicPr>
            <a:picLocks noChangeAspect="1"/>
          </p:cNvPicPr>
          <p:nvPr/>
        </p:nvPicPr>
        <p:blipFill>
          <a:blip r:embed="rId4"/>
          <a:stretch>
            <a:fillRect/>
          </a:stretch>
        </p:blipFill>
        <p:spPr>
          <a:xfrm>
            <a:off x="5514598" y="5334489"/>
            <a:ext cx="676275" cy="752475"/>
          </a:xfrm>
          <a:prstGeom prst="rect">
            <a:avLst/>
          </a:prstGeom>
        </p:spPr>
      </p:pic>
      <p:grpSp>
        <p:nvGrpSpPr>
          <p:cNvPr id="52" name="组合 51">
            <a:extLst>
              <a:ext uri="{FF2B5EF4-FFF2-40B4-BE49-F238E27FC236}">
                <a16:creationId xmlns:a16="http://schemas.microsoft.com/office/drawing/2014/main" id="{E730DF4C-F182-4084-BDD1-289E826FFABF}"/>
              </a:ext>
            </a:extLst>
          </p:cNvPr>
          <p:cNvGrpSpPr/>
          <p:nvPr/>
        </p:nvGrpSpPr>
        <p:grpSpPr>
          <a:xfrm>
            <a:off x="5448406" y="1079021"/>
            <a:ext cx="5214619" cy="2528326"/>
            <a:chOff x="5448407" y="1001004"/>
            <a:chExt cx="4811920" cy="2606343"/>
          </a:xfrm>
        </p:grpSpPr>
        <p:pic>
          <p:nvPicPr>
            <p:cNvPr id="1028" name="Picture 4">
              <a:extLst>
                <a:ext uri="{FF2B5EF4-FFF2-40B4-BE49-F238E27FC236}">
                  <a16:creationId xmlns:a16="http://schemas.microsoft.com/office/drawing/2014/main" id="{73A0DA1E-05BB-4325-8B50-C07B5F8BF1E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070"/>
            <a:stretch/>
          </p:blipFill>
          <p:spPr bwMode="auto">
            <a:xfrm>
              <a:off x="6417371" y="2901385"/>
              <a:ext cx="695531" cy="6988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F799F7A-A6F8-4A0C-B13C-528D789373C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3989" b="337"/>
            <a:stretch/>
          </p:blipFill>
          <p:spPr bwMode="auto">
            <a:xfrm>
              <a:off x="5448407" y="2901385"/>
              <a:ext cx="681177" cy="6964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57CFEB1-0035-476E-9AEA-51A219D1858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4670"/>
            <a:stretch/>
          </p:blipFill>
          <p:spPr bwMode="auto">
            <a:xfrm>
              <a:off x="7347921" y="2908523"/>
              <a:ext cx="695530" cy="6988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E4298C3-0D5F-4612-AF2A-E653B3DF43E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82214" b="-806"/>
            <a:stretch/>
          </p:blipFill>
          <p:spPr bwMode="auto">
            <a:xfrm>
              <a:off x="8278470" y="2715504"/>
              <a:ext cx="752012" cy="88235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查看源图像">
              <a:extLst>
                <a:ext uri="{FF2B5EF4-FFF2-40B4-BE49-F238E27FC236}">
                  <a16:creationId xmlns:a16="http://schemas.microsoft.com/office/drawing/2014/main" id="{63B683B3-AD89-47B0-91EB-DDF67D45F8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45827" y="1001004"/>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接连接符 26">
              <a:extLst>
                <a:ext uri="{FF2B5EF4-FFF2-40B4-BE49-F238E27FC236}">
                  <a16:creationId xmlns:a16="http://schemas.microsoft.com/office/drawing/2014/main" id="{7CF70C65-1B6E-451F-A8A9-DB83DB5626CF}"/>
                </a:ext>
              </a:extLst>
            </p:cNvPr>
            <p:cNvCxnSpPr>
              <a:cxnSpLocks/>
            </p:cNvCxnSpPr>
            <p:nvPr/>
          </p:nvCxnSpPr>
          <p:spPr>
            <a:xfrm flipV="1">
              <a:off x="5934074" y="1789050"/>
              <a:ext cx="2886076" cy="1112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2B7AA0F-7617-45C0-9F0F-4D6643A1DEA1}"/>
                </a:ext>
              </a:extLst>
            </p:cNvPr>
            <p:cNvCxnSpPr>
              <a:cxnSpLocks/>
              <a:stCxn id="1028" idx="0"/>
            </p:cNvCxnSpPr>
            <p:nvPr/>
          </p:nvCxnSpPr>
          <p:spPr>
            <a:xfrm flipV="1">
              <a:off x="6765137" y="1805923"/>
              <a:ext cx="2055013" cy="109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B2E6A63-2F8A-4252-8B45-A2DE6715F018}"/>
                </a:ext>
              </a:extLst>
            </p:cNvPr>
            <p:cNvCxnSpPr>
              <a:cxnSpLocks/>
              <a:stCxn id="1032" idx="0"/>
            </p:cNvCxnSpPr>
            <p:nvPr/>
          </p:nvCxnSpPr>
          <p:spPr>
            <a:xfrm flipV="1">
              <a:off x="7695686" y="1805922"/>
              <a:ext cx="1100955" cy="1102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3F1F9789-E0A1-4621-AAD2-65C2870F334A}"/>
                </a:ext>
              </a:extLst>
            </p:cNvPr>
            <p:cNvCxnSpPr>
              <a:cxnSpLocks/>
            </p:cNvCxnSpPr>
            <p:nvPr/>
          </p:nvCxnSpPr>
          <p:spPr>
            <a:xfrm flipV="1">
              <a:off x="8626235" y="1797272"/>
              <a:ext cx="193915" cy="108793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grpSp>
        <p:nvGrpSpPr>
          <p:cNvPr id="27" name="组合 26"/>
          <p:cNvGrpSpPr/>
          <p:nvPr/>
        </p:nvGrpSpPr>
        <p:grpSpPr>
          <a:xfrm>
            <a:off x="1301115" y="1911350"/>
            <a:ext cx="9828530" cy="3596640"/>
            <a:chOff x="2049" y="3335"/>
            <a:chExt cx="15478" cy="5664"/>
          </a:xfrm>
        </p:grpSpPr>
        <p:sp>
          <p:nvSpPr>
            <p:cNvPr id="60"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049" y="3335"/>
              <a:ext cx="3722" cy="5665"/>
            </a:xfrm>
            <a:prstGeom prst="roundRect">
              <a:avLst>
                <a:gd name="adj" fmla="val 0"/>
              </a:avLst>
            </a:prstGeom>
            <a:solidFill>
              <a:schemeClr val="bg1"/>
            </a:solidFill>
            <a:ln w="635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dirty="0">
                <a:solidFill>
                  <a:schemeClr val="lt1"/>
                </a:solidFill>
              </a:endParaRPr>
            </a:p>
          </p:txBody>
        </p:sp>
        <p:sp>
          <p:nvSpPr>
            <p:cNvPr id="61" name="Type Tit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2266" y="3489"/>
              <a:ext cx="2804" cy="419"/>
            </a:xfrm>
            <a:prstGeom prst="rect">
              <a:avLst/>
            </a:prstGeom>
            <a:noFill/>
            <a:ln w="12700" cap="flat">
              <a:noFill/>
              <a:miter lim="400000"/>
            </a:ln>
            <a:effectLst/>
          </p:spPr>
          <p:txBody>
            <a:bodyPr wrap="square" lIns="25400" tIns="25400" rIns="25400" bIns="25400"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en-US" sz="1400" b="1" dirty="0">
                  <a:solidFill>
                    <a:srgbClr val="0D37D4"/>
                  </a:solidFill>
                  <a:latin typeface="Microsoft YaHei Bold" panose="020B0703020204020201" charset="-122"/>
                  <a:ea typeface="Microsoft YaHei Bold" panose="020B0703020204020201" charset="-122"/>
                </a:rPr>
                <a:t>01 </a:t>
              </a:r>
            </a:p>
          </p:txBody>
        </p:sp>
        <p:sp>
          <p:nvSpPr>
            <p:cNvPr id="63"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5968" y="3335"/>
              <a:ext cx="3722" cy="5665"/>
            </a:xfrm>
            <a:prstGeom prst="roundRect">
              <a:avLst>
                <a:gd name="adj" fmla="val 0"/>
              </a:avLst>
            </a:prstGeom>
            <a:solidFill>
              <a:schemeClr val="bg1"/>
            </a:solidFill>
            <a:ln w="635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dirty="0">
                <a:solidFill>
                  <a:schemeClr val="lt1"/>
                </a:solidFill>
              </a:endParaRPr>
            </a:p>
          </p:txBody>
        </p:sp>
        <p:sp>
          <p:nvSpPr>
            <p:cNvPr id="64" name="Type Tit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6184" y="3489"/>
              <a:ext cx="2804" cy="419"/>
            </a:xfrm>
            <a:prstGeom prst="rect">
              <a:avLst/>
            </a:prstGeom>
            <a:noFill/>
            <a:ln w="12700" cap="flat">
              <a:noFill/>
              <a:miter lim="400000"/>
            </a:ln>
            <a:effectLst/>
          </p:spPr>
          <p:txBody>
            <a:bodyPr wrap="square" lIns="25400" tIns="25400" rIns="25400" bIns="25400"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en-US" sz="1400" b="1" dirty="0">
                  <a:solidFill>
                    <a:srgbClr val="0D37D4"/>
                  </a:solidFill>
                  <a:latin typeface="Microsoft YaHei Bold" panose="020B0703020204020201" charset="-122"/>
                  <a:ea typeface="Microsoft YaHei Bold" panose="020B0703020204020201" charset="-122"/>
                </a:rPr>
                <a:t>02</a:t>
              </a:r>
            </a:p>
          </p:txBody>
        </p:sp>
        <p:sp>
          <p:nvSpPr>
            <p:cNvPr id="79"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211" y="4092"/>
              <a:ext cx="3398" cy="1114"/>
            </a:xfrm>
            <a:prstGeom prst="roundRect">
              <a:avLst>
                <a:gd name="adj" fmla="val 0"/>
              </a:avLst>
            </a:prstGeom>
            <a:solidFill>
              <a:schemeClr val="bg1">
                <a:lumMod val="6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81"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456" y="4396"/>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593" y="16762"/>
                    <a:pt x="16762" y="21593"/>
                    <a:pt x="10800" y="21600"/>
                  </a:cubicBezTo>
                  <a:close/>
                  <a:moveTo>
                    <a:pt x="10800" y="3240"/>
                  </a:moveTo>
                  <a:cubicBezTo>
                    <a:pt x="6625" y="3240"/>
                    <a:pt x="3240" y="6625"/>
                    <a:pt x="3240" y="10800"/>
                  </a:cubicBezTo>
                  <a:cubicBezTo>
                    <a:pt x="3240" y="14975"/>
                    <a:pt x="6625" y="18360"/>
                    <a:pt x="10800" y="18360"/>
                  </a:cubicBezTo>
                  <a:cubicBezTo>
                    <a:pt x="14975" y="18360"/>
                    <a:pt x="18360" y="14975"/>
                    <a:pt x="18360" y="10800"/>
                  </a:cubicBezTo>
                  <a:cubicBezTo>
                    <a:pt x="18355" y="6627"/>
                    <a:pt x="14973" y="3245"/>
                    <a:pt x="10800" y="3240"/>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76"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211" y="5295"/>
              <a:ext cx="3398" cy="1114"/>
            </a:xfrm>
            <a:prstGeom prst="roundRect">
              <a:avLst>
                <a:gd name="adj" fmla="val 0"/>
              </a:avLst>
            </a:prstGeom>
            <a:solidFill>
              <a:schemeClr val="bg1">
                <a:lumMod val="6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78"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456" y="5599"/>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593" y="16762"/>
                    <a:pt x="16762" y="21593"/>
                    <a:pt x="10800" y="21600"/>
                  </a:cubicBezTo>
                  <a:close/>
                  <a:moveTo>
                    <a:pt x="10800" y="3240"/>
                  </a:moveTo>
                  <a:cubicBezTo>
                    <a:pt x="6625" y="3240"/>
                    <a:pt x="3240" y="6625"/>
                    <a:pt x="3240" y="10800"/>
                  </a:cubicBezTo>
                  <a:cubicBezTo>
                    <a:pt x="3240" y="14975"/>
                    <a:pt x="6625" y="18360"/>
                    <a:pt x="10800" y="18360"/>
                  </a:cubicBezTo>
                  <a:cubicBezTo>
                    <a:pt x="14975" y="18360"/>
                    <a:pt x="18360" y="14975"/>
                    <a:pt x="18360" y="10800"/>
                  </a:cubicBezTo>
                  <a:cubicBezTo>
                    <a:pt x="18355" y="6627"/>
                    <a:pt x="14973" y="3245"/>
                    <a:pt x="10800" y="3240"/>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73"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211" y="6499"/>
              <a:ext cx="3398" cy="1114"/>
            </a:xfrm>
            <a:prstGeom prst="roundRect">
              <a:avLst>
                <a:gd name="adj" fmla="val 0"/>
              </a:avLst>
            </a:prstGeom>
            <a:solidFill>
              <a:schemeClr val="bg1">
                <a:lumMod val="6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75"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456" y="6802"/>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593" y="16762"/>
                    <a:pt x="16762" y="21593"/>
                    <a:pt x="10800" y="21600"/>
                  </a:cubicBezTo>
                  <a:close/>
                  <a:moveTo>
                    <a:pt x="10800" y="3240"/>
                  </a:moveTo>
                  <a:cubicBezTo>
                    <a:pt x="6625" y="3240"/>
                    <a:pt x="3240" y="6625"/>
                    <a:pt x="3240" y="10800"/>
                  </a:cubicBezTo>
                  <a:cubicBezTo>
                    <a:pt x="3240" y="14975"/>
                    <a:pt x="6625" y="18360"/>
                    <a:pt x="10800" y="18360"/>
                  </a:cubicBezTo>
                  <a:cubicBezTo>
                    <a:pt x="14975" y="18360"/>
                    <a:pt x="18360" y="14975"/>
                    <a:pt x="18360" y="10800"/>
                  </a:cubicBezTo>
                  <a:cubicBezTo>
                    <a:pt x="18355" y="6627"/>
                    <a:pt x="14973" y="3245"/>
                    <a:pt x="10800" y="3240"/>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70"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211" y="7702"/>
              <a:ext cx="3398" cy="1114"/>
            </a:xfrm>
            <a:prstGeom prst="roundRect">
              <a:avLst>
                <a:gd name="adj" fmla="val 0"/>
              </a:avLst>
            </a:prstGeom>
            <a:solidFill>
              <a:schemeClr val="bg1">
                <a:lumMod val="6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72"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2456" y="8006"/>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593" y="16762"/>
                    <a:pt x="16762" y="21593"/>
                    <a:pt x="10800" y="21600"/>
                  </a:cubicBezTo>
                  <a:close/>
                  <a:moveTo>
                    <a:pt x="10800" y="3240"/>
                  </a:moveTo>
                  <a:cubicBezTo>
                    <a:pt x="6625" y="3240"/>
                    <a:pt x="3240" y="6625"/>
                    <a:pt x="3240" y="10800"/>
                  </a:cubicBezTo>
                  <a:cubicBezTo>
                    <a:pt x="3240" y="14975"/>
                    <a:pt x="6625" y="18360"/>
                    <a:pt x="10800" y="18360"/>
                  </a:cubicBezTo>
                  <a:cubicBezTo>
                    <a:pt x="14975" y="18360"/>
                    <a:pt x="18360" y="14975"/>
                    <a:pt x="18360" y="10800"/>
                  </a:cubicBezTo>
                  <a:cubicBezTo>
                    <a:pt x="18355" y="6627"/>
                    <a:pt x="14973" y="3245"/>
                    <a:pt x="10800" y="3240"/>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92"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6129" y="4092"/>
              <a:ext cx="3398" cy="1114"/>
            </a:xfrm>
            <a:prstGeom prst="roundRect">
              <a:avLst>
                <a:gd name="adj" fmla="val 0"/>
              </a:avLst>
            </a:prstGeom>
            <a:solidFill>
              <a:srgbClr val="708EF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94"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6374" y="4396"/>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593" y="16762"/>
                    <a:pt x="16762" y="21593"/>
                    <a:pt x="10800" y="21600"/>
                  </a:cubicBezTo>
                  <a:close/>
                  <a:moveTo>
                    <a:pt x="10800" y="3240"/>
                  </a:moveTo>
                  <a:cubicBezTo>
                    <a:pt x="6625" y="3240"/>
                    <a:pt x="3240" y="6625"/>
                    <a:pt x="3240" y="10800"/>
                  </a:cubicBezTo>
                  <a:cubicBezTo>
                    <a:pt x="3240" y="14975"/>
                    <a:pt x="6625" y="18360"/>
                    <a:pt x="10800" y="18360"/>
                  </a:cubicBezTo>
                  <a:cubicBezTo>
                    <a:pt x="14975" y="18360"/>
                    <a:pt x="18360" y="14975"/>
                    <a:pt x="18360" y="10800"/>
                  </a:cubicBezTo>
                  <a:cubicBezTo>
                    <a:pt x="18355" y="6627"/>
                    <a:pt x="14973" y="3245"/>
                    <a:pt x="10800" y="3240"/>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89"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6129" y="5295"/>
              <a:ext cx="3398" cy="1114"/>
            </a:xfrm>
            <a:prstGeom prst="roundRect">
              <a:avLst>
                <a:gd name="adj" fmla="val 0"/>
              </a:avLst>
            </a:prstGeom>
            <a:solidFill>
              <a:srgbClr val="708EF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91"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6374" y="5599"/>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593" y="16762"/>
                    <a:pt x="16762" y="21593"/>
                    <a:pt x="10800" y="21600"/>
                  </a:cubicBezTo>
                  <a:close/>
                  <a:moveTo>
                    <a:pt x="10800" y="3240"/>
                  </a:moveTo>
                  <a:cubicBezTo>
                    <a:pt x="6625" y="3240"/>
                    <a:pt x="3240" y="6625"/>
                    <a:pt x="3240" y="10800"/>
                  </a:cubicBezTo>
                  <a:cubicBezTo>
                    <a:pt x="3240" y="14975"/>
                    <a:pt x="6625" y="18360"/>
                    <a:pt x="10800" y="18360"/>
                  </a:cubicBezTo>
                  <a:cubicBezTo>
                    <a:pt x="14975" y="18360"/>
                    <a:pt x="18360" y="14975"/>
                    <a:pt x="18360" y="10800"/>
                  </a:cubicBezTo>
                  <a:cubicBezTo>
                    <a:pt x="18355" y="6627"/>
                    <a:pt x="14973" y="3245"/>
                    <a:pt x="10800" y="3240"/>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86"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6129" y="6499"/>
              <a:ext cx="3398" cy="1114"/>
            </a:xfrm>
            <a:prstGeom prst="roundRect">
              <a:avLst>
                <a:gd name="adj" fmla="val 0"/>
              </a:avLst>
            </a:prstGeom>
            <a:solidFill>
              <a:srgbClr val="0D37D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88"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6374" y="6802"/>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593" y="16762"/>
                    <a:pt x="16762" y="21593"/>
                    <a:pt x="10800" y="21600"/>
                  </a:cubicBezTo>
                  <a:close/>
                  <a:moveTo>
                    <a:pt x="10800" y="3240"/>
                  </a:moveTo>
                  <a:cubicBezTo>
                    <a:pt x="6625" y="3240"/>
                    <a:pt x="3240" y="6625"/>
                    <a:pt x="3240" y="10800"/>
                  </a:cubicBezTo>
                  <a:cubicBezTo>
                    <a:pt x="3240" y="14975"/>
                    <a:pt x="6625" y="18360"/>
                    <a:pt x="10800" y="18360"/>
                  </a:cubicBezTo>
                  <a:cubicBezTo>
                    <a:pt x="14975" y="18360"/>
                    <a:pt x="18360" y="14975"/>
                    <a:pt x="18360" y="10800"/>
                  </a:cubicBezTo>
                  <a:cubicBezTo>
                    <a:pt x="18355" y="6627"/>
                    <a:pt x="14973" y="3245"/>
                    <a:pt x="10800" y="3240"/>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96"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9886" y="3335"/>
              <a:ext cx="3722" cy="5665"/>
            </a:xfrm>
            <a:prstGeom prst="roundRect">
              <a:avLst>
                <a:gd name="adj" fmla="val 0"/>
              </a:avLst>
            </a:prstGeom>
            <a:solidFill>
              <a:schemeClr val="bg1"/>
            </a:solidFill>
            <a:ln w="635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dirty="0"/>
            </a:p>
          </p:txBody>
        </p:sp>
        <p:sp>
          <p:nvSpPr>
            <p:cNvPr id="97" name="Type Tit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10103" y="3489"/>
              <a:ext cx="2804" cy="419"/>
            </a:xfrm>
            <a:prstGeom prst="rect">
              <a:avLst/>
            </a:prstGeom>
            <a:noFill/>
            <a:ln w="12700" cap="flat">
              <a:noFill/>
              <a:miter lim="400000"/>
            </a:ln>
            <a:effectLst/>
          </p:spPr>
          <p:txBody>
            <a:bodyPr wrap="square" lIns="25400" tIns="25400" rIns="25400" bIns="25400"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en-US" sz="1400" b="1" dirty="0">
                  <a:solidFill>
                    <a:srgbClr val="0D37D4"/>
                  </a:solidFill>
                  <a:latin typeface="Microsoft YaHei Bold" panose="020B0703020204020201" charset="-122"/>
                  <a:ea typeface="Microsoft YaHei Bold" panose="020B0703020204020201" charset="-122"/>
                </a:rPr>
                <a:t>03</a:t>
              </a:r>
            </a:p>
          </p:txBody>
        </p:sp>
        <p:sp>
          <p:nvSpPr>
            <p:cNvPr id="99"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0048" y="4092"/>
              <a:ext cx="3398" cy="1114"/>
            </a:xfrm>
            <a:prstGeom prst="roundRect">
              <a:avLst>
                <a:gd name="adj" fmla="val 0"/>
              </a:avLst>
            </a:prstGeom>
            <a:solidFill>
              <a:srgbClr val="0D37D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101"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0293" y="4397"/>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cubicBezTo>
                    <a:pt x="4830" y="0"/>
                    <a:pt x="0" y="4836"/>
                    <a:pt x="0" y="10800"/>
                  </a:cubicBezTo>
                  <a:cubicBezTo>
                    <a:pt x="0" y="16764"/>
                    <a:pt x="4830" y="21600"/>
                    <a:pt x="10796" y="21600"/>
                  </a:cubicBezTo>
                  <a:cubicBezTo>
                    <a:pt x="16759" y="21593"/>
                    <a:pt x="21593" y="16761"/>
                    <a:pt x="21600" y="10800"/>
                  </a:cubicBezTo>
                  <a:cubicBezTo>
                    <a:pt x="21600" y="4836"/>
                    <a:pt x="16762" y="0"/>
                    <a:pt x="10796" y="0"/>
                  </a:cubicBezTo>
                  <a:close/>
                  <a:moveTo>
                    <a:pt x="10796" y="3238"/>
                  </a:moveTo>
                  <a:cubicBezTo>
                    <a:pt x="14970" y="3244"/>
                    <a:pt x="18355" y="6627"/>
                    <a:pt x="18360" y="10800"/>
                  </a:cubicBezTo>
                  <a:cubicBezTo>
                    <a:pt x="18360" y="14975"/>
                    <a:pt x="14972" y="18362"/>
                    <a:pt x="10796" y="18362"/>
                  </a:cubicBezTo>
                  <a:cubicBezTo>
                    <a:pt x="6620" y="18362"/>
                    <a:pt x="3240" y="14975"/>
                    <a:pt x="3240" y="10800"/>
                  </a:cubicBezTo>
                  <a:cubicBezTo>
                    <a:pt x="3240" y="6625"/>
                    <a:pt x="6620" y="3238"/>
                    <a:pt x="10796" y="3238"/>
                  </a:cubicBezTo>
                  <a:close/>
                  <a:moveTo>
                    <a:pt x="10796" y="6107"/>
                  </a:moveTo>
                  <a:cubicBezTo>
                    <a:pt x="9594" y="6107"/>
                    <a:pt x="8399" y="6563"/>
                    <a:pt x="7482" y="7479"/>
                  </a:cubicBezTo>
                  <a:cubicBezTo>
                    <a:pt x="5649" y="9312"/>
                    <a:pt x="5649" y="12288"/>
                    <a:pt x="7482" y="14121"/>
                  </a:cubicBezTo>
                  <a:cubicBezTo>
                    <a:pt x="9316" y="15953"/>
                    <a:pt x="12284" y="15953"/>
                    <a:pt x="14118" y="14121"/>
                  </a:cubicBezTo>
                  <a:cubicBezTo>
                    <a:pt x="15951" y="12288"/>
                    <a:pt x="15951" y="9312"/>
                    <a:pt x="14118" y="7479"/>
                  </a:cubicBezTo>
                  <a:cubicBezTo>
                    <a:pt x="13201" y="6563"/>
                    <a:pt x="11997" y="6107"/>
                    <a:pt x="10796" y="6107"/>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108"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0048" y="5295"/>
              <a:ext cx="3398" cy="1114"/>
            </a:xfrm>
            <a:prstGeom prst="roundRect">
              <a:avLst>
                <a:gd name="adj" fmla="val 0"/>
              </a:avLst>
            </a:prstGeom>
            <a:solidFill>
              <a:srgbClr val="0D37D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110"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0293" y="5620"/>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cubicBezTo>
                    <a:pt x="4830" y="0"/>
                    <a:pt x="0" y="4836"/>
                    <a:pt x="0" y="10800"/>
                  </a:cubicBezTo>
                  <a:cubicBezTo>
                    <a:pt x="0" y="16764"/>
                    <a:pt x="4830" y="21600"/>
                    <a:pt x="10796" y="21600"/>
                  </a:cubicBezTo>
                  <a:cubicBezTo>
                    <a:pt x="16759" y="21593"/>
                    <a:pt x="21593" y="16761"/>
                    <a:pt x="21600" y="10800"/>
                  </a:cubicBezTo>
                  <a:cubicBezTo>
                    <a:pt x="21600" y="4836"/>
                    <a:pt x="16762" y="0"/>
                    <a:pt x="10796" y="0"/>
                  </a:cubicBezTo>
                  <a:close/>
                  <a:moveTo>
                    <a:pt x="10796" y="3238"/>
                  </a:moveTo>
                  <a:cubicBezTo>
                    <a:pt x="14970" y="3244"/>
                    <a:pt x="18355" y="6627"/>
                    <a:pt x="18360" y="10800"/>
                  </a:cubicBezTo>
                  <a:cubicBezTo>
                    <a:pt x="18360" y="14975"/>
                    <a:pt x="14972" y="18362"/>
                    <a:pt x="10796" y="18362"/>
                  </a:cubicBezTo>
                  <a:cubicBezTo>
                    <a:pt x="6620" y="18362"/>
                    <a:pt x="3240" y="14975"/>
                    <a:pt x="3240" y="10800"/>
                  </a:cubicBezTo>
                  <a:cubicBezTo>
                    <a:pt x="3240" y="6625"/>
                    <a:pt x="6620" y="3238"/>
                    <a:pt x="10796" y="3238"/>
                  </a:cubicBezTo>
                  <a:close/>
                  <a:moveTo>
                    <a:pt x="10796" y="6107"/>
                  </a:moveTo>
                  <a:cubicBezTo>
                    <a:pt x="9594" y="6107"/>
                    <a:pt x="8399" y="6563"/>
                    <a:pt x="7482" y="7479"/>
                  </a:cubicBezTo>
                  <a:cubicBezTo>
                    <a:pt x="5649" y="9312"/>
                    <a:pt x="5649" y="12288"/>
                    <a:pt x="7482" y="14121"/>
                  </a:cubicBezTo>
                  <a:cubicBezTo>
                    <a:pt x="9316" y="15953"/>
                    <a:pt x="12284" y="15953"/>
                    <a:pt x="14118" y="14121"/>
                  </a:cubicBezTo>
                  <a:cubicBezTo>
                    <a:pt x="15951" y="12288"/>
                    <a:pt x="15951" y="9312"/>
                    <a:pt x="14118" y="7479"/>
                  </a:cubicBezTo>
                  <a:cubicBezTo>
                    <a:pt x="13201" y="6563"/>
                    <a:pt x="11997" y="6107"/>
                    <a:pt x="10796" y="6107"/>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105"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0048" y="6499"/>
              <a:ext cx="3398" cy="1114"/>
            </a:xfrm>
            <a:prstGeom prst="roundRect">
              <a:avLst>
                <a:gd name="adj" fmla="val 0"/>
              </a:avLst>
            </a:prstGeom>
            <a:solidFill>
              <a:srgbClr val="0D37D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107"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0293" y="6804"/>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cubicBezTo>
                    <a:pt x="4830" y="0"/>
                    <a:pt x="0" y="4836"/>
                    <a:pt x="0" y="10800"/>
                  </a:cubicBezTo>
                  <a:cubicBezTo>
                    <a:pt x="0" y="16764"/>
                    <a:pt x="4830" y="21600"/>
                    <a:pt x="10796" y="21600"/>
                  </a:cubicBezTo>
                  <a:cubicBezTo>
                    <a:pt x="16759" y="21593"/>
                    <a:pt x="21593" y="16761"/>
                    <a:pt x="21600" y="10800"/>
                  </a:cubicBezTo>
                  <a:cubicBezTo>
                    <a:pt x="21600" y="4836"/>
                    <a:pt x="16762" y="0"/>
                    <a:pt x="10796" y="0"/>
                  </a:cubicBezTo>
                  <a:close/>
                  <a:moveTo>
                    <a:pt x="10796" y="3238"/>
                  </a:moveTo>
                  <a:cubicBezTo>
                    <a:pt x="14970" y="3244"/>
                    <a:pt x="18355" y="6627"/>
                    <a:pt x="18360" y="10800"/>
                  </a:cubicBezTo>
                  <a:cubicBezTo>
                    <a:pt x="18360" y="14975"/>
                    <a:pt x="14972" y="18362"/>
                    <a:pt x="10796" y="18362"/>
                  </a:cubicBezTo>
                  <a:cubicBezTo>
                    <a:pt x="6620" y="18362"/>
                    <a:pt x="3240" y="14975"/>
                    <a:pt x="3240" y="10800"/>
                  </a:cubicBezTo>
                  <a:cubicBezTo>
                    <a:pt x="3240" y="6625"/>
                    <a:pt x="6620" y="3238"/>
                    <a:pt x="10796" y="3238"/>
                  </a:cubicBezTo>
                  <a:close/>
                  <a:moveTo>
                    <a:pt x="10796" y="6107"/>
                  </a:moveTo>
                  <a:cubicBezTo>
                    <a:pt x="9594" y="6107"/>
                    <a:pt x="8399" y="6563"/>
                    <a:pt x="7482" y="7479"/>
                  </a:cubicBezTo>
                  <a:cubicBezTo>
                    <a:pt x="5649" y="9312"/>
                    <a:pt x="5649" y="12288"/>
                    <a:pt x="7482" y="14121"/>
                  </a:cubicBezTo>
                  <a:cubicBezTo>
                    <a:pt x="9316" y="15953"/>
                    <a:pt x="12284" y="15953"/>
                    <a:pt x="14118" y="14121"/>
                  </a:cubicBezTo>
                  <a:cubicBezTo>
                    <a:pt x="15951" y="12288"/>
                    <a:pt x="15951" y="9312"/>
                    <a:pt x="14118" y="7479"/>
                  </a:cubicBezTo>
                  <a:cubicBezTo>
                    <a:pt x="13201" y="6563"/>
                    <a:pt x="11997" y="6107"/>
                    <a:pt x="10796" y="6107"/>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112"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3805" y="3335"/>
              <a:ext cx="3722" cy="5665"/>
            </a:xfrm>
            <a:prstGeom prst="roundRect">
              <a:avLst>
                <a:gd name="adj" fmla="val 0"/>
              </a:avLst>
            </a:prstGeom>
            <a:solidFill>
              <a:schemeClr val="bg1"/>
            </a:solidFill>
            <a:ln w="635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dirty="0">
                <a:solidFill>
                  <a:schemeClr val="lt1"/>
                </a:solidFill>
              </a:endParaRPr>
            </a:p>
          </p:txBody>
        </p:sp>
        <p:sp>
          <p:nvSpPr>
            <p:cNvPr id="113" name="Type Tit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14022" y="3489"/>
              <a:ext cx="2804" cy="419"/>
            </a:xfrm>
            <a:prstGeom prst="rect">
              <a:avLst/>
            </a:prstGeom>
            <a:noFill/>
            <a:ln w="12700" cap="flat">
              <a:noFill/>
              <a:miter lim="400000"/>
            </a:ln>
            <a:effectLst/>
          </p:spPr>
          <p:txBody>
            <a:bodyPr wrap="square" lIns="25400" tIns="25400" rIns="25400" bIns="25400"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en-US" altLang="zh-CN" sz="1400" b="1" dirty="0">
                  <a:solidFill>
                    <a:srgbClr val="0D37D4"/>
                  </a:solidFill>
                  <a:latin typeface="Microsoft YaHei Bold" panose="020B0703020204020201" charset="-122"/>
                  <a:ea typeface="Microsoft YaHei Bold" panose="020B0703020204020201" charset="-122"/>
                </a:rPr>
                <a:t>04</a:t>
              </a:r>
            </a:p>
          </p:txBody>
        </p:sp>
        <p:sp>
          <p:nvSpPr>
            <p:cNvPr id="115"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3967" y="4092"/>
              <a:ext cx="3398" cy="1114"/>
            </a:xfrm>
            <a:prstGeom prst="roundRect">
              <a:avLst>
                <a:gd name="adj" fmla="val 0"/>
              </a:avLst>
            </a:prstGeom>
            <a:solidFill>
              <a:srgbClr val="0D37D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117"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4212" y="4397"/>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cubicBezTo>
                    <a:pt x="4830" y="0"/>
                    <a:pt x="0" y="4836"/>
                    <a:pt x="0" y="10800"/>
                  </a:cubicBezTo>
                  <a:cubicBezTo>
                    <a:pt x="0" y="16764"/>
                    <a:pt x="4830" y="21600"/>
                    <a:pt x="10796" y="21600"/>
                  </a:cubicBezTo>
                  <a:cubicBezTo>
                    <a:pt x="16759" y="21593"/>
                    <a:pt x="21593" y="16761"/>
                    <a:pt x="21600" y="10800"/>
                  </a:cubicBezTo>
                  <a:cubicBezTo>
                    <a:pt x="21600" y="4836"/>
                    <a:pt x="16762" y="0"/>
                    <a:pt x="10796" y="0"/>
                  </a:cubicBezTo>
                  <a:close/>
                  <a:moveTo>
                    <a:pt x="10796" y="3238"/>
                  </a:moveTo>
                  <a:cubicBezTo>
                    <a:pt x="14970" y="3244"/>
                    <a:pt x="18355" y="6627"/>
                    <a:pt x="18360" y="10800"/>
                  </a:cubicBezTo>
                  <a:cubicBezTo>
                    <a:pt x="18360" y="14975"/>
                    <a:pt x="14972" y="18362"/>
                    <a:pt x="10796" y="18362"/>
                  </a:cubicBezTo>
                  <a:cubicBezTo>
                    <a:pt x="6620" y="18362"/>
                    <a:pt x="3240" y="14975"/>
                    <a:pt x="3240" y="10800"/>
                  </a:cubicBezTo>
                  <a:cubicBezTo>
                    <a:pt x="3240" y="6625"/>
                    <a:pt x="6620" y="3238"/>
                    <a:pt x="10796" y="3238"/>
                  </a:cubicBezTo>
                  <a:close/>
                  <a:moveTo>
                    <a:pt x="10796" y="6107"/>
                  </a:moveTo>
                  <a:cubicBezTo>
                    <a:pt x="9594" y="6107"/>
                    <a:pt x="8399" y="6563"/>
                    <a:pt x="7482" y="7479"/>
                  </a:cubicBezTo>
                  <a:cubicBezTo>
                    <a:pt x="5649" y="9312"/>
                    <a:pt x="5649" y="12288"/>
                    <a:pt x="7482" y="14121"/>
                  </a:cubicBezTo>
                  <a:cubicBezTo>
                    <a:pt x="9316" y="15953"/>
                    <a:pt x="12284" y="15953"/>
                    <a:pt x="14118" y="14121"/>
                  </a:cubicBezTo>
                  <a:cubicBezTo>
                    <a:pt x="15951" y="12288"/>
                    <a:pt x="15951" y="9312"/>
                    <a:pt x="14118" y="7479"/>
                  </a:cubicBezTo>
                  <a:cubicBezTo>
                    <a:pt x="13201" y="6563"/>
                    <a:pt x="11997" y="6107"/>
                    <a:pt x="10796" y="6107"/>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119" name="Rounded Rectangle"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3967" y="5295"/>
              <a:ext cx="3398" cy="1114"/>
            </a:xfrm>
            <a:prstGeom prst="roundRect">
              <a:avLst>
                <a:gd name="adj" fmla="val 0"/>
              </a:avLst>
            </a:prstGeom>
            <a:solidFill>
              <a:srgbClr val="0C32B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121" name="Graphic 5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14212" y="5623"/>
              <a:ext cx="177" cy="184"/>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cubicBezTo>
                    <a:pt x="4830" y="0"/>
                    <a:pt x="0" y="4836"/>
                    <a:pt x="0" y="10800"/>
                  </a:cubicBezTo>
                  <a:cubicBezTo>
                    <a:pt x="0" y="16764"/>
                    <a:pt x="4830" y="21600"/>
                    <a:pt x="10796" y="21600"/>
                  </a:cubicBezTo>
                  <a:cubicBezTo>
                    <a:pt x="16759" y="21593"/>
                    <a:pt x="21593" y="16761"/>
                    <a:pt x="21600" y="10800"/>
                  </a:cubicBezTo>
                  <a:cubicBezTo>
                    <a:pt x="21600" y="4836"/>
                    <a:pt x="16762" y="0"/>
                    <a:pt x="10796" y="0"/>
                  </a:cubicBezTo>
                  <a:close/>
                  <a:moveTo>
                    <a:pt x="10796" y="3238"/>
                  </a:moveTo>
                  <a:cubicBezTo>
                    <a:pt x="14970" y="3244"/>
                    <a:pt x="18355" y="6627"/>
                    <a:pt x="18360" y="10800"/>
                  </a:cubicBezTo>
                  <a:cubicBezTo>
                    <a:pt x="18360" y="14975"/>
                    <a:pt x="14972" y="18362"/>
                    <a:pt x="10796" y="18362"/>
                  </a:cubicBezTo>
                  <a:cubicBezTo>
                    <a:pt x="6620" y="18362"/>
                    <a:pt x="3240" y="14975"/>
                    <a:pt x="3240" y="10800"/>
                  </a:cubicBezTo>
                  <a:cubicBezTo>
                    <a:pt x="3240" y="6625"/>
                    <a:pt x="6620" y="3238"/>
                    <a:pt x="10796" y="3238"/>
                  </a:cubicBezTo>
                  <a:close/>
                  <a:moveTo>
                    <a:pt x="10796" y="6107"/>
                  </a:moveTo>
                  <a:cubicBezTo>
                    <a:pt x="9594" y="6107"/>
                    <a:pt x="8399" y="6563"/>
                    <a:pt x="7482" y="7479"/>
                  </a:cubicBezTo>
                  <a:cubicBezTo>
                    <a:pt x="5649" y="9312"/>
                    <a:pt x="5649" y="12288"/>
                    <a:pt x="7482" y="14121"/>
                  </a:cubicBezTo>
                  <a:cubicBezTo>
                    <a:pt x="9316" y="15953"/>
                    <a:pt x="12284" y="15953"/>
                    <a:pt x="14118" y="14121"/>
                  </a:cubicBezTo>
                  <a:cubicBezTo>
                    <a:pt x="15951" y="12288"/>
                    <a:pt x="15951" y="9312"/>
                    <a:pt x="14118" y="7479"/>
                  </a:cubicBezTo>
                  <a:cubicBezTo>
                    <a:pt x="13201" y="6563"/>
                    <a:pt x="11997" y="6107"/>
                    <a:pt x="10796" y="6107"/>
                  </a:cubicBezTo>
                  <a:close/>
                </a:path>
              </a:pathLst>
            </a:custGeom>
            <a:solidFill>
              <a:schemeClr val="bg1"/>
            </a:solidFill>
            <a:ln w="12700" cap="flat">
              <a:noFill/>
              <a:miter lim="400000"/>
            </a:ln>
            <a:effectLst/>
          </p:spPr>
          <p:txBody>
            <a:bodyPr wrap="square" lIns="22860" tIns="22860" rIns="22860" bIns="22860" numCol="1" anchor="ctr">
              <a:noAutofit/>
            </a:bodyPr>
            <a:lstStyle/>
            <a:p>
              <a:pPr>
                <a:defRPr sz="3200" b="0">
                  <a:solidFill>
                    <a:srgbClr val="FFFFFF"/>
                  </a:solidFill>
                  <a:latin typeface="+mn-lt"/>
                  <a:ea typeface="+mn-ea"/>
                  <a:cs typeface="+mn-cs"/>
                  <a:sym typeface="Helvetica Neue Medium" panose="02000503000000020004"/>
                </a:defRPr>
              </a:pPr>
              <a:endParaRPr sz="1200" dirty="0">
                <a:solidFill>
                  <a:schemeClr val="bg1"/>
                </a:solidFill>
                <a:cs typeface="Arial Black" panose="020B0A04020102020204" pitchFamily="34" charset="0"/>
              </a:endParaRPr>
            </a:p>
          </p:txBody>
        </p:sp>
        <p:sp>
          <p:nvSpPr>
            <p:cNvPr id="18"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2836" y="4225"/>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sp>
          <p:nvSpPr>
            <p:cNvPr id="6"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2802" y="5443"/>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sp>
          <p:nvSpPr>
            <p:cNvPr id="7"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2802" y="6664"/>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sp>
          <p:nvSpPr>
            <p:cNvPr id="12"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2802" y="7850"/>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sp>
          <p:nvSpPr>
            <p:cNvPr id="13"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723" y="4225"/>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sp>
          <p:nvSpPr>
            <p:cNvPr id="17"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689" y="5443"/>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sp>
          <p:nvSpPr>
            <p:cNvPr id="19"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6689" y="6664"/>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sp>
          <p:nvSpPr>
            <p:cNvPr id="20"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0673" y="4225"/>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sp>
          <p:nvSpPr>
            <p:cNvPr id="21"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0639" y="5443"/>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sp>
          <p:nvSpPr>
            <p:cNvPr id="22"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0639" y="6664"/>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sp>
          <p:nvSpPr>
            <p:cNvPr id="23"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4574" y="4225"/>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sp>
          <p:nvSpPr>
            <p:cNvPr id="24" name="TextBox 3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4540" y="5443"/>
              <a:ext cx="2807" cy="693"/>
            </a:xfrm>
            <a:prstGeom prst="rect">
              <a:avLst/>
            </a:prstGeom>
            <a:noFill/>
          </p:spPr>
          <p:txBody>
            <a:bodyPr wrap="square" lIns="0" tIns="36000" rIns="216000" bIns="36000" rtlCol="0">
              <a:spAutoFit/>
            </a:bodyPr>
            <a:lstStyle/>
            <a:p>
              <a:pPr algn="just">
                <a:lnSpc>
                  <a:spcPct val="120000"/>
                </a:lnSpc>
                <a:spcBef>
                  <a:spcPts val="600"/>
                </a:spcBef>
              </a:pPr>
              <a:r>
                <a:rPr lang="de-DE" sz="1000" dirty="0">
                  <a:solidFill>
                    <a:schemeClr val="bg1"/>
                  </a:solidFill>
                  <a:latin typeface="Microsoft YaHei Regular" panose="020B0703020204020201" charset="-122"/>
                  <a:ea typeface="Microsoft YaHei Regular" panose="020B0703020204020201" charset="-122"/>
                  <a:sym typeface="+mn-ea"/>
                </a:rPr>
                <a:t>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容，单击输入</a:t>
              </a:r>
              <a:r>
                <a:rPr lang="zh-CN" altLang="de-DE" sz="1000" dirty="0">
                  <a:solidFill>
                    <a:schemeClr val="bg1"/>
                  </a:solidFill>
                  <a:latin typeface="Microsoft YaHei Regular" panose="020B0703020204020201" charset="-122"/>
                  <a:ea typeface="Microsoft YaHei Regular" panose="020B0703020204020201" charset="-122"/>
                  <a:sym typeface="+mn-ea"/>
                </a:rPr>
                <a:t>正文</a:t>
              </a:r>
              <a:r>
                <a:rPr lang="de-DE" sz="1000" dirty="0">
                  <a:solidFill>
                    <a:schemeClr val="bg1"/>
                  </a:solidFill>
                  <a:latin typeface="Microsoft YaHei Regular" panose="020B0703020204020201" charset="-122"/>
                  <a:ea typeface="Microsoft YaHei Regular" panose="020B0703020204020201" charset="-122"/>
                  <a:sym typeface="+mn-ea"/>
                </a:rPr>
                <a:t>内容</a:t>
              </a:r>
              <a:r>
                <a:rPr lang="zh-CN" altLang="de-DE" sz="1000" dirty="0">
                  <a:solidFill>
                    <a:schemeClr val="bg1"/>
                  </a:solidFill>
                  <a:latin typeface="Microsoft YaHei Regular" panose="020B0703020204020201" charset="-122"/>
                  <a:ea typeface="Microsoft YaHei Regular" panose="020B0703020204020201" charset="-122"/>
                  <a:sym typeface="+mn-ea"/>
                </a:rPr>
                <a:t>。</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grpSp>
        <p:nvGrpSpPr>
          <p:cNvPr id="15" name="组合 14"/>
          <p:cNvGrpSpPr/>
          <p:nvPr/>
        </p:nvGrpSpPr>
        <p:grpSpPr>
          <a:xfrm>
            <a:off x="994410" y="1482090"/>
            <a:ext cx="9857105" cy="3851910"/>
            <a:chOff x="1566" y="2334"/>
            <a:chExt cx="15523" cy="6066"/>
          </a:xfrm>
        </p:grpSpPr>
        <p:sp>
          <p:nvSpPr>
            <p:cNvPr id="36" name="矩形: 圆角 3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9605" y="4272"/>
              <a:ext cx="3523" cy="4127"/>
            </a:xfrm>
            <a:prstGeom prst="roundRect">
              <a:avLst>
                <a:gd name="adj" fmla="val 2696"/>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形 40" descr="e7d195523061f1c0c30ee18c1b05f65d12b38e2533cb2ccdAE0CC34CB5CBEBFAEC353FED4DECE97C3E379FD1D933F5E4DC18EF8EA6B7A1130D5F6DE9DD2BE4B0A8C9126ACE5083D1F5A9E323B29CCFC7F54BD2871AC8DABDB24A9D8160F4C2A022A71478BD16BBCF180523BBEFADDB685848106A2E3DA9E664F73A30A7EED6CF7A749EF2B9CDE959"/>
            <p:cNvPicPr>
              <a:picLocks noChangeAspect="1"/>
            </p:cNvPicPr>
            <p:nvPr/>
          </p:nvPicPr>
          <p:blipFill>
            <a:blip r:embed="rId2"/>
            <a:stretch>
              <a:fillRect/>
            </a:stretch>
          </p:blipFill>
          <p:spPr>
            <a:xfrm>
              <a:off x="7008" y="4641"/>
              <a:ext cx="842" cy="842"/>
            </a:xfrm>
            <a:prstGeom prst="rect">
              <a:avLst/>
            </a:prstGeom>
          </p:spPr>
        </p:pic>
        <p:pic>
          <p:nvPicPr>
            <p:cNvPr id="43" name="图形 42" descr="e7d195523061f1c0c30ee18c1b05f65d12b38e2533cb2ccdAE0CC34CB5CBEBFAEC353FED4DECE97C3E379FD1D933F5E4DC18EF8EA6B7A1130D5F6DE9DD2BE4B0A8C9126ACE5083D1F5A9E323B29CCFC7F54BD2871AC8DABDB24A9D8160F4C2A022A71478BD16BBCF180523BBEFADDB685848106A2E3DA9E664F73A30A7EED6CF7A749EF2B9CDE959"/>
            <p:cNvPicPr>
              <a:picLocks noChangeAspect="1"/>
            </p:cNvPicPr>
            <p:nvPr/>
          </p:nvPicPr>
          <p:blipFill>
            <a:blip r:embed="rId3"/>
            <a:stretch>
              <a:fillRect/>
            </a:stretch>
          </p:blipFill>
          <p:spPr>
            <a:xfrm>
              <a:off x="3017" y="4627"/>
              <a:ext cx="857" cy="857"/>
            </a:xfrm>
            <a:prstGeom prst="rect">
              <a:avLst/>
            </a:prstGeom>
          </p:spPr>
        </p:pic>
        <p:pic>
          <p:nvPicPr>
            <p:cNvPr id="45" name="图形 44"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4"/>
            <a:stretch>
              <a:fillRect/>
            </a:stretch>
          </p:blipFill>
          <p:spPr>
            <a:xfrm>
              <a:off x="14883" y="4656"/>
              <a:ext cx="720" cy="720"/>
            </a:xfrm>
            <a:prstGeom prst="rect">
              <a:avLst/>
            </a:prstGeom>
          </p:spPr>
        </p:pic>
        <p:pic>
          <p:nvPicPr>
            <p:cNvPr id="47" name="图形 46"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5"/>
            <a:stretch>
              <a:fillRect/>
            </a:stretch>
          </p:blipFill>
          <p:spPr>
            <a:xfrm>
              <a:off x="10916" y="4627"/>
              <a:ext cx="749" cy="749"/>
            </a:xfrm>
            <a:prstGeom prst="rect">
              <a:avLst/>
            </a:prstGeom>
          </p:spPr>
        </p:pic>
        <p:sp>
          <p:nvSpPr>
            <p:cNvPr id="2" name="文本框 1"/>
            <p:cNvSpPr txBox="1"/>
            <p:nvPr/>
          </p:nvSpPr>
          <p:spPr>
            <a:xfrm>
              <a:off x="1566" y="2334"/>
              <a:ext cx="15523" cy="725"/>
            </a:xfrm>
            <a:prstGeom prst="rect">
              <a:avLst/>
            </a:prstGeom>
            <a:noFill/>
          </p:spPr>
          <p:txBody>
            <a:bodyPr wrap="square" rtlCol="0" anchor="t">
              <a:spAutoFit/>
            </a:bodyPr>
            <a:lstStyle/>
            <a:p>
              <a:pPr marL="0" lvl="2" algn="just">
                <a:lnSpc>
                  <a:spcPct val="150000"/>
                </a:lnSpc>
              </a:pP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a:t>
              </a: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,单击输入内容,单击输入内容,单击输入内容,单击输入内容</a:t>
              </a:r>
              <a:r>
                <a:rPr lang="zh-CN" altLang="de-DE" sz="1600" dirty="0">
                  <a:latin typeface="微软雅黑" panose="020B0703020204020201" charset="-122"/>
                  <a:ea typeface="微软雅黑" panose="020B0703020204020201" charset="-122"/>
                  <a:sym typeface="+mn-ea"/>
                </a:rPr>
                <a:t>。</a:t>
              </a:r>
              <a:endParaRPr lang="zh-CN" altLang="de-DE" sz="1600" b="1" dirty="0">
                <a:solidFill>
                  <a:schemeClr val="tx1"/>
                </a:solidFill>
                <a:latin typeface="Microsoft YaHei Bold" panose="020B0703020204020201" charset="-122"/>
                <a:ea typeface="Microsoft YaHei Bold" panose="020B0703020204020201" charset="-122"/>
                <a:cs typeface="微软雅黑" panose="020B0703020204020201" charset="-122"/>
                <a:sym typeface="+mn-ea"/>
              </a:endParaRPr>
            </a:p>
          </p:txBody>
        </p:sp>
        <p:sp>
          <p:nvSpPr>
            <p:cNvPr id="5" name="矩形: 圆角 3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5667" y="4272"/>
              <a:ext cx="3523" cy="4127"/>
            </a:xfrm>
            <a:prstGeom prst="roundRect">
              <a:avLst>
                <a:gd name="adj" fmla="val 2696"/>
              </a:avLst>
            </a:prstGeom>
            <a:noFill/>
            <a:ln w="3175">
              <a:solidFill>
                <a:srgbClr val="26293A"/>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3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1729" y="4273"/>
              <a:ext cx="3523" cy="4127"/>
            </a:xfrm>
            <a:prstGeom prst="roundRect">
              <a:avLst>
                <a:gd name="adj" fmla="val 2696"/>
              </a:avLst>
            </a:prstGeom>
            <a:noFill/>
            <a:ln w="3175">
              <a:solidFill>
                <a:srgbClr val="26293A"/>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13543" y="4273"/>
              <a:ext cx="3523" cy="4127"/>
            </a:xfrm>
            <a:prstGeom prst="roundRect">
              <a:avLst>
                <a:gd name="adj" fmla="val 2696"/>
              </a:avLst>
            </a:prstGeom>
            <a:noFill/>
            <a:ln w="3175">
              <a:solidFill>
                <a:srgbClr val="26293A"/>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1912" y="5485"/>
              <a:ext cx="3066" cy="2470"/>
            </a:xfrm>
            <a:prstGeom prst="rect">
              <a:avLst/>
            </a:prstGeom>
          </p:spPr>
          <p:txBody>
            <a:bodyPr wrap="square">
              <a:spAutoFit/>
            </a:bodyPr>
            <a:lstStyle/>
            <a:p>
              <a:pPr algn="ctr">
                <a:lnSpc>
                  <a:spcPct val="150000"/>
                </a:lnSpc>
              </a:pPr>
              <a:r>
                <a:rPr lang="zh-CN" altLang="en-US" sz="1600" dirty="0">
                  <a:solidFill>
                    <a:schemeClr val="tx1"/>
                  </a:solidFill>
                  <a:effectLst/>
                  <a:latin typeface="微软雅黑" panose="020B0703020204020201" charset="-122"/>
                  <a:ea typeface="微软雅黑"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9"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5896" y="5485"/>
              <a:ext cx="3066" cy="2470"/>
            </a:xfrm>
            <a:prstGeom prst="rect">
              <a:avLst/>
            </a:prstGeom>
          </p:spPr>
          <p:txBody>
            <a:bodyPr wrap="square">
              <a:spAutoFit/>
            </a:bodyPr>
            <a:lstStyle/>
            <a:p>
              <a:pPr algn="ctr">
                <a:lnSpc>
                  <a:spcPct val="150000"/>
                </a:lnSpc>
              </a:pPr>
              <a:r>
                <a:rPr lang="zh-CN" altLang="en-US" sz="1600" dirty="0">
                  <a:solidFill>
                    <a:schemeClr val="tx1"/>
                  </a:solidFill>
                  <a:effectLst/>
                  <a:latin typeface="微软雅黑" panose="020B0703020204020201" charset="-122"/>
                  <a:ea typeface="微软雅黑"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10"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9833" y="5485"/>
              <a:ext cx="3066" cy="2470"/>
            </a:xfrm>
            <a:prstGeom prst="rect">
              <a:avLst/>
            </a:prstGeom>
          </p:spPr>
          <p:txBody>
            <a:bodyPr wrap="square">
              <a:spAutoFit/>
            </a:bodyPr>
            <a:lstStyle/>
            <a:p>
              <a:pPr algn="ctr">
                <a:lnSpc>
                  <a:spcPct val="150000"/>
                </a:lnSpc>
              </a:pPr>
              <a:r>
                <a:rPr lang="zh-CN" altLang="en-US" sz="1600" dirty="0">
                  <a:solidFill>
                    <a:schemeClr val="bg1"/>
                  </a:solidFill>
                  <a:effectLst/>
                  <a:latin typeface="微软雅黑" panose="020B0703020204020201" charset="-122"/>
                  <a:ea typeface="微软雅黑" panose="020B0703020204020201" charset="-122"/>
                  <a:sym typeface="+mn-ea"/>
                </a:rPr>
                <a:t>单击输入内容</a:t>
              </a:r>
            </a:p>
            <a:p>
              <a:pPr algn="just">
                <a:lnSpc>
                  <a:spcPct val="150000"/>
                </a:lnSpc>
              </a:pPr>
              <a:r>
                <a:rPr lang="de-DE" sz="1200" dirty="0">
                  <a:solidFill>
                    <a:schemeClr val="bg1"/>
                  </a:solidFill>
                  <a:latin typeface="微软雅黑" panose="020B0703020204020201" charset="-122"/>
                  <a:ea typeface="微软雅黑" panose="020B0703020204020201" charset="-122"/>
                  <a:sym typeface="+mn-ea"/>
                </a:rPr>
                <a:t>单击输入</a:t>
              </a:r>
              <a:r>
                <a:rPr lang="zh-CN" altLang="de-DE" sz="1200" dirty="0">
                  <a:solidFill>
                    <a:schemeClr val="bg1"/>
                  </a:solidFill>
                  <a:latin typeface="微软雅黑" panose="020B0703020204020201" charset="-122"/>
                  <a:ea typeface="微软雅黑" panose="020B0703020204020201" charset="-122"/>
                  <a:sym typeface="+mn-ea"/>
                </a:rPr>
                <a:t>正文</a:t>
              </a:r>
              <a:r>
                <a:rPr lang="de-DE" sz="1200" dirty="0">
                  <a:solidFill>
                    <a:schemeClr val="bg1"/>
                  </a:solidFill>
                  <a:latin typeface="微软雅黑" panose="020B0703020204020201" charset="-122"/>
                  <a:ea typeface="微软雅黑" panose="020B0703020204020201" charset="-122"/>
                  <a:sym typeface="+mn-ea"/>
                </a:rPr>
                <a:t>容，单击输入</a:t>
              </a:r>
              <a:r>
                <a:rPr lang="zh-CN" altLang="de-DE" sz="1200" dirty="0">
                  <a:solidFill>
                    <a:schemeClr val="bg1"/>
                  </a:solidFill>
                  <a:latin typeface="微软雅黑" panose="020B0703020204020201" charset="-122"/>
                  <a:ea typeface="微软雅黑" panose="020B0703020204020201" charset="-122"/>
                  <a:sym typeface="+mn-ea"/>
                </a:rPr>
                <a:t>正文</a:t>
              </a:r>
              <a:r>
                <a:rPr lang="de-DE" sz="1200" dirty="0">
                  <a:solidFill>
                    <a:schemeClr val="bg1"/>
                  </a:solidFill>
                  <a:latin typeface="微软雅黑" panose="020B0703020204020201" charset="-122"/>
                  <a:ea typeface="微软雅黑" panose="020B0703020204020201" charset="-122"/>
                  <a:sym typeface="+mn-ea"/>
                </a:rPr>
                <a:t>内容，单击输入</a:t>
              </a:r>
              <a:r>
                <a:rPr lang="zh-CN" altLang="de-DE" sz="1200" dirty="0">
                  <a:solidFill>
                    <a:schemeClr val="bg1"/>
                  </a:solidFill>
                  <a:latin typeface="微软雅黑" panose="020B0703020204020201" charset="-122"/>
                  <a:ea typeface="微软雅黑" panose="020B0703020204020201" charset="-122"/>
                  <a:sym typeface="+mn-ea"/>
                </a:rPr>
                <a:t>正文</a:t>
              </a:r>
              <a:r>
                <a:rPr lang="de-DE" sz="1200" dirty="0">
                  <a:solidFill>
                    <a:schemeClr val="bg1"/>
                  </a:solidFill>
                  <a:latin typeface="微软雅黑" panose="020B0703020204020201" charset="-122"/>
                  <a:ea typeface="微软雅黑"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r>
                <a:rPr lang="de-DE" sz="1200" dirty="0">
                  <a:solidFill>
                    <a:schemeClr val="bg1"/>
                  </a:solidFill>
                  <a:latin typeface="微软雅黑" panose="020B0703020204020201" charset="-122"/>
                  <a:ea typeface="微软雅黑" panose="020B0703020204020201" charset="-122"/>
                  <a:sym typeface="+mn-ea"/>
                </a:rPr>
                <a:t>单击输入</a:t>
              </a:r>
              <a:r>
                <a:rPr lang="zh-CN" altLang="de-DE" sz="1200" dirty="0">
                  <a:solidFill>
                    <a:schemeClr val="bg1"/>
                  </a:solidFill>
                  <a:latin typeface="微软雅黑" panose="020B0703020204020201" charset="-122"/>
                  <a:ea typeface="微软雅黑" panose="020B0703020204020201" charset="-122"/>
                  <a:sym typeface="+mn-ea"/>
                </a:rPr>
                <a:t>正文</a:t>
              </a:r>
              <a:r>
                <a:rPr lang="de-DE" sz="1200" dirty="0">
                  <a:solidFill>
                    <a:schemeClr val="bg1"/>
                  </a:solidFill>
                  <a:latin typeface="微软雅黑" panose="020B0703020204020201" charset="-122"/>
                  <a:ea typeface="微软雅黑" panose="020B0703020204020201" charset="-122"/>
                  <a:sym typeface="+mn-ea"/>
                </a:rPr>
                <a:t>容，单击输入</a:t>
              </a:r>
              <a:r>
                <a:rPr lang="zh-CN" altLang="de-DE" sz="1200" dirty="0">
                  <a:solidFill>
                    <a:schemeClr val="bg1"/>
                  </a:solidFill>
                  <a:latin typeface="微软雅黑" panose="020B0703020204020201" charset="-122"/>
                  <a:ea typeface="微软雅黑" panose="020B0703020204020201" charset="-122"/>
                  <a:sym typeface="+mn-ea"/>
                </a:rPr>
                <a:t>正文</a:t>
              </a:r>
              <a:r>
                <a:rPr lang="de-DE" sz="1200" dirty="0">
                  <a:solidFill>
                    <a:schemeClr val="bg1"/>
                  </a:solidFill>
                  <a:latin typeface="微软雅黑" panose="020B0703020204020201" charset="-122"/>
                  <a:ea typeface="微软雅黑"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p>
          </p:txBody>
        </p:sp>
        <p:sp>
          <p:nvSpPr>
            <p:cNvPr id="14"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13771" y="5485"/>
              <a:ext cx="3066" cy="2470"/>
            </a:xfrm>
            <a:prstGeom prst="rect">
              <a:avLst/>
            </a:prstGeom>
          </p:spPr>
          <p:txBody>
            <a:bodyPr wrap="square">
              <a:spAutoFit/>
            </a:bodyPr>
            <a:lstStyle/>
            <a:p>
              <a:pPr algn="ctr">
                <a:lnSpc>
                  <a:spcPct val="150000"/>
                </a:lnSpc>
              </a:pPr>
              <a:r>
                <a:rPr lang="zh-CN" altLang="en-US" sz="1600" dirty="0">
                  <a:solidFill>
                    <a:schemeClr val="tx1"/>
                  </a:solidFill>
                  <a:effectLst/>
                  <a:latin typeface="微软雅黑" panose="020B0703020204020201" charset="-122"/>
                  <a:ea typeface="微软雅黑" panose="020B0703020204020201" charset="-122"/>
                  <a:sym typeface="+mn-ea"/>
                </a:rPr>
                <a:t>单击输入内容</a:t>
              </a: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grpSp>
        <p:nvGrpSpPr>
          <p:cNvPr id="6" name="组合 5"/>
          <p:cNvGrpSpPr/>
          <p:nvPr/>
        </p:nvGrpSpPr>
        <p:grpSpPr>
          <a:xfrm>
            <a:off x="1005205" y="1494790"/>
            <a:ext cx="9872345" cy="3975100"/>
            <a:chOff x="1583" y="2354"/>
            <a:chExt cx="15547" cy="6260"/>
          </a:xfrm>
        </p:grpSpPr>
        <p:sp>
          <p:nvSpPr>
            <p:cNvPr id="7" name="矩形: 圆角 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rot="2700000">
              <a:off x="10623" y="4664"/>
              <a:ext cx="2551" cy="2551"/>
            </a:xfrm>
            <a:prstGeom prst="roundRect">
              <a:avLst>
                <a:gd name="adj" fmla="val 6997"/>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rot="2700000">
              <a:off x="14578" y="4664"/>
              <a:ext cx="2551" cy="2551"/>
            </a:xfrm>
            <a:prstGeom prst="roundRect">
              <a:avLst>
                <a:gd name="adj" fmla="val 6997"/>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rot="2700000">
              <a:off x="12868" y="3329"/>
              <a:ext cx="1984" cy="1984"/>
            </a:xfrm>
            <a:prstGeom prst="roundRect">
              <a:avLst>
                <a:gd name="adj" fmla="val 6997"/>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rot="2700000">
              <a:off x="12868" y="6630"/>
              <a:ext cx="1984" cy="1984"/>
            </a:xfrm>
            <a:prstGeom prst="roundRect">
              <a:avLst>
                <a:gd name="adj" fmla="val 6997"/>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SpPr txBox="1"/>
            <p:nvPr/>
          </p:nvSpPr>
          <p:spPr>
            <a:xfrm>
              <a:off x="10623" y="6289"/>
              <a:ext cx="2551" cy="434"/>
            </a:xfrm>
            <a:prstGeom prst="rect">
              <a:avLst/>
            </a:prstGeom>
            <a:noFill/>
          </p:spPr>
          <p:txBody>
            <a:bodyPr wrap="square">
              <a:spAutoFit/>
            </a:bodyPr>
            <a:lstStyle/>
            <a:p>
              <a:pPr algn="ctr"/>
              <a:r>
                <a:rPr lang="zh-CN" altLang="en-US" sz="1200" dirty="0">
                  <a:solidFill>
                    <a:schemeClr val="bg1"/>
                  </a:solidFill>
                  <a:latin typeface="Arial" panose="020B0604020202020204" pitchFamily="34" charset="0"/>
                  <a:ea typeface="微软雅黑" panose="020B0703020204020201" charset="-122"/>
                  <a:sym typeface="Arial" panose="020B0604020202020204" pitchFamily="34" charset="0"/>
                </a:rPr>
                <a:t>单击输入内容</a:t>
              </a:r>
            </a:p>
          </p:txBody>
        </p:sp>
        <p:sp>
          <p:nvSpPr>
            <p:cNvPr id="17" name="文本框 16"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SpPr txBox="1"/>
            <p:nvPr/>
          </p:nvSpPr>
          <p:spPr>
            <a:xfrm>
              <a:off x="12890" y="4519"/>
              <a:ext cx="1940" cy="434"/>
            </a:xfrm>
            <a:prstGeom prst="rect">
              <a:avLst/>
            </a:prstGeom>
            <a:noFill/>
          </p:spPr>
          <p:txBody>
            <a:bodyPr wrap="square">
              <a:spAutoFit/>
            </a:bodyPr>
            <a:lstStyle/>
            <a:p>
              <a:pPr algn="ctr"/>
              <a:r>
                <a:rPr lang="zh-CN" altLang="en-US" sz="1200" dirty="0">
                  <a:solidFill>
                    <a:schemeClr val="bg1"/>
                  </a:solidFill>
                  <a:latin typeface="Arial" panose="020B0604020202020204" pitchFamily="34" charset="0"/>
                  <a:ea typeface="微软雅黑" panose="020B0703020204020201" charset="-122"/>
                  <a:sym typeface="Arial" panose="020B0604020202020204" pitchFamily="34" charset="0"/>
                </a:rPr>
                <a:t>单击输入内容</a:t>
              </a:r>
            </a:p>
          </p:txBody>
        </p:sp>
        <p:pic>
          <p:nvPicPr>
            <p:cNvPr id="18" name="图形 17"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PicPr>
              <a:picLocks noChangeAspect="1"/>
            </p:cNvPicPr>
            <p:nvPr/>
          </p:nvPicPr>
          <p:blipFill>
            <a:blip r:embed="rId2"/>
            <a:stretch>
              <a:fillRect/>
            </a:stretch>
          </p:blipFill>
          <p:spPr>
            <a:xfrm>
              <a:off x="13435" y="3638"/>
              <a:ext cx="850" cy="693"/>
            </a:xfrm>
            <a:prstGeom prst="rect">
              <a:avLst/>
            </a:prstGeom>
          </p:spPr>
        </p:pic>
        <p:pic>
          <p:nvPicPr>
            <p:cNvPr id="20" name="图形 19"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PicPr>
              <a:picLocks noChangeAspect="1"/>
            </p:cNvPicPr>
            <p:nvPr/>
          </p:nvPicPr>
          <p:blipFill>
            <a:blip r:embed="rId3"/>
            <a:stretch>
              <a:fillRect/>
            </a:stretch>
          </p:blipFill>
          <p:spPr>
            <a:xfrm>
              <a:off x="13435" y="6915"/>
              <a:ext cx="850" cy="850"/>
            </a:xfrm>
            <a:prstGeom prst="rect">
              <a:avLst/>
            </a:prstGeom>
          </p:spPr>
        </p:pic>
        <p:pic>
          <p:nvPicPr>
            <p:cNvPr id="22" name="图形 21"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PicPr>
              <a:picLocks noChangeAspect="1"/>
            </p:cNvPicPr>
            <p:nvPr/>
          </p:nvPicPr>
          <p:blipFill>
            <a:blip r:embed="rId4"/>
            <a:stretch>
              <a:fillRect/>
            </a:stretch>
          </p:blipFill>
          <p:spPr>
            <a:xfrm>
              <a:off x="15396" y="5128"/>
              <a:ext cx="948" cy="950"/>
            </a:xfrm>
            <a:prstGeom prst="rect">
              <a:avLst/>
            </a:prstGeom>
          </p:spPr>
        </p:pic>
        <p:grpSp>
          <p:nvGrpSpPr>
            <p:cNvPr id="26" name="组合 25"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GrpSpPr>
              <a:grpSpLocks noChangeAspect="1"/>
            </p:cNvGrpSpPr>
            <p:nvPr/>
          </p:nvGrpSpPr>
          <p:grpSpPr>
            <a:xfrm>
              <a:off x="11473" y="5338"/>
              <a:ext cx="850" cy="848"/>
              <a:chOff x="1524118" y="4206215"/>
              <a:chExt cx="270704" cy="269984"/>
            </a:xfrm>
            <a:solidFill>
              <a:schemeClr val="bg1"/>
            </a:solidFill>
          </p:grpSpPr>
          <p:sp>
            <p:nvSpPr>
              <p:cNvPr id="24" name="任意多边形: 形状 23"/>
              <p:cNvSpPr/>
              <p:nvPr/>
            </p:nvSpPr>
            <p:spPr>
              <a:xfrm>
                <a:off x="1524118" y="4206215"/>
                <a:ext cx="270704" cy="269984"/>
              </a:xfrm>
              <a:custGeom>
                <a:avLst/>
                <a:gdLst>
                  <a:gd name="connsiteX0" fmla="*/ 263205 w 270704"/>
                  <a:gd name="connsiteY0" fmla="*/ 126780 h 269984"/>
                  <a:gd name="connsiteX1" fmla="*/ 195210 w 270704"/>
                  <a:gd name="connsiteY1" fmla="*/ 126780 h 269984"/>
                  <a:gd name="connsiteX2" fmla="*/ 187710 w 270704"/>
                  <a:gd name="connsiteY2" fmla="*/ 134280 h 269984"/>
                  <a:gd name="connsiteX3" fmla="*/ 195210 w 270704"/>
                  <a:gd name="connsiteY3" fmla="*/ 141780 h 269984"/>
                  <a:gd name="connsiteX4" fmla="*/ 220650 w 270704"/>
                  <a:gd name="connsiteY4" fmla="*/ 141780 h 269984"/>
                  <a:gd name="connsiteX5" fmla="*/ 143205 w 270704"/>
                  <a:gd name="connsiteY5" fmla="*/ 220575 h 269984"/>
                  <a:gd name="connsiteX6" fmla="*/ 143205 w 270704"/>
                  <a:gd name="connsiteY6" fmla="*/ 194490 h 269984"/>
                  <a:gd name="connsiteX7" fmla="*/ 135705 w 270704"/>
                  <a:gd name="connsiteY7" fmla="*/ 186990 h 269984"/>
                  <a:gd name="connsiteX8" fmla="*/ 128205 w 270704"/>
                  <a:gd name="connsiteY8" fmla="*/ 194490 h 269984"/>
                  <a:gd name="connsiteX9" fmla="*/ 128205 w 270704"/>
                  <a:gd name="connsiteY9" fmla="*/ 220635 h 269984"/>
                  <a:gd name="connsiteX10" fmla="*/ 49350 w 270704"/>
                  <a:gd name="connsiteY10" fmla="*/ 141780 h 269984"/>
                  <a:gd name="connsiteX11" fmla="*/ 75510 w 270704"/>
                  <a:gd name="connsiteY11" fmla="*/ 141780 h 269984"/>
                  <a:gd name="connsiteX12" fmla="*/ 83010 w 270704"/>
                  <a:gd name="connsiteY12" fmla="*/ 134280 h 269984"/>
                  <a:gd name="connsiteX13" fmla="*/ 75510 w 270704"/>
                  <a:gd name="connsiteY13" fmla="*/ 126780 h 269984"/>
                  <a:gd name="connsiteX14" fmla="*/ 49410 w 270704"/>
                  <a:gd name="connsiteY14" fmla="*/ 126780 h 269984"/>
                  <a:gd name="connsiteX15" fmla="*/ 128205 w 270704"/>
                  <a:gd name="connsiteY15" fmla="*/ 49335 h 269984"/>
                  <a:gd name="connsiteX16" fmla="*/ 128205 w 270704"/>
                  <a:gd name="connsiteY16" fmla="*/ 75495 h 269984"/>
                  <a:gd name="connsiteX17" fmla="*/ 135705 w 270704"/>
                  <a:gd name="connsiteY17" fmla="*/ 82995 h 269984"/>
                  <a:gd name="connsiteX18" fmla="*/ 143205 w 270704"/>
                  <a:gd name="connsiteY18" fmla="*/ 75495 h 269984"/>
                  <a:gd name="connsiteX19" fmla="*/ 143205 w 270704"/>
                  <a:gd name="connsiteY19" fmla="*/ 49500 h 269984"/>
                  <a:gd name="connsiteX20" fmla="*/ 207105 w 270704"/>
                  <a:gd name="connsiteY20" fmla="*/ 88095 h 269984"/>
                  <a:gd name="connsiteX21" fmla="*/ 217603 w 270704"/>
                  <a:gd name="connsiteY21" fmla="*/ 89753 h 269984"/>
                  <a:gd name="connsiteX22" fmla="*/ 219675 w 270704"/>
                  <a:gd name="connsiteY22" fmla="*/ 79890 h 269984"/>
                  <a:gd name="connsiteX23" fmla="*/ 143205 w 270704"/>
                  <a:gd name="connsiteY23" fmla="*/ 34500 h 269984"/>
                  <a:gd name="connsiteX24" fmla="*/ 143205 w 270704"/>
                  <a:gd name="connsiteY24" fmla="*/ 7500 h 269984"/>
                  <a:gd name="connsiteX25" fmla="*/ 135705 w 270704"/>
                  <a:gd name="connsiteY25" fmla="*/ 0 h 269984"/>
                  <a:gd name="connsiteX26" fmla="*/ 128205 w 270704"/>
                  <a:gd name="connsiteY26" fmla="*/ 7500 h 269984"/>
                  <a:gd name="connsiteX27" fmla="*/ 128205 w 270704"/>
                  <a:gd name="connsiteY27" fmla="*/ 34320 h 269984"/>
                  <a:gd name="connsiteX28" fmla="*/ 34410 w 270704"/>
                  <a:gd name="connsiteY28" fmla="*/ 126780 h 269984"/>
                  <a:gd name="connsiteX29" fmla="*/ 7500 w 270704"/>
                  <a:gd name="connsiteY29" fmla="*/ 126780 h 269984"/>
                  <a:gd name="connsiteX30" fmla="*/ 0 w 270704"/>
                  <a:gd name="connsiteY30" fmla="*/ 134280 h 269984"/>
                  <a:gd name="connsiteX31" fmla="*/ 7500 w 270704"/>
                  <a:gd name="connsiteY31" fmla="*/ 141780 h 269984"/>
                  <a:gd name="connsiteX32" fmla="*/ 34350 w 270704"/>
                  <a:gd name="connsiteY32" fmla="*/ 141780 h 269984"/>
                  <a:gd name="connsiteX33" fmla="*/ 128205 w 270704"/>
                  <a:gd name="connsiteY33" fmla="*/ 235635 h 269984"/>
                  <a:gd name="connsiteX34" fmla="*/ 128205 w 270704"/>
                  <a:gd name="connsiteY34" fmla="*/ 262485 h 269984"/>
                  <a:gd name="connsiteX35" fmla="*/ 135705 w 270704"/>
                  <a:gd name="connsiteY35" fmla="*/ 269985 h 269984"/>
                  <a:gd name="connsiteX36" fmla="*/ 143205 w 270704"/>
                  <a:gd name="connsiteY36" fmla="*/ 262485 h 269984"/>
                  <a:gd name="connsiteX37" fmla="*/ 143205 w 270704"/>
                  <a:gd name="connsiteY37" fmla="*/ 235575 h 269984"/>
                  <a:gd name="connsiteX38" fmla="*/ 235650 w 270704"/>
                  <a:gd name="connsiteY38" fmla="*/ 141780 h 269984"/>
                  <a:gd name="connsiteX39" fmla="*/ 263205 w 270704"/>
                  <a:gd name="connsiteY39" fmla="*/ 141780 h 269984"/>
                  <a:gd name="connsiteX40" fmla="*/ 270705 w 270704"/>
                  <a:gd name="connsiteY40" fmla="*/ 134280 h 269984"/>
                  <a:gd name="connsiteX41" fmla="*/ 263205 w 270704"/>
                  <a:gd name="connsiteY41" fmla="*/ 126780 h 269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70704" h="269984">
                    <a:moveTo>
                      <a:pt x="263205" y="126780"/>
                    </a:moveTo>
                    <a:lnTo>
                      <a:pt x="195210" y="126780"/>
                    </a:lnTo>
                    <a:cubicBezTo>
                      <a:pt x="191068" y="126780"/>
                      <a:pt x="187710" y="130138"/>
                      <a:pt x="187710" y="134280"/>
                    </a:cubicBezTo>
                    <a:cubicBezTo>
                      <a:pt x="187710" y="138422"/>
                      <a:pt x="191068" y="141780"/>
                      <a:pt x="195210" y="141780"/>
                    </a:cubicBezTo>
                    <a:lnTo>
                      <a:pt x="220650" y="141780"/>
                    </a:lnTo>
                    <a:cubicBezTo>
                      <a:pt x="217311" y="183329"/>
                      <a:pt x="184690" y="216519"/>
                      <a:pt x="143205" y="220575"/>
                    </a:cubicBezTo>
                    <a:lnTo>
                      <a:pt x="143205" y="194490"/>
                    </a:lnTo>
                    <a:cubicBezTo>
                      <a:pt x="143205" y="190348"/>
                      <a:pt x="139847" y="186990"/>
                      <a:pt x="135705" y="186990"/>
                    </a:cubicBezTo>
                    <a:cubicBezTo>
                      <a:pt x="131563" y="186990"/>
                      <a:pt x="128205" y="190348"/>
                      <a:pt x="128205" y="194490"/>
                    </a:cubicBezTo>
                    <a:lnTo>
                      <a:pt x="128205" y="220635"/>
                    </a:lnTo>
                    <a:cubicBezTo>
                      <a:pt x="86135" y="217253"/>
                      <a:pt x="52732" y="183850"/>
                      <a:pt x="49350" y="141780"/>
                    </a:cubicBezTo>
                    <a:lnTo>
                      <a:pt x="75510" y="141780"/>
                    </a:lnTo>
                    <a:cubicBezTo>
                      <a:pt x="79652" y="141780"/>
                      <a:pt x="83010" y="138422"/>
                      <a:pt x="83010" y="134280"/>
                    </a:cubicBezTo>
                    <a:cubicBezTo>
                      <a:pt x="83010" y="130138"/>
                      <a:pt x="79652" y="126780"/>
                      <a:pt x="75510" y="126780"/>
                    </a:cubicBezTo>
                    <a:lnTo>
                      <a:pt x="49410" y="126780"/>
                    </a:lnTo>
                    <a:cubicBezTo>
                      <a:pt x="53460" y="85292"/>
                      <a:pt x="86653" y="52668"/>
                      <a:pt x="128205" y="49335"/>
                    </a:cubicBezTo>
                    <a:lnTo>
                      <a:pt x="128205" y="75495"/>
                    </a:lnTo>
                    <a:cubicBezTo>
                      <a:pt x="128205" y="79637"/>
                      <a:pt x="131563" y="82995"/>
                      <a:pt x="135705" y="82995"/>
                    </a:cubicBezTo>
                    <a:cubicBezTo>
                      <a:pt x="139847" y="82995"/>
                      <a:pt x="143205" y="79637"/>
                      <a:pt x="143205" y="75495"/>
                    </a:cubicBezTo>
                    <a:lnTo>
                      <a:pt x="143205" y="49500"/>
                    </a:lnTo>
                    <a:cubicBezTo>
                      <a:pt x="169284" y="51922"/>
                      <a:pt x="192824" y="66139"/>
                      <a:pt x="207105" y="88095"/>
                    </a:cubicBezTo>
                    <a:cubicBezTo>
                      <a:pt x="209546" y="91452"/>
                      <a:pt x="214246" y="92194"/>
                      <a:pt x="217603" y="89753"/>
                    </a:cubicBezTo>
                    <a:cubicBezTo>
                      <a:pt x="220723" y="87485"/>
                      <a:pt x="221618" y="83222"/>
                      <a:pt x="219675" y="79890"/>
                    </a:cubicBezTo>
                    <a:cubicBezTo>
                      <a:pt x="202617" y="53706"/>
                      <a:pt x="174361" y="36934"/>
                      <a:pt x="143205" y="34500"/>
                    </a:cubicBezTo>
                    <a:lnTo>
                      <a:pt x="143205" y="7500"/>
                    </a:lnTo>
                    <a:cubicBezTo>
                      <a:pt x="143205" y="3358"/>
                      <a:pt x="139847" y="0"/>
                      <a:pt x="135705" y="0"/>
                    </a:cubicBezTo>
                    <a:cubicBezTo>
                      <a:pt x="131563" y="0"/>
                      <a:pt x="128205" y="3358"/>
                      <a:pt x="128205" y="7500"/>
                    </a:cubicBezTo>
                    <a:lnTo>
                      <a:pt x="128205" y="34320"/>
                    </a:lnTo>
                    <a:cubicBezTo>
                      <a:pt x="78389" y="37730"/>
                      <a:pt x="38534" y="77018"/>
                      <a:pt x="34410" y="126780"/>
                    </a:cubicBezTo>
                    <a:lnTo>
                      <a:pt x="7500" y="126780"/>
                    </a:lnTo>
                    <a:cubicBezTo>
                      <a:pt x="3358" y="126780"/>
                      <a:pt x="0" y="130138"/>
                      <a:pt x="0" y="134280"/>
                    </a:cubicBezTo>
                    <a:cubicBezTo>
                      <a:pt x="0" y="138422"/>
                      <a:pt x="3358" y="141780"/>
                      <a:pt x="7500" y="141780"/>
                    </a:cubicBezTo>
                    <a:lnTo>
                      <a:pt x="34350" y="141780"/>
                    </a:lnTo>
                    <a:cubicBezTo>
                      <a:pt x="37799" y="192117"/>
                      <a:pt x="77868" y="232186"/>
                      <a:pt x="128205" y="235635"/>
                    </a:cubicBezTo>
                    <a:lnTo>
                      <a:pt x="128205" y="262485"/>
                    </a:lnTo>
                    <a:cubicBezTo>
                      <a:pt x="128205" y="266627"/>
                      <a:pt x="131563" y="269985"/>
                      <a:pt x="135705" y="269985"/>
                    </a:cubicBezTo>
                    <a:cubicBezTo>
                      <a:pt x="139847" y="269985"/>
                      <a:pt x="143205" y="266627"/>
                      <a:pt x="143205" y="262485"/>
                    </a:cubicBezTo>
                    <a:lnTo>
                      <a:pt x="143205" y="235575"/>
                    </a:lnTo>
                    <a:cubicBezTo>
                      <a:pt x="192961" y="231444"/>
                      <a:pt x="232241" y="191591"/>
                      <a:pt x="235650" y="141780"/>
                    </a:cubicBezTo>
                    <a:lnTo>
                      <a:pt x="263205" y="141780"/>
                    </a:lnTo>
                    <a:cubicBezTo>
                      <a:pt x="267347" y="141780"/>
                      <a:pt x="270705" y="138422"/>
                      <a:pt x="270705" y="134280"/>
                    </a:cubicBezTo>
                    <a:cubicBezTo>
                      <a:pt x="270705" y="130138"/>
                      <a:pt x="267347" y="126780"/>
                      <a:pt x="263205" y="126780"/>
                    </a:cubicBezTo>
                  </a:path>
                </a:pathLst>
              </a:custGeom>
              <a:grpFill/>
              <a:ln w="344" cap="flat">
                <a:noFill/>
                <a:prstDash val="solid"/>
                <a:miter/>
              </a:ln>
            </p:spPr>
            <p:txBody>
              <a:bodyPr rtlCol="0" anchor="ctr"/>
              <a:lstStyle/>
              <a:p>
                <a:endParaRPr lang="zh-CN" altLang="en-US"/>
              </a:p>
            </p:txBody>
          </p:sp>
          <p:sp>
            <p:nvSpPr>
              <p:cNvPr id="25" name="任意多边形: 形状 24"/>
              <p:cNvSpPr/>
              <p:nvPr/>
            </p:nvSpPr>
            <p:spPr>
              <a:xfrm>
                <a:off x="1631037" y="4312445"/>
                <a:ext cx="57494" cy="57509"/>
              </a:xfrm>
              <a:custGeom>
                <a:avLst/>
                <a:gdLst>
                  <a:gd name="connsiteX0" fmla="*/ 42495 w 57494"/>
                  <a:gd name="connsiteY0" fmla="*/ 28755 h 57509"/>
                  <a:gd name="connsiteX1" fmla="*/ 29179 w 57494"/>
                  <a:gd name="connsiteY1" fmla="*/ 42964 h 57509"/>
                  <a:gd name="connsiteX2" fmla="*/ 14970 w 57494"/>
                  <a:gd name="connsiteY2" fmla="*/ 29649 h 57509"/>
                  <a:gd name="connsiteX3" fmla="*/ 14970 w 57494"/>
                  <a:gd name="connsiteY3" fmla="*/ 28740 h 57509"/>
                  <a:gd name="connsiteX4" fmla="*/ 29194 w 57494"/>
                  <a:gd name="connsiteY4" fmla="*/ 15440 h 57509"/>
                  <a:gd name="connsiteX5" fmla="*/ 42495 w 57494"/>
                  <a:gd name="connsiteY5" fmla="*/ 28755 h 57509"/>
                  <a:gd name="connsiteX6" fmla="*/ 0 w 57494"/>
                  <a:gd name="connsiteY6" fmla="*/ 28755 h 57509"/>
                  <a:gd name="connsiteX7" fmla="*/ 28740 w 57494"/>
                  <a:gd name="connsiteY7" fmla="*/ 57510 h 57509"/>
                  <a:gd name="connsiteX8" fmla="*/ 57495 w 57494"/>
                  <a:gd name="connsiteY8" fmla="*/ 28755 h 57509"/>
                  <a:gd name="connsiteX9" fmla="*/ 28740 w 57494"/>
                  <a:gd name="connsiteY9" fmla="*/ 0 h 57509"/>
                  <a:gd name="connsiteX10" fmla="*/ 0 w 57494"/>
                  <a:gd name="connsiteY10" fmla="*/ 28755 h 5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494" h="57509">
                    <a:moveTo>
                      <a:pt x="42495" y="28755"/>
                    </a:moveTo>
                    <a:cubicBezTo>
                      <a:pt x="42742" y="36356"/>
                      <a:pt x="36780" y="42718"/>
                      <a:pt x="29179" y="42964"/>
                    </a:cubicBezTo>
                    <a:cubicBezTo>
                      <a:pt x="21578" y="43211"/>
                      <a:pt x="15216" y="37250"/>
                      <a:pt x="14970" y="29649"/>
                    </a:cubicBezTo>
                    <a:cubicBezTo>
                      <a:pt x="14960" y="29346"/>
                      <a:pt x="14960" y="29043"/>
                      <a:pt x="14970" y="28740"/>
                    </a:cubicBezTo>
                    <a:cubicBezTo>
                      <a:pt x="15225" y="21139"/>
                      <a:pt x="21593" y="15185"/>
                      <a:pt x="29194" y="15440"/>
                    </a:cubicBezTo>
                    <a:cubicBezTo>
                      <a:pt x="36442" y="15683"/>
                      <a:pt x="42260" y="21506"/>
                      <a:pt x="42495" y="28755"/>
                    </a:cubicBezTo>
                    <a:moveTo>
                      <a:pt x="0" y="28755"/>
                    </a:moveTo>
                    <a:cubicBezTo>
                      <a:pt x="0" y="44610"/>
                      <a:pt x="12900" y="57510"/>
                      <a:pt x="28740" y="57510"/>
                    </a:cubicBezTo>
                    <a:cubicBezTo>
                      <a:pt x="44611" y="57485"/>
                      <a:pt x="57470" y="44626"/>
                      <a:pt x="57495" y="28755"/>
                    </a:cubicBezTo>
                    <a:cubicBezTo>
                      <a:pt x="57470" y="12884"/>
                      <a:pt x="44611" y="25"/>
                      <a:pt x="28740" y="0"/>
                    </a:cubicBezTo>
                    <a:cubicBezTo>
                      <a:pt x="12885" y="0"/>
                      <a:pt x="0" y="12900"/>
                      <a:pt x="0" y="28755"/>
                    </a:cubicBezTo>
                  </a:path>
                </a:pathLst>
              </a:custGeom>
              <a:grpFill/>
              <a:ln w="344" cap="flat">
                <a:noFill/>
                <a:prstDash val="solid"/>
                <a:miter/>
              </a:ln>
            </p:spPr>
            <p:txBody>
              <a:bodyPr rtlCol="0" anchor="ctr"/>
              <a:lstStyle/>
              <a:p>
                <a:endParaRPr lang="zh-CN" altLang="en-US"/>
              </a:p>
            </p:txBody>
          </p:sp>
        </p:grpSp>
        <p:sp>
          <p:nvSpPr>
            <p:cNvPr id="19" name="文本框 18"/>
            <p:cNvSpPr txBox="1"/>
            <p:nvPr/>
          </p:nvSpPr>
          <p:spPr>
            <a:xfrm>
              <a:off x="1583" y="2354"/>
              <a:ext cx="8221" cy="1307"/>
            </a:xfrm>
            <a:prstGeom prst="rect">
              <a:avLst/>
            </a:prstGeom>
            <a:noFill/>
          </p:spPr>
          <p:txBody>
            <a:bodyPr wrap="square" rtlCol="0" anchor="t">
              <a:spAutoFit/>
            </a:bodyPr>
            <a:lstStyle/>
            <a:p>
              <a:pPr indent="0">
                <a:lnSpc>
                  <a:spcPct val="150000"/>
                </a:lnSpc>
                <a:buFont typeface="Wingdings" panose="05000000000000000000" pitchFamily="2" charset="2"/>
                <a:buNone/>
              </a:pP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a:t>
              </a: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,单击输入内容,单击输入内容,单击输入内容,单击输入内容</a:t>
              </a:r>
              <a:r>
                <a:rPr lang="zh-CN" altLang="de-DE" sz="1600" dirty="0">
                  <a:latin typeface="微软雅黑" panose="020B0703020204020201" charset="-122"/>
                  <a:ea typeface="微软雅黑" panose="020B0703020204020201" charset="-122"/>
                  <a:sym typeface="+mn-ea"/>
                </a:rPr>
                <a:t>。</a:t>
              </a:r>
              <a:endParaRPr lang="zh-CN" altLang="de-DE" sz="1600" b="1" dirty="0">
                <a:solidFill>
                  <a:schemeClr val="tx1"/>
                </a:solidFill>
                <a:latin typeface="Microsoft YaHei Bold" panose="020B0703020204020201" charset="-122"/>
                <a:ea typeface="Microsoft YaHei Bold" panose="020B0703020204020201" charset="-122"/>
                <a:cs typeface="微软雅黑" panose="020B0703020204020201" charset="-122"/>
                <a:sym typeface="+mn-ea"/>
              </a:endParaRPr>
            </a:p>
          </p:txBody>
        </p:sp>
        <p:sp>
          <p:nvSpPr>
            <p:cNvPr id="21" name="文本框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583" y="3887"/>
              <a:ext cx="7013" cy="1452"/>
            </a:xfrm>
            <a:prstGeom prst="rect">
              <a:avLst/>
            </a:prstGeom>
            <a:noFill/>
          </p:spPr>
          <p:txBody>
            <a:bodyPr wrap="square">
              <a:spAutoFit/>
            </a:bodyPr>
            <a:lstStyle/>
            <a:p>
              <a:pPr algn="just">
                <a:lnSpc>
                  <a:spcPct val="150000"/>
                </a:lnSpc>
                <a:spcBef>
                  <a:spcPts val="600"/>
                </a:spcBef>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endParaRPr lang="en-US" altLang="zh-CN" sz="1200" dirty="0">
                <a:solidFill>
                  <a:schemeClr val="tx1">
                    <a:lumMod val="65000"/>
                    <a:lumOff val="35000"/>
                  </a:schemeClr>
                </a:solidFill>
                <a:latin typeface="微软雅黑" panose="020B0703020204020201" charset="-122"/>
                <a:ea typeface="微软雅黑" panose="020B0703020204020201" charset="-122"/>
              </a:endParaRPr>
            </a:p>
          </p:txBody>
        </p:sp>
        <p:sp>
          <p:nvSpPr>
            <p:cNvPr id="23" name="文本框 22"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583" y="5654"/>
              <a:ext cx="7013" cy="1452"/>
            </a:xfrm>
            <a:prstGeom prst="rect">
              <a:avLst/>
            </a:prstGeom>
            <a:noFill/>
          </p:spPr>
          <p:txBody>
            <a:bodyPr wrap="square">
              <a:spAutoFit/>
            </a:bodyPr>
            <a:lstStyle/>
            <a:p>
              <a:pPr algn="just">
                <a:lnSpc>
                  <a:spcPct val="150000"/>
                </a:lnSpc>
                <a:spcBef>
                  <a:spcPts val="600"/>
                </a:spcBef>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a:t>
              </a:r>
              <a:endParaRPr lang="en-US" altLang="zh-CN" sz="1200" dirty="0">
                <a:solidFill>
                  <a:schemeClr val="tx1">
                    <a:lumMod val="65000"/>
                    <a:lumOff val="35000"/>
                  </a:schemeClr>
                </a:solidFill>
                <a:latin typeface="微软雅黑" panose="020B0703020204020201" charset="-122"/>
                <a:ea typeface="微软雅黑" panose="020B0703020204020201" charset="-122"/>
              </a:endParaRPr>
            </a:p>
          </p:txBody>
        </p:sp>
        <p:sp>
          <p:nvSpPr>
            <p:cNvPr id="27" name="文本框 26"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SpPr txBox="1"/>
            <p:nvPr/>
          </p:nvSpPr>
          <p:spPr>
            <a:xfrm>
              <a:off x="14579" y="6235"/>
              <a:ext cx="2551" cy="434"/>
            </a:xfrm>
            <a:prstGeom prst="rect">
              <a:avLst/>
            </a:prstGeom>
            <a:noFill/>
          </p:spPr>
          <p:txBody>
            <a:bodyPr wrap="square">
              <a:spAutoFit/>
            </a:bodyPr>
            <a:lstStyle/>
            <a:p>
              <a:pPr algn="ctr"/>
              <a:r>
                <a:rPr lang="zh-CN" altLang="en-US" sz="1200" dirty="0">
                  <a:solidFill>
                    <a:schemeClr val="bg1"/>
                  </a:solidFill>
                  <a:latin typeface="Arial" panose="020B0604020202020204" pitchFamily="34" charset="0"/>
                  <a:ea typeface="微软雅黑" panose="020B0703020204020201" charset="-122"/>
                  <a:sym typeface="Arial" panose="020B0604020202020204" pitchFamily="34" charset="0"/>
                </a:rPr>
                <a:t>单击输入内容</a:t>
              </a:r>
            </a:p>
          </p:txBody>
        </p:sp>
        <p:sp>
          <p:nvSpPr>
            <p:cNvPr id="28" name="文本框 27"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SpPr txBox="1"/>
            <p:nvPr/>
          </p:nvSpPr>
          <p:spPr>
            <a:xfrm>
              <a:off x="12891" y="7856"/>
              <a:ext cx="1940" cy="434"/>
            </a:xfrm>
            <a:prstGeom prst="rect">
              <a:avLst/>
            </a:prstGeom>
            <a:noFill/>
          </p:spPr>
          <p:txBody>
            <a:bodyPr wrap="square">
              <a:spAutoFit/>
            </a:bodyPr>
            <a:lstStyle/>
            <a:p>
              <a:pPr algn="ctr"/>
              <a:r>
                <a:rPr lang="zh-CN" altLang="en-US" sz="1200" dirty="0">
                  <a:solidFill>
                    <a:schemeClr val="bg1"/>
                  </a:solidFill>
                  <a:latin typeface="Arial" panose="020B0604020202020204" pitchFamily="34" charset="0"/>
                  <a:ea typeface="微软雅黑" panose="020B0703020204020201" charset="-122"/>
                  <a:sym typeface="Arial" panose="020B0604020202020204" pitchFamily="34" charset="0"/>
                </a:rPr>
                <a:t>单击输入内容</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grpSp>
        <p:nvGrpSpPr>
          <p:cNvPr id="3" name="组合 2"/>
          <p:cNvGrpSpPr/>
          <p:nvPr/>
        </p:nvGrpSpPr>
        <p:grpSpPr>
          <a:xfrm>
            <a:off x="1517015" y="1418590"/>
            <a:ext cx="9154795" cy="4636135"/>
            <a:chOff x="2125" y="2234"/>
            <a:chExt cx="14417" cy="7301"/>
          </a:xfrm>
        </p:grpSpPr>
        <p:sp>
          <p:nvSpPr>
            <p:cNvPr id="52" name="矩形: 圆角 3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7372" y="6638"/>
              <a:ext cx="3923" cy="2897"/>
            </a:xfrm>
            <a:prstGeom prst="roundRect">
              <a:avLst>
                <a:gd name="adj" fmla="val 2696"/>
              </a:avLst>
            </a:prstGeom>
            <a:noFill/>
            <a:ln>
              <a:solidFill>
                <a:schemeClr val="tx1">
                  <a:lumMod val="50000"/>
                  <a:lumOff val="50000"/>
                </a:schemeClr>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3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2125" y="6638"/>
              <a:ext cx="3923" cy="2897"/>
            </a:xfrm>
            <a:prstGeom prst="roundRect">
              <a:avLst>
                <a:gd name="adj" fmla="val 2696"/>
              </a:avLst>
            </a:prstGeom>
            <a:noFill/>
            <a:ln>
              <a:solidFill>
                <a:schemeClr val="tx1">
                  <a:lumMod val="50000"/>
                  <a:lumOff val="50000"/>
                </a:schemeClr>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3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7372" y="2830"/>
              <a:ext cx="3923" cy="2897"/>
            </a:xfrm>
            <a:prstGeom prst="roundRect">
              <a:avLst>
                <a:gd name="adj" fmla="val 2696"/>
              </a:avLst>
            </a:prstGeom>
            <a:noFill/>
            <a:ln>
              <a:solidFill>
                <a:schemeClr val="tx1">
                  <a:lumMod val="50000"/>
                  <a:lumOff val="50000"/>
                </a:schemeClr>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圆角 3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2125" y="2830"/>
              <a:ext cx="3923" cy="2897"/>
            </a:xfrm>
            <a:prstGeom prst="roundRect">
              <a:avLst>
                <a:gd name="adj" fmla="val 2696"/>
              </a:avLst>
            </a:prstGeom>
            <a:noFill/>
            <a:ln>
              <a:solidFill>
                <a:schemeClr val="tx1">
                  <a:lumMod val="50000"/>
                  <a:lumOff val="50000"/>
                </a:schemeClr>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3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12619" y="2830"/>
              <a:ext cx="3923" cy="2897"/>
            </a:xfrm>
            <a:prstGeom prst="roundRect">
              <a:avLst>
                <a:gd name="adj" fmla="val 2696"/>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descr="e7d195523061f1c0c30ee18c1b05f65d12b38e2533cb2ccdAE0CC34CB5CBEBFAEC353FED4DECE97C3E379FD1D933F5E4DC18EF8EA6B7A1130D5F6DE9DD2BE4B0A8C9126ACE5083D1F5A9E323B29CCFC76387F739D35013BB7F1A1D3FF8B43E9EB32D1D3EE61D39D911CDD274DEEB6F6260DA60C619E7AAB19ABAE319AD87248B7FB95D904DDFA050"/>
            <p:cNvGrpSpPr/>
            <p:nvPr/>
          </p:nvGrpSpPr>
          <p:grpSpPr>
            <a:xfrm>
              <a:off x="3573" y="2340"/>
              <a:ext cx="1027" cy="1001"/>
              <a:chOff x="2057994" y="2579891"/>
              <a:chExt cx="345594" cy="346245"/>
            </a:xfrm>
          </p:grpSpPr>
          <p:sp>
            <p:nvSpPr>
              <p:cNvPr id="2" name="Oval 8"/>
              <p:cNvSpPr/>
              <p:nvPr/>
            </p:nvSpPr>
            <p:spPr>
              <a:xfrm>
                <a:off x="2057994" y="2579891"/>
                <a:ext cx="345594" cy="346245"/>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pic>
            <p:nvPicPr>
              <p:cNvPr id="4" name="图形 15"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2"/>
              <a:stretch>
                <a:fillRect/>
              </a:stretch>
            </p:blipFill>
            <p:spPr>
              <a:xfrm>
                <a:off x="2104791" y="2627013"/>
                <a:ext cx="252000" cy="252000"/>
              </a:xfrm>
              <a:prstGeom prst="rect">
                <a:avLst/>
              </a:prstGeom>
            </p:spPr>
          </p:pic>
        </p:grpSp>
        <p:grpSp>
          <p:nvGrpSpPr>
            <p:cNvPr id="5" name="组合 4" descr="e7d195523061f1c0c30ee18c1b05f65d12b38e2533cb2ccdAE0CC34CB5CBEBFAEC353FED4DECE97C3E379FD1D933F5E4DC18EF8EA6B7A1130D5F6DE9DD2BE4B0A8C9126ACE5083D1F5A9E323B29CCFC76387F739D35013BB7F1A1D3FF8B43E9EB32D1D3EE61D39D911CDD274DEEB6F6260DA60C619E7AAB19ABAE319AD87248B7FB95D904DDFA050"/>
            <p:cNvGrpSpPr/>
            <p:nvPr/>
          </p:nvGrpSpPr>
          <p:grpSpPr>
            <a:xfrm>
              <a:off x="8822" y="2337"/>
              <a:ext cx="1023" cy="1023"/>
              <a:chOff x="3250169" y="2594673"/>
              <a:chExt cx="345594" cy="346245"/>
            </a:xfrm>
          </p:grpSpPr>
          <p:sp>
            <p:nvSpPr>
              <p:cNvPr id="8" name="Oval 8"/>
              <p:cNvSpPr/>
              <p:nvPr/>
            </p:nvSpPr>
            <p:spPr>
              <a:xfrm>
                <a:off x="3250169" y="2594673"/>
                <a:ext cx="345594" cy="346245"/>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pic>
            <p:nvPicPr>
              <p:cNvPr id="9" name="图形 18"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3"/>
              <a:stretch>
                <a:fillRect/>
              </a:stretch>
            </p:blipFill>
            <p:spPr>
              <a:xfrm>
                <a:off x="3296966" y="2641795"/>
                <a:ext cx="252000" cy="252000"/>
              </a:xfrm>
              <a:prstGeom prst="rect">
                <a:avLst/>
              </a:prstGeom>
            </p:spPr>
          </p:pic>
        </p:grpSp>
        <p:grpSp>
          <p:nvGrpSpPr>
            <p:cNvPr id="10" name="组合 9" descr="e7d195523061f1c0c30ee18c1b05f65d12b38e2533cb2ccdAE0CC34CB5CBEBFAEC353FED4DECE97C3E379FD1D933F5E4DC18EF8EA6B7A1130D5F6DE9DD2BE4B0A8C9126ACE5083D1F5A9E323B29CCFC76387F739D35013BB7F1A1D3FF8B43E9EB32D1D3EE61D39D911CDD274DEEB6F6260DA60C619E7AAB19ABAE319AD87248B7FB95D904DDFA050"/>
            <p:cNvGrpSpPr/>
            <p:nvPr/>
          </p:nvGrpSpPr>
          <p:grpSpPr>
            <a:xfrm>
              <a:off x="3590" y="6086"/>
              <a:ext cx="993" cy="995"/>
              <a:chOff x="3704739" y="2624811"/>
              <a:chExt cx="345594" cy="346245"/>
            </a:xfrm>
          </p:grpSpPr>
          <p:sp>
            <p:nvSpPr>
              <p:cNvPr id="29" name="Oval 8"/>
              <p:cNvSpPr/>
              <p:nvPr/>
            </p:nvSpPr>
            <p:spPr>
              <a:xfrm>
                <a:off x="3704739" y="2624811"/>
                <a:ext cx="345594" cy="346245"/>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pic>
            <p:nvPicPr>
              <p:cNvPr id="30" name="图形 21"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4"/>
              <a:stretch>
                <a:fillRect/>
              </a:stretch>
            </p:blipFill>
            <p:spPr>
              <a:xfrm>
                <a:off x="3751536" y="2671933"/>
                <a:ext cx="252000" cy="252000"/>
              </a:xfrm>
              <a:prstGeom prst="rect">
                <a:avLst/>
              </a:prstGeom>
            </p:spPr>
          </p:pic>
        </p:grpSp>
        <p:grpSp>
          <p:nvGrpSpPr>
            <p:cNvPr id="31" name="组合 30" descr="e7d195523061f1c0c30ee18c1b05f65d12b38e2533cb2ccdAE0CC34CB5CBEBFAEC353FED4DECE97C3E379FD1D933F5E4DC18EF8EA6B7A1130D5F6DE9DD2BE4B0A8C9126ACE5083D1F5A9E323B29CCFC76387F739D35013BB7F1A1D3FF8B43E9EB32D1D3EE61D39D911CDD274DEEB6F6260DA60C619E7AAB19ABAE319AD87248B7FB95D904DDFA050"/>
            <p:cNvGrpSpPr/>
            <p:nvPr/>
          </p:nvGrpSpPr>
          <p:grpSpPr>
            <a:xfrm>
              <a:off x="8840" y="6090"/>
              <a:ext cx="987" cy="988"/>
              <a:chOff x="4653167" y="2151614"/>
              <a:chExt cx="345594" cy="346245"/>
            </a:xfrm>
          </p:grpSpPr>
          <p:sp>
            <p:nvSpPr>
              <p:cNvPr id="32" name="Oval 8"/>
              <p:cNvSpPr/>
              <p:nvPr/>
            </p:nvSpPr>
            <p:spPr>
              <a:xfrm>
                <a:off x="4653167" y="2151614"/>
                <a:ext cx="345594" cy="346245"/>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pic>
            <p:nvPicPr>
              <p:cNvPr id="33" name="图形 27"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5"/>
              <a:stretch>
                <a:fillRect/>
              </a:stretch>
            </p:blipFill>
            <p:spPr>
              <a:xfrm>
                <a:off x="4699964" y="2198736"/>
                <a:ext cx="252000" cy="252000"/>
              </a:xfrm>
              <a:prstGeom prst="rect">
                <a:avLst/>
              </a:prstGeom>
            </p:spPr>
          </p:pic>
        </p:grpSp>
        <p:grpSp>
          <p:nvGrpSpPr>
            <p:cNvPr id="34" name="组合 33" descr="e7d195523061f1c0c30ee18c1b05f65d12b38e2533cb2ccdAE0CC34CB5CBEBFAEC353FED4DECE97C3E379FD1D933F5E4DC18EF8EA6B7A1130D5F6DE9DD2BE4B0A8C9126ACE5083D1F5A9E323B29CCFC76387F739D35013BB7F1A1D3FF8B43E9EB32D1D3EE61D39D911CDD274DEEB6F6260DA60C619E7AAB19ABAE319AD87248B7FB95D904DDFA050"/>
            <p:cNvGrpSpPr>
              <a:grpSpLocks noChangeAspect="1"/>
            </p:cNvGrpSpPr>
            <p:nvPr/>
          </p:nvGrpSpPr>
          <p:grpSpPr>
            <a:xfrm>
              <a:off x="13993" y="2234"/>
              <a:ext cx="1175" cy="1175"/>
              <a:chOff x="7769858" y="1559606"/>
              <a:chExt cx="489050" cy="489050"/>
            </a:xfrm>
            <a:solidFill>
              <a:schemeClr val="bg1"/>
            </a:solidFill>
          </p:grpSpPr>
          <p:sp>
            <p:nvSpPr>
              <p:cNvPr id="35" name="Oval 16"/>
              <p:cNvSpPr/>
              <p:nvPr/>
            </p:nvSpPr>
            <p:spPr>
              <a:xfrm>
                <a:off x="7769858" y="1559606"/>
                <a:ext cx="489050" cy="489050"/>
              </a:xfrm>
              <a:prstGeom prst="ellipse">
                <a:avLst/>
              </a:prstGeom>
              <a:grpFill/>
              <a:ln w="38100">
                <a:solidFill>
                  <a:srgbClr val="104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bg1"/>
                  </a:solidFill>
                </a:endParaRPr>
              </a:p>
            </p:txBody>
          </p:sp>
          <p:pic>
            <p:nvPicPr>
              <p:cNvPr id="36" name="图形 30"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6"/>
              <a:stretch>
                <a:fillRect/>
              </a:stretch>
            </p:blipFill>
            <p:spPr>
              <a:xfrm>
                <a:off x="7870383" y="1660131"/>
                <a:ext cx="288000" cy="288000"/>
              </a:xfrm>
              <a:prstGeom prst="rect">
                <a:avLst/>
              </a:prstGeom>
            </p:spPr>
          </p:pic>
        </p:grpSp>
        <p:sp>
          <p:nvSpPr>
            <p:cNvPr id="46"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2470" y="3390"/>
              <a:ext cx="3233" cy="2034"/>
            </a:xfrm>
            <a:prstGeom prst="rect">
              <a:avLst/>
            </a:prstGeom>
          </p:spPr>
          <p:txBody>
            <a:bodyPr wrap="square">
              <a:spAutoFit/>
            </a:bodyPr>
            <a:lstStyle/>
            <a:p>
              <a:pPr algn="ctr">
                <a:lnSpc>
                  <a:spcPct val="150000"/>
                </a:lnSpc>
              </a:pPr>
              <a:r>
                <a:rPr lang="zh-CN" altLang="en-US" sz="1600" dirty="0">
                  <a:solidFill>
                    <a:srgbClr val="000000"/>
                  </a:solidFill>
                  <a:latin typeface="Arial" panose="020B0604020202020204" pitchFamily="34" charset="0"/>
                  <a:ea typeface="微软雅黑" panose="020B0703020204020201" charset="-122"/>
                  <a:sym typeface="Arial" panose="020B0604020202020204" pitchFamily="34" charset="0"/>
                </a:rPr>
                <a:t>单击输入内容</a:t>
              </a:r>
            </a:p>
            <a:p>
              <a:pPr algn="ctr">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48"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7717" y="3362"/>
              <a:ext cx="3233" cy="2034"/>
            </a:xfrm>
            <a:prstGeom prst="rect">
              <a:avLst/>
            </a:prstGeom>
          </p:spPr>
          <p:txBody>
            <a:bodyPr wrap="square">
              <a:spAutoFit/>
            </a:bodyPr>
            <a:lstStyle/>
            <a:p>
              <a:pPr algn="ctr">
                <a:lnSpc>
                  <a:spcPct val="150000"/>
                </a:lnSpc>
              </a:pPr>
              <a:r>
                <a:rPr lang="zh-CN" altLang="en-US" sz="1600" dirty="0">
                  <a:solidFill>
                    <a:srgbClr val="000000"/>
                  </a:solidFill>
                  <a:latin typeface="Arial" panose="020B0604020202020204" pitchFamily="34" charset="0"/>
                  <a:ea typeface="微软雅黑" panose="020B0703020204020201" charset="-122"/>
                  <a:sym typeface="Arial" panose="020B0604020202020204" pitchFamily="34" charset="0"/>
                </a:rPr>
                <a:t>单击输入内容</a:t>
              </a:r>
            </a:p>
            <a:p>
              <a:pPr algn="ctr">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50"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12964" y="3360"/>
              <a:ext cx="3233" cy="2034"/>
            </a:xfrm>
            <a:prstGeom prst="rect">
              <a:avLst/>
            </a:prstGeom>
          </p:spPr>
          <p:txBody>
            <a:bodyPr wrap="square">
              <a:spAutoFit/>
            </a:bodyPr>
            <a:lstStyle/>
            <a:p>
              <a:pPr algn="ctr">
                <a:lnSpc>
                  <a:spcPct val="150000"/>
                </a:lnSpc>
              </a:pPr>
              <a:r>
                <a:rPr lang="zh-CN" altLang="en-US" sz="1600" dirty="0">
                  <a:solidFill>
                    <a:schemeClr val="bg1"/>
                  </a:solidFill>
                  <a:latin typeface="Arial" panose="020B0604020202020204" pitchFamily="34" charset="0"/>
                  <a:ea typeface="微软雅黑" panose="020B0703020204020201" charset="-122"/>
                  <a:sym typeface="Arial" panose="020B0604020202020204" pitchFamily="34" charset="0"/>
                </a:rPr>
                <a:t>单击输入内容</a:t>
              </a:r>
            </a:p>
            <a:p>
              <a:pPr algn="ctr">
                <a:lnSpc>
                  <a:spcPct val="150000"/>
                </a:lnSpc>
              </a:pPr>
              <a:r>
                <a:rPr lang="de-DE" sz="1200" dirty="0">
                  <a:solidFill>
                    <a:schemeClr val="bg1"/>
                  </a:solidFill>
                  <a:latin typeface="微软雅黑" panose="020B0703020204020201" charset="-122"/>
                  <a:ea typeface="微软雅黑" panose="020B0703020204020201" charset="-122"/>
                  <a:sym typeface="+mn-ea"/>
                </a:rPr>
                <a:t>单击输入</a:t>
              </a:r>
              <a:r>
                <a:rPr lang="zh-CN" altLang="de-DE" sz="1200" dirty="0">
                  <a:solidFill>
                    <a:schemeClr val="bg1"/>
                  </a:solidFill>
                  <a:latin typeface="微软雅黑" panose="020B0703020204020201" charset="-122"/>
                  <a:ea typeface="微软雅黑" panose="020B0703020204020201" charset="-122"/>
                  <a:sym typeface="+mn-ea"/>
                </a:rPr>
                <a:t>正文</a:t>
              </a:r>
              <a:r>
                <a:rPr lang="de-DE" sz="1200" dirty="0">
                  <a:solidFill>
                    <a:schemeClr val="bg1"/>
                  </a:solidFill>
                  <a:latin typeface="微软雅黑" panose="020B0703020204020201" charset="-122"/>
                  <a:ea typeface="微软雅黑" panose="020B0703020204020201" charset="-122"/>
                  <a:sym typeface="+mn-ea"/>
                </a:rPr>
                <a:t>容，单击输入</a:t>
              </a:r>
              <a:r>
                <a:rPr lang="zh-CN" altLang="de-DE" sz="1200" dirty="0">
                  <a:solidFill>
                    <a:schemeClr val="bg1"/>
                  </a:solidFill>
                  <a:latin typeface="微软雅黑" panose="020B0703020204020201" charset="-122"/>
                  <a:ea typeface="微软雅黑" panose="020B0703020204020201" charset="-122"/>
                  <a:sym typeface="+mn-ea"/>
                </a:rPr>
                <a:t>正文</a:t>
              </a:r>
              <a:r>
                <a:rPr lang="de-DE" sz="1200" dirty="0">
                  <a:solidFill>
                    <a:schemeClr val="bg1"/>
                  </a:solidFill>
                  <a:latin typeface="微软雅黑" panose="020B0703020204020201" charset="-122"/>
                  <a:ea typeface="微软雅黑" panose="020B0703020204020201" charset="-122"/>
                  <a:sym typeface="+mn-ea"/>
                </a:rPr>
                <a:t>内容，单击输入</a:t>
              </a:r>
              <a:r>
                <a:rPr lang="zh-CN" altLang="de-DE" sz="1200" dirty="0">
                  <a:solidFill>
                    <a:schemeClr val="bg1"/>
                  </a:solidFill>
                  <a:latin typeface="微软雅黑" panose="020B0703020204020201" charset="-122"/>
                  <a:ea typeface="微软雅黑" panose="020B0703020204020201" charset="-122"/>
                  <a:sym typeface="+mn-ea"/>
                </a:rPr>
                <a:t>正文</a:t>
              </a:r>
              <a:r>
                <a:rPr lang="de-DE" sz="1200" dirty="0">
                  <a:solidFill>
                    <a:schemeClr val="bg1"/>
                  </a:solidFill>
                  <a:latin typeface="微软雅黑" panose="020B0703020204020201" charset="-122"/>
                  <a:ea typeface="微软雅黑" panose="020B0703020204020201" charset="-122"/>
                  <a:sym typeface="+mn-ea"/>
                </a:rPr>
                <a:t>内容</a:t>
              </a:r>
              <a:r>
                <a:rPr lang="zh-CN" altLang="de-DE" sz="1200" dirty="0">
                  <a:solidFill>
                    <a:schemeClr val="bg1"/>
                  </a:solidFill>
                  <a:latin typeface="微软雅黑" panose="020B0703020204020201" charset="-122"/>
                  <a:ea typeface="微软雅黑" panose="020B0703020204020201" charset="-122"/>
                  <a:sym typeface="+mn-ea"/>
                </a:rPr>
                <a:t>。</a:t>
              </a:r>
              <a:r>
                <a:rPr lang="de-DE" sz="1200" dirty="0">
                  <a:solidFill>
                    <a:schemeClr val="bg1"/>
                  </a:solidFill>
                  <a:latin typeface="微软雅黑" panose="020B0703020204020201" charset="-122"/>
                  <a:ea typeface="微软雅黑" panose="020B0703020204020201" charset="-122"/>
                  <a:sym typeface="+mn-ea"/>
                </a:rPr>
                <a:t>单击输入</a:t>
              </a:r>
              <a:r>
                <a:rPr lang="zh-CN" altLang="de-DE" sz="1200" dirty="0">
                  <a:solidFill>
                    <a:schemeClr val="bg1"/>
                  </a:solidFill>
                  <a:latin typeface="微软雅黑" panose="020B0703020204020201" charset="-122"/>
                  <a:ea typeface="微软雅黑" panose="020B0703020204020201" charset="-122"/>
                  <a:sym typeface="+mn-ea"/>
                </a:rPr>
                <a:t>正文</a:t>
              </a:r>
              <a:r>
                <a:rPr lang="de-DE" sz="1200" dirty="0">
                  <a:solidFill>
                    <a:schemeClr val="bg1"/>
                  </a:solidFill>
                  <a:latin typeface="微软雅黑" panose="020B0703020204020201" charset="-122"/>
                  <a:ea typeface="微软雅黑" panose="020B0703020204020201" charset="-122"/>
                  <a:sym typeface="+mn-ea"/>
                </a:rPr>
                <a:t>容</a:t>
              </a:r>
              <a:r>
                <a:rPr lang="zh-CN" altLang="de-DE" sz="1200" dirty="0">
                  <a:solidFill>
                    <a:schemeClr val="bg1"/>
                  </a:solidFill>
                  <a:latin typeface="微软雅黑" panose="020B0703020204020201" charset="-122"/>
                  <a:ea typeface="微软雅黑" panose="020B0703020204020201" charset="-122"/>
                  <a:sym typeface="+mn-ea"/>
                </a:rPr>
                <a:t>。</a:t>
              </a:r>
            </a:p>
          </p:txBody>
        </p:sp>
        <p:sp>
          <p:nvSpPr>
            <p:cNvPr id="54"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2470" y="7198"/>
              <a:ext cx="3233" cy="2034"/>
            </a:xfrm>
            <a:prstGeom prst="rect">
              <a:avLst/>
            </a:prstGeom>
          </p:spPr>
          <p:txBody>
            <a:bodyPr wrap="square">
              <a:spAutoFit/>
            </a:bodyPr>
            <a:lstStyle/>
            <a:p>
              <a:pPr algn="ctr">
                <a:lnSpc>
                  <a:spcPct val="150000"/>
                </a:lnSpc>
              </a:pPr>
              <a:r>
                <a:rPr lang="zh-CN" altLang="en-US" sz="1600" dirty="0">
                  <a:solidFill>
                    <a:schemeClr val="tx1"/>
                  </a:solidFill>
                  <a:latin typeface="Arial" panose="020B0604020202020204" pitchFamily="34" charset="0"/>
                  <a:ea typeface="微软雅黑" panose="020B0703020204020201" charset="-122"/>
                  <a:sym typeface="Arial" panose="020B0604020202020204" pitchFamily="34" charset="0"/>
                </a:rPr>
                <a:t>单击输入内容</a:t>
              </a:r>
            </a:p>
            <a:p>
              <a:pPr algn="ctr">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56"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7717" y="7170"/>
              <a:ext cx="3233" cy="2034"/>
            </a:xfrm>
            <a:prstGeom prst="rect">
              <a:avLst/>
            </a:prstGeom>
          </p:spPr>
          <p:txBody>
            <a:bodyPr wrap="square">
              <a:spAutoFit/>
            </a:bodyPr>
            <a:lstStyle/>
            <a:p>
              <a:pPr algn="ctr">
                <a:lnSpc>
                  <a:spcPct val="150000"/>
                </a:lnSpc>
              </a:pPr>
              <a:r>
                <a:rPr sz="1600" dirty="0">
                  <a:solidFill>
                    <a:srgbClr val="000000"/>
                  </a:solidFill>
                  <a:latin typeface="Arial" panose="020B0604020202020204" pitchFamily="34" charset="0"/>
                  <a:ea typeface="微软雅黑" panose="020B0703020204020201" charset="-122"/>
                  <a:sym typeface="Arial" panose="020B0604020202020204" pitchFamily="34" charset="0"/>
                </a:rPr>
                <a:t>单击输入内容</a:t>
              </a:r>
            </a:p>
            <a:p>
              <a:pPr algn="ctr">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sp>
          <p:nvSpPr>
            <p:cNvPr id="58" name="矩形: 圆角 3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12619" y="6638"/>
              <a:ext cx="3923" cy="2897"/>
            </a:xfrm>
            <a:prstGeom prst="roundRect">
              <a:avLst>
                <a:gd name="adj" fmla="val 2696"/>
              </a:avLst>
            </a:prstGeom>
            <a:noFill/>
            <a:ln>
              <a:solidFill>
                <a:schemeClr val="tx1">
                  <a:lumMod val="50000"/>
                  <a:lumOff val="50000"/>
                </a:schemeClr>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Rectangle 25" descr="e7d195523061f1c0f55f9af68525816972d868573ada39bc763F3977967589A5F92C178830C92595A6CE4D0132F8C206B2B04C416AAA86B7FD80AB023F78DAEB544E2F013E11B2B95AD21703D1C90034A379EC9026EFAAF5418DB6149EDEBB6E8CACD602EF19036C99536B0E0E6C4FF75301887A7975905EA786DC944B9757963D1493F2A9D1B174E612450374F5CD71"/>
            <p:cNvSpPr/>
            <p:nvPr/>
          </p:nvSpPr>
          <p:spPr>
            <a:xfrm>
              <a:off x="12964" y="7170"/>
              <a:ext cx="3233" cy="2034"/>
            </a:xfrm>
            <a:prstGeom prst="rect">
              <a:avLst/>
            </a:prstGeom>
          </p:spPr>
          <p:txBody>
            <a:bodyPr wrap="square">
              <a:spAutoFit/>
            </a:bodyPr>
            <a:lstStyle/>
            <a:p>
              <a:pPr algn="ctr">
                <a:lnSpc>
                  <a:spcPct val="150000"/>
                </a:lnSpc>
              </a:pPr>
              <a:r>
                <a:rPr lang="zh-CN" altLang="en-US" sz="1600" dirty="0">
                  <a:solidFill>
                    <a:srgbClr val="000000"/>
                  </a:solidFill>
                  <a:latin typeface="Arial" panose="020B0604020202020204" pitchFamily="34" charset="0"/>
                  <a:ea typeface="微软雅黑" panose="020B0703020204020201" charset="-122"/>
                  <a:sym typeface="Arial" panose="020B0604020202020204" pitchFamily="34" charset="0"/>
                </a:rPr>
                <a:t>单击输入内容</a:t>
              </a:r>
            </a:p>
            <a:p>
              <a:pPr algn="ctr">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sz="1200" dirty="0">
                <a:solidFill>
                  <a:schemeClr val="bg2">
                    <a:lumMod val="50000"/>
                  </a:schemeClr>
                </a:solidFill>
                <a:ea typeface="Times New Roman" panose="02020803070505020304" pitchFamily="18" charset="0"/>
              </a:endParaRPr>
            </a:p>
          </p:txBody>
        </p:sp>
        <p:grpSp>
          <p:nvGrpSpPr>
            <p:cNvPr id="37" name="组合 36" descr="e7d195523061f1c0c30ee18c1b05f65d12b38e2533cb2ccdAE0CC34CB5CBEBFAEC353FED4DECE97C3E379FD1D933F5E4DC18EF8EA6B7A1130D5F6DE9DD2BE4B0A8C9126ACE5083D1F5A9E323B29CCFC76387F739D35013BB7F1A1D3FF8B43E9EB32D1D3EE61D39D911CDD274DEEB6F6260DA60C619E7AAB19ABAE319AD87248B7FB95D904DDFA050"/>
            <p:cNvGrpSpPr/>
            <p:nvPr/>
          </p:nvGrpSpPr>
          <p:grpSpPr>
            <a:xfrm>
              <a:off x="14090" y="6093"/>
              <a:ext cx="981" cy="981"/>
              <a:chOff x="5619309" y="2292024"/>
              <a:chExt cx="345594" cy="346245"/>
            </a:xfrm>
          </p:grpSpPr>
          <p:sp>
            <p:nvSpPr>
              <p:cNvPr id="38" name="Oval 8"/>
              <p:cNvSpPr/>
              <p:nvPr/>
            </p:nvSpPr>
            <p:spPr>
              <a:xfrm>
                <a:off x="5619309" y="2292024"/>
                <a:ext cx="345594" cy="346245"/>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bg1"/>
                  </a:solidFill>
                </a:endParaRPr>
              </a:p>
            </p:txBody>
          </p:sp>
          <p:pic>
            <p:nvPicPr>
              <p:cNvPr id="39" name="图形 24"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7"/>
              <a:stretch>
                <a:fillRect/>
              </a:stretch>
            </p:blipFill>
            <p:spPr>
              <a:xfrm>
                <a:off x="5666106" y="2339146"/>
                <a:ext cx="252000" cy="252000"/>
              </a:xfrm>
              <a:prstGeom prst="rect">
                <a:avLst/>
              </a:prstGeom>
            </p:spPr>
          </p:pic>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cs typeface="微软雅黑" panose="020B0703020204020201" charset="-122"/>
                <a:sym typeface="+mn-ea"/>
              </a:rPr>
              <a:t>单击输入内容</a:t>
            </a:r>
          </a:p>
        </p:txBody>
      </p:sp>
      <p:grpSp>
        <p:nvGrpSpPr>
          <p:cNvPr id="6" name="组合 5"/>
          <p:cNvGrpSpPr/>
          <p:nvPr/>
        </p:nvGrpSpPr>
        <p:grpSpPr>
          <a:xfrm>
            <a:off x="1199515" y="1405255"/>
            <a:ext cx="9796780" cy="4576858"/>
            <a:chOff x="1129" y="3646"/>
            <a:chExt cx="20462" cy="9560"/>
          </a:xfrm>
        </p:grpSpPr>
        <p:sp>
          <p:nvSpPr>
            <p:cNvPr id="7" name="Freeform 8"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5370" y="3646"/>
              <a:ext cx="16221" cy="9560"/>
            </a:xfrm>
            <a:custGeom>
              <a:avLst/>
              <a:gdLst/>
              <a:ahLst/>
              <a:cxnLst>
                <a:cxn ang="0">
                  <a:pos x="wd2" y="hd2"/>
                </a:cxn>
                <a:cxn ang="5400000">
                  <a:pos x="wd2" y="hd2"/>
                </a:cxn>
                <a:cxn ang="10800000">
                  <a:pos x="wd2" y="hd2"/>
                </a:cxn>
                <a:cxn ang="16200000">
                  <a:pos x="wd2" y="hd2"/>
                </a:cxn>
              </a:cxnLst>
              <a:rect l="0" t="0" r="r" b="b"/>
              <a:pathLst>
                <a:path w="21600" h="21591" extrusionOk="0">
                  <a:moveTo>
                    <a:pt x="16557" y="12329"/>
                  </a:moveTo>
                  <a:cubicBezTo>
                    <a:pt x="16566" y="12329"/>
                    <a:pt x="16575" y="12329"/>
                    <a:pt x="16575" y="12329"/>
                  </a:cubicBezTo>
                  <a:cubicBezTo>
                    <a:pt x="16594" y="12345"/>
                    <a:pt x="16612" y="12360"/>
                    <a:pt x="16612" y="12407"/>
                  </a:cubicBezTo>
                  <a:cubicBezTo>
                    <a:pt x="16621" y="12438"/>
                    <a:pt x="16621" y="12469"/>
                    <a:pt x="16630" y="12500"/>
                  </a:cubicBezTo>
                  <a:cubicBezTo>
                    <a:pt x="16639" y="12578"/>
                    <a:pt x="16648" y="12656"/>
                    <a:pt x="16676" y="12733"/>
                  </a:cubicBezTo>
                  <a:cubicBezTo>
                    <a:pt x="16685" y="12733"/>
                    <a:pt x="16685" y="12765"/>
                    <a:pt x="16694" y="12780"/>
                  </a:cubicBezTo>
                  <a:cubicBezTo>
                    <a:pt x="16694" y="12796"/>
                    <a:pt x="16694" y="12811"/>
                    <a:pt x="16694" y="12827"/>
                  </a:cubicBezTo>
                  <a:cubicBezTo>
                    <a:pt x="16713" y="12904"/>
                    <a:pt x="16713" y="12967"/>
                    <a:pt x="16694" y="13029"/>
                  </a:cubicBezTo>
                  <a:cubicBezTo>
                    <a:pt x="16694" y="13044"/>
                    <a:pt x="16694" y="13075"/>
                    <a:pt x="16694" y="13091"/>
                  </a:cubicBezTo>
                  <a:cubicBezTo>
                    <a:pt x="16703" y="13137"/>
                    <a:pt x="16703" y="13184"/>
                    <a:pt x="16694" y="13231"/>
                  </a:cubicBezTo>
                  <a:cubicBezTo>
                    <a:pt x="16676" y="13293"/>
                    <a:pt x="16685" y="13324"/>
                    <a:pt x="16722" y="13355"/>
                  </a:cubicBezTo>
                  <a:cubicBezTo>
                    <a:pt x="16722" y="13355"/>
                    <a:pt x="16722" y="13355"/>
                    <a:pt x="16722" y="13355"/>
                  </a:cubicBezTo>
                  <a:cubicBezTo>
                    <a:pt x="16758" y="13433"/>
                    <a:pt x="16786" y="13495"/>
                    <a:pt x="16822" y="13557"/>
                  </a:cubicBezTo>
                  <a:cubicBezTo>
                    <a:pt x="16832" y="13588"/>
                    <a:pt x="16832" y="13635"/>
                    <a:pt x="16832" y="13681"/>
                  </a:cubicBezTo>
                  <a:cubicBezTo>
                    <a:pt x="16841" y="13681"/>
                    <a:pt x="16841" y="13697"/>
                    <a:pt x="16841" y="13697"/>
                  </a:cubicBezTo>
                  <a:cubicBezTo>
                    <a:pt x="16850" y="13728"/>
                    <a:pt x="16850" y="13759"/>
                    <a:pt x="16850" y="13775"/>
                  </a:cubicBezTo>
                  <a:cubicBezTo>
                    <a:pt x="16850" y="13806"/>
                    <a:pt x="16859" y="13837"/>
                    <a:pt x="16868" y="13852"/>
                  </a:cubicBezTo>
                  <a:cubicBezTo>
                    <a:pt x="16886" y="13883"/>
                    <a:pt x="16905" y="13914"/>
                    <a:pt x="16905" y="13961"/>
                  </a:cubicBezTo>
                  <a:cubicBezTo>
                    <a:pt x="16905" y="13961"/>
                    <a:pt x="16914" y="13977"/>
                    <a:pt x="16923" y="13992"/>
                  </a:cubicBezTo>
                  <a:cubicBezTo>
                    <a:pt x="16932" y="13992"/>
                    <a:pt x="16941" y="14008"/>
                    <a:pt x="16951" y="14023"/>
                  </a:cubicBezTo>
                  <a:cubicBezTo>
                    <a:pt x="16960" y="14054"/>
                    <a:pt x="16978" y="14070"/>
                    <a:pt x="17005" y="14101"/>
                  </a:cubicBezTo>
                  <a:cubicBezTo>
                    <a:pt x="17033" y="14116"/>
                    <a:pt x="17051" y="14132"/>
                    <a:pt x="17079" y="14163"/>
                  </a:cubicBezTo>
                  <a:cubicBezTo>
                    <a:pt x="17079" y="14163"/>
                    <a:pt x="17079" y="14163"/>
                    <a:pt x="17079" y="14163"/>
                  </a:cubicBezTo>
                  <a:cubicBezTo>
                    <a:pt x="17079" y="14163"/>
                    <a:pt x="17079" y="14163"/>
                    <a:pt x="17088" y="14163"/>
                  </a:cubicBezTo>
                  <a:cubicBezTo>
                    <a:pt x="17079" y="14163"/>
                    <a:pt x="17079" y="14163"/>
                    <a:pt x="17079" y="14163"/>
                  </a:cubicBezTo>
                  <a:cubicBezTo>
                    <a:pt x="17088" y="14148"/>
                    <a:pt x="17088" y="14148"/>
                    <a:pt x="17097" y="14132"/>
                  </a:cubicBezTo>
                  <a:cubicBezTo>
                    <a:pt x="17106" y="14132"/>
                    <a:pt x="17106" y="14116"/>
                    <a:pt x="17106" y="14085"/>
                  </a:cubicBezTo>
                  <a:cubicBezTo>
                    <a:pt x="17097" y="14054"/>
                    <a:pt x="17088" y="14008"/>
                    <a:pt x="17069" y="13992"/>
                  </a:cubicBezTo>
                  <a:cubicBezTo>
                    <a:pt x="17051" y="13946"/>
                    <a:pt x="17051" y="13899"/>
                    <a:pt x="17051" y="13868"/>
                  </a:cubicBezTo>
                  <a:cubicBezTo>
                    <a:pt x="17051" y="13837"/>
                    <a:pt x="17051" y="13806"/>
                    <a:pt x="17051" y="13775"/>
                  </a:cubicBezTo>
                  <a:cubicBezTo>
                    <a:pt x="17051" y="13744"/>
                    <a:pt x="17042" y="13712"/>
                    <a:pt x="17033" y="13697"/>
                  </a:cubicBezTo>
                  <a:cubicBezTo>
                    <a:pt x="17015" y="13650"/>
                    <a:pt x="16987" y="13619"/>
                    <a:pt x="16969" y="13573"/>
                  </a:cubicBezTo>
                  <a:cubicBezTo>
                    <a:pt x="16932" y="13557"/>
                    <a:pt x="16914" y="13510"/>
                    <a:pt x="16886" y="13479"/>
                  </a:cubicBezTo>
                  <a:cubicBezTo>
                    <a:pt x="16859" y="13464"/>
                    <a:pt x="16841" y="13433"/>
                    <a:pt x="16841" y="13386"/>
                  </a:cubicBezTo>
                  <a:cubicBezTo>
                    <a:pt x="16841" y="13355"/>
                    <a:pt x="16841" y="13324"/>
                    <a:pt x="16832" y="13308"/>
                  </a:cubicBezTo>
                  <a:cubicBezTo>
                    <a:pt x="16813" y="13277"/>
                    <a:pt x="16804" y="13246"/>
                    <a:pt x="16795" y="13215"/>
                  </a:cubicBezTo>
                  <a:cubicBezTo>
                    <a:pt x="16767" y="13200"/>
                    <a:pt x="16758" y="13184"/>
                    <a:pt x="16749" y="13137"/>
                  </a:cubicBezTo>
                  <a:cubicBezTo>
                    <a:pt x="16749" y="13106"/>
                    <a:pt x="16749" y="13091"/>
                    <a:pt x="16758" y="13060"/>
                  </a:cubicBezTo>
                  <a:cubicBezTo>
                    <a:pt x="16777" y="12951"/>
                    <a:pt x="16795" y="12858"/>
                    <a:pt x="16795" y="12749"/>
                  </a:cubicBezTo>
                  <a:cubicBezTo>
                    <a:pt x="16795" y="12749"/>
                    <a:pt x="16804" y="12749"/>
                    <a:pt x="16804" y="12749"/>
                  </a:cubicBezTo>
                  <a:cubicBezTo>
                    <a:pt x="16804" y="12733"/>
                    <a:pt x="16813" y="12733"/>
                    <a:pt x="16813" y="12733"/>
                  </a:cubicBezTo>
                  <a:cubicBezTo>
                    <a:pt x="16822" y="12733"/>
                    <a:pt x="16822" y="12733"/>
                    <a:pt x="16832" y="12733"/>
                  </a:cubicBezTo>
                  <a:cubicBezTo>
                    <a:pt x="16832" y="12749"/>
                    <a:pt x="16841" y="12749"/>
                    <a:pt x="16841" y="12765"/>
                  </a:cubicBezTo>
                  <a:cubicBezTo>
                    <a:pt x="16841" y="12811"/>
                    <a:pt x="16859" y="12827"/>
                    <a:pt x="16886" y="12827"/>
                  </a:cubicBezTo>
                  <a:cubicBezTo>
                    <a:pt x="16896" y="12827"/>
                    <a:pt x="16905" y="12827"/>
                    <a:pt x="16914" y="12842"/>
                  </a:cubicBezTo>
                  <a:cubicBezTo>
                    <a:pt x="16941" y="12873"/>
                    <a:pt x="16969" y="12889"/>
                    <a:pt x="16987" y="12951"/>
                  </a:cubicBezTo>
                  <a:cubicBezTo>
                    <a:pt x="17005" y="13013"/>
                    <a:pt x="17042" y="13060"/>
                    <a:pt x="17069" y="13106"/>
                  </a:cubicBezTo>
                  <a:cubicBezTo>
                    <a:pt x="17079" y="13106"/>
                    <a:pt x="17088" y="13091"/>
                    <a:pt x="17097" y="13091"/>
                  </a:cubicBezTo>
                  <a:cubicBezTo>
                    <a:pt x="17106" y="13106"/>
                    <a:pt x="17124" y="13122"/>
                    <a:pt x="17124" y="13169"/>
                  </a:cubicBezTo>
                  <a:cubicBezTo>
                    <a:pt x="17124" y="13200"/>
                    <a:pt x="17124" y="13231"/>
                    <a:pt x="17124" y="13277"/>
                  </a:cubicBezTo>
                  <a:cubicBezTo>
                    <a:pt x="17124" y="13277"/>
                    <a:pt x="17143" y="13293"/>
                    <a:pt x="17143" y="13277"/>
                  </a:cubicBezTo>
                  <a:cubicBezTo>
                    <a:pt x="17152" y="13277"/>
                    <a:pt x="17152" y="13277"/>
                    <a:pt x="17152" y="13277"/>
                  </a:cubicBezTo>
                  <a:cubicBezTo>
                    <a:pt x="17188" y="13231"/>
                    <a:pt x="17216" y="13184"/>
                    <a:pt x="17243" y="13122"/>
                  </a:cubicBezTo>
                  <a:cubicBezTo>
                    <a:pt x="17253" y="13122"/>
                    <a:pt x="17262" y="13106"/>
                    <a:pt x="17271" y="13091"/>
                  </a:cubicBezTo>
                  <a:cubicBezTo>
                    <a:pt x="17317" y="13075"/>
                    <a:pt x="17344" y="13029"/>
                    <a:pt x="17372" y="12998"/>
                  </a:cubicBezTo>
                  <a:cubicBezTo>
                    <a:pt x="17390" y="12967"/>
                    <a:pt x="17399" y="12935"/>
                    <a:pt x="17408" y="12889"/>
                  </a:cubicBezTo>
                  <a:cubicBezTo>
                    <a:pt x="17417" y="12827"/>
                    <a:pt x="17417" y="12765"/>
                    <a:pt x="17408" y="12702"/>
                  </a:cubicBezTo>
                  <a:cubicBezTo>
                    <a:pt x="17408" y="12702"/>
                    <a:pt x="17408" y="12687"/>
                    <a:pt x="17408" y="12687"/>
                  </a:cubicBezTo>
                  <a:cubicBezTo>
                    <a:pt x="17399" y="12609"/>
                    <a:pt x="17381" y="12531"/>
                    <a:pt x="17362" y="12454"/>
                  </a:cubicBezTo>
                  <a:cubicBezTo>
                    <a:pt x="17353" y="12423"/>
                    <a:pt x="17335" y="12407"/>
                    <a:pt x="17326" y="12376"/>
                  </a:cubicBezTo>
                  <a:cubicBezTo>
                    <a:pt x="17298" y="12329"/>
                    <a:pt x="17271" y="12298"/>
                    <a:pt x="17234" y="12267"/>
                  </a:cubicBezTo>
                  <a:cubicBezTo>
                    <a:pt x="17216" y="12236"/>
                    <a:pt x="17198" y="12221"/>
                    <a:pt x="17188" y="12174"/>
                  </a:cubicBezTo>
                  <a:cubicBezTo>
                    <a:pt x="17188" y="12158"/>
                    <a:pt x="17179" y="12127"/>
                    <a:pt x="17170" y="12127"/>
                  </a:cubicBezTo>
                  <a:cubicBezTo>
                    <a:pt x="17161" y="12112"/>
                    <a:pt x="17152" y="12096"/>
                    <a:pt x="17143" y="12081"/>
                  </a:cubicBezTo>
                  <a:cubicBezTo>
                    <a:pt x="17143" y="12081"/>
                    <a:pt x="17134" y="12065"/>
                    <a:pt x="17134" y="12065"/>
                  </a:cubicBezTo>
                  <a:cubicBezTo>
                    <a:pt x="17134" y="12019"/>
                    <a:pt x="17124" y="11956"/>
                    <a:pt x="17152" y="11925"/>
                  </a:cubicBezTo>
                  <a:cubicBezTo>
                    <a:pt x="17170" y="11910"/>
                    <a:pt x="17179" y="11879"/>
                    <a:pt x="17179" y="11848"/>
                  </a:cubicBezTo>
                  <a:cubicBezTo>
                    <a:pt x="17179" y="11832"/>
                    <a:pt x="17188" y="11817"/>
                    <a:pt x="17198" y="11801"/>
                  </a:cubicBezTo>
                  <a:cubicBezTo>
                    <a:pt x="17225" y="11786"/>
                    <a:pt x="17253" y="11754"/>
                    <a:pt x="17289" y="11723"/>
                  </a:cubicBezTo>
                  <a:cubicBezTo>
                    <a:pt x="17289" y="11723"/>
                    <a:pt x="17298" y="11723"/>
                    <a:pt x="17307" y="11723"/>
                  </a:cubicBezTo>
                  <a:cubicBezTo>
                    <a:pt x="17317" y="11723"/>
                    <a:pt x="17326" y="11723"/>
                    <a:pt x="17335" y="11739"/>
                  </a:cubicBezTo>
                  <a:cubicBezTo>
                    <a:pt x="17353" y="11739"/>
                    <a:pt x="17362" y="11754"/>
                    <a:pt x="17372" y="11801"/>
                  </a:cubicBezTo>
                  <a:cubicBezTo>
                    <a:pt x="17372" y="11817"/>
                    <a:pt x="17381" y="11848"/>
                    <a:pt x="17399" y="11863"/>
                  </a:cubicBezTo>
                  <a:cubicBezTo>
                    <a:pt x="17408" y="11879"/>
                    <a:pt x="17436" y="11863"/>
                    <a:pt x="17436" y="11832"/>
                  </a:cubicBezTo>
                  <a:cubicBezTo>
                    <a:pt x="17436" y="11817"/>
                    <a:pt x="17436" y="11801"/>
                    <a:pt x="17436" y="11801"/>
                  </a:cubicBezTo>
                  <a:cubicBezTo>
                    <a:pt x="17436" y="11801"/>
                    <a:pt x="17436" y="11801"/>
                    <a:pt x="17436" y="11801"/>
                  </a:cubicBezTo>
                  <a:cubicBezTo>
                    <a:pt x="17436" y="11786"/>
                    <a:pt x="17436" y="11786"/>
                    <a:pt x="17436" y="11786"/>
                  </a:cubicBezTo>
                  <a:cubicBezTo>
                    <a:pt x="17436" y="11801"/>
                    <a:pt x="17436" y="11801"/>
                    <a:pt x="17436" y="11801"/>
                  </a:cubicBezTo>
                  <a:cubicBezTo>
                    <a:pt x="17436" y="11786"/>
                    <a:pt x="17426" y="11786"/>
                    <a:pt x="17426" y="11770"/>
                  </a:cubicBezTo>
                  <a:cubicBezTo>
                    <a:pt x="17426" y="11770"/>
                    <a:pt x="17436" y="11754"/>
                    <a:pt x="17436" y="11754"/>
                  </a:cubicBezTo>
                  <a:cubicBezTo>
                    <a:pt x="17472" y="11739"/>
                    <a:pt x="17509" y="11708"/>
                    <a:pt x="17545" y="11692"/>
                  </a:cubicBezTo>
                  <a:cubicBezTo>
                    <a:pt x="17573" y="11677"/>
                    <a:pt x="17600" y="11646"/>
                    <a:pt x="17619" y="11599"/>
                  </a:cubicBezTo>
                  <a:cubicBezTo>
                    <a:pt x="17619" y="11584"/>
                    <a:pt x="17628" y="11584"/>
                    <a:pt x="17637" y="11584"/>
                  </a:cubicBezTo>
                  <a:cubicBezTo>
                    <a:pt x="17637" y="11599"/>
                    <a:pt x="17646" y="11615"/>
                    <a:pt x="17664" y="11599"/>
                  </a:cubicBezTo>
                  <a:cubicBezTo>
                    <a:pt x="17683" y="11584"/>
                    <a:pt x="17710" y="11568"/>
                    <a:pt x="17728" y="11568"/>
                  </a:cubicBezTo>
                  <a:cubicBezTo>
                    <a:pt x="17747" y="11552"/>
                    <a:pt x="17765" y="11552"/>
                    <a:pt x="17783" y="11537"/>
                  </a:cubicBezTo>
                  <a:cubicBezTo>
                    <a:pt x="17802" y="11521"/>
                    <a:pt x="17820" y="11506"/>
                    <a:pt x="17820" y="11475"/>
                  </a:cubicBezTo>
                  <a:cubicBezTo>
                    <a:pt x="17820" y="11459"/>
                    <a:pt x="17829" y="11459"/>
                    <a:pt x="17838" y="11444"/>
                  </a:cubicBezTo>
                  <a:cubicBezTo>
                    <a:pt x="17866" y="11413"/>
                    <a:pt x="17893" y="11397"/>
                    <a:pt x="17902" y="11335"/>
                  </a:cubicBezTo>
                  <a:cubicBezTo>
                    <a:pt x="17902" y="11335"/>
                    <a:pt x="17902" y="11319"/>
                    <a:pt x="17912" y="11319"/>
                  </a:cubicBezTo>
                  <a:cubicBezTo>
                    <a:pt x="17930" y="11304"/>
                    <a:pt x="17939" y="11273"/>
                    <a:pt x="17948" y="11226"/>
                  </a:cubicBezTo>
                  <a:cubicBezTo>
                    <a:pt x="17948" y="11211"/>
                    <a:pt x="17957" y="11211"/>
                    <a:pt x="17966" y="11211"/>
                  </a:cubicBezTo>
                  <a:cubicBezTo>
                    <a:pt x="17985" y="11195"/>
                    <a:pt x="17985" y="11195"/>
                    <a:pt x="17985" y="11164"/>
                  </a:cubicBezTo>
                  <a:cubicBezTo>
                    <a:pt x="17976" y="11133"/>
                    <a:pt x="17976" y="11102"/>
                    <a:pt x="17976" y="11055"/>
                  </a:cubicBezTo>
                  <a:cubicBezTo>
                    <a:pt x="17976" y="11040"/>
                    <a:pt x="17976" y="11024"/>
                    <a:pt x="17985" y="11009"/>
                  </a:cubicBezTo>
                  <a:cubicBezTo>
                    <a:pt x="18012" y="10977"/>
                    <a:pt x="18031" y="10946"/>
                    <a:pt x="18031" y="10900"/>
                  </a:cubicBezTo>
                  <a:cubicBezTo>
                    <a:pt x="18031" y="10869"/>
                    <a:pt x="18040" y="10838"/>
                    <a:pt x="18049" y="10822"/>
                  </a:cubicBezTo>
                  <a:cubicBezTo>
                    <a:pt x="18067" y="10807"/>
                    <a:pt x="18076" y="10775"/>
                    <a:pt x="18076" y="10729"/>
                  </a:cubicBezTo>
                  <a:cubicBezTo>
                    <a:pt x="18076" y="10713"/>
                    <a:pt x="18076" y="10682"/>
                    <a:pt x="18085" y="10667"/>
                  </a:cubicBezTo>
                  <a:cubicBezTo>
                    <a:pt x="18095" y="10620"/>
                    <a:pt x="18085" y="10589"/>
                    <a:pt x="18076" y="10573"/>
                  </a:cubicBezTo>
                  <a:cubicBezTo>
                    <a:pt x="18067" y="10558"/>
                    <a:pt x="18058" y="10542"/>
                    <a:pt x="18040" y="10527"/>
                  </a:cubicBezTo>
                  <a:cubicBezTo>
                    <a:pt x="18040" y="10511"/>
                    <a:pt x="18021" y="10511"/>
                    <a:pt x="18012" y="10511"/>
                  </a:cubicBezTo>
                  <a:cubicBezTo>
                    <a:pt x="18012" y="10511"/>
                    <a:pt x="18012" y="10511"/>
                    <a:pt x="18012" y="10511"/>
                  </a:cubicBezTo>
                  <a:cubicBezTo>
                    <a:pt x="18012" y="10511"/>
                    <a:pt x="18012" y="10511"/>
                    <a:pt x="18012" y="10511"/>
                  </a:cubicBezTo>
                  <a:cubicBezTo>
                    <a:pt x="18012" y="10511"/>
                    <a:pt x="18012" y="10511"/>
                    <a:pt x="18012" y="10511"/>
                  </a:cubicBezTo>
                  <a:cubicBezTo>
                    <a:pt x="18012" y="10511"/>
                    <a:pt x="18012" y="10511"/>
                    <a:pt x="18012" y="10511"/>
                  </a:cubicBezTo>
                  <a:cubicBezTo>
                    <a:pt x="18021" y="10496"/>
                    <a:pt x="18021" y="10480"/>
                    <a:pt x="18021" y="10480"/>
                  </a:cubicBezTo>
                  <a:cubicBezTo>
                    <a:pt x="18031" y="10465"/>
                    <a:pt x="18040" y="10449"/>
                    <a:pt x="18049" y="10434"/>
                  </a:cubicBezTo>
                  <a:cubicBezTo>
                    <a:pt x="18058" y="10418"/>
                    <a:pt x="18058" y="10403"/>
                    <a:pt x="18049" y="10387"/>
                  </a:cubicBezTo>
                  <a:cubicBezTo>
                    <a:pt x="18040" y="10356"/>
                    <a:pt x="18031" y="10340"/>
                    <a:pt x="18012" y="10325"/>
                  </a:cubicBezTo>
                  <a:cubicBezTo>
                    <a:pt x="18012" y="10325"/>
                    <a:pt x="18012" y="10325"/>
                    <a:pt x="18012" y="10325"/>
                  </a:cubicBezTo>
                  <a:cubicBezTo>
                    <a:pt x="18012" y="10325"/>
                    <a:pt x="18012" y="10325"/>
                    <a:pt x="18012" y="10325"/>
                  </a:cubicBezTo>
                  <a:cubicBezTo>
                    <a:pt x="18012" y="10325"/>
                    <a:pt x="18012" y="10325"/>
                    <a:pt x="18012" y="10325"/>
                  </a:cubicBezTo>
                  <a:cubicBezTo>
                    <a:pt x="18012" y="10325"/>
                    <a:pt x="18012" y="10325"/>
                    <a:pt x="18012" y="10325"/>
                  </a:cubicBezTo>
                  <a:cubicBezTo>
                    <a:pt x="18021" y="10325"/>
                    <a:pt x="18021" y="10325"/>
                    <a:pt x="18031" y="10325"/>
                  </a:cubicBezTo>
                  <a:cubicBezTo>
                    <a:pt x="18049" y="10309"/>
                    <a:pt x="18049" y="10278"/>
                    <a:pt x="18040" y="10247"/>
                  </a:cubicBezTo>
                  <a:cubicBezTo>
                    <a:pt x="18031" y="10232"/>
                    <a:pt x="18021" y="10216"/>
                    <a:pt x="18012" y="10200"/>
                  </a:cubicBezTo>
                  <a:cubicBezTo>
                    <a:pt x="17985" y="10185"/>
                    <a:pt x="17976" y="10169"/>
                    <a:pt x="17966" y="10123"/>
                  </a:cubicBezTo>
                  <a:cubicBezTo>
                    <a:pt x="17957" y="10076"/>
                    <a:pt x="17939" y="10045"/>
                    <a:pt x="17930" y="9998"/>
                  </a:cubicBezTo>
                  <a:cubicBezTo>
                    <a:pt x="17921" y="9967"/>
                    <a:pt x="17902" y="9936"/>
                    <a:pt x="17884" y="9921"/>
                  </a:cubicBezTo>
                  <a:cubicBezTo>
                    <a:pt x="17875" y="9921"/>
                    <a:pt x="17866" y="9905"/>
                    <a:pt x="17857" y="9905"/>
                  </a:cubicBezTo>
                  <a:cubicBezTo>
                    <a:pt x="17838" y="9890"/>
                    <a:pt x="17829" y="9859"/>
                    <a:pt x="17829" y="9812"/>
                  </a:cubicBezTo>
                  <a:cubicBezTo>
                    <a:pt x="17838" y="9781"/>
                    <a:pt x="17838" y="9765"/>
                    <a:pt x="17847" y="9734"/>
                  </a:cubicBezTo>
                  <a:cubicBezTo>
                    <a:pt x="17857" y="9719"/>
                    <a:pt x="17866" y="9703"/>
                    <a:pt x="17866" y="9672"/>
                  </a:cubicBezTo>
                  <a:cubicBezTo>
                    <a:pt x="17875" y="9641"/>
                    <a:pt x="17893" y="9610"/>
                    <a:pt x="17921" y="9594"/>
                  </a:cubicBezTo>
                  <a:cubicBezTo>
                    <a:pt x="17939" y="9563"/>
                    <a:pt x="17957" y="9548"/>
                    <a:pt x="17985" y="9548"/>
                  </a:cubicBezTo>
                  <a:cubicBezTo>
                    <a:pt x="17994" y="9548"/>
                    <a:pt x="17994" y="9532"/>
                    <a:pt x="18003" y="9532"/>
                  </a:cubicBezTo>
                  <a:cubicBezTo>
                    <a:pt x="18003" y="9517"/>
                    <a:pt x="18003" y="9501"/>
                    <a:pt x="18003" y="9486"/>
                  </a:cubicBezTo>
                  <a:cubicBezTo>
                    <a:pt x="18003" y="9470"/>
                    <a:pt x="17994" y="9439"/>
                    <a:pt x="17976" y="9439"/>
                  </a:cubicBezTo>
                  <a:cubicBezTo>
                    <a:pt x="17966" y="9439"/>
                    <a:pt x="17957" y="9439"/>
                    <a:pt x="17939" y="9439"/>
                  </a:cubicBezTo>
                  <a:cubicBezTo>
                    <a:pt x="17930" y="9439"/>
                    <a:pt x="17921" y="9439"/>
                    <a:pt x="17912" y="9439"/>
                  </a:cubicBezTo>
                  <a:cubicBezTo>
                    <a:pt x="17902" y="9424"/>
                    <a:pt x="17893" y="9408"/>
                    <a:pt x="17884" y="9408"/>
                  </a:cubicBezTo>
                  <a:cubicBezTo>
                    <a:pt x="17866" y="9392"/>
                    <a:pt x="17857" y="9408"/>
                    <a:pt x="17847" y="9408"/>
                  </a:cubicBezTo>
                  <a:cubicBezTo>
                    <a:pt x="17829" y="9424"/>
                    <a:pt x="17820" y="9455"/>
                    <a:pt x="17802" y="9486"/>
                  </a:cubicBezTo>
                  <a:cubicBezTo>
                    <a:pt x="17802" y="9501"/>
                    <a:pt x="17793" y="9501"/>
                    <a:pt x="17783" y="9501"/>
                  </a:cubicBezTo>
                  <a:cubicBezTo>
                    <a:pt x="17774" y="9501"/>
                    <a:pt x="17756" y="9501"/>
                    <a:pt x="17756" y="9470"/>
                  </a:cubicBezTo>
                  <a:cubicBezTo>
                    <a:pt x="17747" y="9439"/>
                    <a:pt x="17738" y="9408"/>
                    <a:pt x="17710" y="9392"/>
                  </a:cubicBezTo>
                  <a:cubicBezTo>
                    <a:pt x="17683" y="9392"/>
                    <a:pt x="17674" y="9361"/>
                    <a:pt x="17655" y="9330"/>
                  </a:cubicBezTo>
                  <a:cubicBezTo>
                    <a:pt x="17637" y="9299"/>
                    <a:pt x="17655" y="9237"/>
                    <a:pt x="17674" y="9237"/>
                  </a:cubicBezTo>
                  <a:cubicBezTo>
                    <a:pt x="17683" y="9237"/>
                    <a:pt x="17692" y="9237"/>
                    <a:pt x="17692" y="9237"/>
                  </a:cubicBezTo>
                  <a:cubicBezTo>
                    <a:pt x="17710" y="9237"/>
                    <a:pt x="17728" y="9222"/>
                    <a:pt x="17728" y="9190"/>
                  </a:cubicBezTo>
                  <a:cubicBezTo>
                    <a:pt x="17738" y="9128"/>
                    <a:pt x="17747" y="9082"/>
                    <a:pt x="17783" y="9051"/>
                  </a:cubicBezTo>
                  <a:cubicBezTo>
                    <a:pt x="17783" y="9051"/>
                    <a:pt x="17793" y="9035"/>
                    <a:pt x="17793" y="9019"/>
                  </a:cubicBezTo>
                  <a:cubicBezTo>
                    <a:pt x="17802" y="8988"/>
                    <a:pt x="17811" y="8957"/>
                    <a:pt x="17820" y="8942"/>
                  </a:cubicBezTo>
                  <a:cubicBezTo>
                    <a:pt x="17820" y="8926"/>
                    <a:pt x="17829" y="8926"/>
                    <a:pt x="17838" y="8926"/>
                  </a:cubicBezTo>
                  <a:cubicBezTo>
                    <a:pt x="17857" y="8911"/>
                    <a:pt x="17875" y="8926"/>
                    <a:pt x="17884" y="8957"/>
                  </a:cubicBezTo>
                  <a:cubicBezTo>
                    <a:pt x="17902" y="8973"/>
                    <a:pt x="17893" y="8988"/>
                    <a:pt x="17893" y="9019"/>
                  </a:cubicBezTo>
                  <a:cubicBezTo>
                    <a:pt x="17884" y="9019"/>
                    <a:pt x="17884" y="9035"/>
                    <a:pt x="17884" y="9035"/>
                  </a:cubicBezTo>
                  <a:cubicBezTo>
                    <a:pt x="17875" y="9066"/>
                    <a:pt x="17866" y="9097"/>
                    <a:pt x="17875" y="9128"/>
                  </a:cubicBezTo>
                  <a:cubicBezTo>
                    <a:pt x="17884" y="9144"/>
                    <a:pt x="17884" y="9159"/>
                    <a:pt x="17884" y="9175"/>
                  </a:cubicBezTo>
                  <a:cubicBezTo>
                    <a:pt x="17893" y="9190"/>
                    <a:pt x="17884" y="9206"/>
                    <a:pt x="17875" y="9222"/>
                  </a:cubicBezTo>
                  <a:cubicBezTo>
                    <a:pt x="17875" y="9222"/>
                    <a:pt x="17875" y="9222"/>
                    <a:pt x="17875" y="9222"/>
                  </a:cubicBezTo>
                  <a:cubicBezTo>
                    <a:pt x="17875" y="9237"/>
                    <a:pt x="17875" y="9253"/>
                    <a:pt x="17875" y="9253"/>
                  </a:cubicBezTo>
                  <a:cubicBezTo>
                    <a:pt x="17875" y="9253"/>
                    <a:pt x="17884" y="9253"/>
                    <a:pt x="17893" y="9253"/>
                  </a:cubicBezTo>
                  <a:cubicBezTo>
                    <a:pt x="17912" y="9237"/>
                    <a:pt x="17921" y="9222"/>
                    <a:pt x="17930" y="9190"/>
                  </a:cubicBezTo>
                  <a:cubicBezTo>
                    <a:pt x="17957" y="9128"/>
                    <a:pt x="18003" y="9097"/>
                    <a:pt x="18049" y="9082"/>
                  </a:cubicBezTo>
                  <a:cubicBezTo>
                    <a:pt x="18058" y="9082"/>
                    <a:pt x="18058" y="9082"/>
                    <a:pt x="18067" y="9097"/>
                  </a:cubicBezTo>
                  <a:cubicBezTo>
                    <a:pt x="18076" y="9097"/>
                    <a:pt x="18085" y="9097"/>
                    <a:pt x="18095" y="9097"/>
                  </a:cubicBezTo>
                  <a:cubicBezTo>
                    <a:pt x="18122" y="9128"/>
                    <a:pt x="18122" y="9128"/>
                    <a:pt x="18122" y="9175"/>
                  </a:cubicBezTo>
                  <a:cubicBezTo>
                    <a:pt x="18122" y="9222"/>
                    <a:pt x="18122" y="9268"/>
                    <a:pt x="18122" y="9315"/>
                  </a:cubicBezTo>
                  <a:cubicBezTo>
                    <a:pt x="18122" y="9330"/>
                    <a:pt x="18131" y="9361"/>
                    <a:pt x="18140" y="9377"/>
                  </a:cubicBezTo>
                  <a:cubicBezTo>
                    <a:pt x="18149" y="9392"/>
                    <a:pt x="18159" y="9392"/>
                    <a:pt x="18168" y="9392"/>
                  </a:cubicBezTo>
                  <a:cubicBezTo>
                    <a:pt x="18177" y="9392"/>
                    <a:pt x="18177" y="9377"/>
                    <a:pt x="18186" y="9377"/>
                  </a:cubicBezTo>
                  <a:cubicBezTo>
                    <a:pt x="18204" y="9377"/>
                    <a:pt x="18214" y="9377"/>
                    <a:pt x="18223" y="9392"/>
                  </a:cubicBezTo>
                  <a:cubicBezTo>
                    <a:pt x="18241" y="9408"/>
                    <a:pt x="18250" y="9424"/>
                    <a:pt x="18250" y="9439"/>
                  </a:cubicBezTo>
                  <a:cubicBezTo>
                    <a:pt x="18259" y="9455"/>
                    <a:pt x="18259" y="9470"/>
                    <a:pt x="18250" y="9501"/>
                  </a:cubicBezTo>
                  <a:cubicBezTo>
                    <a:pt x="18241" y="9517"/>
                    <a:pt x="18232" y="9532"/>
                    <a:pt x="18241" y="9548"/>
                  </a:cubicBezTo>
                  <a:cubicBezTo>
                    <a:pt x="18278" y="9594"/>
                    <a:pt x="18287" y="9657"/>
                    <a:pt x="18278" y="9719"/>
                  </a:cubicBezTo>
                  <a:cubicBezTo>
                    <a:pt x="18278" y="9734"/>
                    <a:pt x="18278" y="9750"/>
                    <a:pt x="18278" y="9781"/>
                  </a:cubicBezTo>
                  <a:cubicBezTo>
                    <a:pt x="18278" y="9812"/>
                    <a:pt x="18287" y="9843"/>
                    <a:pt x="18296" y="9874"/>
                  </a:cubicBezTo>
                  <a:cubicBezTo>
                    <a:pt x="18305" y="9874"/>
                    <a:pt x="18305" y="9874"/>
                    <a:pt x="18305" y="9874"/>
                  </a:cubicBezTo>
                  <a:cubicBezTo>
                    <a:pt x="18323" y="9874"/>
                    <a:pt x="18333" y="9859"/>
                    <a:pt x="18342" y="9843"/>
                  </a:cubicBezTo>
                  <a:cubicBezTo>
                    <a:pt x="18351" y="9828"/>
                    <a:pt x="18369" y="9812"/>
                    <a:pt x="18387" y="9812"/>
                  </a:cubicBezTo>
                  <a:cubicBezTo>
                    <a:pt x="18397" y="9812"/>
                    <a:pt x="18406" y="9812"/>
                    <a:pt x="18415" y="9812"/>
                  </a:cubicBezTo>
                  <a:cubicBezTo>
                    <a:pt x="18433" y="9812"/>
                    <a:pt x="18442" y="9796"/>
                    <a:pt x="18452" y="9781"/>
                  </a:cubicBezTo>
                  <a:cubicBezTo>
                    <a:pt x="18479" y="9734"/>
                    <a:pt x="18488" y="9672"/>
                    <a:pt x="18470" y="9626"/>
                  </a:cubicBezTo>
                  <a:cubicBezTo>
                    <a:pt x="18470" y="9594"/>
                    <a:pt x="18461" y="9563"/>
                    <a:pt x="18461" y="9548"/>
                  </a:cubicBezTo>
                  <a:cubicBezTo>
                    <a:pt x="18442" y="9439"/>
                    <a:pt x="18442" y="9439"/>
                    <a:pt x="18397" y="9361"/>
                  </a:cubicBezTo>
                  <a:cubicBezTo>
                    <a:pt x="18378" y="9330"/>
                    <a:pt x="18369" y="9299"/>
                    <a:pt x="18351" y="9253"/>
                  </a:cubicBezTo>
                  <a:cubicBezTo>
                    <a:pt x="18342" y="9222"/>
                    <a:pt x="18333" y="9206"/>
                    <a:pt x="18314" y="9175"/>
                  </a:cubicBezTo>
                  <a:cubicBezTo>
                    <a:pt x="18296" y="9159"/>
                    <a:pt x="18287" y="9144"/>
                    <a:pt x="18268" y="9128"/>
                  </a:cubicBezTo>
                  <a:cubicBezTo>
                    <a:pt x="18259" y="9113"/>
                    <a:pt x="18250" y="9066"/>
                    <a:pt x="18268" y="9051"/>
                  </a:cubicBezTo>
                  <a:cubicBezTo>
                    <a:pt x="18268" y="9035"/>
                    <a:pt x="18278" y="9019"/>
                    <a:pt x="18287" y="9004"/>
                  </a:cubicBezTo>
                  <a:cubicBezTo>
                    <a:pt x="18305" y="8988"/>
                    <a:pt x="18314" y="8957"/>
                    <a:pt x="18323" y="8942"/>
                  </a:cubicBezTo>
                  <a:cubicBezTo>
                    <a:pt x="18351" y="8880"/>
                    <a:pt x="18369" y="8817"/>
                    <a:pt x="18351" y="8740"/>
                  </a:cubicBezTo>
                  <a:cubicBezTo>
                    <a:pt x="18342" y="8678"/>
                    <a:pt x="18351" y="8631"/>
                    <a:pt x="18378" y="8600"/>
                  </a:cubicBezTo>
                  <a:cubicBezTo>
                    <a:pt x="18387" y="8584"/>
                    <a:pt x="18397" y="8569"/>
                    <a:pt x="18397" y="8553"/>
                  </a:cubicBezTo>
                  <a:cubicBezTo>
                    <a:pt x="18406" y="8538"/>
                    <a:pt x="18415" y="8538"/>
                    <a:pt x="18424" y="8522"/>
                  </a:cubicBezTo>
                  <a:cubicBezTo>
                    <a:pt x="18433" y="8491"/>
                    <a:pt x="18433" y="8460"/>
                    <a:pt x="18452" y="8445"/>
                  </a:cubicBezTo>
                  <a:cubicBezTo>
                    <a:pt x="18470" y="8445"/>
                    <a:pt x="18479" y="8476"/>
                    <a:pt x="18497" y="8491"/>
                  </a:cubicBezTo>
                  <a:cubicBezTo>
                    <a:pt x="18516" y="8507"/>
                    <a:pt x="18534" y="8507"/>
                    <a:pt x="18552" y="8491"/>
                  </a:cubicBezTo>
                  <a:cubicBezTo>
                    <a:pt x="18571" y="8476"/>
                    <a:pt x="18580" y="8460"/>
                    <a:pt x="18598" y="8429"/>
                  </a:cubicBezTo>
                  <a:cubicBezTo>
                    <a:pt x="18616" y="8398"/>
                    <a:pt x="18635" y="8336"/>
                    <a:pt x="18644" y="8289"/>
                  </a:cubicBezTo>
                  <a:cubicBezTo>
                    <a:pt x="18662" y="8211"/>
                    <a:pt x="18689" y="8134"/>
                    <a:pt x="18699" y="8056"/>
                  </a:cubicBezTo>
                  <a:cubicBezTo>
                    <a:pt x="18699" y="8040"/>
                    <a:pt x="18699" y="8009"/>
                    <a:pt x="18708" y="8009"/>
                  </a:cubicBezTo>
                  <a:cubicBezTo>
                    <a:pt x="18744" y="7932"/>
                    <a:pt x="18744" y="7838"/>
                    <a:pt x="18754" y="7761"/>
                  </a:cubicBezTo>
                  <a:cubicBezTo>
                    <a:pt x="18754" y="7683"/>
                    <a:pt x="18772" y="7621"/>
                    <a:pt x="18772" y="7543"/>
                  </a:cubicBezTo>
                  <a:cubicBezTo>
                    <a:pt x="18772" y="7528"/>
                    <a:pt x="18772" y="7512"/>
                    <a:pt x="18781" y="7512"/>
                  </a:cubicBezTo>
                  <a:cubicBezTo>
                    <a:pt x="18799" y="7466"/>
                    <a:pt x="18790" y="7419"/>
                    <a:pt x="18790" y="7357"/>
                  </a:cubicBezTo>
                  <a:cubicBezTo>
                    <a:pt x="18781" y="7264"/>
                    <a:pt x="18763" y="7186"/>
                    <a:pt x="18735" y="7108"/>
                  </a:cubicBezTo>
                  <a:cubicBezTo>
                    <a:pt x="18726" y="7077"/>
                    <a:pt x="18726" y="7046"/>
                    <a:pt x="18717" y="6999"/>
                  </a:cubicBezTo>
                  <a:cubicBezTo>
                    <a:pt x="18717" y="6922"/>
                    <a:pt x="18717" y="6844"/>
                    <a:pt x="18717" y="6766"/>
                  </a:cubicBezTo>
                  <a:cubicBezTo>
                    <a:pt x="18717" y="6766"/>
                    <a:pt x="18717" y="6751"/>
                    <a:pt x="18726" y="6751"/>
                  </a:cubicBezTo>
                  <a:cubicBezTo>
                    <a:pt x="18726" y="6751"/>
                    <a:pt x="18726" y="6751"/>
                    <a:pt x="18726" y="6751"/>
                  </a:cubicBezTo>
                  <a:cubicBezTo>
                    <a:pt x="18744" y="6797"/>
                    <a:pt x="18763" y="6828"/>
                    <a:pt x="18790" y="6875"/>
                  </a:cubicBezTo>
                  <a:cubicBezTo>
                    <a:pt x="18808" y="6906"/>
                    <a:pt x="18799" y="6968"/>
                    <a:pt x="18818" y="7015"/>
                  </a:cubicBezTo>
                  <a:cubicBezTo>
                    <a:pt x="18827" y="7030"/>
                    <a:pt x="18827" y="7046"/>
                    <a:pt x="18836" y="7077"/>
                  </a:cubicBezTo>
                  <a:cubicBezTo>
                    <a:pt x="18845" y="7124"/>
                    <a:pt x="18863" y="7170"/>
                    <a:pt x="18863" y="7232"/>
                  </a:cubicBezTo>
                  <a:cubicBezTo>
                    <a:pt x="18863" y="7232"/>
                    <a:pt x="18863" y="7248"/>
                    <a:pt x="18863" y="7248"/>
                  </a:cubicBezTo>
                  <a:cubicBezTo>
                    <a:pt x="18873" y="7310"/>
                    <a:pt x="18873" y="7372"/>
                    <a:pt x="18900" y="7434"/>
                  </a:cubicBezTo>
                  <a:cubicBezTo>
                    <a:pt x="18909" y="7450"/>
                    <a:pt x="18918" y="7481"/>
                    <a:pt x="18918" y="7512"/>
                  </a:cubicBezTo>
                  <a:cubicBezTo>
                    <a:pt x="18918" y="7559"/>
                    <a:pt x="18927" y="7605"/>
                    <a:pt x="18946" y="7652"/>
                  </a:cubicBezTo>
                  <a:cubicBezTo>
                    <a:pt x="18955" y="7683"/>
                    <a:pt x="18955" y="7699"/>
                    <a:pt x="18955" y="7745"/>
                  </a:cubicBezTo>
                  <a:cubicBezTo>
                    <a:pt x="18955" y="7745"/>
                    <a:pt x="18955" y="7761"/>
                    <a:pt x="18955" y="7776"/>
                  </a:cubicBezTo>
                  <a:cubicBezTo>
                    <a:pt x="18964" y="7807"/>
                    <a:pt x="18973" y="7838"/>
                    <a:pt x="18992" y="7854"/>
                  </a:cubicBezTo>
                  <a:cubicBezTo>
                    <a:pt x="18992" y="7854"/>
                    <a:pt x="19001" y="7838"/>
                    <a:pt x="19001" y="7838"/>
                  </a:cubicBezTo>
                  <a:cubicBezTo>
                    <a:pt x="19001" y="7823"/>
                    <a:pt x="19001" y="7807"/>
                    <a:pt x="19001" y="7792"/>
                  </a:cubicBezTo>
                  <a:cubicBezTo>
                    <a:pt x="19001" y="7761"/>
                    <a:pt x="19010" y="7745"/>
                    <a:pt x="19028" y="7761"/>
                  </a:cubicBezTo>
                  <a:cubicBezTo>
                    <a:pt x="19046" y="7761"/>
                    <a:pt x="19056" y="7776"/>
                    <a:pt x="19065" y="7792"/>
                  </a:cubicBezTo>
                  <a:cubicBezTo>
                    <a:pt x="19074" y="7792"/>
                    <a:pt x="19074" y="7792"/>
                    <a:pt x="19074" y="7792"/>
                  </a:cubicBezTo>
                  <a:cubicBezTo>
                    <a:pt x="19083" y="7792"/>
                    <a:pt x="19083" y="7776"/>
                    <a:pt x="19083" y="7776"/>
                  </a:cubicBezTo>
                  <a:cubicBezTo>
                    <a:pt x="19083" y="7745"/>
                    <a:pt x="19074" y="7699"/>
                    <a:pt x="19056" y="7683"/>
                  </a:cubicBezTo>
                  <a:cubicBezTo>
                    <a:pt x="19019" y="7668"/>
                    <a:pt x="19019" y="7590"/>
                    <a:pt x="18982" y="7559"/>
                  </a:cubicBezTo>
                  <a:cubicBezTo>
                    <a:pt x="18973" y="7528"/>
                    <a:pt x="18964" y="7497"/>
                    <a:pt x="18964" y="7466"/>
                  </a:cubicBezTo>
                  <a:cubicBezTo>
                    <a:pt x="18955" y="7419"/>
                    <a:pt x="18955" y="7372"/>
                    <a:pt x="18946" y="7326"/>
                  </a:cubicBezTo>
                  <a:cubicBezTo>
                    <a:pt x="18946" y="7310"/>
                    <a:pt x="18946" y="7310"/>
                    <a:pt x="18946" y="7295"/>
                  </a:cubicBezTo>
                  <a:cubicBezTo>
                    <a:pt x="18946" y="7279"/>
                    <a:pt x="18955" y="7248"/>
                    <a:pt x="18964" y="7248"/>
                  </a:cubicBezTo>
                  <a:cubicBezTo>
                    <a:pt x="18982" y="7248"/>
                    <a:pt x="18992" y="7248"/>
                    <a:pt x="19010" y="7248"/>
                  </a:cubicBezTo>
                  <a:cubicBezTo>
                    <a:pt x="19010" y="7217"/>
                    <a:pt x="19001" y="7201"/>
                    <a:pt x="19001" y="7186"/>
                  </a:cubicBezTo>
                  <a:cubicBezTo>
                    <a:pt x="18946" y="7046"/>
                    <a:pt x="18909" y="6891"/>
                    <a:pt x="18845" y="6766"/>
                  </a:cubicBezTo>
                  <a:cubicBezTo>
                    <a:pt x="18827" y="6735"/>
                    <a:pt x="18818" y="6689"/>
                    <a:pt x="18818" y="6626"/>
                  </a:cubicBezTo>
                  <a:cubicBezTo>
                    <a:pt x="18818" y="6611"/>
                    <a:pt x="18808" y="6580"/>
                    <a:pt x="18808" y="6564"/>
                  </a:cubicBezTo>
                  <a:cubicBezTo>
                    <a:pt x="18781" y="6502"/>
                    <a:pt x="18772" y="6424"/>
                    <a:pt x="18735" y="6393"/>
                  </a:cubicBezTo>
                  <a:cubicBezTo>
                    <a:pt x="18726" y="6362"/>
                    <a:pt x="18726" y="6331"/>
                    <a:pt x="18717" y="6316"/>
                  </a:cubicBezTo>
                  <a:cubicBezTo>
                    <a:pt x="18708" y="6285"/>
                    <a:pt x="18689" y="6285"/>
                    <a:pt x="18680" y="6269"/>
                  </a:cubicBezTo>
                  <a:cubicBezTo>
                    <a:pt x="18671" y="6269"/>
                    <a:pt x="18671" y="6285"/>
                    <a:pt x="18662" y="6285"/>
                  </a:cubicBezTo>
                  <a:cubicBezTo>
                    <a:pt x="18662" y="6285"/>
                    <a:pt x="18662" y="6300"/>
                    <a:pt x="18662" y="6300"/>
                  </a:cubicBezTo>
                  <a:cubicBezTo>
                    <a:pt x="18662" y="6316"/>
                    <a:pt x="18671" y="6316"/>
                    <a:pt x="18671" y="6331"/>
                  </a:cubicBezTo>
                  <a:cubicBezTo>
                    <a:pt x="18699" y="6378"/>
                    <a:pt x="18699" y="6378"/>
                    <a:pt x="18671" y="6440"/>
                  </a:cubicBezTo>
                  <a:cubicBezTo>
                    <a:pt x="18671" y="6455"/>
                    <a:pt x="18671" y="6471"/>
                    <a:pt x="18671" y="6471"/>
                  </a:cubicBezTo>
                  <a:cubicBezTo>
                    <a:pt x="18671" y="6487"/>
                    <a:pt x="18680" y="6502"/>
                    <a:pt x="18680" y="6518"/>
                  </a:cubicBezTo>
                  <a:cubicBezTo>
                    <a:pt x="18699" y="6564"/>
                    <a:pt x="18708" y="6611"/>
                    <a:pt x="18708" y="6657"/>
                  </a:cubicBezTo>
                  <a:cubicBezTo>
                    <a:pt x="18708" y="6673"/>
                    <a:pt x="18708" y="6673"/>
                    <a:pt x="18708" y="6689"/>
                  </a:cubicBezTo>
                  <a:cubicBezTo>
                    <a:pt x="18699" y="6689"/>
                    <a:pt x="18689" y="6689"/>
                    <a:pt x="18689" y="6673"/>
                  </a:cubicBezTo>
                  <a:cubicBezTo>
                    <a:pt x="18680" y="6642"/>
                    <a:pt x="18680" y="6611"/>
                    <a:pt x="18671" y="6595"/>
                  </a:cubicBezTo>
                  <a:cubicBezTo>
                    <a:pt x="18662" y="6580"/>
                    <a:pt x="18653" y="6564"/>
                    <a:pt x="18662" y="6549"/>
                  </a:cubicBezTo>
                  <a:cubicBezTo>
                    <a:pt x="18662" y="6502"/>
                    <a:pt x="18644" y="6471"/>
                    <a:pt x="18625" y="6455"/>
                  </a:cubicBezTo>
                  <a:cubicBezTo>
                    <a:pt x="18598" y="6424"/>
                    <a:pt x="18561" y="6393"/>
                    <a:pt x="18534" y="6347"/>
                  </a:cubicBezTo>
                  <a:cubicBezTo>
                    <a:pt x="18525" y="6347"/>
                    <a:pt x="18516" y="6347"/>
                    <a:pt x="18506" y="6347"/>
                  </a:cubicBezTo>
                  <a:cubicBezTo>
                    <a:pt x="18497" y="6347"/>
                    <a:pt x="18488" y="6347"/>
                    <a:pt x="18470" y="6347"/>
                  </a:cubicBezTo>
                  <a:cubicBezTo>
                    <a:pt x="18452" y="6347"/>
                    <a:pt x="18442" y="6362"/>
                    <a:pt x="18442" y="6393"/>
                  </a:cubicBezTo>
                  <a:cubicBezTo>
                    <a:pt x="18442" y="6424"/>
                    <a:pt x="18433" y="6440"/>
                    <a:pt x="18415" y="6471"/>
                  </a:cubicBezTo>
                  <a:cubicBezTo>
                    <a:pt x="18415" y="6471"/>
                    <a:pt x="18415" y="6471"/>
                    <a:pt x="18415" y="6471"/>
                  </a:cubicBezTo>
                  <a:cubicBezTo>
                    <a:pt x="18397" y="6424"/>
                    <a:pt x="18387" y="6393"/>
                    <a:pt x="18378" y="6362"/>
                  </a:cubicBezTo>
                  <a:cubicBezTo>
                    <a:pt x="18378" y="6362"/>
                    <a:pt x="18378" y="6347"/>
                    <a:pt x="18378" y="6347"/>
                  </a:cubicBezTo>
                  <a:cubicBezTo>
                    <a:pt x="18369" y="6347"/>
                    <a:pt x="18369" y="6362"/>
                    <a:pt x="18360" y="6362"/>
                  </a:cubicBezTo>
                  <a:cubicBezTo>
                    <a:pt x="18351" y="6378"/>
                    <a:pt x="18351" y="6393"/>
                    <a:pt x="18360" y="6409"/>
                  </a:cubicBezTo>
                  <a:cubicBezTo>
                    <a:pt x="18360" y="6424"/>
                    <a:pt x="18351" y="6440"/>
                    <a:pt x="18351" y="6440"/>
                  </a:cubicBezTo>
                  <a:cubicBezTo>
                    <a:pt x="18351" y="6440"/>
                    <a:pt x="18342" y="6440"/>
                    <a:pt x="18342" y="6424"/>
                  </a:cubicBezTo>
                  <a:cubicBezTo>
                    <a:pt x="18333" y="6393"/>
                    <a:pt x="18323" y="6362"/>
                    <a:pt x="18314" y="6331"/>
                  </a:cubicBezTo>
                  <a:cubicBezTo>
                    <a:pt x="18305" y="6300"/>
                    <a:pt x="18296" y="6285"/>
                    <a:pt x="18278" y="6300"/>
                  </a:cubicBezTo>
                  <a:cubicBezTo>
                    <a:pt x="18268" y="6300"/>
                    <a:pt x="18259" y="6316"/>
                    <a:pt x="18259" y="6316"/>
                  </a:cubicBezTo>
                  <a:cubicBezTo>
                    <a:pt x="18250" y="6316"/>
                    <a:pt x="18241" y="6316"/>
                    <a:pt x="18232" y="6316"/>
                  </a:cubicBezTo>
                  <a:cubicBezTo>
                    <a:pt x="18214" y="6316"/>
                    <a:pt x="18204" y="6285"/>
                    <a:pt x="18214" y="6269"/>
                  </a:cubicBezTo>
                  <a:cubicBezTo>
                    <a:pt x="18214" y="6253"/>
                    <a:pt x="18214" y="6238"/>
                    <a:pt x="18223" y="6222"/>
                  </a:cubicBezTo>
                  <a:cubicBezTo>
                    <a:pt x="18232" y="6191"/>
                    <a:pt x="18241" y="6145"/>
                    <a:pt x="18259" y="6114"/>
                  </a:cubicBezTo>
                  <a:cubicBezTo>
                    <a:pt x="18268" y="6067"/>
                    <a:pt x="18287" y="6020"/>
                    <a:pt x="18287" y="5974"/>
                  </a:cubicBezTo>
                  <a:cubicBezTo>
                    <a:pt x="18296" y="5880"/>
                    <a:pt x="18314" y="5787"/>
                    <a:pt x="18333" y="5710"/>
                  </a:cubicBezTo>
                  <a:cubicBezTo>
                    <a:pt x="18351" y="5647"/>
                    <a:pt x="18369" y="5601"/>
                    <a:pt x="18360" y="5523"/>
                  </a:cubicBezTo>
                  <a:cubicBezTo>
                    <a:pt x="18351" y="5492"/>
                    <a:pt x="18360" y="5476"/>
                    <a:pt x="18369" y="5445"/>
                  </a:cubicBezTo>
                  <a:cubicBezTo>
                    <a:pt x="18378" y="5414"/>
                    <a:pt x="18387" y="5383"/>
                    <a:pt x="18378" y="5337"/>
                  </a:cubicBezTo>
                  <a:cubicBezTo>
                    <a:pt x="18378" y="5321"/>
                    <a:pt x="18378" y="5306"/>
                    <a:pt x="18387" y="5290"/>
                  </a:cubicBezTo>
                  <a:cubicBezTo>
                    <a:pt x="18397" y="5243"/>
                    <a:pt x="18415" y="5228"/>
                    <a:pt x="18442" y="5212"/>
                  </a:cubicBezTo>
                  <a:cubicBezTo>
                    <a:pt x="18470" y="5197"/>
                    <a:pt x="18497" y="5181"/>
                    <a:pt x="18534" y="5166"/>
                  </a:cubicBezTo>
                  <a:cubicBezTo>
                    <a:pt x="18543" y="5150"/>
                    <a:pt x="18552" y="5150"/>
                    <a:pt x="18571" y="5166"/>
                  </a:cubicBezTo>
                  <a:cubicBezTo>
                    <a:pt x="18580" y="5181"/>
                    <a:pt x="18598" y="5181"/>
                    <a:pt x="18598" y="5150"/>
                  </a:cubicBezTo>
                  <a:cubicBezTo>
                    <a:pt x="18616" y="5119"/>
                    <a:pt x="18635" y="5104"/>
                    <a:pt x="18653" y="5104"/>
                  </a:cubicBezTo>
                  <a:cubicBezTo>
                    <a:pt x="18680" y="5119"/>
                    <a:pt x="18708" y="5088"/>
                    <a:pt x="18735" y="5088"/>
                  </a:cubicBezTo>
                  <a:cubicBezTo>
                    <a:pt x="18735" y="5088"/>
                    <a:pt x="18744" y="5072"/>
                    <a:pt x="18744" y="5072"/>
                  </a:cubicBezTo>
                  <a:cubicBezTo>
                    <a:pt x="18754" y="5057"/>
                    <a:pt x="18754" y="5026"/>
                    <a:pt x="18754" y="5010"/>
                  </a:cubicBezTo>
                  <a:cubicBezTo>
                    <a:pt x="18763" y="4979"/>
                    <a:pt x="18772" y="4964"/>
                    <a:pt x="18790" y="4964"/>
                  </a:cubicBezTo>
                  <a:cubicBezTo>
                    <a:pt x="18827" y="4979"/>
                    <a:pt x="18863" y="4979"/>
                    <a:pt x="18900" y="4995"/>
                  </a:cubicBezTo>
                  <a:cubicBezTo>
                    <a:pt x="18900" y="4995"/>
                    <a:pt x="18909" y="4995"/>
                    <a:pt x="18918" y="5010"/>
                  </a:cubicBezTo>
                  <a:cubicBezTo>
                    <a:pt x="18918" y="5010"/>
                    <a:pt x="18918" y="5026"/>
                    <a:pt x="18918" y="5026"/>
                  </a:cubicBezTo>
                  <a:cubicBezTo>
                    <a:pt x="18918" y="5041"/>
                    <a:pt x="18918" y="5041"/>
                    <a:pt x="18909" y="5057"/>
                  </a:cubicBezTo>
                  <a:cubicBezTo>
                    <a:pt x="18909" y="5072"/>
                    <a:pt x="18909" y="5088"/>
                    <a:pt x="18918" y="5104"/>
                  </a:cubicBezTo>
                  <a:cubicBezTo>
                    <a:pt x="18927" y="5119"/>
                    <a:pt x="18937" y="5119"/>
                    <a:pt x="18946" y="5119"/>
                  </a:cubicBezTo>
                  <a:cubicBezTo>
                    <a:pt x="18973" y="5088"/>
                    <a:pt x="19010" y="5072"/>
                    <a:pt x="19028" y="5026"/>
                  </a:cubicBezTo>
                  <a:cubicBezTo>
                    <a:pt x="19028" y="5010"/>
                    <a:pt x="19037" y="5010"/>
                    <a:pt x="19056" y="5010"/>
                  </a:cubicBezTo>
                  <a:cubicBezTo>
                    <a:pt x="19065" y="5010"/>
                    <a:pt x="19074" y="5010"/>
                    <a:pt x="19083" y="4995"/>
                  </a:cubicBezTo>
                  <a:cubicBezTo>
                    <a:pt x="19092" y="4979"/>
                    <a:pt x="19111" y="4964"/>
                    <a:pt x="19111" y="4933"/>
                  </a:cubicBezTo>
                  <a:cubicBezTo>
                    <a:pt x="19101" y="4902"/>
                    <a:pt x="19083" y="4902"/>
                    <a:pt x="19065" y="4902"/>
                  </a:cubicBezTo>
                  <a:cubicBezTo>
                    <a:pt x="19065" y="4902"/>
                    <a:pt x="19065" y="4902"/>
                    <a:pt x="19065" y="4902"/>
                  </a:cubicBezTo>
                  <a:cubicBezTo>
                    <a:pt x="19056" y="4886"/>
                    <a:pt x="19046" y="4886"/>
                    <a:pt x="19046" y="4870"/>
                  </a:cubicBezTo>
                  <a:cubicBezTo>
                    <a:pt x="19028" y="4824"/>
                    <a:pt x="19028" y="4777"/>
                    <a:pt x="19037" y="4731"/>
                  </a:cubicBezTo>
                  <a:cubicBezTo>
                    <a:pt x="19046" y="4715"/>
                    <a:pt x="19046" y="4699"/>
                    <a:pt x="19046" y="4699"/>
                  </a:cubicBezTo>
                  <a:cubicBezTo>
                    <a:pt x="19056" y="4653"/>
                    <a:pt x="19056" y="4622"/>
                    <a:pt x="19056" y="4575"/>
                  </a:cubicBezTo>
                  <a:cubicBezTo>
                    <a:pt x="19056" y="4529"/>
                    <a:pt x="19056" y="4466"/>
                    <a:pt x="19056" y="4420"/>
                  </a:cubicBezTo>
                  <a:cubicBezTo>
                    <a:pt x="19056" y="4373"/>
                    <a:pt x="19065" y="4342"/>
                    <a:pt x="19092" y="4327"/>
                  </a:cubicBezTo>
                  <a:cubicBezTo>
                    <a:pt x="19101" y="4327"/>
                    <a:pt x="19120" y="4311"/>
                    <a:pt x="19138" y="4295"/>
                  </a:cubicBezTo>
                  <a:cubicBezTo>
                    <a:pt x="19156" y="4280"/>
                    <a:pt x="19175" y="4280"/>
                    <a:pt x="19193" y="4280"/>
                  </a:cubicBezTo>
                  <a:cubicBezTo>
                    <a:pt x="19202" y="4295"/>
                    <a:pt x="19211" y="4280"/>
                    <a:pt x="19220" y="4264"/>
                  </a:cubicBezTo>
                  <a:cubicBezTo>
                    <a:pt x="19229" y="4264"/>
                    <a:pt x="19239" y="4264"/>
                    <a:pt x="19239" y="4280"/>
                  </a:cubicBezTo>
                  <a:cubicBezTo>
                    <a:pt x="19239" y="4311"/>
                    <a:pt x="19248" y="4342"/>
                    <a:pt x="19248" y="4373"/>
                  </a:cubicBezTo>
                  <a:cubicBezTo>
                    <a:pt x="19248" y="4404"/>
                    <a:pt x="19257" y="4420"/>
                    <a:pt x="19275" y="4435"/>
                  </a:cubicBezTo>
                  <a:cubicBezTo>
                    <a:pt x="19284" y="4451"/>
                    <a:pt x="19303" y="4466"/>
                    <a:pt x="19321" y="4482"/>
                  </a:cubicBezTo>
                  <a:cubicBezTo>
                    <a:pt x="19321" y="4482"/>
                    <a:pt x="19330" y="4482"/>
                    <a:pt x="19330" y="4482"/>
                  </a:cubicBezTo>
                  <a:cubicBezTo>
                    <a:pt x="19339" y="4466"/>
                    <a:pt x="19339" y="4451"/>
                    <a:pt x="19348" y="4435"/>
                  </a:cubicBezTo>
                  <a:cubicBezTo>
                    <a:pt x="19348" y="4389"/>
                    <a:pt x="19358" y="4342"/>
                    <a:pt x="19358" y="4280"/>
                  </a:cubicBezTo>
                  <a:cubicBezTo>
                    <a:pt x="19367" y="4249"/>
                    <a:pt x="19376" y="4233"/>
                    <a:pt x="19394" y="4218"/>
                  </a:cubicBezTo>
                  <a:cubicBezTo>
                    <a:pt x="19403" y="4202"/>
                    <a:pt x="19403" y="4187"/>
                    <a:pt x="19403" y="4171"/>
                  </a:cubicBezTo>
                  <a:cubicBezTo>
                    <a:pt x="19403" y="4171"/>
                    <a:pt x="19403" y="4171"/>
                    <a:pt x="19403" y="4171"/>
                  </a:cubicBezTo>
                  <a:cubicBezTo>
                    <a:pt x="19367" y="4109"/>
                    <a:pt x="19358" y="4047"/>
                    <a:pt x="19348" y="3969"/>
                  </a:cubicBezTo>
                  <a:cubicBezTo>
                    <a:pt x="19348" y="3969"/>
                    <a:pt x="19348" y="3969"/>
                    <a:pt x="19348" y="3969"/>
                  </a:cubicBezTo>
                  <a:cubicBezTo>
                    <a:pt x="19358" y="3938"/>
                    <a:pt x="19385" y="3923"/>
                    <a:pt x="19403" y="3938"/>
                  </a:cubicBezTo>
                  <a:cubicBezTo>
                    <a:pt x="19413" y="3938"/>
                    <a:pt x="19422" y="3954"/>
                    <a:pt x="19413" y="3969"/>
                  </a:cubicBezTo>
                  <a:cubicBezTo>
                    <a:pt x="19403" y="4016"/>
                    <a:pt x="19403" y="4047"/>
                    <a:pt x="19422" y="4078"/>
                  </a:cubicBezTo>
                  <a:cubicBezTo>
                    <a:pt x="19431" y="4125"/>
                    <a:pt x="19449" y="4171"/>
                    <a:pt x="19449" y="4233"/>
                  </a:cubicBezTo>
                  <a:cubicBezTo>
                    <a:pt x="19449" y="4249"/>
                    <a:pt x="19449" y="4249"/>
                    <a:pt x="19458" y="4264"/>
                  </a:cubicBezTo>
                  <a:cubicBezTo>
                    <a:pt x="19477" y="4295"/>
                    <a:pt x="19467" y="4342"/>
                    <a:pt x="19477" y="4389"/>
                  </a:cubicBezTo>
                  <a:cubicBezTo>
                    <a:pt x="19467" y="4420"/>
                    <a:pt x="19458" y="4435"/>
                    <a:pt x="19440" y="4466"/>
                  </a:cubicBezTo>
                  <a:cubicBezTo>
                    <a:pt x="19440" y="4466"/>
                    <a:pt x="19440" y="4466"/>
                    <a:pt x="19440" y="4482"/>
                  </a:cubicBezTo>
                  <a:cubicBezTo>
                    <a:pt x="19431" y="4497"/>
                    <a:pt x="19422" y="4513"/>
                    <a:pt x="19422" y="4544"/>
                  </a:cubicBezTo>
                  <a:cubicBezTo>
                    <a:pt x="19422" y="4622"/>
                    <a:pt x="19431" y="4699"/>
                    <a:pt x="19413" y="4762"/>
                  </a:cubicBezTo>
                  <a:cubicBezTo>
                    <a:pt x="19403" y="4777"/>
                    <a:pt x="19413" y="4793"/>
                    <a:pt x="19403" y="4824"/>
                  </a:cubicBezTo>
                  <a:cubicBezTo>
                    <a:pt x="19403" y="4886"/>
                    <a:pt x="19403" y="4948"/>
                    <a:pt x="19403" y="5026"/>
                  </a:cubicBezTo>
                  <a:cubicBezTo>
                    <a:pt x="19413" y="5072"/>
                    <a:pt x="19403" y="5135"/>
                    <a:pt x="19385" y="5166"/>
                  </a:cubicBezTo>
                  <a:cubicBezTo>
                    <a:pt x="19376" y="5181"/>
                    <a:pt x="19376" y="5197"/>
                    <a:pt x="19367" y="5212"/>
                  </a:cubicBezTo>
                  <a:cubicBezTo>
                    <a:pt x="19367" y="5212"/>
                    <a:pt x="19358" y="5228"/>
                    <a:pt x="19348" y="5228"/>
                  </a:cubicBezTo>
                  <a:cubicBezTo>
                    <a:pt x="19330" y="5259"/>
                    <a:pt x="19330" y="5259"/>
                    <a:pt x="19339" y="5290"/>
                  </a:cubicBezTo>
                  <a:cubicBezTo>
                    <a:pt x="19358" y="5321"/>
                    <a:pt x="19358" y="5368"/>
                    <a:pt x="19358" y="5414"/>
                  </a:cubicBezTo>
                  <a:cubicBezTo>
                    <a:pt x="19358" y="5430"/>
                    <a:pt x="19348" y="5445"/>
                    <a:pt x="19348" y="5476"/>
                  </a:cubicBezTo>
                  <a:cubicBezTo>
                    <a:pt x="19339" y="5508"/>
                    <a:pt x="19339" y="5539"/>
                    <a:pt x="19339" y="5570"/>
                  </a:cubicBezTo>
                  <a:cubicBezTo>
                    <a:pt x="19339" y="5616"/>
                    <a:pt x="19358" y="5663"/>
                    <a:pt x="19367" y="5725"/>
                  </a:cubicBezTo>
                  <a:cubicBezTo>
                    <a:pt x="19394" y="5896"/>
                    <a:pt x="19458" y="6036"/>
                    <a:pt x="19513" y="6191"/>
                  </a:cubicBezTo>
                  <a:cubicBezTo>
                    <a:pt x="19522" y="6238"/>
                    <a:pt x="19541" y="6269"/>
                    <a:pt x="19559" y="6316"/>
                  </a:cubicBezTo>
                  <a:cubicBezTo>
                    <a:pt x="19568" y="6347"/>
                    <a:pt x="19577" y="6378"/>
                    <a:pt x="19586" y="6393"/>
                  </a:cubicBezTo>
                  <a:cubicBezTo>
                    <a:pt x="19605" y="6424"/>
                    <a:pt x="19623" y="6455"/>
                    <a:pt x="19632" y="6487"/>
                  </a:cubicBezTo>
                  <a:cubicBezTo>
                    <a:pt x="19641" y="6533"/>
                    <a:pt x="19651" y="6564"/>
                    <a:pt x="19660" y="6611"/>
                  </a:cubicBezTo>
                  <a:cubicBezTo>
                    <a:pt x="19669" y="6642"/>
                    <a:pt x="19687" y="6657"/>
                    <a:pt x="19705" y="6689"/>
                  </a:cubicBezTo>
                  <a:cubicBezTo>
                    <a:pt x="19705" y="6689"/>
                    <a:pt x="19715" y="6673"/>
                    <a:pt x="19715" y="6673"/>
                  </a:cubicBezTo>
                  <a:cubicBezTo>
                    <a:pt x="19733" y="6657"/>
                    <a:pt x="19733" y="6626"/>
                    <a:pt x="19742" y="6595"/>
                  </a:cubicBezTo>
                  <a:cubicBezTo>
                    <a:pt x="19760" y="6518"/>
                    <a:pt x="19760" y="6455"/>
                    <a:pt x="19751" y="6378"/>
                  </a:cubicBezTo>
                  <a:cubicBezTo>
                    <a:pt x="19733" y="6285"/>
                    <a:pt x="19724" y="6269"/>
                    <a:pt x="19779" y="6222"/>
                  </a:cubicBezTo>
                  <a:cubicBezTo>
                    <a:pt x="19779" y="6222"/>
                    <a:pt x="19788" y="6222"/>
                    <a:pt x="19788" y="6207"/>
                  </a:cubicBezTo>
                  <a:cubicBezTo>
                    <a:pt x="19797" y="6207"/>
                    <a:pt x="19797" y="6191"/>
                    <a:pt x="19788" y="6176"/>
                  </a:cubicBezTo>
                  <a:cubicBezTo>
                    <a:pt x="19788" y="6160"/>
                    <a:pt x="19779" y="6145"/>
                    <a:pt x="19769" y="6129"/>
                  </a:cubicBezTo>
                  <a:cubicBezTo>
                    <a:pt x="19760" y="6114"/>
                    <a:pt x="19760" y="6083"/>
                    <a:pt x="19760" y="6067"/>
                  </a:cubicBezTo>
                  <a:cubicBezTo>
                    <a:pt x="19760" y="6036"/>
                    <a:pt x="19760" y="5989"/>
                    <a:pt x="19760" y="5943"/>
                  </a:cubicBezTo>
                  <a:cubicBezTo>
                    <a:pt x="19769" y="5927"/>
                    <a:pt x="19779" y="5896"/>
                    <a:pt x="19797" y="5896"/>
                  </a:cubicBezTo>
                  <a:cubicBezTo>
                    <a:pt x="19806" y="5880"/>
                    <a:pt x="19815" y="5865"/>
                    <a:pt x="19824" y="5865"/>
                  </a:cubicBezTo>
                  <a:cubicBezTo>
                    <a:pt x="19843" y="5849"/>
                    <a:pt x="19843" y="5818"/>
                    <a:pt x="19834" y="5803"/>
                  </a:cubicBezTo>
                  <a:cubicBezTo>
                    <a:pt x="19824" y="5772"/>
                    <a:pt x="19815" y="5756"/>
                    <a:pt x="19797" y="5725"/>
                  </a:cubicBezTo>
                  <a:cubicBezTo>
                    <a:pt x="19760" y="5663"/>
                    <a:pt x="19751" y="5601"/>
                    <a:pt x="19760" y="5523"/>
                  </a:cubicBezTo>
                  <a:cubicBezTo>
                    <a:pt x="19760" y="5508"/>
                    <a:pt x="19769" y="5492"/>
                    <a:pt x="19779" y="5492"/>
                  </a:cubicBezTo>
                  <a:cubicBezTo>
                    <a:pt x="19788" y="5492"/>
                    <a:pt x="19788" y="5492"/>
                    <a:pt x="19797" y="5492"/>
                  </a:cubicBezTo>
                  <a:cubicBezTo>
                    <a:pt x="19806" y="5492"/>
                    <a:pt x="19824" y="5461"/>
                    <a:pt x="19815" y="5445"/>
                  </a:cubicBezTo>
                  <a:cubicBezTo>
                    <a:pt x="19806" y="5414"/>
                    <a:pt x="19797" y="5383"/>
                    <a:pt x="19788" y="5352"/>
                  </a:cubicBezTo>
                  <a:cubicBezTo>
                    <a:pt x="19779" y="5321"/>
                    <a:pt x="19769" y="5306"/>
                    <a:pt x="19751" y="5321"/>
                  </a:cubicBezTo>
                  <a:cubicBezTo>
                    <a:pt x="19742" y="5321"/>
                    <a:pt x="19733" y="5306"/>
                    <a:pt x="19733" y="5306"/>
                  </a:cubicBezTo>
                  <a:cubicBezTo>
                    <a:pt x="19724" y="5274"/>
                    <a:pt x="19715" y="5228"/>
                    <a:pt x="19724" y="5181"/>
                  </a:cubicBezTo>
                  <a:cubicBezTo>
                    <a:pt x="19724" y="5181"/>
                    <a:pt x="19724" y="5166"/>
                    <a:pt x="19724" y="5150"/>
                  </a:cubicBezTo>
                  <a:cubicBezTo>
                    <a:pt x="19724" y="5135"/>
                    <a:pt x="19724" y="5119"/>
                    <a:pt x="19715" y="5119"/>
                  </a:cubicBezTo>
                  <a:cubicBezTo>
                    <a:pt x="19705" y="5088"/>
                    <a:pt x="19687" y="5088"/>
                    <a:pt x="19669" y="5072"/>
                  </a:cubicBezTo>
                  <a:cubicBezTo>
                    <a:pt x="19669" y="5072"/>
                    <a:pt x="19660" y="5088"/>
                    <a:pt x="19660" y="5088"/>
                  </a:cubicBezTo>
                  <a:cubicBezTo>
                    <a:pt x="19651" y="5104"/>
                    <a:pt x="19651" y="5104"/>
                    <a:pt x="19651" y="5119"/>
                  </a:cubicBezTo>
                  <a:cubicBezTo>
                    <a:pt x="19651" y="5119"/>
                    <a:pt x="19651" y="5119"/>
                    <a:pt x="19651" y="5119"/>
                  </a:cubicBezTo>
                  <a:cubicBezTo>
                    <a:pt x="19651" y="5119"/>
                    <a:pt x="19651" y="5119"/>
                    <a:pt x="19651" y="5119"/>
                  </a:cubicBezTo>
                  <a:cubicBezTo>
                    <a:pt x="19651" y="5119"/>
                    <a:pt x="19651" y="5119"/>
                    <a:pt x="19651" y="5119"/>
                  </a:cubicBezTo>
                  <a:cubicBezTo>
                    <a:pt x="19651" y="5135"/>
                    <a:pt x="19651" y="5135"/>
                    <a:pt x="19651" y="5119"/>
                  </a:cubicBezTo>
                  <a:cubicBezTo>
                    <a:pt x="19651" y="5119"/>
                    <a:pt x="19651" y="5119"/>
                    <a:pt x="19651" y="5119"/>
                  </a:cubicBezTo>
                  <a:cubicBezTo>
                    <a:pt x="19651" y="5119"/>
                    <a:pt x="19651" y="5119"/>
                    <a:pt x="19651" y="5119"/>
                  </a:cubicBezTo>
                  <a:cubicBezTo>
                    <a:pt x="19632" y="5104"/>
                    <a:pt x="19623" y="5088"/>
                    <a:pt x="19614" y="5057"/>
                  </a:cubicBezTo>
                  <a:cubicBezTo>
                    <a:pt x="19605" y="5010"/>
                    <a:pt x="19605" y="4964"/>
                    <a:pt x="19605" y="4917"/>
                  </a:cubicBezTo>
                  <a:cubicBezTo>
                    <a:pt x="19605" y="4839"/>
                    <a:pt x="19605" y="4762"/>
                    <a:pt x="19577" y="4699"/>
                  </a:cubicBezTo>
                  <a:cubicBezTo>
                    <a:pt x="19577" y="4684"/>
                    <a:pt x="19577" y="4668"/>
                    <a:pt x="19568" y="4668"/>
                  </a:cubicBezTo>
                  <a:cubicBezTo>
                    <a:pt x="19568" y="4622"/>
                    <a:pt x="19577" y="4575"/>
                    <a:pt x="19605" y="4560"/>
                  </a:cubicBezTo>
                  <a:cubicBezTo>
                    <a:pt x="19614" y="4560"/>
                    <a:pt x="19623" y="4575"/>
                    <a:pt x="19623" y="4560"/>
                  </a:cubicBezTo>
                  <a:cubicBezTo>
                    <a:pt x="19641" y="4560"/>
                    <a:pt x="19641" y="4560"/>
                    <a:pt x="19651" y="4544"/>
                  </a:cubicBezTo>
                  <a:cubicBezTo>
                    <a:pt x="19651" y="4513"/>
                    <a:pt x="19651" y="4497"/>
                    <a:pt x="19660" y="4482"/>
                  </a:cubicBezTo>
                  <a:cubicBezTo>
                    <a:pt x="19669" y="4466"/>
                    <a:pt x="19678" y="4466"/>
                    <a:pt x="19678" y="4466"/>
                  </a:cubicBezTo>
                  <a:cubicBezTo>
                    <a:pt x="19687" y="4497"/>
                    <a:pt x="19687" y="4513"/>
                    <a:pt x="19696" y="4529"/>
                  </a:cubicBezTo>
                  <a:cubicBezTo>
                    <a:pt x="19696" y="4544"/>
                    <a:pt x="19705" y="4544"/>
                    <a:pt x="19715" y="4544"/>
                  </a:cubicBezTo>
                  <a:cubicBezTo>
                    <a:pt x="19715" y="4544"/>
                    <a:pt x="19724" y="4529"/>
                    <a:pt x="19724" y="4529"/>
                  </a:cubicBezTo>
                  <a:cubicBezTo>
                    <a:pt x="19724" y="4497"/>
                    <a:pt x="19733" y="4482"/>
                    <a:pt x="19733" y="4451"/>
                  </a:cubicBezTo>
                  <a:cubicBezTo>
                    <a:pt x="19733" y="4420"/>
                    <a:pt x="19742" y="4404"/>
                    <a:pt x="19760" y="4373"/>
                  </a:cubicBezTo>
                  <a:cubicBezTo>
                    <a:pt x="19779" y="4342"/>
                    <a:pt x="19797" y="4327"/>
                    <a:pt x="19824" y="4327"/>
                  </a:cubicBezTo>
                  <a:cubicBezTo>
                    <a:pt x="19843" y="4311"/>
                    <a:pt x="19852" y="4342"/>
                    <a:pt x="19861" y="4358"/>
                  </a:cubicBezTo>
                  <a:cubicBezTo>
                    <a:pt x="19879" y="4358"/>
                    <a:pt x="19888" y="4389"/>
                    <a:pt x="19907" y="4404"/>
                  </a:cubicBezTo>
                  <a:cubicBezTo>
                    <a:pt x="19907" y="4404"/>
                    <a:pt x="19916" y="4404"/>
                    <a:pt x="19916" y="4404"/>
                  </a:cubicBezTo>
                  <a:cubicBezTo>
                    <a:pt x="19925" y="4420"/>
                    <a:pt x="19934" y="4420"/>
                    <a:pt x="19943" y="4420"/>
                  </a:cubicBezTo>
                  <a:cubicBezTo>
                    <a:pt x="19953" y="4420"/>
                    <a:pt x="19953" y="4404"/>
                    <a:pt x="19953" y="4389"/>
                  </a:cubicBezTo>
                  <a:cubicBezTo>
                    <a:pt x="19953" y="4358"/>
                    <a:pt x="19943" y="4327"/>
                    <a:pt x="19943" y="4295"/>
                  </a:cubicBezTo>
                  <a:cubicBezTo>
                    <a:pt x="19953" y="4264"/>
                    <a:pt x="19953" y="4233"/>
                    <a:pt x="19962" y="4202"/>
                  </a:cubicBezTo>
                  <a:cubicBezTo>
                    <a:pt x="19962" y="4171"/>
                    <a:pt x="19971" y="4125"/>
                    <a:pt x="19971" y="4078"/>
                  </a:cubicBezTo>
                  <a:cubicBezTo>
                    <a:pt x="19971" y="4000"/>
                    <a:pt x="19989" y="3938"/>
                    <a:pt x="20007" y="3876"/>
                  </a:cubicBezTo>
                  <a:cubicBezTo>
                    <a:pt x="20017" y="3845"/>
                    <a:pt x="20026" y="3814"/>
                    <a:pt x="20035" y="3767"/>
                  </a:cubicBezTo>
                  <a:cubicBezTo>
                    <a:pt x="20053" y="3720"/>
                    <a:pt x="20072" y="3658"/>
                    <a:pt x="20099" y="3627"/>
                  </a:cubicBezTo>
                  <a:cubicBezTo>
                    <a:pt x="20108" y="3612"/>
                    <a:pt x="20126" y="3596"/>
                    <a:pt x="20136" y="3596"/>
                  </a:cubicBezTo>
                  <a:cubicBezTo>
                    <a:pt x="20154" y="3596"/>
                    <a:pt x="20172" y="3596"/>
                    <a:pt x="20191" y="3596"/>
                  </a:cubicBezTo>
                  <a:cubicBezTo>
                    <a:pt x="20200" y="3596"/>
                    <a:pt x="20209" y="3596"/>
                    <a:pt x="20218" y="3596"/>
                  </a:cubicBezTo>
                  <a:cubicBezTo>
                    <a:pt x="20227" y="3596"/>
                    <a:pt x="20227" y="3581"/>
                    <a:pt x="20227" y="3581"/>
                  </a:cubicBezTo>
                  <a:cubicBezTo>
                    <a:pt x="20227" y="3518"/>
                    <a:pt x="20227" y="3456"/>
                    <a:pt x="20200" y="3410"/>
                  </a:cubicBezTo>
                  <a:cubicBezTo>
                    <a:pt x="20191" y="3410"/>
                    <a:pt x="20191" y="3394"/>
                    <a:pt x="20181" y="3379"/>
                  </a:cubicBezTo>
                  <a:cubicBezTo>
                    <a:pt x="20181" y="3363"/>
                    <a:pt x="20172" y="3348"/>
                    <a:pt x="20163" y="3348"/>
                  </a:cubicBezTo>
                  <a:cubicBezTo>
                    <a:pt x="20136" y="3332"/>
                    <a:pt x="20117" y="3285"/>
                    <a:pt x="20081" y="3270"/>
                  </a:cubicBezTo>
                  <a:cubicBezTo>
                    <a:pt x="20081" y="3270"/>
                    <a:pt x="20081" y="3270"/>
                    <a:pt x="20081" y="3270"/>
                  </a:cubicBezTo>
                  <a:cubicBezTo>
                    <a:pt x="20081" y="3270"/>
                    <a:pt x="20081" y="3270"/>
                    <a:pt x="20081" y="3270"/>
                  </a:cubicBezTo>
                  <a:cubicBezTo>
                    <a:pt x="20081" y="3270"/>
                    <a:pt x="20081" y="3270"/>
                    <a:pt x="20081" y="3270"/>
                  </a:cubicBezTo>
                  <a:cubicBezTo>
                    <a:pt x="20081" y="3270"/>
                    <a:pt x="20081" y="3270"/>
                    <a:pt x="20081" y="3270"/>
                  </a:cubicBezTo>
                  <a:cubicBezTo>
                    <a:pt x="20081" y="3254"/>
                    <a:pt x="20081" y="3239"/>
                    <a:pt x="20072" y="3223"/>
                  </a:cubicBezTo>
                  <a:cubicBezTo>
                    <a:pt x="20072" y="3192"/>
                    <a:pt x="20053" y="3161"/>
                    <a:pt x="20035" y="3161"/>
                  </a:cubicBezTo>
                  <a:cubicBezTo>
                    <a:pt x="20026" y="3161"/>
                    <a:pt x="20026" y="3161"/>
                    <a:pt x="20017" y="3161"/>
                  </a:cubicBezTo>
                  <a:cubicBezTo>
                    <a:pt x="20017" y="3146"/>
                    <a:pt x="20017" y="3146"/>
                    <a:pt x="20017" y="3130"/>
                  </a:cubicBezTo>
                  <a:cubicBezTo>
                    <a:pt x="20007" y="3099"/>
                    <a:pt x="19998" y="3083"/>
                    <a:pt x="19971" y="3083"/>
                  </a:cubicBezTo>
                  <a:cubicBezTo>
                    <a:pt x="19943" y="3099"/>
                    <a:pt x="19934" y="3068"/>
                    <a:pt x="19916" y="3052"/>
                  </a:cubicBezTo>
                  <a:cubicBezTo>
                    <a:pt x="19916" y="3037"/>
                    <a:pt x="19916" y="3021"/>
                    <a:pt x="19925" y="3021"/>
                  </a:cubicBezTo>
                  <a:cubicBezTo>
                    <a:pt x="19934" y="3006"/>
                    <a:pt x="19943" y="3006"/>
                    <a:pt x="19953" y="3006"/>
                  </a:cubicBezTo>
                  <a:cubicBezTo>
                    <a:pt x="19980" y="2990"/>
                    <a:pt x="19998" y="2944"/>
                    <a:pt x="19998" y="2897"/>
                  </a:cubicBezTo>
                  <a:cubicBezTo>
                    <a:pt x="19998" y="2850"/>
                    <a:pt x="19998" y="2788"/>
                    <a:pt x="19998" y="2742"/>
                  </a:cubicBezTo>
                  <a:cubicBezTo>
                    <a:pt x="19998" y="2726"/>
                    <a:pt x="19998" y="2695"/>
                    <a:pt x="19998" y="2679"/>
                  </a:cubicBezTo>
                  <a:cubicBezTo>
                    <a:pt x="19989" y="2664"/>
                    <a:pt x="19980" y="2648"/>
                    <a:pt x="19980" y="2617"/>
                  </a:cubicBezTo>
                  <a:cubicBezTo>
                    <a:pt x="19971" y="2586"/>
                    <a:pt x="19953" y="2571"/>
                    <a:pt x="19934" y="2571"/>
                  </a:cubicBezTo>
                  <a:cubicBezTo>
                    <a:pt x="19916" y="2555"/>
                    <a:pt x="19898" y="2539"/>
                    <a:pt x="19888" y="2508"/>
                  </a:cubicBezTo>
                  <a:cubicBezTo>
                    <a:pt x="19888" y="2508"/>
                    <a:pt x="19879" y="2493"/>
                    <a:pt x="19888" y="2477"/>
                  </a:cubicBezTo>
                  <a:cubicBezTo>
                    <a:pt x="19888" y="2462"/>
                    <a:pt x="19898" y="2446"/>
                    <a:pt x="19898" y="2446"/>
                  </a:cubicBezTo>
                  <a:cubicBezTo>
                    <a:pt x="19907" y="2415"/>
                    <a:pt x="19916" y="2415"/>
                    <a:pt x="19916" y="2431"/>
                  </a:cubicBezTo>
                  <a:cubicBezTo>
                    <a:pt x="19925" y="2462"/>
                    <a:pt x="19943" y="2493"/>
                    <a:pt x="19953" y="2508"/>
                  </a:cubicBezTo>
                  <a:cubicBezTo>
                    <a:pt x="20007" y="2539"/>
                    <a:pt x="20007" y="2539"/>
                    <a:pt x="20035" y="2462"/>
                  </a:cubicBezTo>
                  <a:cubicBezTo>
                    <a:pt x="20035" y="2446"/>
                    <a:pt x="20035" y="2431"/>
                    <a:pt x="20035" y="2431"/>
                  </a:cubicBezTo>
                  <a:cubicBezTo>
                    <a:pt x="20044" y="2400"/>
                    <a:pt x="20062" y="2400"/>
                    <a:pt x="20081" y="2384"/>
                  </a:cubicBezTo>
                  <a:cubicBezTo>
                    <a:pt x="20090" y="2384"/>
                    <a:pt x="20099" y="2400"/>
                    <a:pt x="20108" y="2415"/>
                  </a:cubicBezTo>
                  <a:cubicBezTo>
                    <a:pt x="20117" y="2431"/>
                    <a:pt x="20126" y="2446"/>
                    <a:pt x="20136" y="2462"/>
                  </a:cubicBezTo>
                  <a:cubicBezTo>
                    <a:pt x="20145" y="2493"/>
                    <a:pt x="20163" y="2493"/>
                    <a:pt x="20181" y="2477"/>
                  </a:cubicBezTo>
                  <a:cubicBezTo>
                    <a:pt x="20200" y="2462"/>
                    <a:pt x="20218" y="2446"/>
                    <a:pt x="20236" y="2446"/>
                  </a:cubicBezTo>
                  <a:cubicBezTo>
                    <a:pt x="20245" y="2446"/>
                    <a:pt x="20264" y="2462"/>
                    <a:pt x="20273" y="2462"/>
                  </a:cubicBezTo>
                  <a:cubicBezTo>
                    <a:pt x="20282" y="2462"/>
                    <a:pt x="20300" y="2446"/>
                    <a:pt x="20309" y="2446"/>
                  </a:cubicBezTo>
                  <a:cubicBezTo>
                    <a:pt x="20309" y="2446"/>
                    <a:pt x="20319" y="2431"/>
                    <a:pt x="20319" y="2431"/>
                  </a:cubicBezTo>
                  <a:cubicBezTo>
                    <a:pt x="20328" y="2431"/>
                    <a:pt x="20328" y="2415"/>
                    <a:pt x="20328" y="2415"/>
                  </a:cubicBezTo>
                  <a:cubicBezTo>
                    <a:pt x="20328" y="2369"/>
                    <a:pt x="20328" y="2322"/>
                    <a:pt x="20291" y="2306"/>
                  </a:cubicBezTo>
                  <a:cubicBezTo>
                    <a:pt x="20273" y="2306"/>
                    <a:pt x="20273" y="2291"/>
                    <a:pt x="20273" y="2275"/>
                  </a:cubicBezTo>
                  <a:cubicBezTo>
                    <a:pt x="20264" y="2260"/>
                    <a:pt x="20264" y="2244"/>
                    <a:pt x="20273" y="2244"/>
                  </a:cubicBezTo>
                  <a:cubicBezTo>
                    <a:pt x="20273" y="2198"/>
                    <a:pt x="20264" y="2167"/>
                    <a:pt x="20236" y="2135"/>
                  </a:cubicBezTo>
                  <a:cubicBezTo>
                    <a:pt x="20227" y="2135"/>
                    <a:pt x="20218" y="2104"/>
                    <a:pt x="20209" y="2089"/>
                  </a:cubicBezTo>
                  <a:cubicBezTo>
                    <a:pt x="20200" y="2073"/>
                    <a:pt x="20200" y="2058"/>
                    <a:pt x="20218" y="2042"/>
                  </a:cubicBezTo>
                  <a:cubicBezTo>
                    <a:pt x="20236" y="2011"/>
                    <a:pt x="20245" y="1980"/>
                    <a:pt x="20255" y="1949"/>
                  </a:cubicBezTo>
                  <a:cubicBezTo>
                    <a:pt x="20255" y="1933"/>
                    <a:pt x="20255" y="1918"/>
                    <a:pt x="20245" y="1902"/>
                  </a:cubicBezTo>
                  <a:cubicBezTo>
                    <a:pt x="20227" y="1856"/>
                    <a:pt x="20218" y="1809"/>
                    <a:pt x="20218" y="1747"/>
                  </a:cubicBezTo>
                  <a:cubicBezTo>
                    <a:pt x="20218" y="1731"/>
                    <a:pt x="20209" y="1731"/>
                    <a:pt x="20200" y="1731"/>
                  </a:cubicBezTo>
                  <a:cubicBezTo>
                    <a:pt x="20200" y="1731"/>
                    <a:pt x="20191" y="1731"/>
                    <a:pt x="20181" y="1731"/>
                  </a:cubicBezTo>
                  <a:cubicBezTo>
                    <a:pt x="20154" y="1716"/>
                    <a:pt x="20126" y="1700"/>
                    <a:pt x="20099" y="1700"/>
                  </a:cubicBezTo>
                  <a:cubicBezTo>
                    <a:pt x="20090" y="1700"/>
                    <a:pt x="20081" y="1685"/>
                    <a:pt x="20072" y="1669"/>
                  </a:cubicBezTo>
                  <a:cubicBezTo>
                    <a:pt x="20053" y="1654"/>
                    <a:pt x="20044" y="1669"/>
                    <a:pt x="20026" y="1685"/>
                  </a:cubicBezTo>
                  <a:cubicBezTo>
                    <a:pt x="20007" y="1716"/>
                    <a:pt x="19998" y="1747"/>
                    <a:pt x="19971" y="1763"/>
                  </a:cubicBezTo>
                  <a:cubicBezTo>
                    <a:pt x="19971" y="1763"/>
                    <a:pt x="19962" y="1763"/>
                    <a:pt x="19962" y="1778"/>
                  </a:cubicBezTo>
                  <a:cubicBezTo>
                    <a:pt x="19953" y="1794"/>
                    <a:pt x="19953" y="1809"/>
                    <a:pt x="19962" y="1825"/>
                  </a:cubicBezTo>
                  <a:cubicBezTo>
                    <a:pt x="19971" y="1856"/>
                    <a:pt x="19980" y="1871"/>
                    <a:pt x="19998" y="1902"/>
                  </a:cubicBezTo>
                  <a:cubicBezTo>
                    <a:pt x="19998" y="1918"/>
                    <a:pt x="19998" y="1933"/>
                    <a:pt x="19998" y="1949"/>
                  </a:cubicBezTo>
                  <a:cubicBezTo>
                    <a:pt x="19998" y="1949"/>
                    <a:pt x="19989" y="1965"/>
                    <a:pt x="19989" y="1965"/>
                  </a:cubicBezTo>
                  <a:cubicBezTo>
                    <a:pt x="19980" y="1965"/>
                    <a:pt x="19980" y="1965"/>
                    <a:pt x="19980" y="1965"/>
                  </a:cubicBezTo>
                  <a:cubicBezTo>
                    <a:pt x="19962" y="1902"/>
                    <a:pt x="19916" y="1856"/>
                    <a:pt x="19898" y="1794"/>
                  </a:cubicBezTo>
                  <a:cubicBezTo>
                    <a:pt x="19870" y="1747"/>
                    <a:pt x="19843" y="1716"/>
                    <a:pt x="19797" y="1731"/>
                  </a:cubicBezTo>
                  <a:cubicBezTo>
                    <a:pt x="19788" y="1731"/>
                    <a:pt x="19769" y="1731"/>
                    <a:pt x="19751" y="1731"/>
                  </a:cubicBezTo>
                  <a:cubicBezTo>
                    <a:pt x="19733" y="1716"/>
                    <a:pt x="19705" y="1716"/>
                    <a:pt x="19678" y="1716"/>
                  </a:cubicBezTo>
                  <a:cubicBezTo>
                    <a:pt x="19651" y="1716"/>
                    <a:pt x="19623" y="1700"/>
                    <a:pt x="19596" y="1685"/>
                  </a:cubicBezTo>
                  <a:cubicBezTo>
                    <a:pt x="19568" y="1669"/>
                    <a:pt x="19541" y="1669"/>
                    <a:pt x="19513" y="1685"/>
                  </a:cubicBezTo>
                  <a:cubicBezTo>
                    <a:pt x="19495" y="1700"/>
                    <a:pt x="19486" y="1700"/>
                    <a:pt x="19467" y="1669"/>
                  </a:cubicBezTo>
                  <a:cubicBezTo>
                    <a:pt x="19449" y="1654"/>
                    <a:pt x="19431" y="1638"/>
                    <a:pt x="19413" y="1638"/>
                  </a:cubicBezTo>
                  <a:cubicBezTo>
                    <a:pt x="19358" y="1623"/>
                    <a:pt x="19303" y="1592"/>
                    <a:pt x="19239" y="1607"/>
                  </a:cubicBezTo>
                  <a:cubicBezTo>
                    <a:pt x="19229" y="1607"/>
                    <a:pt x="19220" y="1607"/>
                    <a:pt x="19220" y="1607"/>
                  </a:cubicBezTo>
                  <a:cubicBezTo>
                    <a:pt x="19175" y="1576"/>
                    <a:pt x="19138" y="1607"/>
                    <a:pt x="19111" y="1623"/>
                  </a:cubicBezTo>
                  <a:cubicBezTo>
                    <a:pt x="19083" y="1638"/>
                    <a:pt x="19056" y="1669"/>
                    <a:pt x="19037" y="1669"/>
                  </a:cubicBezTo>
                  <a:cubicBezTo>
                    <a:pt x="19001" y="1669"/>
                    <a:pt x="18973" y="1685"/>
                    <a:pt x="18946" y="1685"/>
                  </a:cubicBezTo>
                  <a:cubicBezTo>
                    <a:pt x="18937" y="1685"/>
                    <a:pt x="18918" y="1700"/>
                    <a:pt x="18909" y="1700"/>
                  </a:cubicBezTo>
                  <a:cubicBezTo>
                    <a:pt x="18900" y="1700"/>
                    <a:pt x="18900" y="1700"/>
                    <a:pt x="18900" y="1716"/>
                  </a:cubicBezTo>
                  <a:cubicBezTo>
                    <a:pt x="18900" y="1763"/>
                    <a:pt x="18927" y="1794"/>
                    <a:pt x="18918" y="1840"/>
                  </a:cubicBezTo>
                  <a:cubicBezTo>
                    <a:pt x="18918" y="1856"/>
                    <a:pt x="18927" y="1871"/>
                    <a:pt x="18937" y="1871"/>
                  </a:cubicBezTo>
                  <a:cubicBezTo>
                    <a:pt x="18955" y="1887"/>
                    <a:pt x="18982" y="1887"/>
                    <a:pt x="18992" y="1918"/>
                  </a:cubicBezTo>
                  <a:cubicBezTo>
                    <a:pt x="19010" y="1949"/>
                    <a:pt x="19028" y="1980"/>
                    <a:pt x="19037" y="2011"/>
                  </a:cubicBezTo>
                  <a:cubicBezTo>
                    <a:pt x="19046" y="2027"/>
                    <a:pt x="19046" y="2058"/>
                    <a:pt x="19037" y="2058"/>
                  </a:cubicBezTo>
                  <a:cubicBezTo>
                    <a:pt x="19028" y="2073"/>
                    <a:pt x="19019" y="2089"/>
                    <a:pt x="19010" y="2104"/>
                  </a:cubicBezTo>
                  <a:cubicBezTo>
                    <a:pt x="19001" y="2120"/>
                    <a:pt x="18982" y="2120"/>
                    <a:pt x="18982" y="2089"/>
                  </a:cubicBezTo>
                  <a:cubicBezTo>
                    <a:pt x="18964" y="2042"/>
                    <a:pt x="18937" y="2027"/>
                    <a:pt x="18900" y="2011"/>
                  </a:cubicBezTo>
                  <a:cubicBezTo>
                    <a:pt x="18900" y="2011"/>
                    <a:pt x="18891" y="2011"/>
                    <a:pt x="18882" y="2011"/>
                  </a:cubicBezTo>
                  <a:cubicBezTo>
                    <a:pt x="18882" y="2011"/>
                    <a:pt x="18873" y="1996"/>
                    <a:pt x="18863" y="1980"/>
                  </a:cubicBezTo>
                  <a:cubicBezTo>
                    <a:pt x="18863" y="1980"/>
                    <a:pt x="18854" y="1949"/>
                    <a:pt x="18854" y="1933"/>
                  </a:cubicBezTo>
                  <a:cubicBezTo>
                    <a:pt x="18845" y="1933"/>
                    <a:pt x="18845" y="1918"/>
                    <a:pt x="18854" y="1918"/>
                  </a:cubicBezTo>
                  <a:cubicBezTo>
                    <a:pt x="18873" y="1887"/>
                    <a:pt x="18863" y="1856"/>
                    <a:pt x="18854" y="1825"/>
                  </a:cubicBezTo>
                  <a:cubicBezTo>
                    <a:pt x="18845" y="1794"/>
                    <a:pt x="18827" y="1794"/>
                    <a:pt x="18808" y="1794"/>
                  </a:cubicBezTo>
                  <a:cubicBezTo>
                    <a:pt x="18799" y="1794"/>
                    <a:pt x="18781" y="1825"/>
                    <a:pt x="18781" y="1840"/>
                  </a:cubicBezTo>
                  <a:cubicBezTo>
                    <a:pt x="18781" y="1887"/>
                    <a:pt x="18781" y="1918"/>
                    <a:pt x="18781" y="1949"/>
                  </a:cubicBezTo>
                  <a:cubicBezTo>
                    <a:pt x="18781" y="1980"/>
                    <a:pt x="18772" y="1996"/>
                    <a:pt x="18754" y="1996"/>
                  </a:cubicBezTo>
                  <a:cubicBezTo>
                    <a:pt x="18726" y="2011"/>
                    <a:pt x="18699" y="2011"/>
                    <a:pt x="18680" y="2027"/>
                  </a:cubicBezTo>
                  <a:cubicBezTo>
                    <a:pt x="18662" y="2027"/>
                    <a:pt x="18644" y="2042"/>
                    <a:pt x="18625" y="2027"/>
                  </a:cubicBezTo>
                  <a:cubicBezTo>
                    <a:pt x="18616" y="2027"/>
                    <a:pt x="18607" y="2027"/>
                    <a:pt x="18607" y="2027"/>
                  </a:cubicBezTo>
                  <a:cubicBezTo>
                    <a:pt x="18580" y="2058"/>
                    <a:pt x="18543" y="2089"/>
                    <a:pt x="18516" y="2120"/>
                  </a:cubicBezTo>
                  <a:cubicBezTo>
                    <a:pt x="18470" y="2167"/>
                    <a:pt x="18424" y="2182"/>
                    <a:pt x="18378" y="2182"/>
                  </a:cubicBezTo>
                  <a:cubicBezTo>
                    <a:pt x="18369" y="2167"/>
                    <a:pt x="18360" y="2167"/>
                    <a:pt x="18351" y="2135"/>
                  </a:cubicBezTo>
                  <a:cubicBezTo>
                    <a:pt x="18351" y="2135"/>
                    <a:pt x="18351" y="2135"/>
                    <a:pt x="18351" y="2135"/>
                  </a:cubicBezTo>
                  <a:cubicBezTo>
                    <a:pt x="18342" y="2042"/>
                    <a:pt x="18314" y="1980"/>
                    <a:pt x="18268" y="1933"/>
                  </a:cubicBezTo>
                  <a:cubicBezTo>
                    <a:pt x="18268" y="1933"/>
                    <a:pt x="18259" y="1933"/>
                    <a:pt x="18259" y="1918"/>
                  </a:cubicBezTo>
                  <a:cubicBezTo>
                    <a:pt x="18214" y="1871"/>
                    <a:pt x="18159" y="1840"/>
                    <a:pt x="18104" y="1887"/>
                  </a:cubicBezTo>
                  <a:cubicBezTo>
                    <a:pt x="18095" y="1902"/>
                    <a:pt x="18085" y="1902"/>
                    <a:pt x="18076" y="1902"/>
                  </a:cubicBezTo>
                  <a:cubicBezTo>
                    <a:pt x="18040" y="1933"/>
                    <a:pt x="17994" y="1965"/>
                    <a:pt x="17957" y="2011"/>
                  </a:cubicBezTo>
                  <a:cubicBezTo>
                    <a:pt x="17939" y="2042"/>
                    <a:pt x="17921" y="2058"/>
                    <a:pt x="17893" y="2089"/>
                  </a:cubicBezTo>
                  <a:cubicBezTo>
                    <a:pt x="17884" y="2104"/>
                    <a:pt x="17866" y="2089"/>
                    <a:pt x="17857" y="2058"/>
                  </a:cubicBezTo>
                  <a:cubicBezTo>
                    <a:pt x="17847" y="2027"/>
                    <a:pt x="17838" y="2011"/>
                    <a:pt x="17820" y="1996"/>
                  </a:cubicBezTo>
                  <a:cubicBezTo>
                    <a:pt x="17811" y="1996"/>
                    <a:pt x="17793" y="1980"/>
                    <a:pt x="17783" y="1965"/>
                  </a:cubicBezTo>
                  <a:cubicBezTo>
                    <a:pt x="17765" y="1965"/>
                    <a:pt x="17756" y="1965"/>
                    <a:pt x="17747" y="1980"/>
                  </a:cubicBezTo>
                  <a:cubicBezTo>
                    <a:pt x="17738" y="1996"/>
                    <a:pt x="17738" y="1996"/>
                    <a:pt x="17719" y="1980"/>
                  </a:cubicBezTo>
                  <a:cubicBezTo>
                    <a:pt x="17710" y="1980"/>
                    <a:pt x="17701" y="1965"/>
                    <a:pt x="17692" y="1965"/>
                  </a:cubicBezTo>
                  <a:cubicBezTo>
                    <a:pt x="17683" y="1980"/>
                    <a:pt x="17674" y="1980"/>
                    <a:pt x="17674" y="1965"/>
                  </a:cubicBezTo>
                  <a:cubicBezTo>
                    <a:pt x="17655" y="1949"/>
                    <a:pt x="17646" y="1933"/>
                    <a:pt x="17628" y="1933"/>
                  </a:cubicBezTo>
                  <a:cubicBezTo>
                    <a:pt x="17619" y="1933"/>
                    <a:pt x="17619" y="1918"/>
                    <a:pt x="17628" y="1902"/>
                  </a:cubicBezTo>
                  <a:cubicBezTo>
                    <a:pt x="17637" y="1871"/>
                    <a:pt x="17637" y="1856"/>
                    <a:pt x="17628" y="1825"/>
                  </a:cubicBezTo>
                  <a:cubicBezTo>
                    <a:pt x="17619" y="1825"/>
                    <a:pt x="17619" y="1825"/>
                    <a:pt x="17619" y="1825"/>
                  </a:cubicBezTo>
                  <a:cubicBezTo>
                    <a:pt x="17591" y="1794"/>
                    <a:pt x="17555" y="1763"/>
                    <a:pt x="17518" y="1778"/>
                  </a:cubicBezTo>
                  <a:cubicBezTo>
                    <a:pt x="17509" y="1778"/>
                    <a:pt x="17491" y="1794"/>
                    <a:pt x="17472" y="1794"/>
                  </a:cubicBezTo>
                  <a:cubicBezTo>
                    <a:pt x="17463" y="1809"/>
                    <a:pt x="17454" y="1809"/>
                    <a:pt x="17445" y="1825"/>
                  </a:cubicBezTo>
                  <a:cubicBezTo>
                    <a:pt x="17426" y="1871"/>
                    <a:pt x="17408" y="1871"/>
                    <a:pt x="17381" y="1856"/>
                  </a:cubicBezTo>
                  <a:cubicBezTo>
                    <a:pt x="17353" y="1840"/>
                    <a:pt x="17326" y="1840"/>
                    <a:pt x="17298" y="1840"/>
                  </a:cubicBezTo>
                  <a:cubicBezTo>
                    <a:pt x="17262" y="1856"/>
                    <a:pt x="17225" y="1856"/>
                    <a:pt x="17198" y="1856"/>
                  </a:cubicBezTo>
                  <a:cubicBezTo>
                    <a:pt x="17161" y="1871"/>
                    <a:pt x="17124" y="1871"/>
                    <a:pt x="17088" y="1856"/>
                  </a:cubicBezTo>
                  <a:cubicBezTo>
                    <a:pt x="17088" y="1856"/>
                    <a:pt x="17079" y="1871"/>
                    <a:pt x="17069" y="1871"/>
                  </a:cubicBezTo>
                  <a:cubicBezTo>
                    <a:pt x="17069" y="1871"/>
                    <a:pt x="17060" y="1887"/>
                    <a:pt x="17060" y="1887"/>
                  </a:cubicBezTo>
                  <a:cubicBezTo>
                    <a:pt x="17060" y="1902"/>
                    <a:pt x="17060" y="1902"/>
                    <a:pt x="17069" y="1902"/>
                  </a:cubicBezTo>
                  <a:cubicBezTo>
                    <a:pt x="17079" y="1918"/>
                    <a:pt x="17088" y="1918"/>
                    <a:pt x="17106" y="1933"/>
                  </a:cubicBezTo>
                  <a:cubicBezTo>
                    <a:pt x="17106" y="1933"/>
                    <a:pt x="17115" y="1933"/>
                    <a:pt x="17115" y="1949"/>
                  </a:cubicBezTo>
                  <a:cubicBezTo>
                    <a:pt x="17115" y="1949"/>
                    <a:pt x="17106" y="1980"/>
                    <a:pt x="17106" y="1980"/>
                  </a:cubicBezTo>
                  <a:cubicBezTo>
                    <a:pt x="17097" y="1980"/>
                    <a:pt x="17088" y="1980"/>
                    <a:pt x="17079" y="1996"/>
                  </a:cubicBezTo>
                  <a:cubicBezTo>
                    <a:pt x="17060" y="2011"/>
                    <a:pt x="17060" y="2027"/>
                    <a:pt x="17060" y="2058"/>
                  </a:cubicBezTo>
                  <a:cubicBezTo>
                    <a:pt x="17060" y="2089"/>
                    <a:pt x="17069" y="2104"/>
                    <a:pt x="17088" y="2104"/>
                  </a:cubicBezTo>
                  <a:cubicBezTo>
                    <a:pt x="17097" y="2104"/>
                    <a:pt x="17106" y="2104"/>
                    <a:pt x="17115" y="2104"/>
                  </a:cubicBezTo>
                  <a:cubicBezTo>
                    <a:pt x="17115" y="2104"/>
                    <a:pt x="17115" y="2104"/>
                    <a:pt x="17115" y="2104"/>
                  </a:cubicBezTo>
                  <a:cubicBezTo>
                    <a:pt x="17115" y="2089"/>
                    <a:pt x="17115" y="2089"/>
                    <a:pt x="17115" y="2089"/>
                  </a:cubicBezTo>
                  <a:cubicBezTo>
                    <a:pt x="17115" y="2104"/>
                    <a:pt x="17115" y="2104"/>
                    <a:pt x="17115" y="2104"/>
                  </a:cubicBezTo>
                  <a:cubicBezTo>
                    <a:pt x="17115" y="2104"/>
                    <a:pt x="17115" y="2104"/>
                    <a:pt x="17115" y="2104"/>
                  </a:cubicBezTo>
                  <a:cubicBezTo>
                    <a:pt x="17115" y="2135"/>
                    <a:pt x="17115" y="2151"/>
                    <a:pt x="17124" y="2167"/>
                  </a:cubicBezTo>
                  <a:cubicBezTo>
                    <a:pt x="17134" y="2198"/>
                    <a:pt x="17143" y="2229"/>
                    <a:pt x="17161" y="2244"/>
                  </a:cubicBezTo>
                  <a:cubicBezTo>
                    <a:pt x="17170" y="2260"/>
                    <a:pt x="17170" y="2275"/>
                    <a:pt x="17170" y="2291"/>
                  </a:cubicBezTo>
                  <a:cubicBezTo>
                    <a:pt x="17161" y="2291"/>
                    <a:pt x="17152" y="2306"/>
                    <a:pt x="17143" y="2291"/>
                  </a:cubicBezTo>
                  <a:cubicBezTo>
                    <a:pt x="17134" y="2275"/>
                    <a:pt x="17115" y="2275"/>
                    <a:pt x="17097" y="2291"/>
                  </a:cubicBezTo>
                  <a:cubicBezTo>
                    <a:pt x="17088" y="2306"/>
                    <a:pt x="17069" y="2306"/>
                    <a:pt x="17060" y="2322"/>
                  </a:cubicBezTo>
                  <a:cubicBezTo>
                    <a:pt x="17051" y="2353"/>
                    <a:pt x="17033" y="2353"/>
                    <a:pt x="17015" y="2353"/>
                  </a:cubicBezTo>
                  <a:cubicBezTo>
                    <a:pt x="17005" y="2337"/>
                    <a:pt x="16987" y="2337"/>
                    <a:pt x="16978" y="2337"/>
                  </a:cubicBezTo>
                  <a:cubicBezTo>
                    <a:pt x="16960" y="2353"/>
                    <a:pt x="16941" y="2369"/>
                    <a:pt x="16932" y="2400"/>
                  </a:cubicBezTo>
                  <a:cubicBezTo>
                    <a:pt x="16932" y="2431"/>
                    <a:pt x="16914" y="2446"/>
                    <a:pt x="16896" y="2446"/>
                  </a:cubicBezTo>
                  <a:cubicBezTo>
                    <a:pt x="16859" y="2462"/>
                    <a:pt x="16822" y="2446"/>
                    <a:pt x="16795" y="2400"/>
                  </a:cubicBezTo>
                  <a:cubicBezTo>
                    <a:pt x="16786" y="2384"/>
                    <a:pt x="16786" y="2384"/>
                    <a:pt x="16786" y="2384"/>
                  </a:cubicBezTo>
                  <a:cubicBezTo>
                    <a:pt x="16786" y="2384"/>
                    <a:pt x="16777" y="2384"/>
                    <a:pt x="16777" y="2384"/>
                  </a:cubicBezTo>
                  <a:cubicBezTo>
                    <a:pt x="16777" y="2400"/>
                    <a:pt x="16777" y="2400"/>
                    <a:pt x="16777" y="2400"/>
                  </a:cubicBezTo>
                  <a:cubicBezTo>
                    <a:pt x="16777" y="2446"/>
                    <a:pt x="16777" y="2477"/>
                    <a:pt x="16795" y="2524"/>
                  </a:cubicBezTo>
                  <a:cubicBezTo>
                    <a:pt x="16804" y="2571"/>
                    <a:pt x="16813" y="2617"/>
                    <a:pt x="16822" y="2679"/>
                  </a:cubicBezTo>
                  <a:cubicBezTo>
                    <a:pt x="16822" y="2695"/>
                    <a:pt x="16813" y="2695"/>
                    <a:pt x="16804" y="2695"/>
                  </a:cubicBezTo>
                  <a:cubicBezTo>
                    <a:pt x="16786" y="2695"/>
                    <a:pt x="16777" y="2695"/>
                    <a:pt x="16758" y="2679"/>
                  </a:cubicBezTo>
                  <a:cubicBezTo>
                    <a:pt x="16713" y="2648"/>
                    <a:pt x="16685" y="2586"/>
                    <a:pt x="16639" y="2539"/>
                  </a:cubicBezTo>
                  <a:cubicBezTo>
                    <a:pt x="16639" y="2539"/>
                    <a:pt x="16639" y="2539"/>
                    <a:pt x="16639" y="2539"/>
                  </a:cubicBezTo>
                  <a:cubicBezTo>
                    <a:pt x="16630" y="2493"/>
                    <a:pt x="16630" y="2493"/>
                    <a:pt x="16621" y="2508"/>
                  </a:cubicBezTo>
                  <a:cubicBezTo>
                    <a:pt x="16603" y="2524"/>
                    <a:pt x="16594" y="2524"/>
                    <a:pt x="16584" y="2508"/>
                  </a:cubicBezTo>
                  <a:cubicBezTo>
                    <a:pt x="16575" y="2508"/>
                    <a:pt x="16575" y="2493"/>
                    <a:pt x="16575" y="2477"/>
                  </a:cubicBezTo>
                  <a:cubicBezTo>
                    <a:pt x="16566" y="2477"/>
                    <a:pt x="16566" y="2477"/>
                    <a:pt x="16566" y="2477"/>
                  </a:cubicBezTo>
                  <a:cubicBezTo>
                    <a:pt x="16566" y="2477"/>
                    <a:pt x="16566" y="2477"/>
                    <a:pt x="16566" y="2477"/>
                  </a:cubicBezTo>
                  <a:cubicBezTo>
                    <a:pt x="16557" y="2477"/>
                    <a:pt x="16557" y="2477"/>
                    <a:pt x="16548" y="2462"/>
                  </a:cubicBezTo>
                  <a:cubicBezTo>
                    <a:pt x="16557" y="2462"/>
                    <a:pt x="16557" y="2462"/>
                    <a:pt x="16557" y="2462"/>
                  </a:cubicBezTo>
                  <a:cubicBezTo>
                    <a:pt x="16557" y="2462"/>
                    <a:pt x="16566" y="2477"/>
                    <a:pt x="16566" y="2477"/>
                  </a:cubicBezTo>
                  <a:cubicBezTo>
                    <a:pt x="16566" y="2477"/>
                    <a:pt x="16566" y="2477"/>
                    <a:pt x="16575" y="2477"/>
                  </a:cubicBezTo>
                  <a:cubicBezTo>
                    <a:pt x="16575" y="2477"/>
                    <a:pt x="16575" y="2477"/>
                    <a:pt x="16575" y="2477"/>
                  </a:cubicBezTo>
                  <a:cubicBezTo>
                    <a:pt x="16575" y="2477"/>
                    <a:pt x="16584" y="2462"/>
                    <a:pt x="16594" y="2462"/>
                  </a:cubicBezTo>
                  <a:cubicBezTo>
                    <a:pt x="16603" y="2446"/>
                    <a:pt x="16603" y="2446"/>
                    <a:pt x="16603" y="2431"/>
                  </a:cubicBezTo>
                  <a:cubicBezTo>
                    <a:pt x="16603" y="2400"/>
                    <a:pt x="16584" y="2369"/>
                    <a:pt x="16575" y="2353"/>
                  </a:cubicBezTo>
                  <a:cubicBezTo>
                    <a:pt x="16566" y="2337"/>
                    <a:pt x="16548" y="2337"/>
                    <a:pt x="16539" y="2337"/>
                  </a:cubicBezTo>
                  <a:cubicBezTo>
                    <a:pt x="16529" y="2322"/>
                    <a:pt x="16520" y="2322"/>
                    <a:pt x="16529" y="2306"/>
                  </a:cubicBezTo>
                  <a:cubicBezTo>
                    <a:pt x="16529" y="2291"/>
                    <a:pt x="16539" y="2275"/>
                    <a:pt x="16529" y="2260"/>
                  </a:cubicBezTo>
                  <a:cubicBezTo>
                    <a:pt x="16502" y="2213"/>
                    <a:pt x="16484" y="2182"/>
                    <a:pt x="16465" y="2151"/>
                  </a:cubicBezTo>
                  <a:cubicBezTo>
                    <a:pt x="16447" y="2120"/>
                    <a:pt x="16374" y="2089"/>
                    <a:pt x="16346" y="2089"/>
                  </a:cubicBezTo>
                  <a:cubicBezTo>
                    <a:pt x="16346" y="2089"/>
                    <a:pt x="16337" y="2089"/>
                    <a:pt x="16337" y="2104"/>
                  </a:cubicBezTo>
                  <a:cubicBezTo>
                    <a:pt x="16328" y="2120"/>
                    <a:pt x="16319" y="2120"/>
                    <a:pt x="16301" y="2104"/>
                  </a:cubicBezTo>
                  <a:cubicBezTo>
                    <a:pt x="16264" y="2089"/>
                    <a:pt x="16227" y="2089"/>
                    <a:pt x="16200" y="2104"/>
                  </a:cubicBezTo>
                  <a:cubicBezTo>
                    <a:pt x="16191" y="2104"/>
                    <a:pt x="16182" y="2120"/>
                    <a:pt x="16173" y="2120"/>
                  </a:cubicBezTo>
                  <a:cubicBezTo>
                    <a:pt x="16154" y="2151"/>
                    <a:pt x="16154" y="2167"/>
                    <a:pt x="16154" y="2198"/>
                  </a:cubicBezTo>
                  <a:cubicBezTo>
                    <a:pt x="16173" y="2229"/>
                    <a:pt x="16182" y="2260"/>
                    <a:pt x="16191" y="2291"/>
                  </a:cubicBezTo>
                  <a:cubicBezTo>
                    <a:pt x="16191" y="2306"/>
                    <a:pt x="16191" y="2322"/>
                    <a:pt x="16191" y="2322"/>
                  </a:cubicBezTo>
                  <a:cubicBezTo>
                    <a:pt x="16154" y="2353"/>
                    <a:pt x="16127" y="2369"/>
                    <a:pt x="16090" y="2384"/>
                  </a:cubicBezTo>
                  <a:cubicBezTo>
                    <a:pt x="16072" y="2400"/>
                    <a:pt x="16054" y="2400"/>
                    <a:pt x="16035" y="2369"/>
                  </a:cubicBezTo>
                  <a:cubicBezTo>
                    <a:pt x="16017" y="2353"/>
                    <a:pt x="16017" y="2353"/>
                    <a:pt x="16008" y="2369"/>
                  </a:cubicBezTo>
                  <a:cubicBezTo>
                    <a:pt x="15971" y="2415"/>
                    <a:pt x="15935" y="2400"/>
                    <a:pt x="15925" y="2322"/>
                  </a:cubicBezTo>
                  <a:cubicBezTo>
                    <a:pt x="15925" y="2322"/>
                    <a:pt x="15925" y="2306"/>
                    <a:pt x="15925" y="2306"/>
                  </a:cubicBezTo>
                  <a:cubicBezTo>
                    <a:pt x="15925" y="2275"/>
                    <a:pt x="15907" y="2260"/>
                    <a:pt x="15898" y="2275"/>
                  </a:cubicBezTo>
                  <a:cubicBezTo>
                    <a:pt x="15852" y="2275"/>
                    <a:pt x="15816" y="2291"/>
                    <a:pt x="15770" y="2306"/>
                  </a:cubicBezTo>
                  <a:cubicBezTo>
                    <a:pt x="15761" y="2322"/>
                    <a:pt x="15742" y="2322"/>
                    <a:pt x="15724" y="2337"/>
                  </a:cubicBezTo>
                  <a:cubicBezTo>
                    <a:pt x="15706" y="2353"/>
                    <a:pt x="15697" y="2369"/>
                    <a:pt x="15678" y="2384"/>
                  </a:cubicBezTo>
                  <a:cubicBezTo>
                    <a:pt x="15660" y="2369"/>
                    <a:pt x="15651" y="2353"/>
                    <a:pt x="15633" y="2353"/>
                  </a:cubicBezTo>
                  <a:cubicBezTo>
                    <a:pt x="15633" y="2337"/>
                    <a:pt x="15623" y="2353"/>
                    <a:pt x="15623" y="2353"/>
                  </a:cubicBezTo>
                  <a:cubicBezTo>
                    <a:pt x="15623" y="2353"/>
                    <a:pt x="15623" y="2369"/>
                    <a:pt x="15623" y="2369"/>
                  </a:cubicBezTo>
                  <a:cubicBezTo>
                    <a:pt x="15605" y="2415"/>
                    <a:pt x="15578" y="2431"/>
                    <a:pt x="15559" y="2400"/>
                  </a:cubicBezTo>
                  <a:cubicBezTo>
                    <a:pt x="15550" y="2384"/>
                    <a:pt x="15541" y="2369"/>
                    <a:pt x="15541" y="2353"/>
                  </a:cubicBezTo>
                  <a:cubicBezTo>
                    <a:pt x="15532" y="2337"/>
                    <a:pt x="15532" y="2337"/>
                    <a:pt x="15523" y="2337"/>
                  </a:cubicBezTo>
                  <a:cubicBezTo>
                    <a:pt x="15514" y="2353"/>
                    <a:pt x="15495" y="2353"/>
                    <a:pt x="15486" y="2353"/>
                  </a:cubicBezTo>
                  <a:cubicBezTo>
                    <a:pt x="15468" y="2353"/>
                    <a:pt x="15459" y="2369"/>
                    <a:pt x="15459" y="2384"/>
                  </a:cubicBezTo>
                  <a:cubicBezTo>
                    <a:pt x="15449" y="2400"/>
                    <a:pt x="15449" y="2415"/>
                    <a:pt x="15449" y="2431"/>
                  </a:cubicBezTo>
                  <a:cubicBezTo>
                    <a:pt x="15449" y="2446"/>
                    <a:pt x="15459" y="2462"/>
                    <a:pt x="15468" y="2477"/>
                  </a:cubicBezTo>
                  <a:cubicBezTo>
                    <a:pt x="15477" y="2477"/>
                    <a:pt x="15486" y="2477"/>
                    <a:pt x="15495" y="2477"/>
                  </a:cubicBezTo>
                  <a:cubicBezTo>
                    <a:pt x="15495" y="2477"/>
                    <a:pt x="15495" y="2477"/>
                    <a:pt x="15495" y="2477"/>
                  </a:cubicBezTo>
                  <a:cubicBezTo>
                    <a:pt x="15495" y="2477"/>
                    <a:pt x="15495" y="2477"/>
                    <a:pt x="15495" y="2477"/>
                  </a:cubicBezTo>
                  <a:cubicBezTo>
                    <a:pt x="15495" y="2477"/>
                    <a:pt x="15495" y="2462"/>
                    <a:pt x="15495" y="2462"/>
                  </a:cubicBezTo>
                  <a:cubicBezTo>
                    <a:pt x="15495" y="2462"/>
                    <a:pt x="15504" y="2446"/>
                    <a:pt x="15504" y="2446"/>
                  </a:cubicBezTo>
                  <a:cubicBezTo>
                    <a:pt x="15504" y="2446"/>
                    <a:pt x="15514" y="2446"/>
                    <a:pt x="15504" y="2462"/>
                  </a:cubicBezTo>
                  <a:cubicBezTo>
                    <a:pt x="15504" y="2462"/>
                    <a:pt x="15504" y="2462"/>
                    <a:pt x="15504" y="2462"/>
                  </a:cubicBezTo>
                  <a:cubicBezTo>
                    <a:pt x="15504" y="2477"/>
                    <a:pt x="15495" y="2477"/>
                    <a:pt x="15495" y="2477"/>
                  </a:cubicBezTo>
                  <a:cubicBezTo>
                    <a:pt x="15495" y="2477"/>
                    <a:pt x="15495" y="2477"/>
                    <a:pt x="15495" y="2477"/>
                  </a:cubicBezTo>
                  <a:cubicBezTo>
                    <a:pt x="15495" y="2477"/>
                    <a:pt x="15495" y="2477"/>
                    <a:pt x="15495" y="2477"/>
                  </a:cubicBezTo>
                  <a:cubicBezTo>
                    <a:pt x="15495" y="2493"/>
                    <a:pt x="15495" y="2508"/>
                    <a:pt x="15486" y="2524"/>
                  </a:cubicBezTo>
                  <a:cubicBezTo>
                    <a:pt x="15468" y="2539"/>
                    <a:pt x="15459" y="2571"/>
                    <a:pt x="15449" y="2586"/>
                  </a:cubicBezTo>
                  <a:cubicBezTo>
                    <a:pt x="15431" y="2648"/>
                    <a:pt x="15404" y="2664"/>
                    <a:pt x="15376" y="2664"/>
                  </a:cubicBezTo>
                  <a:cubicBezTo>
                    <a:pt x="15358" y="2679"/>
                    <a:pt x="15358" y="2664"/>
                    <a:pt x="15358" y="2648"/>
                  </a:cubicBezTo>
                  <a:cubicBezTo>
                    <a:pt x="15367" y="2617"/>
                    <a:pt x="15367" y="2602"/>
                    <a:pt x="15376" y="2571"/>
                  </a:cubicBezTo>
                  <a:cubicBezTo>
                    <a:pt x="15376" y="2539"/>
                    <a:pt x="15395" y="2539"/>
                    <a:pt x="15404" y="2508"/>
                  </a:cubicBezTo>
                  <a:cubicBezTo>
                    <a:pt x="15404" y="2493"/>
                    <a:pt x="15413" y="2477"/>
                    <a:pt x="15413" y="2477"/>
                  </a:cubicBezTo>
                  <a:cubicBezTo>
                    <a:pt x="15404" y="2431"/>
                    <a:pt x="15413" y="2400"/>
                    <a:pt x="15422" y="2353"/>
                  </a:cubicBezTo>
                  <a:cubicBezTo>
                    <a:pt x="15422" y="2337"/>
                    <a:pt x="15431" y="2322"/>
                    <a:pt x="15431" y="2306"/>
                  </a:cubicBezTo>
                  <a:cubicBezTo>
                    <a:pt x="15422" y="2291"/>
                    <a:pt x="15422" y="2275"/>
                    <a:pt x="15431" y="2244"/>
                  </a:cubicBezTo>
                  <a:cubicBezTo>
                    <a:pt x="15440" y="2213"/>
                    <a:pt x="15449" y="2167"/>
                    <a:pt x="15459" y="2120"/>
                  </a:cubicBezTo>
                  <a:cubicBezTo>
                    <a:pt x="15468" y="2089"/>
                    <a:pt x="15468" y="2042"/>
                    <a:pt x="15477" y="1996"/>
                  </a:cubicBezTo>
                  <a:cubicBezTo>
                    <a:pt x="15486" y="1949"/>
                    <a:pt x="15486" y="1918"/>
                    <a:pt x="15477" y="1871"/>
                  </a:cubicBezTo>
                  <a:cubicBezTo>
                    <a:pt x="15468" y="1840"/>
                    <a:pt x="15449" y="1794"/>
                    <a:pt x="15440" y="1747"/>
                  </a:cubicBezTo>
                  <a:cubicBezTo>
                    <a:pt x="15440" y="1747"/>
                    <a:pt x="15440" y="1731"/>
                    <a:pt x="15431" y="1731"/>
                  </a:cubicBezTo>
                  <a:cubicBezTo>
                    <a:pt x="15404" y="1716"/>
                    <a:pt x="15395" y="1669"/>
                    <a:pt x="15367" y="1623"/>
                  </a:cubicBezTo>
                  <a:cubicBezTo>
                    <a:pt x="15367" y="1623"/>
                    <a:pt x="15358" y="1623"/>
                    <a:pt x="15349" y="1623"/>
                  </a:cubicBezTo>
                  <a:cubicBezTo>
                    <a:pt x="15349" y="1638"/>
                    <a:pt x="15349" y="1669"/>
                    <a:pt x="15331" y="1638"/>
                  </a:cubicBezTo>
                  <a:cubicBezTo>
                    <a:pt x="15321" y="1607"/>
                    <a:pt x="15294" y="1592"/>
                    <a:pt x="15276" y="1576"/>
                  </a:cubicBezTo>
                  <a:cubicBezTo>
                    <a:pt x="15257" y="1560"/>
                    <a:pt x="15239" y="1545"/>
                    <a:pt x="15221" y="1529"/>
                  </a:cubicBezTo>
                  <a:cubicBezTo>
                    <a:pt x="15202" y="1498"/>
                    <a:pt x="15184" y="1498"/>
                    <a:pt x="15166" y="1514"/>
                  </a:cubicBezTo>
                  <a:cubicBezTo>
                    <a:pt x="15138" y="1545"/>
                    <a:pt x="15102" y="1576"/>
                    <a:pt x="15065" y="1592"/>
                  </a:cubicBezTo>
                  <a:cubicBezTo>
                    <a:pt x="15056" y="1607"/>
                    <a:pt x="15056" y="1623"/>
                    <a:pt x="15056" y="1623"/>
                  </a:cubicBezTo>
                  <a:cubicBezTo>
                    <a:pt x="15056" y="1638"/>
                    <a:pt x="15065" y="1654"/>
                    <a:pt x="15065" y="1669"/>
                  </a:cubicBezTo>
                  <a:cubicBezTo>
                    <a:pt x="15074" y="1685"/>
                    <a:pt x="15065" y="1700"/>
                    <a:pt x="15056" y="1716"/>
                  </a:cubicBezTo>
                  <a:cubicBezTo>
                    <a:pt x="15038" y="1731"/>
                    <a:pt x="15019" y="1731"/>
                    <a:pt x="15019" y="1700"/>
                  </a:cubicBezTo>
                  <a:cubicBezTo>
                    <a:pt x="15019" y="1669"/>
                    <a:pt x="15019" y="1654"/>
                    <a:pt x="15019" y="1623"/>
                  </a:cubicBezTo>
                  <a:cubicBezTo>
                    <a:pt x="15019" y="1607"/>
                    <a:pt x="15019" y="1576"/>
                    <a:pt x="15010" y="1560"/>
                  </a:cubicBezTo>
                  <a:cubicBezTo>
                    <a:pt x="15010" y="1545"/>
                    <a:pt x="14992" y="1529"/>
                    <a:pt x="14983" y="1529"/>
                  </a:cubicBezTo>
                  <a:cubicBezTo>
                    <a:pt x="14974" y="1529"/>
                    <a:pt x="14964" y="1529"/>
                    <a:pt x="14955" y="1545"/>
                  </a:cubicBezTo>
                  <a:cubicBezTo>
                    <a:pt x="14937" y="1545"/>
                    <a:pt x="14919" y="1545"/>
                    <a:pt x="14900" y="1529"/>
                  </a:cubicBezTo>
                  <a:cubicBezTo>
                    <a:pt x="14891" y="1514"/>
                    <a:pt x="14891" y="1514"/>
                    <a:pt x="14891" y="1483"/>
                  </a:cubicBezTo>
                  <a:cubicBezTo>
                    <a:pt x="14891" y="1436"/>
                    <a:pt x="14882" y="1421"/>
                    <a:pt x="14864" y="1405"/>
                  </a:cubicBezTo>
                  <a:cubicBezTo>
                    <a:pt x="14827" y="1405"/>
                    <a:pt x="14809" y="1374"/>
                    <a:pt x="14772" y="1374"/>
                  </a:cubicBezTo>
                  <a:cubicBezTo>
                    <a:pt x="14772" y="1374"/>
                    <a:pt x="14763" y="1390"/>
                    <a:pt x="14754" y="1390"/>
                  </a:cubicBezTo>
                  <a:cubicBezTo>
                    <a:pt x="14754" y="1390"/>
                    <a:pt x="14745" y="1405"/>
                    <a:pt x="14745" y="1405"/>
                  </a:cubicBezTo>
                  <a:cubicBezTo>
                    <a:pt x="14726" y="1483"/>
                    <a:pt x="14717" y="1560"/>
                    <a:pt x="14717" y="1654"/>
                  </a:cubicBezTo>
                  <a:cubicBezTo>
                    <a:pt x="14717" y="1700"/>
                    <a:pt x="14717" y="1763"/>
                    <a:pt x="14754" y="1794"/>
                  </a:cubicBezTo>
                  <a:cubicBezTo>
                    <a:pt x="14772" y="1809"/>
                    <a:pt x="14763" y="1840"/>
                    <a:pt x="14772" y="1871"/>
                  </a:cubicBezTo>
                  <a:cubicBezTo>
                    <a:pt x="14772" y="1887"/>
                    <a:pt x="14772" y="1902"/>
                    <a:pt x="14763" y="1902"/>
                  </a:cubicBezTo>
                  <a:cubicBezTo>
                    <a:pt x="14745" y="1902"/>
                    <a:pt x="14726" y="1902"/>
                    <a:pt x="14708" y="1918"/>
                  </a:cubicBezTo>
                  <a:cubicBezTo>
                    <a:pt x="14699" y="1933"/>
                    <a:pt x="14699" y="1933"/>
                    <a:pt x="14699" y="1949"/>
                  </a:cubicBezTo>
                  <a:cubicBezTo>
                    <a:pt x="14699" y="1965"/>
                    <a:pt x="14699" y="1980"/>
                    <a:pt x="14699" y="1996"/>
                  </a:cubicBezTo>
                  <a:cubicBezTo>
                    <a:pt x="14690" y="2027"/>
                    <a:pt x="14681" y="2042"/>
                    <a:pt x="14672" y="2073"/>
                  </a:cubicBezTo>
                  <a:cubicBezTo>
                    <a:pt x="14672" y="2073"/>
                    <a:pt x="14662" y="2089"/>
                    <a:pt x="14662" y="2089"/>
                  </a:cubicBezTo>
                  <a:cubicBezTo>
                    <a:pt x="14644" y="2104"/>
                    <a:pt x="14626" y="2104"/>
                    <a:pt x="14607" y="2120"/>
                  </a:cubicBezTo>
                  <a:cubicBezTo>
                    <a:pt x="14607" y="2120"/>
                    <a:pt x="14598" y="2120"/>
                    <a:pt x="14598" y="2104"/>
                  </a:cubicBezTo>
                  <a:cubicBezTo>
                    <a:pt x="14607" y="2089"/>
                    <a:pt x="14607" y="2073"/>
                    <a:pt x="14607" y="2058"/>
                  </a:cubicBezTo>
                  <a:cubicBezTo>
                    <a:pt x="14617" y="2027"/>
                    <a:pt x="14598" y="2011"/>
                    <a:pt x="14589" y="2027"/>
                  </a:cubicBezTo>
                  <a:cubicBezTo>
                    <a:pt x="14571" y="2027"/>
                    <a:pt x="14562" y="2027"/>
                    <a:pt x="14553" y="2058"/>
                  </a:cubicBezTo>
                  <a:cubicBezTo>
                    <a:pt x="14553" y="2073"/>
                    <a:pt x="14543" y="2089"/>
                    <a:pt x="14534" y="2089"/>
                  </a:cubicBezTo>
                  <a:cubicBezTo>
                    <a:pt x="14525" y="2089"/>
                    <a:pt x="14516" y="2104"/>
                    <a:pt x="14507" y="2104"/>
                  </a:cubicBezTo>
                  <a:cubicBezTo>
                    <a:pt x="14488" y="2104"/>
                    <a:pt x="14470" y="2120"/>
                    <a:pt x="14461" y="2151"/>
                  </a:cubicBezTo>
                  <a:cubicBezTo>
                    <a:pt x="14452" y="2167"/>
                    <a:pt x="14452" y="2182"/>
                    <a:pt x="14461" y="2213"/>
                  </a:cubicBezTo>
                  <a:cubicBezTo>
                    <a:pt x="14470" y="2229"/>
                    <a:pt x="14470" y="2244"/>
                    <a:pt x="14461" y="2244"/>
                  </a:cubicBezTo>
                  <a:cubicBezTo>
                    <a:pt x="14443" y="2275"/>
                    <a:pt x="14424" y="2291"/>
                    <a:pt x="14406" y="2306"/>
                  </a:cubicBezTo>
                  <a:cubicBezTo>
                    <a:pt x="14379" y="2322"/>
                    <a:pt x="14360" y="2337"/>
                    <a:pt x="14351" y="2369"/>
                  </a:cubicBezTo>
                  <a:cubicBezTo>
                    <a:pt x="14342" y="2400"/>
                    <a:pt x="14324" y="2415"/>
                    <a:pt x="14315" y="2462"/>
                  </a:cubicBezTo>
                  <a:cubicBezTo>
                    <a:pt x="14305" y="2477"/>
                    <a:pt x="14296" y="2508"/>
                    <a:pt x="14278" y="2508"/>
                  </a:cubicBezTo>
                  <a:cubicBezTo>
                    <a:pt x="14260" y="2524"/>
                    <a:pt x="14269" y="2571"/>
                    <a:pt x="14251" y="2586"/>
                  </a:cubicBezTo>
                  <a:cubicBezTo>
                    <a:pt x="14241" y="2602"/>
                    <a:pt x="14232" y="2617"/>
                    <a:pt x="14232" y="2633"/>
                  </a:cubicBezTo>
                  <a:cubicBezTo>
                    <a:pt x="14223" y="2664"/>
                    <a:pt x="14232" y="2695"/>
                    <a:pt x="14232" y="2726"/>
                  </a:cubicBezTo>
                  <a:cubicBezTo>
                    <a:pt x="14232" y="2742"/>
                    <a:pt x="14241" y="2757"/>
                    <a:pt x="14251" y="2757"/>
                  </a:cubicBezTo>
                  <a:cubicBezTo>
                    <a:pt x="14269" y="2788"/>
                    <a:pt x="14287" y="2804"/>
                    <a:pt x="14305" y="2819"/>
                  </a:cubicBezTo>
                  <a:cubicBezTo>
                    <a:pt x="14333" y="2835"/>
                    <a:pt x="14360" y="2850"/>
                    <a:pt x="14379" y="2897"/>
                  </a:cubicBezTo>
                  <a:cubicBezTo>
                    <a:pt x="14379" y="2897"/>
                    <a:pt x="14379" y="2912"/>
                    <a:pt x="14379" y="2912"/>
                  </a:cubicBezTo>
                  <a:cubicBezTo>
                    <a:pt x="14379" y="2928"/>
                    <a:pt x="14379" y="2928"/>
                    <a:pt x="14369" y="2944"/>
                  </a:cubicBezTo>
                  <a:cubicBezTo>
                    <a:pt x="14360" y="2944"/>
                    <a:pt x="14360" y="2928"/>
                    <a:pt x="14360" y="2928"/>
                  </a:cubicBezTo>
                  <a:cubicBezTo>
                    <a:pt x="14351" y="2912"/>
                    <a:pt x="14351" y="2897"/>
                    <a:pt x="14342" y="2897"/>
                  </a:cubicBezTo>
                  <a:cubicBezTo>
                    <a:pt x="14333" y="2897"/>
                    <a:pt x="14315" y="2897"/>
                    <a:pt x="14305" y="2912"/>
                  </a:cubicBezTo>
                  <a:cubicBezTo>
                    <a:pt x="14287" y="2944"/>
                    <a:pt x="14251" y="2959"/>
                    <a:pt x="14223" y="2990"/>
                  </a:cubicBezTo>
                  <a:cubicBezTo>
                    <a:pt x="14196" y="3006"/>
                    <a:pt x="14168" y="3021"/>
                    <a:pt x="14132" y="3037"/>
                  </a:cubicBezTo>
                  <a:cubicBezTo>
                    <a:pt x="14122" y="3052"/>
                    <a:pt x="14113" y="3052"/>
                    <a:pt x="14104" y="3052"/>
                  </a:cubicBezTo>
                  <a:cubicBezTo>
                    <a:pt x="14077" y="3068"/>
                    <a:pt x="14067" y="3114"/>
                    <a:pt x="14086" y="3161"/>
                  </a:cubicBezTo>
                  <a:cubicBezTo>
                    <a:pt x="14086" y="3177"/>
                    <a:pt x="14095" y="3208"/>
                    <a:pt x="14104" y="3223"/>
                  </a:cubicBezTo>
                  <a:cubicBezTo>
                    <a:pt x="14113" y="3239"/>
                    <a:pt x="14132" y="3270"/>
                    <a:pt x="14132" y="3301"/>
                  </a:cubicBezTo>
                  <a:cubicBezTo>
                    <a:pt x="14132" y="3316"/>
                    <a:pt x="14141" y="3332"/>
                    <a:pt x="14141" y="3348"/>
                  </a:cubicBezTo>
                  <a:cubicBezTo>
                    <a:pt x="14150" y="3363"/>
                    <a:pt x="14159" y="3379"/>
                    <a:pt x="14168" y="3394"/>
                  </a:cubicBezTo>
                  <a:cubicBezTo>
                    <a:pt x="14186" y="3410"/>
                    <a:pt x="14205" y="3394"/>
                    <a:pt x="14232" y="3394"/>
                  </a:cubicBezTo>
                  <a:cubicBezTo>
                    <a:pt x="14251" y="3425"/>
                    <a:pt x="14260" y="3456"/>
                    <a:pt x="14278" y="3487"/>
                  </a:cubicBezTo>
                  <a:cubicBezTo>
                    <a:pt x="14287" y="3487"/>
                    <a:pt x="14287" y="3487"/>
                    <a:pt x="14296" y="3487"/>
                  </a:cubicBezTo>
                  <a:cubicBezTo>
                    <a:pt x="14305" y="3503"/>
                    <a:pt x="14324" y="3503"/>
                    <a:pt x="14333" y="3518"/>
                  </a:cubicBezTo>
                  <a:cubicBezTo>
                    <a:pt x="14342" y="3534"/>
                    <a:pt x="14351" y="3534"/>
                    <a:pt x="14351" y="3565"/>
                  </a:cubicBezTo>
                  <a:cubicBezTo>
                    <a:pt x="14360" y="3612"/>
                    <a:pt x="14369" y="3674"/>
                    <a:pt x="14388" y="3720"/>
                  </a:cubicBezTo>
                  <a:cubicBezTo>
                    <a:pt x="14397" y="3736"/>
                    <a:pt x="14388" y="3752"/>
                    <a:pt x="14379" y="3752"/>
                  </a:cubicBezTo>
                  <a:cubicBezTo>
                    <a:pt x="14369" y="3767"/>
                    <a:pt x="14360" y="3767"/>
                    <a:pt x="14351" y="3783"/>
                  </a:cubicBezTo>
                  <a:cubicBezTo>
                    <a:pt x="14351" y="3783"/>
                    <a:pt x="14351" y="3783"/>
                    <a:pt x="14360" y="3783"/>
                  </a:cubicBezTo>
                  <a:cubicBezTo>
                    <a:pt x="14351" y="3783"/>
                    <a:pt x="14351" y="3798"/>
                    <a:pt x="14351" y="3798"/>
                  </a:cubicBezTo>
                  <a:cubicBezTo>
                    <a:pt x="14351" y="3798"/>
                    <a:pt x="14351" y="3798"/>
                    <a:pt x="14351" y="3798"/>
                  </a:cubicBezTo>
                  <a:cubicBezTo>
                    <a:pt x="14351" y="3798"/>
                    <a:pt x="14351" y="3783"/>
                    <a:pt x="14351" y="3783"/>
                  </a:cubicBezTo>
                  <a:cubicBezTo>
                    <a:pt x="14351" y="3783"/>
                    <a:pt x="14351" y="3783"/>
                    <a:pt x="14351" y="3783"/>
                  </a:cubicBezTo>
                  <a:cubicBezTo>
                    <a:pt x="14351" y="3783"/>
                    <a:pt x="14351" y="3767"/>
                    <a:pt x="14351" y="3767"/>
                  </a:cubicBezTo>
                  <a:cubicBezTo>
                    <a:pt x="14324" y="3720"/>
                    <a:pt x="14315" y="3674"/>
                    <a:pt x="14333" y="3612"/>
                  </a:cubicBezTo>
                  <a:cubicBezTo>
                    <a:pt x="14342" y="3612"/>
                    <a:pt x="14342" y="3596"/>
                    <a:pt x="14342" y="3581"/>
                  </a:cubicBezTo>
                  <a:cubicBezTo>
                    <a:pt x="14342" y="3565"/>
                    <a:pt x="14324" y="3534"/>
                    <a:pt x="14305" y="3534"/>
                  </a:cubicBezTo>
                  <a:cubicBezTo>
                    <a:pt x="14296" y="3534"/>
                    <a:pt x="14287" y="3534"/>
                    <a:pt x="14269" y="3534"/>
                  </a:cubicBezTo>
                  <a:cubicBezTo>
                    <a:pt x="14241" y="3550"/>
                    <a:pt x="14223" y="3550"/>
                    <a:pt x="14205" y="3518"/>
                  </a:cubicBezTo>
                  <a:cubicBezTo>
                    <a:pt x="14196" y="3503"/>
                    <a:pt x="14177" y="3472"/>
                    <a:pt x="14168" y="3472"/>
                  </a:cubicBezTo>
                  <a:cubicBezTo>
                    <a:pt x="14141" y="3441"/>
                    <a:pt x="14113" y="3425"/>
                    <a:pt x="14095" y="3410"/>
                  </a:cubicBezTo>
                  <a:cubicBezTo>
                    <a:pt x="14067" y="3410"/>
                    <a:pt x="14040" y="3394"/>
                    <a:pt x="14013" y="3379"/>
                  </a:cubicBezTo>
                  <a:cubicBezTo>
                    <a:pt x="14013" y="3379"/>
                    <a:pt x="13994" y="3379"/>
                    <a:pt x="13994" y="3394"/>
                  </a:cubicBezTo>
                  <a:cubicBezTo>
                    <a:pt x="13985" y="3410"/>
                    <a:pt x="13976" y="3425"/>
                    <a:pt x="13976" y="3456"/>
                  </a:cubicBezTo>
                  <a:cubicBezTo>
                    <a:pt x="13976" y="3472"/>
                    <a:pt x="13976" y="3472"/>
                    <a:pt x="13985" y="3487"/>
                  </a:cubicBezTo>
                  <a:cubicBezTo>
                    <a:pt x="13985" y="3487"/>
                    <a:pt x="13994" y="3487"/>
                    <a:pt x="14003" y="3487"/>
                  </a:cubicBezTo>
                  <a:cubicBezTo>
                    <a:pt x="14003" y="3487"/>
                    <a:pt x="14003" y="3487"/>
                    <a:pt x="14003" y="3487"/>
                  </a:cubicBezTo>
                  <a:cubicBezTo>
                    <a:pt x="14003" y="3487"/>
                    <a:pt x="14003" y="3487"/>
                    <a:pt x="14003" y="3487"/>
                  </a:cubicBezTo>
                  <a:cubicBezTo>
                    <a:pt x="14003" y="3487"/>
                    <a:pt x="14003" y="3487"/>
                    <a:pt x="14003" y="3487"/>
                  </a:cubicBezTo>
                  <a:cubicBezTo>
                    <a:pt x="14013" y="3503"/>
                    <a:pt x="14013" y="3503"/>
                    <a:pt x="14022" y="3518"/>
                  </a:cubicBezTo>
                  <a:cubicBezTo>
                    <a:pt x="14031" y="3518"/>
                    <a:pt x="14031" y="3518"/>
                    <a:pt x="14040" y="3518"/>
                  </a:cubicBezTo>
                  <a:cubicBezTo>
                    <a:pt x="14049" y="3534"/>
                    <a:pt x="14058" y="3550"/>
                    <a:pt x="14049" y="3565"/>
                  </a:cubicBezTo>
                  <a:cubicBezTo>
                    <a:pt x="14049" y="3581"/>
                    <a:pt x="14040" y="3596"/>
                    <a:pt x="14031" y="3596"/>
                  </a:cubicBezTo>
                  <a:cubicBezTo>
                    <a:pt x="14022" y="3581"/>
                    <a:pt x="14013" y="3581"/>
                    <a:pt x="14003" y="3565"/>
                  </a:cubicBezTo>
                  <a:cubicBezTo>
                    <a:pt x="13994" y="3565"/>
                    <a:pt x="13985" y="3550"/>
                    <a:pt x="13976" y="3550"/>
                  </a:cubicBezTo>
                  <a:cubicBezTo>
                    <a:pt x="13967" y="3550"/>
                    <a:pt x="13958" y="3565"/>
                    <a:pt x="13948" y="3581"/>
                  </a:cubicBezTo>
                  <a:cubicBezTo>
                    <a:pt x="13948" y="3581"/>
                    <a:pt x="13948" y="3596"/>
                    <a:pt x="13948" y="3612"/>
                  </a:cubicBezTo>
                  <a:cubicBezTo>
                    <a:pt x="13958" y="3658"/>
                    <a:pt x="13985" y="3705"/>
                    <a:pt x="14013" y="3720"/>
                  </a:cubicBezTo>
                  <a:cubicBezTo>
                    <a:pt x="14031" y="3720"/>
                    <a:pt x="14049" y="3736"/>
                    <a:pt x="14067" y="3736"/>
                  </a:cubicBezTo>
                  <a:cubicBezTo>
                    <a:pt x="14077" y="3736"/>
                    <a:pt x="14086" y="3752"/>
                    <a:pt x="14095" y="3752"/>
                  </a:cubicBezTo>
                  <a:cubicBezTo>
                    <a:pt x="14095" y="3752"/>
                    <a:pt x="14095" y="3752"/>
                    <a:pt x="14095" y="3752"/>
                  </a:cubicBezTo>
                  <a:cubicBezTo>
                    <a:pt x="14095" y="3767"/>
                    <a:pt x="14095" y="3783"/>
                    <a:pt x="14086" y="3767"/>
                  </a:cubicBezTo>
                  <a:cubicBezTo>
                    <a:pt x="14077" y="3767"/>
                    <a:pt x="14067" y="3752"/>
                    <a:pt x="14049" y="3752"/>
                  </a:cubicBezTo>
                  <a:cubicBezTo>
                    <a:pt x="14031" y="3767"/>
                    <a:pt x="14003" y="3752"/>
                    <a:pt x="13976" y="3752"/>
                  </a:cubicBezTo>
                  <a:cubicBezTo>
                    <a:pt x="13967" y="3752"/>
                    <a:pt x="13958" y="3752"/>
                    <a:pt x="13948" y="3720"/>
                  </a:cubicBezTo>
                  <a:cubicBezTo>
                    <a:pt x="13948" y="3720"/>
                    <a:pt x="13939" y="3705"/>
                    <a:pt x="13939" y="3705"/>
                  </a:cubicBezTo>
                  <a:cubicBezTo>
                    <a:pt x="13921" y="3658"/>
                    <a:pt x="13912" y="3612"/>
                    <a:pt x="13903" y="3550"/>
                  </a:cubicBezTo>
                  <a:cubicBezTo>
                    <a:pt x="13903" y="3503"/>
                    <a:pt x="13894" y="3456"/>
                    <a:pt x="13875" y="3425"/>
                  </a:cubicBezTo>
                  <a:cubicBezTo>
                    <a:pt x="13875" y="3410"/>
                    <a:pt x="13866" y="3410"/>
                    <a:pt x="13857" y="3394"/>
                  </a:cubicBezTo>
                  <a:cubicBezTo>
                    <a:pt x="13857" y="3394"/>
                    <a:pt x="13857" y="3394"/>
                    <a:pt x="13848" y="3394"/>
                  </a:cubicBezTo>
                  <a:cubicBezTo>
                    <a:pt x="13848" y="3394"/>
                    <a:pt x="13848" y="3410"/>
                    <a:pt x="13848" y="3410"/>
                  </a:cubicBezTo>
                  <a:cubicBezTo>
                    <a:pt x="13857" y="3441"/>
                    <a:pt x="13857" y="3472"/>
                    <a:pt x="13866" y="3518"/>
                  </a:cubicBezTo>
                  <a:cubicBezTo>
                    <a:pt x="13866" y="3534"/>
                    <a:pt x="13866" y="3565"/>
                    <a:pt x="13857" y="3596"/>
                  </a:cubicBezTo>
                  <a:cubicBezTo>
                    <a:pt x="13857" y="3596"/>
                    <a:pt x="13857" y="3612"/>
                    <a:pt x="13848" y="3612"/>
                  </a:cubicBezTo>
                  <a:cubicBezTo>
                    <a:pt x="13839" y="3643"/>
                    <a:pt x="13829" y="3658"/>
                    <a:pt x="13839" y="3705"/>
                  </a:cubicBezTo>
                  <a:cubicBezTo>
                    <a:pt x="13839" y="3736"/>
                    <a:pt x="13829" y="3767"/>
                    <a:pt x="13848" y="3798"/>
                  </a:cubicBezTo>
                  <a:cubicBezTo>
                    <a:pt x="13857" y="3814"/>
                    <a:pt x="13866" y="3845"/>
                    <a:pt x="13884" y="3860"/>
                  </a:cubicBezTo>
                  <a:cubicBezTo>
                    <a:pt x="13894" y="3876"/>
                    <a:pt x="13903" y="3891"/>
                    <a:pt x="13912" y="3907"/>
                  </a:cubicBezTo>
                  <a:cubicBezTo>
                    <a:pt x="13930" y="3923"/>
                    <a:pt x="13939" y="3954"/>
                    <a:pt x="13939" y="3985"/>
                  </a:cubicBezTo>
                  <a:cubicBezTo>
                    <a:pt x="13939" y="4016"/>
                    <a:pt x="13939" y="4062"/>
                    <a:pt x="13939" y="4093"/>
                  </a:cubicBezTo>
                  <a:cubicBezTo>
                    <a:pt x="13948" y="4171"/>
                    <a:pt x="13976" y="4218"/>
                    <a:pt x="13985" y="4280"/>
                  </a:cubicBezTo>
                  <a:cubicBezTo>
                    <a:pt x="13994" y="4295"/>
                    <a:pt x="14003" y="4311"/>
                    <a:pt x="14013" y="4295"/>
                  </a:cubicBezTo>
                  <a:cubicBezTo>
                    <a:pt x="14040" y="4295"/>
                    <a:pt x="14058" y="4295"/>
                    <a:pt x="14067" y="4264"/>
                  </a:cubicBezTo>
                  <a:cubicBezTo>
                    <a:pt x="14086" y="4218"/>
                    <a:pt x="14104" y="4233"/>
                    <a:pt x="14132" y="4249"/>
                  </a:cubicBezTo>
                  <a:cubicBezTo>
                    <a:pt x="14132" y="4264"/>
                    <a:pt x="14132" y="4264"/>
                    <a:pt x="14132" y="4264"/>
                  </a:cubicBezTo>
                  <a:cubicBezTo>
                    <a:pt x="14132" y="4264"/>
                    <a:pt x="14132" y="4264"/>
                    <a:pt x="14132" y="4280"/>
                  </a:cubicBezTo>
                  <a:cubicBezTo>
                    <a:pt x="14104" y="4295"/>
                    <a:pt x="14086" y="4327"/>
                    <a:pt x="14067" y="4358"/>
                  </a:cubicBezTo>
                  <a:cubicBezTo>
                    <a:pt x="14049" y="4389"/>
                    <a:pt x="14040" y="4435"/>
                    <a:pt x="14058" y="4466"/>
                  </a:cubicBezTo>
                  <a:cubicBezTo>
                    <a:pt x="14067" y="4482"/>
                    <a:pt x="14077" y="4497"/>
                    <a:pt x="14086" y="4513"/>
                  </a:cubicBezTo>
                  <a:cubicBezTo>
                    <a:pt x="14095" y="4544"/>
                    <a:pt x="14104" y="4575"/>
                    <a:pt x="14095" y="4606"/>
                  </a:cubicBezTo>
                  <a:cubicBezTo>
                    <a:pt x="14086" y="4653"/>
                    <a:pt x="14077" y="4699"/>
                    <a:pt x="14077" y="4746"/>
                  </a:cubicBezTo>
                  <a:cubicBezTo>
                    <a:pt x="14086" y="4762"/>
                    <a:pt x="14077" y="4793"/>
                    <a:pt x="14067" y="4808"/>
                  </a:cubicBezTo>
                  <a:cubicBezTo>
                    <a:pt x="14058" y="4839"/>
                    <a:pt x="14031" y="4886"/>
                    <a:pt x="14031" y="4933"/>
                  </a:cubicBezTo>
                  <a:cubicBezTo>
                    <a:pt x="14031" y="4933"/>
                    <a:pt x="14022" y="4948"/>
                    <a:pt x="14022" y="4948"/>
                  </a:cubicBezTo>
                  <a:cubicBezTo>
                    <a:pt x="13985" y="4948"/>
                    <a:pt x="13958" y="4933"/>
                    <a:pt x="13921" y="4933"/>
                  </a:cubicBezTo>
                  <a:cubicBezTo>
                    <a:pt x="13921" y="4933"/>
                    <a:pt x="13912" y="4917"/>
                    <a:pt x="13912" y="4917"/>
                  </a:cubicBezTo>
                  <a:cubicBezTo>
                    <a:pt x="13903" y="4902"/>
                    <a:pt x="13912" y="4886"/>
                    <a:pt x="13912" y="4886"/>
                  </a:cubicBezTo>
                  <a:cubicBezTo>
                    <a:pt x="13912" y="4886"/>
                    <a:pt x="13912" y="4886"/>
                    <a:pt x="13903" y="4870"/>
                  </a:cubicBezTo>
                  <a:cubicBezTo>
                    <a:pt x="13903" y="4870"/>
                    <a:pt x="13903" y="4870"/>
                    <a:pt x="13903" y="4870"/>
                  </a:cubicBezTo>
                  <a:cubicBezTo>
                    <a:pt x="13903" y="4870"/>
                    <a:pt x="13903" y="4870"/>
                    <a:pt x="13912" y="4870"/>
                  </a:cubicBezTo>
                  <a:cubicBezTo>
                    <a:pt x="13912" y="4870"/>
                    <a:pt x="13912" y="4886"/>
                    <a:pt x="13912" y="4886"/>
                  </a:cubicBezTo>
                  <a:cubicBezTo>
                    <a:pt x="13912" y="4886"/>
                    <a:pt x="13921" y="4886"/>
                    <a:pt x="13930" y="4902"/>
                  </a:cubicBezTo>
                  <a:cubicBezTo>
                    <a:pt x="13958" y="4917"/>
                    <a:pt x="13976" y="4902"/>
                    <a:pt x="13985" y="4855"/>
                  </a:cubicBezTo>
                  <a:cubicBezTo>
                    <a:pt x="14003" y="4777"/>
                    <a:pt x="14013" y="4684"/>
                    <a:pt x="14022" y="4606"/>
                  </a:cubicBezTo>
                  <a:cubicBezTo>
                    <a:pt x="14022" y="4591"/>
                    <a:pt x="14022" y="4575"/>
                    <a:pt x="14022" y="4560"/>
                  </a:cubicBezTo>
                  <a:cubicBezTo>
                    <a:pt x="14013" y="4529"/>
                    <a:pt x="14003" y="4497"/>
                    <a:pt x="14013" y="4466"/>
                  </a:cubicBezTo>
                  <a:cubicBezTo>
                    <a:pt x="14013" y="4435"/>
                    <a:pt x="14003" y="4420"/>
                    <a:pt x="13994" y="4404"/>
                  </a:cubicBezTo>
                  <a:cubicBezTo>
                    <a:pt x="13985" y="4389"/>
                    <a:pt x="13967" y="4373"/>
                    <a:pt x="13958" y="4373"/>
                  </a:cubicBezTo>
                  <a:cubicBezTo>
                    <a:pt x="13939" y="4342"/>
                    <a:pt x="13930" y="4327"/>
                    <a:pt x="13930" y="4295"/>
                  </a:cubicBezTo>
                  <a:cubicBezTo>
                    <a:pt x="13903" y="4187"/>
                    <a:pt x="13884" y="4093"/>
                    <a:pt x="13866" y="3985"/>
                  </a:cubicBezTo>
                  <a:cubicBezTo>
                    <a:pt x="13857" y="3923"/>
                    <a:pt x="13839" y="3860"/>
                    <a:pt x="13802" y="3829"/>
                  </a:cubicBezTo>
                  <a:cubicBezTo>
                    <a:pt x="13784" y="3814"/>
                    <a:pt x="13775" y="3783"/>
                    <a:pt x="13775" y="3752"/>
                  </a:cubicBezTo>
                  <a:cubicBezTo>
                    <a:pt x="13784" y="3658"/>
                    <a:pt x="13775" y="3565"/>
                    <a:pt x="13756" y="3487"/>
                  </a:cubicBezTo>
                  <a:cubicBezTo>
                    <a:pt x="13756" y="3456"/>
                    <a:pt x="13747" y="3441"/>
                    <a:pt x="13738" y="3441"/>
                  </a:cubicBezTo>
                  <a:cubicBezTo>
                    <a:pt x="13692" y="3410"/>
                    <a:pt x="13656" y="3394"/>
                    <a:pt x="13610" y="3425"/>
                  </a:cubicBezTo>
                  <a:cubicBezTo>
                    <a:pt x="13601" y="3425"/>
                    <a:pt x="13592" y="3425"/>
                    <a:pt x="13582" y="3425"/>
                  </a:cubicBezTo>
                  <a:cubicBezTo>
                    <a:pt x="13573" y="3425"/>
                    <a:pt x="13564" y="3441"/>
                    <a:pt x="13564" y="3456"/>
                  </a:cubicBezTo>
                  <a:cubicBezTo>
                    <a:pt x="13564" y="3472"/>
                    <a:pt x="13564" y="3487"/>
                    <a:pt x="13564" y="3518"/>
                  </a:cubicBezTo>
                  <a:cubicBezTo>
                    <a:pt x="13564" y="3596"/>
                    <a:pt x="13564" y="3658"/>
                    <a:pt x="13573" y="3736"/>
                  </a:cubicBezTo>
                  <a:cubicBezTo>
                    <a:pt x="13573" y="3767"/>
                    <a:pt x="13564" y="3814"/>
                    <a:pt x="13555" y="3829"/>
                  </a:cubicBezTo>
                  <a:cubicBezTo>
                    <a:pt x="13537" y="3860"/>
                    <a:pt x="13527" y="3907"/>
                    <a:pt x="13527" y="3954"/>
                  </a:cubicBezTo>
                  <a:cubicBezTo>
                    <a:pt x="13527" y="3985"/>
                    <a:pt x="13537" y="4000"/>
                    <a:pt x="13546" y="4016"/>
                  </a:cubicBezTo>
                  <a:cubicBezTo>
                    <a:pt x="13564" y="4031"/>
                    <a:pt x="13573" y="4062"/>
                    <a:pt x="13582" y="4078"/>
                  </a:cubicBezTo>
                  <a:cubicBezTo>
                    <a:pt x="13582" y="4125"/>
                    <a:pt x="13601" y="4156"/>
                    <a:pt x="13582" y="4202"/>
                  </a:cubicBezTo>
                  <a:cubicBezTo>
                    <a:pt x="13582" y="4202"/>
                    <a:pt x="13582" y="4218"/>
                    <a:pt x="13592" y="4233"/>
                  </a:cubicBezTo>
                  <a:cubicBezTo>
                    <a:pt x="13601" y="4264"/>
                    <a:pt x="13610" y="4295"/>
                    <a:pt x="13619" y="4327"/>
                  </a:cubicBezTo>
                  <a:cubicBezTo>
                    <a:pt x="13628" y="4327"/>
                    <a:pt x="13637" y="4327"/>
                    <a:pt x="13637" y="4327"/>
                  </a:cubicBezTo>
                  <a:cubicBezTo>
                    <a:pt x="13646" y="4311"/>
                    <a:pt x="13665" y="4311"/>
                    <a:pt x="13674" y="4327"/>
                  </a:cubicBezTo>
                  <a:cubicBezTo>
                    <a:pt x="13692" y="4373"/>
                    <a:pt x="13711" y="4420"/>
                    <a:pt x="13747" y="4435"/>
                  </a:cubicBezTo>
                  <a:cubicBezTo>
                    <a:pt x="13747" y="4435"/>
                    <a:pt x="13756" y="4451"/>
                    <a:pt x="13756" y="4451"/>
                  </a:cubicBezTo>
                  <a:cubicBezTo>
                    <a:pt x="13756" y="4482"/>
                    <a:pt x="13756" y="4497"/>
                    <a:pt x="13756" y="4513"/>
                  </a:cubicBezTo>
                  <a:cubicBezTo>
                    <a:pt x="13756" y="4529"/>
                    <a:pt x="13738" y="4544"/>
                    <a:pt x="13738" y="4529"/>
                  </a:cubicBezTo>
                  <a:cubicBezTo>
                    <a:pt x="13720" y="4513"/>
                    <a:pt x="13701" y="4497"/>
                    <a:pt x="13692" y="4482"/>
                  </a:cubicBezTo>
                  <a:cubicBezTo>
                    <a:pt x="13674" y="4466"/>
                    <a:pt x="13665" y="4451"/>
                    <a:pt x="13656" y="4451"/>
                  </a:cubicBezTo>
                  <a:cubicBezTo>
                    <a:pt x="13637" y="4435"/>
                    <a:pt x="13619" y="4420"/>
                    <a:pt x="13592" y="4404"/>
                  </a:cubicBezTo>
                  <a:cubicBezTo>
                    <a:pt x="13573" y="4404"/>
                    <a:pt x="13564" y="4389"/>
                    <a:pt x="13546" y="4373"/>
                  </a:cubicBezTo>
                  <a:cubicBezTo>
                    <a:pt x="13518" y="4373"/>
                    <a:pt x="13509" y="4342"/>
                    <a:pt x="13491" y="4327"/>
                  </a:cubicBezTo>
                  <a:cubicBezTo>
                    <a:pt x="13454" y="4295"/>
                    <a:pt x="13408" y="4280"/>
                    <a:pt x="13372" y="4295"/>
                  </a:cubicBezTo>
                  <a:cubicBezTo>
                    <a:pt x="13363" y="4295"/>
                    <a:pt x="13363" y="4295"/>
                    <a:pt x="13354" y="4295"/>
                  </a:cubicBezTo>
                  <a:cubicBezTo>
                    <a:pt x="13308" y="4295"/>
                    <a:pt x="13262" y="4280"/>
                    <a:pt x="13225" y="4233"/>
                  </a:cubicBezTo>
                  <a:cubicBezTo>
                    <a:pt x="13207" y="4202"/>
                    <a:pt x="13189" y="4187"/>
                    <a:pt x="13171" y="4156"/>
                  </a:cubicBezTo>
                  <a:cubicBezTo>
                    <a:pt x="13161" y="4156"/>
                    <a:pt x="13152" y="4156"/>
                    <a:pt x="13152" y="4171"/>
                  </a:cubicBezTo>
                  <a:cubicBezTo>
                    <a:pt x="13152" y="4171"/>
                    <a:pt x="13143" y="4187"/>
                    <a:pt x="13143" y="4187"/>
                  </a:cubicBezTo>
                  <a:cubicBezTo>
                    <a:pt x="13134" y="4218"/>
                    <a:pt x="13143" y="4249"/>
                    <a:pt x="13161" y="4280"/>
                  </a:cubicBezTo>
                  <a:cubicBezTo>
                    <a:pt x="13180" y="4311"/>
                    <a:pt x="13216" y="4311"/>
                    <a:pt x="13235" y="4358"/>
                  </a:cubicBezTo>
                  <a:cubicBezTo>
                    <a:pt x="13235" y="4358"/>
                    <a:pt x="13244" y="4358"/>
                    <a:pt x="13244" y="4358"/>
                  </a:cubicBezTo>
                  <a:cubicBezTo>
                    <a:pt x="13253" y="4358"/>
                    <a:pt x="13262" y="4373"/>
                    <a:pt x="13271" y="4389"/>
                  </a:cubicBezTo>
                  <a:cubicBezTo>
                    <a:pt x="13289" y="4420"/>
                    <a:pt x="13299" y="4451"/>
                    <a:pt x="13317" y="4482"/>
                  </a:cubicBezTo>
                  <a:cubicBezTo>
                    <a:pt x="13326" y="4497"/>
                    <a:pt x="13326" y="4513"/>
                    <a:pt x="13317" y="4529"/>
                  </a:cubicBezTo>
                  <a:cubicBezTo>
                    <a:pt x="13299" y="4560"/>
                    <a:pt x="13280" y="4575"/>
                    <a:pt x="13271" y="4606"/>
                  </a:cubicBezTo>
                  <a:cubicBezTo>
                    <a:pt x="13271" y="4622"/>
                    <a:pt x="13271" y="4622"/>
                    <a:pt x="13271" y="4622"/>
                  </a:cubicBezTo>
                  <a:cubicBezTo>
                    <a:pt x="13262" y="4606"/>
                    <a:pt x="13262" y="4606"/>
                    <a:pt x="13253" y="4606"/>
                  </a:cubicBezTo>
                  <a:cubicBezTo>
                    <a:pt x="13253" y="4591"/>
                    <a:pt x="13253" y="4560"/>
                    <a:pt x="13244" y="4544"/>
                  </a:cubicBezTo>
                  <a:cubicBezTo>
                    <a:pt x="13244" y="4529"/>
                    <a:pt x="13225" y="4513"/>
                    <a:pt x="13216" y="4529"/>
                  </a:cubicBezTo>
                  <a:cubicBezTo>
                    <a:pt x="13198" y="4544"/>
                    <a:pt x="13180" y="4560"/>
                    <a:pt x="13152" y="4560"/>
                  </a:cubicBezTo>
                  <a:cubicBezTo>
                    <a:pt x="13152" y="4560"/>
                    <a:pt x="13152" y="4560"/>
                    <a:pt x="13152" y="4560"/>
                  </a:cubicBezTo>
                  <a:cubicBezTo>
                    <a:pt x="13143" y="4606"/>
                    <a:pt x="13125" y="4606"/>
                    <a:pt x="13106" y="4606"/>
                  </a:cubicBezTo>
                  <a:cubicBezTo>
                    <a:pt x="13088" y="4606"/>
                    <a:pt x="13070" y="4622"/>
                    <a:pt x="13052" y="4637"/>
                  </a:cubicBezTo>
                  <a:cubicBezTo>
                    <a:pt x="13042" y="4668"/>
                    <a:pt x="13015" y="4668"/>
                    <a:pt x="13006" y="4699"/>
                  </a:cubicBezTo>
                  <a:cubicBezTo>
                    <a:pt x="12997" y="4699"/>
                    <a:pt x="12987" y="4699"/>
                    <a:pt x="12978" y="4699"/>
                  </a:cubicBezTo>
                  <a:cubicBezTo>
                    <a:pt x="12978" y="4684"/>
                    <a:pt x="12978" y="4684"/>
                    <a:pt x="12978" y="4668"/>
                  </a:cubicBezTo>
                  <a:cubicBezTo>
                    <a:pt x="12978" y="4637"/>
                    <a:pt x="12978" y="4606"/>
                    <a:pt x="12960" y="4575"/>
                  </a:cubicBezTo>
                  <a:cubicBezTo>
                    <a:pt x="12942" y="4575"/>
                    <a:pt x="12933" y="4575"/>
                    <a:pt x="12923" y="4622"/>
                  </a:cubicBezTo>
                  <a:cubicBezTo>
                    <a:pt x="12923" y="4622"/>
                    <a:pt x="12914" y="4637"/>
                    <a:pt x="12914" y="4637"/>
                  </a:cubicBezTo>
                  <a:cubicBezTo>
                    <a:pt x="12896" y="4637"/>
                    <a:pt x="12896" y="4653"/>
                    <a:pt x="12878" y="4668"/>
                  </a:cubicBezTo>
                  <a:cubicBezTo>
                    <a:pt x="12868" y="4684"/>
                    <a:pt x="12859" y="4684"/>
                    <a:pt x="12841" y="4684"/>
                  </a:cubicBezTo>
                  <a:cubicBezTo>
                    <a:pt x="12823" y="4699"/>
                    <a:pt x="12814" y="4715"/>
                    <a:pt x="12795" y="4731"/>
                  </a:cubicBezTo>
                  <a:cubicBezTo>
                    <a:pt x="12768" y="4793"/>
                    <a:pt x="12740" y="4855"/>
                    <a:pt x="12704" y="4902"/>
                  </a:cubicBezTo>
                  <a:cubicBezTo>
                    <a:pt x="12695" y="4902"/>
                    <a:pt x="12685" y="4917"/>
                    <a:pt x="12685" y="4933"/>
                  </a:cubicBezTo>
                  <a:cubicBezTo>
                    <a:pt x="12685" y="4964"/>
                    <a:pt x="12676" y="4979"/>
                    <a:pt x="12676" y="5010"/>
                  </a:cubicBezTo>
                  <a:cubicBezTo>
                    <a:pt x="12676" y="5010"/>
                    <a:pt x="12676" y="5026"/>
                    <a:pt x="12667" y="5026"/>
                  </a:cubicBezTo>
                  <a:cubicBezTo>
                    <a:pt x="12649" y="5072"/>
                    <a:pt x="12603" y="5072"/>
                    <a:pt x="12585" y="5041"/>
                  </a:cubicBezTo>
                  <a:cubicBezTo>
                    <a:pt x="12576" y="5026"/>
                    <a:pt x="12566" y="4995"/>
                    <a:pt x="12557" y="4979"/>
                  </a:cubicBezTo>
                  <a:cubicBezTo>
                    <a:pt x="12548" y="4964"/>
                    <a:pt x="12548" y="4933"/>
                    <a:pt x="12557" y="4917"/>
                  </a:cubicBezTo>
                  <a:cubicBezTo>
                    <a:pt x="12566" y="4902"/>
                    <a:pt x="12585" y="4886"/>
                    <a:pt x="12594" y="4870"/>
                  </a:cubicBezTo>
                  <a:cubicBezTo>
                    <a:pt x="12603" y="4870"/>
                    <a:pt x="12603" y="4839"/>
                    <a:pt x="12603" y="4824"/>
                  </a:cubicBezTo>
                  <a:cubicBezTo>
                    <a:pt x="12585" y="4808"/>
                    <a:pt x="12576" y="4793"/>
                    <a:pt x="12566" y="4762"/>
                  </a:cubicBezTo>
                  <a:cubicBezTo>
                    <a:pt x="12548" y="4731"/>
                    <a:pt x="12530" y="4715"/>
                    <a:pt x="12502" y="4715"/>
                  </a:cubicBezTo>
                  <a:cubicBezTo>
                    <a:pt x="12475" y="4731"/>
                    <a:pt x="12457" y="4731"/>
                    <a:pt x="12438" y="4715"/>
                  </a:cubicBezTo>
                  <a:cubicBezTo>
                    <a:pt x="12429" y="4715"/>
                    <a:pt x="12429" y="4715"/>
                    <a:pt x="12429" y="4715"/>
                  </a:cubicBezTo>
                  <a:cubicBezTo>
                    <a:pt x="12429" y="4731"/>
                    <a:pt x="12429" y="4731"/>
                    <a:pt x="12429" y="4746"/>
                  </a:cubicBezTo>
                  <a:cubicBezTo>
                    <a:pt x="12466" y="4793"/>
                    <a:pt x="12475" y="4855"/>
                    <a:pt x="12475" y="4933"/>
                  </a:cubicBezTo>
                  <a:cubicBezTo>
                    <a:pt x="12475" y="4948"/>
                    <a:pt x="12475" y="4979"/>
                    <a:pt x="12475" y="4995"/>
                  </a:cubicBezTo>
                  <a:cubicBezTo>
                    <a:pt x="12475" y="5010"/>
                    <a:pt x="12475" y="5026"/>
                    <a:pt x="12484" y="5041"/>
                  </a:cubicBezTo>
                  <a:cubicBezTo>
                    <a:pt x="12502" y="5057"/>
                    <a:pt x="12512" y="5072"/>
                    <a:pt x="12512" y="5119"/>
                  </a:cubicBezTo>
                  <a:cubicBezTo>
                    <a:pt x="12512" y="5135"/>
                    <a:pt x="12512" y="5150"/>
                    <a:pt x="12512" y="5166"/>
                  </a:cubicBezTo>
                  <a:cubicBezTo>
                    <a:pt x="12512" y="5181"/>
                    <a:pt x="12493" y="5197"/>
                    <a:pt x="12484" y="5197"/>
                  </a:cubicBezTo>
                  <a:cubicBezTo>
                    <a:pt x="12475" y="5197"/>
                    <a:pt x="12457" y="5181"/>
                    <a:pt x="12438" y="5181"/>
                  </a:cubicBezTo>
                  <a:cubicBezTo>
                    <a:pt x="12420" y="5166"/>
                    <a:pt x="12402" y="5181"/>
                    <a:pt x="12383" y="5212"/>
                  </a:cubicBezTo>
                  <a:cubicBezTo>
                    <a:pt x="12374" y="5228"/>
                    <a:pt x="12365" y="5243"/>
                    <a:pt x="12356" y="5259"/>
                  </a:cubicBezTo>
                  <a:cubicBezTo>
                    <a:pt x="12338" y="5274"/>
                    <a:pt x="12328" y="5306"/>
                    <a:pt x="12319" y="5321"/>
                  </a:cubicBezTo>
                  <a:cubicBezTo>
                    <a:pt x="12292" y="5383"/>
                    <a:pt x="12283" y="5399"/>
                    <a:pt x="12319" y="5476"/>
                  </a:cubicBezTo>
                  <a:cubicBezTo>
                    <a:pt x="12328" y="5492"/>
                    <a:pt x="12328" y="5492"/>
                    <a:pt x="12328" y="5508"/>
                  </a:cubicBezTo>
                  <a:cubicBezTo>
                    <a:pt x="12338" y="5523"/>
                    <a:pt x="12328" y="5539"/>
                    <a:pt x="12328" y="5554"/>
                  </a:cubicBezTo>
                  <a:cubicBezTo>
                    <a:pt x="12319" y="5570"/>
                    <a:pt x="12301" y="5585"/>
                    <a:pt x="12301" y="5570"/>
                  </a:cubicBezTo>
                  <a:cubicBezTo>
                    <a:pt x="12255" y="5539"/>
                    <a:pt x="12219" y="5523"/>
                    <a:pt x="12182" y="5476"/>
                  </a:cubicBezTo>
                  <a:cubicBezTo>
                    <a:pt x="12173" y="5476"/>
                    <a:pt x="12164" y="5476"/>
                    <a:pt x="12164" y="5461"/>
                  </a:cubicBezTo>
                  <a:cubicBezTo>
                    <a:pt x="12155" y="5461"/>
                    <a:pt x="12145" y="5476"/>
                    <a:pt x="12136" y="5476"/>
                  </a:cubicBezTo>
                  <a:cubicBezTo>
                    <a:pt x="12136" y="5492"/>
                    <a:pt x="12136" y="5523"/>
                    <a:pt x="12127" y="5539"/>
                  </a:cubicBezTo>
                  <a:cubicBezTo>
                    <a:pt x="12127" y="5554"/>
                    <a:pt x="12127" y="5570"/>
                    <a:pt x="12136" y="5585"/>
                  </a:cubicBezTo>
                  <a:cubicBezTo>
                    <a:pt x="12155" y="5616"/>
                    <a:pt x="12164" y="5647"/>
                    <a:pt x="12191" y="5647"/>
                  </a:cubicBezTo>
                  <a:cubicBezTo>
                    <a:pt x="12200" y="5647"/>
                    <a:pt x="12200" y="5647"/>
                    <a:pt x="12209" y="5647"/>
                  </a:cubicBezTo>
                  <a:cubicBezTo>
                    <a:pt x="12219" y="5663"/>
                    <a:pt x="12219" y="5678"/>
                    <a:pt x="12219" y="5678"/>
                  </a:cubicBezTo>
                  <a:cubicBezTo>
                    <a:pt x="12219" y="5710"/>
                    <a:pt x="12200" y="5725"/>
                    <a:pt x="12191" y="5725"/>
                  </a:cubicBezTo>
                  <a:cubicBezTo>
                    <a:pt x="12164" y="5725"/>
                    <a:pt x="12136" y="5710"/>
                    <a:pt x="12118" y="5678"/>
                  </a:cubicBezTo>
                  <a:cubicBezTo>
                    <a:pt x="12109" y="5647"/>
                    <a:pt x="12091" y="5647"/>
                    <a:pt x="12081" y="5632"/>
                  </a:cubicBezTo>
                  <a:cubicBezTo>
                    <a:pt x="12072" y="5632"/>
                    <a:pt x="12063" y="5616"/>
                    <a:pt x="12054" y="5601"/>
                  </a:cubicBezTo>
                  <a:cubicBezTo>
                    <a:pt x="12054" y="5570"/>
                    <a:pt x="12045" y="5523"/>
                    <a:pt x="12026" y="5492"/>
                  </a:cubicBezTo>
                  <a:cubicBezTo>
                    <a:pt x="12017" y="5461"/>
                    <a:pt x="12026" y="5445"/>
                    <a:pt x="12026" y="5414"/>
                  </a:cubicBezTo>
                  <a:cubicBezTo>
                    <a:pt x="12026" y="5352"/>
                    <a:pt x="12017" y="5306"/>
                    <a:pt x="11981" y="5290"/>
                  </a:cubicBezTo>
                  <a:cubicBezTo>
                    <a:pt x="11962" y="5274"/>
                    <a:pt x="11953" y="5259"/>
                    <a:pt x="11944" y="5243"/>
                  </a:cubicBezTo>
                  <a:cubicBezTo>
                    <a:pt x="11926" y="5228"/>
                    <a:pt x="11907" y="5212"/>
                    <a:pt x="11907" y="5181"/>
                  </a:cubicBezTo>
                  <a:cubicBezTo>
                    <a:pt x="11898" y="5181"/>
                    <a:pt x="11898" y="5181"/>
                    <a:pt x="11898" y="5181"/>
                  </a:cubicBezTo>
                  <a:cubicBezTo>
                    <a:pt x="11898" y="5181"/>
                    <a:pt x="11898" y="5181"/>
                    <a:pt x="11898" y="5166"/>
                  </a:cubicBezTo>
                  <a:cubicBezTo>
                    <a:pt x="11898" y="5166"/>
                    <a:pt x="11889" y="5166"/>
                    <a:pt x="11889" y="5150"/>
                  </a:cubicBezTo>
                  <a:cubicBezTo>
                    <a:pt x="11889" y="5150"/>
                    <a:pt x="11889" y="5150"/>
                    <a:pt x="11880" y="5150"/>
                  </a:cubicBezTo>
                  <a:cubicBezTo>
                    <a:pt x="11880" y="5150"/>
                    <a:pt x="11880" y="5150"/>
                    <a:pt x="11880" y="5150"/>
                  </a:cubicBezTo>
                  <a:cubicBezTo>
                    <a:pt x="11889" y="5150"/>
                    <a:pt x="11889" y="5150"/>
                    <a:pt x="11889" y="5150"/>
                  </a:cubicBezTo>
                  <a:cubicBezTo>
                    <a:pt x="11889" y="5150"/>
                    <a:pt x="11889" y="5150"/>
                    <a:pt x="11889" y="5150"/>
                  </a:cubicBezTo>
                  <a:cubicBezTo>
                    <a:pt x="11898" y="5166"/>
                    <a:pt x="11898" y="5166"/>
                    <a:pt x="11898" y="5166"/>
                  </a:cubicBezTo>
                  <a:cubicBezTo>
                    <a:pt x="11898" y="5181"/>
                    <a:pt x="11898" y="5181"/>
                    <a:pt x="11898" y="5181"/>
                  </a:cubicBezTo>
                  <a:cubicBezTo>
                    <a:pt x="11898" y="5181"/>
                    <a:pt x="11907" y="5181"/>
                    <a:pt x="11907" y="5181"/>
                  </a:cubicBezTo>
                  <a:cubicBezTo>
                    <a:pt x="11926" y="5181"/>
                    <a:pt x="11944" y="5197"/>
                    <a:pt x="11972" y="5212"/>
                  </a:cubicBezTo>
                  <a:cubicBezTo>
                    <a:pt x="12026" y="5243"/>
                    <a:pt x="12081" y="5274"/>
                    <a:pt x="12145" y="5290"/>
                  </a:cubicBezTo>
                  <a:cubicBezTo>
                    <a:pt x="12191" y="5306"/>
                    <a:pt x="12237" y="5290"/>
                    <a:pt x="12283" y="5259"/>
                  </a:cubicBezTo>
                  <a:cubicBezTo>
                    <a:pt x="12283" y="5259"/>
                    <a:pt x="12292" y="5243"/>
                    <a:pt x="12301" y="5243"/>
                  </a:cubicBezTo>
                  <a:cubicBezTo>
                    <a:pt x="12328" y="5197"/>
                    <a:pt x="12347" y="5135"/>
                    <a:pt x="12347" y="5072"/>
                  </a:cubicBezTo>
                  <a:cubicBezTo>
                    <a:pt x="12347" y="5057"/>
                    <a:pt x="12347" y="5026"/>
                    <a:pt x="12347" y="5026"/>
                  </a:cubicBezTo>
                  <a:cubicBezTo>
                    <a:pt x="12328" y="4979"/>
                    <a:pt x="12310" y="4933"/>
                    <a:pt x="12283" y="4917"/>
                  </a:cubicBezTo>
                  <a:cubicBezTo>
                    <a:pt x="12274" y="4902"/>
                    <a:pt x="12264" y="4886"/>
                    <a:pt x="12255" y="4870"/>
                  </a:cubicBezTo>
                  <a:cubicBezTo>
                    <a:pt x="12246" y="4855"/>
                    <a:pt x="12228" y="4839"/>
                    <a:pt x="12209" y="4839"/>
                  </a:cubicBezTo>
                  <a:cubicBezTo>
                    <a:pt x="12191" y="4824"/>
                    <a:pt x="12164" y="4808"/>
                    <a:pt x="12145" y="4777"/>
                  </a:cubicBezTo>
                  <a:cubicBezTo>
                    <a:pt x="12118" y="4746"/>
                    <a:pt x="12100" y="4731"/>
                    <a:pt x="12072" y="4699"/>
                  </a:cubicBezTo>
                  <a:cubicBezTo>
                    <a:pt x="12008" y="4637"/>
                    <a:pt x="11990" y="4622"/>
                    <a:pt x="11917" y="4622"/>
                  </a:cubicBezTo>
                  <a:cubicBezTo>
                    <a:pt x="11907" y="4622"/>
                    <a:pt x="11898" y="4637"/>
                    <a:pt x="11889" y="4637"/>
                  </a:cubicBezTo>
                  <a:cubicBezTo>
                    <a:pt x="11871" y="4637"/>
                    <a:pt x="11862" y="4637"/>
                    <a:pt x="11843" y="4622"/>
                  </a:cubicBezTo>
                  <a:cubicBezTo>
                    <a:pt x="11834" y="4622"/>
                    <a:pt x="11843" y="4606"/>
                    <a:pt x="11843" y="4591"/>
                  </a:cubicBezTo>
                  <a:cubicBezTo>
                    <a:pt x="11843" y="4575"/>
                    <a:pt x="11843" y="4560"/>
                    <a:pt x="11834" y="4560"/>
                  </a:cubicBezTo>
                  <a:cubicBezTo>
                    <a:pt x="11825" y="4544"/>
                    <a:pt x="11816" y="4544"/>
                    <a:pt x="11807" y="4529"/>
                  </a:cubicBezTo>
                  <a:cubicBezTo>
                    <a:pt x="11798" y="4529"/>
                    <a:pt x="11788" y="4529"/>
                    <a:pt x="11779" y="4544"/>
                  </a:cubicBezTo>
                  <a:cubicBezTo>
                    <a:pt x="11770" y="4560"/>
                    <a:pt x="11752" y="4575"/>
                    <a:pt x="11734" y="4560"/>
                  </a:cubicBezTo>
                  <a:cubicBezTo>
                    <a:pt x="11724" y="4544"/>
                    <a:pt x="11706" y="4560"/>
                    <a:pt x="11688" y="4560"/>
                  </a:cubicBezTo>
                  <a:cubicBezTo>
                    <a:pt x="11688" y="4560"/>
                    <a:pt x="11679" y="4560"/>
                    <a:pt x="11669" y="4544"/>
                  </a:cubicBezTo>
                  <a:cubicBezTo>
                    <a:pt x="11669" y="4544"/>
                    <a:pt x="11660" y="4529"/>
                    <a:pt x="11660" y="4529"/>
                  </a:cubicBezTo>
                  <a:cubicBezTo>
                    <a:pt x="11660" y="4513"/>
                    <a:pt x="11669" y="4513"/>
                    <a:pt x="11669" y="4513"/>
                  </a:cubicBezTo>
                  <a:cubicBezTo>
                    <a:pt x="11688" y="4513"/>
                    <a:pt x="11697" y="4497"/>
                    <a:pt x="11706" y="4482"/>
                  </a:cubicBezTo>
                  <a:cubicBezTo>
                    <a:pt x="11715" y="4466"/>
                    <a:pt x="11734" y="4451"/>
                    <a:pt x="11743" y="4435"/>
                  </a:cubicBezTo>
                  <a:cubicBezTo>
                    <a:pt x="11743" y="4435"/>
                    <a:pt x="11743" y="4420"/>
                    <a:pt x="11734" y="4404"/>
                  </a:cubicBezTo>
                  <a:cubicBezTo>
                    <a:pt x="11706" y="4373"/>
                    <a:pt x="11660" y="4358"/>
                    <a:pt x="11624" y="4327"/>
                  </a:cubicBezTo>
                  <a:cubicBezTo>
                    <a:pt x="11624" y="4327"/>
                    <a:pt x="11615" y="4342"/>
                    <a:pt x="11605" y="4342"/>
                  </a:cubicBezTo>
                  <a:cubicBezTo>
                    <a:pt x="11596" y="4358"/>
                    <a:pt x="11596" y="4358"/>
                    <a:pt x="11596" y="4373"/>
                  </a:cubicBezTo>
                  <a:cubicBezTo>
                    <a:pt x="11587" y="4373"/>
                    <a:pt x="11587" y="4389"/>
                    <a:pt x="11587" y="4373"/>
                  </a:cubicBezTo>
                  <a:cubicBezTo>
                    <a:pt x="11587" y="4373"/>
                    <a:pt x="11578" y="4373"/>
                    <a:pt x="11578" y="4373"/>
                  </a:cubicBezTo>
                  <a:cubicBezTo>
                    <a:pt x="11578" y="4358"/>
                    <a:pt x="11587" y="4342"/>
                    <a:pt x="11578" y="4327"/>
                  </a:cubicBezTo>
                  <a:cubicBezTo>
                    <a:pt x="11578" y="4295"/>
                    <a:pt x="11569" y="4280"/>
                    <a:pt x="11560" y="4280"/>
                  </a:cubicBezTo>
                  <a:cubicBezTo>
                    <a:pt x="11551" y="4264"/>
                    <a:pt x="11541" y="4280"/>
                    <a:pt x="11532" y="4295"/>
                  </a:cubicBezTo>
                  <a:cubicBezTo>
                    <a:pt x="11523" y="4295"/>
                    <a:pt x="11514" y="4311"/>
                    <a:pt x="11514" y="4342"/>
                  </a:cubicBezTo>
                  <a:cubicBezTo>
                    <a:pt x="11514" y="4342"/>
                    <a:pt x="11514" y="4358"/>
                    <a:pt x="11505" y="4373"/>
                  </a:cubicBezTo>
                  <a:cubicBezTo>
                    <a:pt x="11505" y="4373"/>
                    <a:pt x="11505" y="4389"/>
                    <a:pt x="11496" y="4389"/>
                  </a:cubicBezTo>
                  <a:cubicBezTo>
                    <a:pt x="11496" y="4389"/>
                    <a:pt x="11496" y="4389"/>
                    <a:pt x="11496" y="4373"/>
                  </a:cubicBezTo>
                  <a:cubicBezTo>
                    <a:pt x="11486" y="4358"/>
                    <a:pt x="11486" y="4342"/>
                    <a:pt x="11468" y="4342"/>
                  </a:cubicBezTo>
                  <a:cubicBezTo>
                    <a:pt x="11459" y="4342"/>
                    <a:pt x="11459" y="4327"/>
                    <a:pt x="11459" y="4311"/>
                  </a:cubicBezTo>
                  <a:cubicBezTo>
                    <a:pt x="11450" y="4280"/>
                    <a:pt x="11432" y="4264"/>
                    <a:pt x="11422" y="4280"/>
                  </a:cubicBezTo>
                  <a:cubicBezTo>
                    <a:pt x="11413" y="4327"/>
                    <a:pt x="11386" y="4327"/>
                    <a:pt x="11367" y="4358"/>
                  </a:cubicBezTo>
                  <a:cubicBezTo>
                    <a:pt x="11349" y="4358"/>
                    <a:pt x="11340" y="4389"/>
                    <a:pt x="11313" y="4404"/>
                  </a:cubicBezTo>
                  <a:cubicBezTo>
                    <a:pt x="11313" y="4404"/>
                    <a:pt x="11313" y="4404"/>
                    <a:pt x="11313" y="4404"/>
                  </a:cubicBezTo>
                  <a:cubicBezTo>
                    <a:pt x="11313" y="4404"/>
                    <a:pt x="11313" y="4404"/>
                    <a:pt x="11313" y="4404"/>
                  </a:cubicBezTo>
                  <a:cubicBezTo>
                    <a:pt x="11303" y="4420"/>
                    <a:pt x="11303" y="4420"/>
                    <a:pt x="11303" y="4420"/>
                  </a:cubicBezTo>
                  <a:cubicBezTo>
                    <a:pt x="11313" y="4404"/>
                    <a:pt x="11313" y="4404"/>
                    <a:pt x="11313" y="4404"/>
                  </a:cubicBezTo>
                  <a:cubicBezTo>
                    <a:pt x="11313" y="4404"/>
                    <a:pt x="11313" y="4404"/>
                    <a:pt x="11313" y="4404"/>
                  </a:cubicBezTo>
                  <a:cubicBezTo>
                    <a:pt x="11313" y="4404"/>
                    <a:pt x="11313" y="4389"/>
                    <a:pt x="11303" y="4389"/>
                  </a:cubicBezTo>
                  <a:cubicBezTo>
                    <a:pt x="11303" y="4389"/>
                    <a:pt x="11303" y="4389"/>
                    <a:pt x="11303" y="4389"/>
                  </a:cubicBezTo>
                  <a:cubicBezTo>
                    <a:pt x="11267" y="4389"/>
                    <a:pt x="11267" y="4389"/>
                    <a:pt x="11276" y="4435"/>
                  </a:cubicBezTo>
                  <a:cubicBezTo>
                    <a:pt x="11276" y="4451"/>
                    <a:pt x="11276" y="4451"/>
                    <a:pt x="11276" y="4466"/>
                  </a:cubicBezTo>
                  <a:cubicBezTo>
                    <a:pt x="11276" y="4466"/>
                    <a:pt x="11276" y="4466"/>
                    <a:pt x="11276" y="4466"/>
                  </a:cubicBezTo>
                  <a:cubicBezTo>
                    <a:pt x="11276" y="4466"/>
                    <a:pt x="11276" y="4466"/>
                    <a:pt x="11276" y="4466"/>
                  </a:cubicBezTo>
                  <a:cubicBezTo>
                    <a:pt x="11276" y="4466"/>
                    <a:pt x="11276" y="4466"/>
                    <a:pt x="11276" y="4466"/>
                  </a:cubicBezTo>
                  <a:cubicBezTo>
                    <a:pt x="11276" y="4466"/>
                    <a:pt x="11276" y="4466"/>
                    <a:pt x="11276" y="4466"/>
                  </a:cubicBezTo>
                  <a:cubicBezTo>
                    <a:pt x="11239" y="4466"/>
                    <a:pt x="11212" y="4497"/>
                    <a:pt x="11184" y="4513"/>
                  </a:cubicBezTo>
                  <a:cubicBezTo>
                    <a:pt x="11184" y="4513"/>
                    <a:pt x="11184" y="4529"/>
                    <a:pt x="11184" y="4544"/>
                  </a:cubicBezTo>
                  <a:cubicBezTo>
                    <a:pt x="11184" y="4544"/>
                    <a:pt x="11194" y="4560"/>
                    <a:pt x="11194" y="4575"/>
                  </a:cubicBezTo>
                  <a:cubicBezTo>
                    <a:pt x="11184" y="4591"/>
                    <a:pt x="11175" y="4575"/>
                    <a:pt x="11166" y="4591"/>
                  </a:cubicBezTo>
                  <a:cubicBezTo>
                    <a:pt x="11157" y="4591"/>
                    <a:pt x="11148" y="4606"/>
                    <a:pt x="11129" y="4606"/>
                  </a:cubicBezTo>
                  <a:cubicBezTo>
                    <a:pt x="11129" y="4606"/>
                    <a:pt x="11129" y="4606"/>
                    <a:pt x="11129" y="4606"/>
                  </a:cubicBezTo>
                  <a:cubicBezTo>
                    <a:pt x="11129" y="4606"/>
                    <a:pt x="11129" y="4606"/>
                    <a:pt x="11129" y="4606"/>
                  </a:cubicBezTo>
                  <a:cubicBezTo>
                    <a:pt x="11129" y="4606"/>
                    <a:pt x="11129" y="4606"/>
                    <a:pt x="11129" y="4606"/>
                  </a:cubicBezTo>
                  <a:cubicBezTo>
                    <a:pt x="11129" y="4606"/>
                    <a:pt x="11129" y="4606"/>
                    <a:pt x="11120" y="4606"/>
                  </a:cubicBezTo>
                  <a:cubicBezTo>
                    <a:pt x="11129" y="4606"/>
                    <a:pt x="11129" y="4606"/>
                    <a:pt x="11129" y="4606"/>
                  </a:cubicBezTo>
                  <a:cubicBezTo>
                    <a:pt x="11129" y="4591"/>
                    <a:pt x="11129" y="4575"/>
                    <a:pt x="11129" y="4560"/>
                  </a:cubicBezTo>
                  <a:cubicBezTo>
                    <a:pt x="11129" y="4544"/>
                    <a:pt x="11120" y="4544"/>
                    <a:pt x="11111" y="4544"/>
                  </a:cubicBezTo>
                  <a:cubicBezTo>
                    <a:pt x="11111" y="4544"/>
                    <a:pt x="11102" y="4560"/>
                    <a:pt x="11102" y="4560"/>
                  </a:cubicBezTo>
                  <a:cubicBezTo>
                    <a:pt x="11111" y="4575"/>
                    <a:pt x="11111" y="4591"/>
                    <a:pt x="11120" y="4606"/>
                  </a:cubicBezTo>
                  <a:cubicBezTo>
                    <a:pt x="11111" y="4606"/>
                    <a:pt x="11111" y="4606"/>
                    <a:pt x="11111" y="4606"/>
                  </a:cubicBezTo>
                  <a:cubicBezTo>
                    <a:pt x="11120" y="4606"/>
                    <a:pt x="11120" y="4606"/>
                    <a:pt x="11120" y="4606"/>
                  </a:cubicBezTo>
                  <a:cubicBezTo>
                    <a:pt x="11093" y="4606"/>
                    <a:pt x="11075" y="4622"/>
                    <a:pt x="11065" y="4653"/>
                  </a:cubicBezTo>
                  <a:cubicBezTo>
                    <a:pt x="11065" y="4653"/>
                    <a:pt x="11065" y="4653"/>
                    <a:pt x="11065" y="4653"/>
                  </a:cubicBezTo>
                  <a:cubicBezTo>
                    <a:pt x="11065" y="4653"/>
                    <a:pt x="11075" y="4668"/>
                    <a:pt x="11065" y="4653"/>
                  </a:cubicBezTo>
                  <a:cubicBezTo>
                    <a:pt x="11065" y="4653"/>
                    <a:pt x="11065" y="4653"/>
                    <a:pt x="11065" y="4653"/>
                  </a:cubicBezTo>
                  <a:cubicBezTo>
                    <a:pt x="11065" y="4653"/>
                    <a:pt x="11056" y="4653"/>
                    <a:pt x="11047" y="4653"/>
                  </a:cubicBezTo>
                  <a:cubicBezTo>
                    <a:pt x="11029" y="4653"/>
                    <a:pt x="11020" y="4668"/>
                    <a:pt x="11020" y="4699"/>
                  </a:cubicBezTo>
                  <a:cubicBezTo>
                    <a:pt x="11011" y="4715"/>
                    <a:pt x="11011" y="4746"/>
                    <a:pt x="11029" y="4762"/>
                  </a:cubicBezTo>
                  <a:cubicBezTo>
                    <a:pt x="11029" y="4777"/>
                    <a:pt x="11038" y="4777"/>
                    <a:pt x="11038" y="4777"/>
                  </a:cubicBezTo>
                  <a:cubicBezTo>
                    <a:pt x="11047" y="4793"/>
                    <a:pt x="11038" y="4808"/>
                    <a:pt x="11029" y="4808"/>
                  </a:cubicBezTo>
                  <a:cubicBezTo>
                    <a:pt x="11029" y="4824"/>
                    <a:pt x="11020" y="4839"/>
                    <a:pt x="11001" y="4824"/>
                  </a:cubicBezTo>
                  <a:cubicBezTo>
                    <a:pt x="10992" y="4824"/>
                    <a:pt x="10983" y="4824"/>
                    <a:pt x="10965" y="4824"/>
                  </a:cubicBezTo>
                  <a:cubicBezTo>
                    <a:pt x="10956" y="4824"/>
                    <a:pt x="10946" y="4808"/>
                    <a:pt x="10956" y="4808"/>
                  </a:cubicBezTo>
                  <a:cubicBezTo>
                    <a:pt x="10956" y="4777"/>
                    <a:pt x="10965" y="4762"/>
                    <a:pt x="10965" y="4731"/>
                  </a:cubicBezTo>
                  <a:cubicBezTo>
                    <a:pt x="10965" y="4731"/>
                    <a:pt x="10965" y="4731"/>
                    <a:pt x="10965" y="4731"/>
                  </a:cubicBezTo>
                  <a:cubicBezTo>
                    <a:pt x="10965" y="4731"/>
                    <a:pt x="10956" y="4731"/>
                    <a:pt x="10956" y="4731"/>
                  </a:cubicBezTo>
                  <a:cubicBezTo>
                    <a:pt x="10937" y="4762"/>
                    <a:pt x="10919" y="4793"/>
                    <a:pt x="10901" y="4824"/>
                  </a:cubicBezTo>
                  <a:cubicBezTo>
                    <a:pt x="10892" y="4839"/>
                    <a:pt x="10901" y="4855"/>
                    <a:pt x="10910" y="4855"/>
                  </a:cubicBezTo>
                  <a:cubicBezTo>
                    <a:pt x="10910" y="4886"/>
                    <a:pt x="10910" y="4902"/>
                    <a:pt x="10901" y="4902"/>
                  </a:cubicBezTo>
                  <a:cubicBezTo>
                    <a:pt x="10901" y="4917"/>
                    <a:pt x="10901" y="4917"/>
                    <a:pt x="10892" y="4933"/>
                  </a:cubicBezTo>
                  <a:cubicBezTo>
                    <a:pt x="10901" y="4933"/>
                    <a:pt x="10910" y="4933"/>
                    <a:pt x="10919" y="4933"/>
                  </a:cubicBezTo>
                  <a:cubicBezTo>
                    <a:pt x="10937" y="4917"/>
                    <a:pt x="10956" y="4917"/>
                    <a:pt x="10974" y="4902"/>
                  </a:cubicBezTo>
                  <a:cubicBezTo>
                    <a:pt x="10983" y="4902"/>
                    <a:pt x="11001" y="4902"/>
                    <a:pt x="11011" y="4917"/>
                  </a:cubicBezTo>
                  <a:cubicBezTo>
                    <a:pt x="11011" y="4917"/>
                    <a:pt x="11011" y="4917"/>
                    <a:pt x="11011" y="4917"/>
                  </a:cubicBezTo>
                  <a:cubicBezTo>
                    <a:pt x="11011" y="4917"/>
                    <a:pt x="11011" y="4917"/>
                    <a:pt x="11011" y="4933"/>
                  </a:cubicBezTo>
                  <a:cubicBezTo>
                    <a:pt x="11001" y="4933"/>
                    <a:pt x="10992" y="4948"/>
                    <a:pt x="10983" y="4948"/>
                  </a:cubicBezTo>
                  <a:cubicBezTo>
                    <a:pt x="10974" y="4948"/>
                    <a:pt x="10974" y="4948"/>
                    <a:pt x="10965" y="4964"/>
                  </a:cubicBezTo>
                  <a:cubicBezTo>
                    <a:pt x="10946" y="4964"/>
                    <a:pt x="10946" y="4979"/>
                    <a:pt x="10956" y="4995"/>
                  </a:cubicBezTo>
                  <a:cubicBezTo>
                    <a:pt x="10946" y="5010"/>
                    <a:pt x="10937" y="5010"/>
                    <a:pt x="10928" y="5026"/>
                  </a:cubicBezTo>
                  <a:cubicBezTo>
                    <a:pt x="10928" y="5041"/>
                    <a:pt x="10928" y="5057"/>
                    <a:pt x="10928" y="5072"/>
                  </a:cubicBezTo>
                  <a:cubicBezTo>
                    <a:pt x="10928" y="5088"/>
                    <a:pt x="10928" y="5088"/>
                    <a:pt x="10919" y="5104"/>
                  </a:cubicBezTo>
                  <a:cubicBezTo>
                    <a:pt x="10919" y="5119"/>
                    <a:pt x="10910" y="5119"/>
                    <a:pt x="10910" y="5135"/>
                  </a:cubicBezTo>
                  <a:cubicBezTo>
                    <a:pt x="10910" y="5166"/>
                    <a:pt x="10901" y="5181"/>
                    <a:pt x="10892" y="5181"/>
                  </a:cubicBezTo>
                  <a:cubicBezTo>
                    <a:pt x="10882" y="5197"/>
                    <a:pt x="10864" y="5212"/>
                    <a:pt x="10864" y="5243"/>
                  </a:cubicBezTo>
                  <a:cubicBezTo>
                    <a:pt x="10864" y="5274"/>
                    <a:pt x="10846" y="5290"/>
                    <a:pt x="10846" y="5321"/>
                  </a:cubicBezTo>
                  <a:cubicBezTo>
                    <a:pt x="10846" y="5352"/>
                    <a:pt x="10846" y="5368"/>
                    <a:pt x="10827" y="5368"/>
                  </a:cubicBezTo>
                  <a:cubicBezTo>
                    <a:pt x="10818" y="5383"/>
                    <a:pt x="10818" y="5399"/>
                    <a:pt x="10818" y="5399"/>
                  </a:cubicBezTo>
                  <a:cubicBezTo>
                    <a:pt x="10827" y="5430"/>
                    <a:pt x="10827" y="5461"/>
                    <a:pt x="10818" y="5492"/>
                  </a:cubicBezTo>
                  <a:cubicBezTo>
                    <a:pt x="10809" y="5508"/>
                    <a:pt x="10809" y="5539"/>
                    <a:pt x="10809" y="5570"/>
                  </a:cubicBezTo>
                  <a:cubicBezTo>
                    <a:pt x="10809" y="5585"/>
                    <a:pt x="10800" y="5601"/>
                    <a:pt x="10791" y="5601"/>
                  </a:cubicBezTo>
                  <a:cubicBezTo>
                    <a:pt x="10782" y="5601"/>
                    <a:pt x="10773" y="5616"/>
                    <a:pt x="10763" y="5616"/>
                  </a:cubicBezTo>
                  <a:cubicBezTo>
                    <a:pt x="10763" y="5616"/>
                    <a:pt x="10754" y="5632"/>
                    <a:pt x="10754" y="5632"/>
                  </a:cubicBezTo>
                  <a:cubicBezTo>
                    <a:pt x="10754" y="5663"/>
                    <a:pt x="10754" y="5678"/>
                    <a:pt x="10745" y="5694"/>
                  </a:cubicBezTo>
                  <a:cubicBezTo>
                    <a:pt x="10718" y="5725"/>
                    <a:pt x="10699" y="5772"/>
                    <a:pt x="10690" y="5818"/>
                  </a:cubicBezTo>
                  <a:cubicBezTo>
                    <a:pt x="10681" y="5834"/>
                    <a:pt x="10681" y="5849"/>
                    <a:pt x="10672" y="5865"/>
                  </a:cubicBezTo>
                  <a:cubicBezTo>
                    <a:pt x="10672" y="5880"/>
                    <a:pt x="10663" y="5880"/>
                    <a:pt x="10654" y="5880"/>
                  </a:cubicBezTo>
                  <a:cubicBezTo>
                    <a:pt x="10635" y="5880"/>
                    <a:pt x="10626" y="5880"/>
                    <a:pt x="10617" y="5880"/>
                  </a:cubicBezTo>
                  <a:cubicBezTo>
                    <a:pt x="10617" y="5880"/>
                    <a:pt x="10617" y="5880"/>
                    <a:pt x="10608" y="5880"/>
                  </a:cubicBezTo>
                  <a:cubicBezTo>
                    <a:pt x="10608" y="5896"/>
                    <a:pt x="10608" y="5896"/>
                    <a:pt x="10608" y="5912"/>
                  </a:cubicBezTo>
                  <a:cubicBezTo>
                    <a:pt x="10617" y="5912"/>
                    <a:pt x="10617" y="5912"/>
                    <a:pt x="10617" y="5912"/>
                  </a:cubicBezTo>
                  <a:cubicBezTo>
                    <a:pt x="10617" y="5927"/>
                    <a:pt x="10617" y="5943"/>
                    <a:pt x="10617" y="5943"/>
                  </a:cubicBezTo>
                  <a:cubicBezTo>
                    <a:pt x="10589" y="5958"/>
                    <a:pt x="10571" y="6005"/>
                    <a:pt x="10553" y="5989"/>
                  </a:cubicBezTo>
                  <a:cubicBezTo>
                    <a:pt x="10535" y="6020"/>
                    <a:pt x="10516" y="6036"/>
                    <a:pt x="10498" y="6051"/>
                  </a:cubicBezTo>
                  <a:cubicBezTo>
                    <a:pt x="10498" y="6067"/>
                    <a:pt x="10498" y="6067"/>
                    <a:pt x="10498" y="6067"/>
                  </a:cubicBezTo>
                  <a:cubicBezTo>
                    <a:pt x="10498" y="6098"/>
                    <a:pt x="10489" y="6114"/>
                    <a:pt x="10480" y="6114"/>
                  </a:cubicBezTo>
                  <a:cubicBezTo>
                    <a:pt x="10471" y="6114"/>
                    <a:pt x="10452" y="6129"/>
                    <a:pt x="10443" y="6129"/>
                  </a:cubicBezTo>
                  <a:cubicBezTo>
                    <a:pt x="10443" y="6129"/>
                    <a:pt x="10434" y="6145"/>
                    <a:pt x="10434" y="6160"/>
                  </a:cubicBezTo>
                  <a:cubicBezTo>
                    <a:pt x="10425" y="6176"/>
                    <a:pt x="10434" y="6191"/>
                    <a:pt x="10425" y="6207"/>
                  </a:cubicBezTo>
                  <a:cubicBezTo>
                    <a:pt x="10425" y="6253"/>
                    <a:pt x="10434" y="6316"/>
                    <a:pt x="10425" y="6362"/>
                  </a:cubicBezTo>
                  <a:cubicBezTo>
                    <a:pt x="10425" y="6362"/>
                    <a:pt x="10425" y="6362"/>
                    <a:pt x="10425" y="6378"/>
                  </a:cubicBezTo>
                  <a:cubicBezTo>
                    <a:pt x="10434" y="6409"/>
                    <a:pt x="10443" y="6424"/>
                    <a:pt x="10452" y="6471"/>
                  </a:cubicBezTo>
                  <a:cubicBezTo>
                    <a:pt x="10461" y="6487"/>
                    <a:pt x="10471" y="6502"/>
                    <a:pt x="10471" y="6533"/>
                  </a:cubicBezTo>
                  <a:cubicBezTo>
                    <a:pt x="10471" y="6533"/>
                    <a:pt x="10471" y="6549"/>
                    <a:pt x="10461" y="6564"/>
                  </a:cubicBezTo>
                  <a:cubicBezTo>
                    <a:pt x="10461" y="6580"/>
                    <a:pt x="10452" y="6595"/>
                    <a:pt x="10443" y="6611"/>
                  </a:cubicBezTo>
                  <a:cubicBezTo>
                    <a:pt x="10443" y="6611"/>
                    <a:pt x="10443" y="6642"/>
                    <a:pt x="10452" y="6642"/>
                  </a:cubicBezTo>
                  <a:cubicBezTo>
                    <a:pt x="10452" y="6642"/>
                    <a:pt x="10461" y="6657"/>
                    <a:pt x="10471" y="6657"/>
                  </a:cubicBezTo>
                  <a:cubicBezTo>
                    <a:pt x="10480" y="6657"/>
                    <a:pt x="10480" y="6673"/>
                    <a:pt x="10480" y="6689"/>
                  </a:cubicBezTo>
                  <a:cubicBezTo>
                    <a:pt x="10471" y="6704"/>
                    <a:pt x="10461" y="6720"/>
                    <a:pt x="10461" y="6735"/>
                  </a:cubicBezTo>
                  <a:cubicBezTo>
                    <a:pt x="10452" y="6735"/>
                    <a:pt x="10452" y="6766"/>
                    <a:pt x="10461" y="6782"/>
                  </a:cubicBezTo>
                  <a:cubicBezTo>
                    <a:pt x="10489" y="6828"/>
                    <a:pt x="10525" y="6859"/>
                    <a:pt x="10553" y="6875"/>
                  </a:cubicBezTo>
                  <a:cubicBezTo>
                    <a:pt x="10562" y="6875"/>
                    <a:pt x="10571" y="6891"/>
                    <a:pt x="10571" y="6875"/>
                  </a:cubicBezTo>
                  <a:cubicBezTo>
                    <a:pt x="10608" y="6859"/>
                    <a:pt x="10635" y="6859"/>
                    <a:pt x="10663" y="6797"/>
                  </a:cubicBezTo>
                  <a:cubicBezTo>
                    <a:pt x="10672" y="6782"/>
                    <a:pt x="10681" y="6751"/>
                    <a:pt x="10690" y="6735"/>
                  </a:cubicBezTo>
                  <a:cubicBezTo>
                    <a:pt x="10708" y="6704"/>
                    <a:pt x="10745" y="6704"/>
                    <a:pt x="10754" y="6657"/>
                  </a:cubicBezTo>
                  <a:cubicBezTo>
                    <a:pt x="10754" y="6657"/>
                    <a:pt x="10754" y="6657"/>
                    <a:pt x="10763" y="6657"/>
                  </a:cubicBezTo>
                  <a:cubicBezTo>
                    <a:pt x="10763" y="6673"/>
                    <a:pt x="10782" y="6673"/>
                    <a:pt x="10782" y="6689"/>
                  </a:cubicBezTo>
                  <a:cubicBezTo>
                    <a:pt x="10791" y="6720"/>
                    <a:pt x="10782" y="6751"/>
                    <a:pt x="10791" y="6766"/>
                  </a:cubicBezTo>
                  <a:cubicBezTo>
                    <a:pt x="10791" y="6797"/>
                    <a:pt x="10809" y="6828"/>
                    <a:pt x="10809" y="6859"/>
                  </a:cubicBezTo>
                  <a:cubicBezTo>
                    <a:pt x="10809" y="6906"/>
                    <a:pt x="10827" y="6953"/>
                    <a:pt x="10837" y="6999"/>
                  </a:cubicBezTo>
                  <a:cubicBezTo>
                    <a:pt x="10855" y="7030"/>
                    <a:pt x="10864" y="7077"/>
                    <a:pt x="10882" y="7108"/>
                  </a:cubicBezTo>
                  <a:cubicBezTo>
                    <a:pt x="10892" y="7124"/>
                    <a:pt x="10882" y="7139"/>
                    <a:pt x="10882" y="7155"/>
                  </a:cubicBezTo>
                  <a:cubicBezTo>
                    <a:pt x="10882" y="7155"/>
                    <a:pt x="10873" y="7170"/>
                    <a:pt x="10873" y="7186"/>
                  </a:cubicBezTo>
                  <a:cubicBezTo>
                    <a:pt x="10873" y="7186"/>
                    <a:pt x="10873" y="7186"/>
                    <a:pt x="10873" y="7186"/>
                  </a:cubicBezTo>
                  <a:cubicBezTo>
                    <a:pt x="10873" y="7186"/>
                    <a:pt x="10873" y="7186"/>
                    <a:pt x="10873" y="7201"/>
                  </a:cubicBezTo>
                  <a:cubicBezTo>
                    <a:pt x="10882" y="7201"/>
                    <a:pt x="10882" y="7217"/>
                    <a:pt x="10892" y="7217"/>
                  </a:cubicBezTo>
                  <a:cubicBezTo>
                    <a:pt x="10910" y="7310"/>
                    <a:pt x="10919" y="7295"/>
                    <a:pt x="10965" y="7279"/>
                  </a:cubicBezTo>
                  <a:cubicBezTo>
                    <a:pt x="10974" y="7279"/>
                    <a:pt x="10983" y="7264"/>
                    <a:pt x="10983" y="7248"/>
                  </a:cubicBezTo>
                  <a:cubicBezTo>
                    <a:pt x="10983" y="7217"/>
                    <a:pt x="11001" y="7201"/>
                    <a:pt x="11011" y="7186"/>
                  </a:cubicBezTo>
                  <a:cubicBezTo>
                    <a:pt x="11020" y="7186"/>
                    <a:pt x="11029" y="7186"/>
                    <a:pt x="11038" y="7186"/>
                  </a:cubicBezTo>
                  <a:cubicBezTo>
                    <a:pt x="11056" y="7186"/>
                    <a:pt x="11084" y="7186"/>
                    <a:pt x="11093" y="7139"/>
                  </a:cubicBezTo>
                  <a:cubicBezTo>
                    <a:pt x="11129" y="7155"/>
                    <a:pt x="11129" y="7108"/>
                    <a:pt x="11129" y="7062"/>
                  </a:cubicBezTo>
                  <a:cubicBezTo>
                    <a:pt x="11129" y="7062"/>
                    <a:pt x="11129" y="7046"/>
                    <a:pt x="11129" y="7046"/>
                  </a:cubicBezTo>
                  <a:cubicBezTo>
                    <a:pt x="11129" y="7030"/>
                    <a:pt x="11129" y="7015"/>
                    <a:pt x="11111" y="7015"/>
                  </a:cubicBezTo>
                  <a:cubicBezTo>
                    <a:pt x="11111" y="7015"/>
                    <a:pt x="11111" y="7015"/>
                    <a:pt x="11111" y="7015"/>
                  </a:cubicBezTo>
                  <a:cubicBezTo>
                    <a:pt x="11102" y="7015"/>
                    <a:pt x="11102" y="7015"/>
                    <a:pt x="11102" y="7015"/>
                  </a:cubicBezTo>
                  <a:cubicBezTo>
                    <a:pt x="11102" y="6968"/>
                    <a:pt x="11102" y="6922"/>
                    <a:pt x="11111" y="6875"/>
                  </a:cubicBezTo>
                  <a:cubicBezTo>
                    <a:pt x="11111" y="6859"/>
                    <a:pt x="11120" y="6828"/>
                    <a:pt x="11120" y="6813"/>
                  </a:cubicBezTo>
                  <a:cubicBezTo>
                    <a:pt x="11120" y="6766"/>
                    <a:pt x="11129" y="6735"/>
                    <a:pt x="11148" y="6720"/>
                  </a:cubicBezTo>
                  <a:cubicBezTo>
                    <a:pt x="11157" y="6704"/>
                    <a:pt x="11175" y="6689"/>
                    <a:pt x="11184" y="6673"/>
                  </a:cubicBezTo>
                  <a:cubicBezTo>
                    <a:pt x="11203" y="6657"/>
                    <a:pt x="11212" y="6626"/>
                    <a:pt x="11212" y="6595"/>
                  </a:cubicBezTo>
                  <a:cubicBezTo>
                    <a:pt x="11212" y="6580"/>
                    <a:pt x="11212" y="6564"/>
                    <a:pt x="11212" y="6533"/>
                  </a:cubicBezTo>
                  <a:cubicBezTo>
                    <a:pt x="11212" y="6533"/>
                    <a:pt x="11212" y="6518"/>
                    <a:pt x="11203" y="6502"/>
                  </a:cubicBezTo>
                  <a:cubicBezTo>
                    <a:pt x="11184" y="6455"/>
                    <a:pt x="11166" y="6409"/>
                    <a:pt x="11139" y="6393"/>
                  </a:cubicBezTo>
                  <a:cubicBezTo>
                    <a:pt x="11120" y="6378"/>
                    <a:pt x="11111" y="6347"/>
                    <a:pt x="11120" y="6331"/>
                  </a:cubicBezTo>
                  <a:cubicBezTo>
                    <a:pt x="11120" y="6253"/>
                    <a:pt x="11120" y="6176"/>
                    <a:pt x="11120" y="6114"/>
                  </a:cubicBezTo>
                  <a:cubicBezTo>
                    <a:pt x="11120" y="6098"/>
                    <a:pt x="11120" y="6083"/>
                    <a:pt x="11129" y="6067"/>
                  </a:cubicBezTo>
                  <a:cubicBezTo>
                    <a:pt x="11148" y="6005"/>
                    <a:pt x="11175" y="5958"/>
                    <a:pt x="11212" y="5912"/>
                  </a:cubicBezTo>
                  <a:cubicBezTo>
                    <a:pt x="11230" y="5896"/>
                    <a:pt x="11239" y="5865"/>
                    <a:pt x="11258" y="5834"/>
                  </a:cubicBezTo>
                  <a:cubicBezTo>
                    <a:pt x="11285" y="5787"/>
                    <a:pt x="11285" y="5787"/>
                    <a:pt x="11303" y="5710"/>
                  </a:cubicBezTo>
                  <a:cubicBezTo>
                    <a:pt x="11313" y="5694"/>
                    <a:pt x="11313" y="5678"/>
                    <a:pt x="11313" y="5647"/>
                  </a:cubicBezTo>
                  <a:cubicBezTo>
                    <a:pt x="11303" y="5601"/>
                    <a:pt x="11313" y="5539"/>
                    <a:pt x="11322" y="5492"/>
                  </a:cubicBezTo>
                  <a:cubicBezTo>
                    <a:pt x="11331" y="5461"/>
                    <a:pt x="11349" y="5414"/>
                    <a:pt x="11386" y="5430"/>
                  </a:cubicBezTo>
                  <a:cubicBezTo>
                    <a:pt x="11422" y="5414"/>
                    <a:pt x="11459" y="5430"/>
                    <a:pt x="11496" y="5461"/>
                  </a:cubicBezTo>
                  <a:cubicBezTo>
                    <a:pt x="11505" y="5476"/>
                    <a:pt x="11505" y="5508"/>
                    <a:pt x="11496" y="5523"/>
                  </a:cubicBezTo>
                  <a:cubicBezTo>
                    <a:pt x="11486" y="5539"/>
                    <a:pt x="11477" y="5539"/>
                    <a:pt x="11477" y="5570"/>
                  </a:cubicBezTo>
                  <a:cubicBezTo>
                    <a:pt x="11477" y="5585"/>
                    <a:pt x="11468" y="5601"/>
                    <a:pt x="11468" y="5616"/>
                  </a:cubicBezTo>
                  <a:cubicBezTo>
                    <a:pt x="11441" y="5678"/>
                    <a:pt x="11422" y="5756"/>
                    <a:pt x="11386" y="5818"/>
                  </a:cubicBezTo>
                  <a:cubicBezTo>
                    <a:pt x="11377" y="5834"/>
                    <a:pt x="11367" y="5849"/>
                    <a:pt x="11367" y="5865"/>
                  </a:cubicBezTo>
                  <a:cubicBezTo>
                    <a:pt x="11358" y="5896"/>
                    <a:pt x="11349" y="5912"/>
                    <a:pt x="11331" y="5896"/>
                  </a:cubicBezTo>
                  <a:cubicBezTo>
                    <a:pt x="11322" y="5896"/>
                    <a:pt x="11313" y="5912"/>
                    <a:pt x="11313" y="5927"/>
                  </a:cubicBezTo>
                  <a:cubicBezTo>
                    <a:pt x="11322" y="5958"/>
                    <a:pt x="11313" y="5974"/>
                    <a:pt x="11313" y="5989"/>
                  </a:cubicBezTo>
                  <a:cubicBezTo>
                    <a:pt x="11313" y="6005"/>
                    <a:pt x="11313" y="6036"/>
                    <a:pt x="11313" y="6051"/>
                  </a:cubicBezTo>
                  <a:cubicBezTo>
                    <a:pt x="11313" y="6067"/>
                    <a:pt x="11322" y="6083"/>
                    <a:pt x="11322" y="6098"/>
                  </a:cubicBezTo>
                  <a:cubicBezTo>
                    <a:pt x="11331" y="6176"/>
                    <a:pt x="11340" y="6238"/>
                    <a:pt x="11340" y="6316"/>
                  </a:cubicBezTo>
                  <a:cubicBezTo>
                    <a:pt x="11340" y="6331"/>
                    <a:pt x="11340" y="6331"/>
                    <a:pt x="11340" y="6347"/>
                  </a:cubicBezTo>
                  <a:cubicBezTo>
                    <a:pt x="11340" y="6378"/>
                    <a:pt x="11349" y="6393"/>
                    <a:pt x="11358" y="6409"/>
                  </a:cubicBezTo>
                  <a:cubicBezTo>
                    <a:pt x="11367" y="6409"/>
                    <a:pt x="11377" y="6424"/>
                    <a:pt x="11386" y="6424"/>
                  </a:cubicBezTo>
                  <a:cubicBezTo>
                    <a:pt x="11386" y="6424"/>
                    <a:pt x="11386" y="6424"/>
                    <a:pt x="11386" y="6424"/>
                  </a:cubicBezTo>
                  <a:cubicBezTo>
                    <a:pt x="11386" y="6424"/>
                    <a:pt x="11386" y="6424"/>
                    <a:pt x="11386" y="6424"/>
                  </a:cubicBezTo>
                  <a:cubicBezTo>
                    <a:pt x="11395" y="6424"/>
                    <a:pt x="11395" y="6424"/>
                    <a:pt x="11395" y="6424"/>
                  </a:cubicBezTo>
                  <a:cubicBezTo>
                    <a:pt x="11386" y="6424"/>
                    <a:pt x="11386" y="6424"/>
                    <a:pt x="11386" y="6424"/>
                  </a:cubicBezTo>
                  <a:cubicBezTo>
                    <a:pt x="11395" y="6440"/>
                    <a:pt x="11404" y="6440"/>
                    <a:pt x="11404" y="6440"/>
                  </a:cubicBezTo>
                  <a:cubicBezTo>
                    <a:pt x="11422" y="6440"/>
                    <a:pt x="11441" y="6455"/>
                    <a:pt x="11450" y="6487"/>
                  </a:cubicBezTo>
                  <a:cubicBezTo>
                    <a:pt x="11459" y="6502"/>
                    <a:pt x="11468" y="6518"/>
                    <a:pt x="11486" y="6502"/>
                  </a:cubicBezTo>
                  <a:cubicBezTo>
                    <a:pt x="11505" y="6502"/>
                    <a:pt x="11514" y="6487"/>
                    <a:pt x="11532" y="6471"/>
                  </a:cubicBezTo>
                  <a:cubicBezTo>
                    <a:pt x="11578" y="6424"/>
                    <a:pt x="11633" y="6409"/>
                    <a:pt x="11688" y="6409"/>
                  </a:cubicBezTo>
                  <a:cubicBezTo>
                    <a:pt x="11706" y="6409"/>
                    <a:pt x="11724" y="6393"/>
                    <a:pt x="11743" y="6393"/>
                  </a:cubicBezTo>
                  <a:cubicBezTo>
                    <a:pt x="11743" y="6393"/>
                    <a:pt x="11752" y="6393"/>
                    <a:pt x="11752" y="6409"/>
                  </a:cubicBezTo>
                  <a:cubicBezTo>
                    <a:pt x="11761" y="6440"/>
                    <a:pt x="11788" y="6440"/>
                    <a:pt x="11807" y="6455"/>
                  </a:cubicBezTo>
                  <a:cubicBezTo>
                    <a:pt x="11807" y="6455"/>
                    <a:pt x="11807" y="6455"/>
                    <a:pt x="11816" y="6455"/>
                  </a:cubicBezTo>
                  <a:cubicBezTo>
                    <a:pt x="11816" y="6471"/>
                    <a:pt x="11816" y="6471"/>
                    <a:pt x="11816" y="6471"/>
                  </a:cubicBezTo>
                  <a:cubicBezTo>
                    <a:pt x="11807" y="6487"/>
                    <a:pt x="11798" y="6487"/>
                    <a:pt x="11788" y="6502"/>
                  </a:cubicBezTo>
                  <a:cubicBezTo>
                    <a:pt x="11770" y="6518"/>
                    <a:pt x="11752" y="6518"/>
                    <a:pt x="11752" y="6549"/>
                  </a:cubicBezTo>
                  <a:cubicBezTo>
                    <a:pt x="11734" y="6595"/>
                    <a:pt x="11706" y="6595"/>
                    <a:pt x="11679" y="6580"/>
                  </a:cubicBezTo>
                  <a:cubicBezTo>
                    <a:pt x="11660" y="6564"/>
                    <a:pt x="11642" y="6564"/>
                    <a:pt x="11624" y="6549"/>
                  </a:cubicBezTo>
                  <a:cubicBezTo>
                    <a:pt x="11615" y="6549"/>
                    <a:pt x="11605" y="6549"/>
                    <a:pt x="11605" y="6549"/>
                  </a:cubicBezTo>
                  <a:cubicBezTo>
                    <a:pt x="11578" y="6564"/>
                    <a:pt x="11551" y="6580"/>
                    <a:pt x="11523" y="6595"/>
                  </a:cubicBezTo>
                  <a:cubicBezTo>
                    <a:pt x="11505" y="6611"/>
                    <a:pt x="11486" y="6642"/>
                    <a:pt x="11477" y="6689"/>
                  </a:cubicBezTo>
                  <a:cubicBezTo>
                    <a:pt x="11477" y="6720"/>
                    <a:pt x="11468" y="6735"/>
                    <a:pt x="11459" y="6735"/>
                  </a:cubicBezTo>
                  <a:cubicBezTo>
                    <a:pt x="11450" y="6751"/>
                    <a:pt x="11432" y="6751"/>
                    <a:pt x="11422" y="6751"/>
                  </a:cubicBezTo>
                  <a:cubicBezTo>
                    <a:pt x="11404" y="6766"/>
                    <a:pt x="11404" y="6782"/>
                    <a:pt x="11413" y="6828"/>
                  </a:cubicBezTo>
                  <a:cubicBezTo>
                    <a:pt x="11413" y="6828"/>
                    <a:pt x="11422" y="6828"/>
                    <a:pt x="11422" y="6828"/>
                  </a:cubicBezTo>
                  <a:cubicBezTo>
                    <a:pt x="11441" y="6828"/>
                    <a:pt x="11459" y="6813"/>
                    <a:pt x="11477" y="6782"/>
                  </a:cubicBezTo>
                  <a:cubicBezTo>
                    <a:pt x="11486" y="6766"/>
                    <a:pt x="11486" y="6766"/>
                    <a:pt x="11505" y="6782"/>
                  </a:cubicBezTo>
                  <a:cubicBezTo>
                    <a:pt x="11514" y="6797"/>
                    <a:pt x="11523" y="6813"/>
                    <a:pt x="11532" y="6813"/>
                  </a:cubicBezTo>
                  <a:cubicBezTo>
                    <a:pt x="11532" y="6828"/>
                    <a:pt x="11541" y="6828"/>
                    <a:pt x="11541" y="6844"/>
                  </a:cubicBezTo>
                  <a:cubicBezTo>
                    <a:pt x="11541" y="6875"/>
                    <a:pt x="11541" y="6922"/>
                    <a:pt x="11541" y="6953"/>
                  </a:cubicBezTo>
                  <a:cubicBezTo>
                    <a:pt x="11541" y="6968"/>
                    <a:pt x="11532" y="6984"/>
                    <a:pt x="11523" y="6999"/>
                  </a:cubicBezTo>
                  <a:cubicBezTo>
                    <a:pt x="11514" y="6999"/>
                    <a:pt x="11505" y="6984"/>
                    <a:pt x="11505" y="6984"/>
                  </a:cubicBezTo>
                  <a:cubicBezTo>
                    <a:pt x="11486" y="6968"/>
                    <a:pt x="11477" y="6937"/>
                    <a:pt x="11468" y="6922"/>
                  </a:cubicBezTo>
                  <a:cubicBezTo>
                    <a:pt x="11459" y="6906"/>
                    <a:pt x="11450" y="6891"/>
                    <a:pt x="11432" y="6906"/>
                  </a:cubicBezTo>
                  <a:cubicBezTo>
                    <a:pt x="11413" y="6922"/>
                    <a:pt x="11395" y="6937"/>
                    <a:pt x="11386" y="6968"/>
                  </a:cubicBezTo>
                  <a:cubicBezTo>
                    <a:pt x="11386" y="6999"/>
                    <a:pt x="11377" y="7030"/>
                    <a:pt x="11377" y="7046"/>
                  </a:cubicBezTo>
                  <a:cubicBezTo>
                    <a:pt x="11367" y="7077"/>
                    <a:pt x="11367" y="7124"/>
                    <a:pt x="11367" y="7155"/>
                  </a:cubicBezTo>
                  <a:cubicBezTo>
                    <a:pt x="11377" y="7201"/>
                    <a:pt x="11377" y="7248"/>
                    <a:pt x="11377" y="7295"/>
                  </a:cubicBezTo>
                  <a:cubicBezTo>
                    <a:pt x="11386" y="7295"/>
                    <a:pt x="11377" y="7310"/>
                    <a:pt x="11377" y="7310"/>
                  </a:cubicBezTo>
                  <a:cubicBezTo>
                    <a:pt x="11358" y="7326"/>
                    <a:pt x="11349" y="7326"/>
                    <a:pt x="11340" y="7341"/>
                  </a:cubicBezTo>
                  <a:cubicBezTo>
                    <a:pt x="11322" y="7341"/>
                    <a:pt x="11313" y="7357"/>
                    <a:pt x="11313" y="7388"/>
                  </a:cubicBezTo>
                  <a:cubicBezTo>
                    <a:pt x="11313" y="7434"/>
                    <a:pt x="11258" y="7434"/>
                    <a:pt x="11248" y="7403"/>
                  </a:cubicBezTo>
                  <a:cubicBezTo>
                    <a:pt x="11248" y="7403"/>
                    <a:pt x="11239" y="7388"/>
                    <a:pt x="11239" y="7388"/>
                  </a:cubicBezTo>
                  <a:cubicBezTo>
                    <a:pt x="11230" y="7357"/>
                    <a:pt x="11221" y="7357"/>
                    <a:pt x="11212" y="7357"/>
                  </a:cubicBezTo>
                  <a:cubicBezTo>
                    <a:pt x="11184" y="7357"/>
                    <a:pt x="11157" y="7372"/>
                    <a:pt x="11129" y="7388"/>
                  </a:cubicBezTo>
                  <a:cubicBezTo>
                    <a:pt x="11102" y="7419"/>
                    <a:pt x="11065" y="7466"/>
                    <a:pt x="11038" y="7481"/>
                  </a:cubicBezTo>
                  <a:cubicBezTo>
                    <a:pt x="11020" y="7497"/>
                    <a:pt x="11020" y="7512"/>
                    <a:pt x="11001" y="7528"/>
                  </a:cubicBezTo>
                  <a:cubicBezTo>
                    <a:pt x="11001" y="7543"/>
                    <a:pt x="10983" y="7543"/>
                    <a:pt x="10983" y="7528"/>
                  </a:cubicBezTo>
                  <a:cubicBezTo>
                    <a:pt x="10974" y="7512"/>
                    <a:pt x="10956" y="7497"/>
                    <a:pt x="10946" y="7466"/>
                  </a:cubicBezTo>
                  <a:cubicBezTo>
                    <a:pt x="10946" y="7450"/>
                    <a:pt x="10946" y="7434"/>
                    <a:pt x="10946" y="7419"/>
                  </a:cubicBezTo>
                  <a:cubicBezTo>
                    <a:pt x="10946" y="7419"/>
                    <a:pt x="10928" y="7403"/>
                    <a:pt x="10928" y="7419"/>
                  </a:cubicBezTo>
                  <a:cubicBezTo>
                    <a:pt x="10910" y="7434"/>
                    <a:pt x="10901" y="7450"/>
                    <a:pt x="10882" y="7450"/>
                  </a:cubicBezTo>
                  <a:cubicBezTo>
                    <a:pt x="10864" y="7450"/>
                    <a:pt x="10837" y="7481"/>
                    <a:pt x="10818" y="7497"/>
                  </a:cubicBezTo>
                  <a:cubicBezTo>
                    <a:pt x="10818" y="7497"/>
                    <a:pt x="10809" y="7497"/>
                    <a:pt x="10809" y="7497"/>
                  </a:cubicBezTo>
                  <a:cubicBezTo>
                    <a:pt x="10800" y="7481"/>
                    <a:pt x="10791" y="7466"/>
                    <a:pt x="10773" y="7450"/>
                  </a:cubicBezTo>
                  <a:cubicBezTo>
                    <a:pt x="10763" y="7450"/>
                    <a:pt x="10745" y="7450"/>
                    <a:pt x="10736" y="7434"/>
                  </a:cubicBezTo>
                  <a:cubicBezTo>
                    <a:pt x="10727" y="7419"/>
                    <a:pt x="10727" y="7388"/>
                    <a:pt x="10718" y="7372"/>
                  </a:cubicBezTo>
                  <a:cubicBezTo>
                    <a:pt x="10718" y="7372"/>
                    <a:pt x="10727" y="7357"/>
                    <a:pt x="10727" y="7357"/>
                  </a:cubicBezTo>
                  <a:cubicBezTo>
                    <a:pt x="10727" y="7341"/>
                    <a:pt x="10727" y="7341"/>
                    <a:pt x="10736" y="7341"/>
                  </a:cubicBezTo>
                  <a:cubicBezTo>
                    <a:pt x="10754" y="7357"/>
                    <a:pt x="10773" y="7372"/>
                    <a:pt x="10800" y="7403"/>
                  </a:cubicBezTo>
                  <a:cubicBezTo>
                    <a:pt x="10818" y="7434"/>
                    <a:pt x="10846" y="7419"/>
                    <a:pt x="10855" y="7372"/>
                  </a:cubicBezTo>
                  <a:cubicBezTo>
                    <a:pt x="10873" y="7310"/>
                    <a:pt x="10882" y="7264"/>
                    <a:pt x="10873" y="7201"/>
                  </a:cubicBezTo>
                  <a:cubicBezTo>
                    <a:pt x="10873" y="7186"/>
                    <a:pt x="10873" y="7186"/>
                    <a:pt x="10873" y="7186"/>
                  </a:cubicBezTo>
                  <a:cubicBezTo>
                    <a:pt x="10873" y="7186"/>
                    <a:pt x="10873" y="7186"/>
                    <a:pt x="10873" y="7186"/>
                  </a:cubicBezTo>
                  <a:cubicBezTo>
                    <a:pt x="10846" y="7186"/>
                    <a:pt x="10827" y="7201"/>
                    <a:pt x="10809" y="7232"/>
                  </a:cubicBezTo>
                  <a:cubicBezTo>
                    <a:pt x="10800" y="7248"/>
                    <a:pt x="10800" y="7279"/>
                    <a:pt x="10800" y="7295"/>
                  </a:cubicBezTo>
                  <a:cubicBezTo>
                    <a:pt x="10809" y="7310"/>
                    <a:pt x="10818" y="7310"/>
                    <a:pt x="10818" y="7341"/>
                  </a:cubicBezTo>
                  <a:cubicBezTo>
                    <a:pt x="10818" y="7341"/>
                    <a:pt x="10818" y="7357"/>
                    <a:pt x="10818" y="7357"/>
                  </a:cubicBezTo>
                  <a:cubicBezTo>
                    <a:pt x="10818" y="7357"/>
                    <a:pt x="10809" y="7357"/>
                    <a:pt x="10800" y="7357"/>
                  </a:cubicBezTo>
                  <a:cubicBezTo>
                    <a:pt x="10800" y="7357"/>
                    <a:pt x="10800" y="7357"/>
                    <a:pt x="10800" y="7341"/>
                  </a:cubicBezTo>
                  <a:cubicBezTo>
                    <a:pt x="10782" y="7326"/>
                    <a:pt x="10773" y="7279"/>
                    <a:pt x="10745" y="7264"/>
                  </a:cubicBezTo>
                  <a:cubicBezTo>
                    <a:pt x="10745" y="7264"/>
                    <a:pt x="10745" y="7248"/>
                    <a:pt x="10745" y="7232"/>
                  </a:cubicBezTo>
                  <a:cubicBezTo>
                    <a:pt x="10754" y="7201"/>
                    <a:pt x="10763" y="7170"/>
                    <a:pt x="10782" y="7170"/>
                  </a:cubicBezTo>
                  <a:cubicBezTo>
                    <a:pt x="10782" y="7155"/>
                    <a:pt x="10782" y="7155"/>
                    <a:pt x="10782" y="7139"/>
                  </a:cubicBezTo>
                  <a:cubicBezTo>
                    <a:pt x="10782" y="7139"/>
                    <a:pt x="10773" y="7139"/>
                    <a:pt x="10773" y="7124"/>
                  </a:cubicBezTo>
                  <a:cubicBezTo>
                    <a:pt x="10745" y="7108"/>
                    <a:pt x="10745" y="7077"/>
                    <a:pt x="10754" y="7030"/>
                  </a:cubicBezTo>
                  <a:cubicBezTo>
                    <a:pt x="10754" y="6999"/>
                    <a:pt x="10763" y="6984"/>
                    <a:pt x="10763" y="6968"/>
                  </a:cubicBezTo>
                  <a:cubicBezTo>
                    <a:pt x="10754" y="6953"/>
                    <a:pt x="10754" y="6937"/>
                    <a:pt x="10745" y="6937"/>
                  </a:cubicBezTo>
                  <a:cubicBezTo>
                    <a:pt x="10736" y="6937"/>
                    <a:pt x="10736" y="6937"/>
                    <a:pt x="10727" y="6937"/>
                  </a:cubicBezTo>
                  <a:cubicBezTo>
                    <a:pt x="10699" y="6968"/>
                    <a:pt x="10681" y="7030"/>
                    <a:pt x="10644" y="7046"/>
                  </a:cubicBezTo>
                  <a:cubicBezTo>
                    <a:pt x="10635" y="7046"/>
                    <a:pt x="10635" y="7062"/>
                    <a:pt x="10635" y="7062"/>
                  </a:cubicBezTo>
                  <a:cubicBezTo>
                    <a:pt x="10635" y="7124"/>
                    <a:pt x="10617" y="7170"/>
                    <a:pt x="10626" y="7217"/>
                  </a:cubicBezTo>
                  <a:cubicBezTo>
                    <a:pt x="10626" y="7232"/>
                    <a:pt x="10626" y="7232"/>
                    <a:pt x="10626" y="7248"/>
                  </a:cubicBezTo>
                  <a:cubicBezTo>
                    <a:pt x="10617" y="7264"/>
                    <a:pt x="10626" y="7279"/>
                    <a:pt x="10626" y="7295"/>
                  </a:cubicBezTo>
                  <a:cubicBezTo>
                    <a:pt x="10635" y="7310"/>
                    <a:pt x="10644" y="7310"/>
                    <a:pt x="10644" y="7326"/>
                  </a:cubicBezTo>
                  <a:cubicBezTo>
                    <a:pt x="10654" y="7388"/>
                    <a:pt x="10663" y="7434"/>
                    <a:pt x="10663" y="7497"/>
                  </a:cubicBezTo>
                  <a:cubicBezTo>
                    <a:pt x="10663" y="7528"/>
                    <a:pt x="10644" y="7574"/>
                    <a:pt x="10626" y="7574"/>
                  </a:cubicBezTo>
                  <a:cubicBezTo>
                    <a:pt x="10599" y="7559"/>
                    <a:pt x="10580" y="7559"/>
                    <a:pt x="10562" y="7574"/>
                  </a:cubicBezTo>
                  <a:cubicBezTo>
                    <a:pt x="10544" y="7590"/>
                    <a:pt x="10525" y="7605"/>
                    <a:pt x="10507" y="7605"/>
                  </a:cubicBezTo>
                  <a:cubicBezTo>
                    <a:pt x="10489" y="7621"/>
                    <a:pt x="10471" y="7636"/>
                    <a:pt x="10443" y="7668"/>
                  </a:cubicBezTo>
                  <a:cubicBezTo>
                    <a:pt x="10425" y="7683"/>
                    <a:pt x="10416" y="7699"/>
                    <a:pt x="10406" y="7745"/>
                  </a:cubicBezTo>
                  <a:cubicBezTo>
                    <a:pt x="10388" y="7870"/>
                    <a:pt x="10388" y="7870"/>
                    <a:pt x="10324" y="7932"/>
                  </a:cubicBezTo>
                  <a:cubicBezTo>
                    <a:pt x="10315" y="7947"/>
                    <a:pt x="10297" y="7963"/>
                    <a:pt x="10287" y="7978"/>
                  </a:cubicBezTo>
                  <a:cubicBezTo>
                    <a:pt x="10278" y="7978"/>
                    <a:pt x="10278" y="7994"/>
                    <a:pt x="10269" y="8009"/>
                  </a:cubicBezTo>
                  <a:cubicBezTo>
                    <a:pt x="10269" y="8025"/>
                    <a:pt x="10269" y="8040"/>
                    <a:pt x="10260" y="8056"/>
                  </a:cubicBezTo>
                  <a:cubicBezTo>
                    <a:pt x="10260" y="8087"/>
                    <a:pt x="10251" y="8103"/>
                    <a:pt x="10233" y="8118"/>
                  </a:cubicBezTo>
                  <a:cubicBezTo>
                    <a:pt x="10223" y="8118"/>
                    <a:pt x="10214" y="8118"/>
                    <a:pt x="10205" y="8134"/>
                  </a:cubicBezTo>
                  <a:cubicBezTo>
                    <a:pt x="10196" y="8134"/>
                    <a:pt x="10187" y="8149"/>
                    <a:pt x="10178" y="8165"/>
                  </a:cubicBezTo>
                  <a:cubicBezTo>
                    <a:pt x="10168" y="8196"/>
                    <a:pt x="10150" y="8196"/>
                    <a:pt x="10141" y="8196"/>
                  </a:cubicBezTo>
                  <a:cubicBezTo>
                    <a:pt x="10123" y="8196"/>
                    <a:pt x="10114" y="8180"/>
                    <a:pt x="10104" y="8165"/>
                  </a:cubicBezTo>
                  <a:cubicBezTo>
                    <a:pt x="10095" y="8165"/>
                    <a:pt x="10086" y="8165"/>
                    <a:pt x="10077" y="8165"/>
                  </a:cubicBezTo>
                  <a:cubicBezTo>
                    <a:pt x="10077" y="8165"/>
                    <a:pt x="10059" y="8180"/>
                    <a:pt x="10068" y="8180"/>
                  </a:cubicBezTo>
                  <a:cubicBezTo>
                    <a:pt x="10068" y="8211"/>
                    <a:pt x="10068" y="8243"/>
                    <a:pt x="10077" y="8258"/>
                  </a:cubicBezTo>
                  <a:cubicBezTo>
                    <a:pt x="10077" y="8289"/>
                    <a:pt x="10068" y="8305"/>
                    <a:pt x="10059" y="8305"/>
                  </a:cubicBezTo>
                  <a:cubicBezTo>
                    <a:pt x="10040" y="8305"/>
                    <a:pt x="10022" y="8305"/>
                    <a:pt x="10004" y="8289"/>
                  </a:cubicBezTo>
                  <a:cubicBezTo>
                    <a:pt x="9995" y="8274"/>
                    <a:pt x="9985" y="8274"/>
                    <a:pt x="9967" y="8274"/>
                  </a:cubicBezTo>
                  <a:cubicBezTo>
                    <a:pt x="9949" y="8289"/>
                    <a:pt x="9931" y="8305"/>
                    <a:pt x="9912" y="8305"/>
                  </a:cubicBezTo>
                  <a:cubicBezTo>
                    <a:pt x="9903" y="8320"/>
                    <a:pt x="9894" y="8336"/>
                    <a:pt x="9903" y="8336"/>
                  </a:cubicBezTo>
                  <a:cubicBezTo>
                    <a:pt x="9903" y="8382"/>
                    <a:pt x="9903" y="8429"/>
                    <a:pt x="9940" y="8429"/>
                  </a:cubicBezTo>
                  <a:cubicBezTo>
                    <a:pt x="9958" y="8445"/>
                    <a:pt x="9976" y="8460"/>
                    <a:pt x="9985" y="8460"/>
                  </a:cubicBezTo>
                  <a:cubicBezTo>
                    <a:pt x="10013" y="8476"/>
                    <a:pt x="10031" y="8507"/>
                    <a:pt x="10040" y="8538"/>
                  </a:cubicBezTo>
                  <a:cubicBezTo>
                    <a:pt x="10049" y="8584"/>
                    <a:pt x="10059" y="8615"/>
                    <a:pt x="10086" y="8631"/>
                  </a:cubicBezTo>
                  <a:cubicBezTo>
                    <a:pt x="10095" y="8647"/>
                    <a:pt x="10104" y="8678"/>
                    <a:pt x="10104" y="8709"/>
                  </a:cubicBezTo>
                  <a:cubicBezTo>
                    <a:pt x="10104" y="8771"/>
                    <a:pt x="10095" y="8849"/>
                    <a:pt x="10095" y="8926"/>
                  </a:cubicBezTo>
                  <a:cubicBezTo>
                    <a:pt x="10095" y="8942"/>
                    <a:pt x="10086" y="8973"/>
                    <a:pt x="10086" y="9004"/>
                  </a:cubicBezTo>
                  <a:cubicBezTo>
                    <a:pt x="10077" y="9019"/>
                    <a:pt x="10059" y="9051"/>
                    <a:pt x="10040" y="9035"/>
                  </a:cubicBezTo>
                  <a:cubicBezTo>
                    <a:pt x="10013" y="9019"/>
                    <a:pt x="9985" y="9035"/>
                    <a:pt x="9958" y="9019"/>
                  </a:cubicBezTo>
                  <a:cubicBezTo>
                    <a:pt x="9949" y="9019"/>
                    <a:pt x="9940" y="9004"/>
                    <a:pt x="9940" y="9019"/>
                  </a:cubicBezTo>
                  <a:cubicBezTo>
                    <a:pt x="9912" y="9035"/>
                    <a:pt x="9885" y="9019"/>
                    <a:pt x="9857" y="9019"/>
                  </a:cubicBezTo>
                  <a:cubicBezTo>
                    <a:pt x="9830" y="9004"/>
                    <a:pt x="9802" y="8988"/>
                    <a:pt x="9775" y="9004"/>
                  </a:cubicBezTo>
                  <a:cubicBezTo>
                    <a:pt x="9766" y="9004"/>
                    <a:pt x="9757" y="9004"/>
                    <a:pt x="9747" y="9004"/>
                  </a:cubicBezTo>
                  <a:cubicBezTo>
                    <a:pt x="9711" y="8973"/>
                    <a:pt x="9683" y="8973"/>
                    <a:pt x="9665" y="9035"/>
                  </a:cubicBezTo>
                  <a:cubicBezTo>
                    <a:pt x="9656" y="9035"/>
                    <a:pt x="9647" y="9035"/>
                    <a:pt x="9638" y="9051"/>
                  </a:cubicBezTo>
                  <a:cubicBezTo>
                    <a:pt x="9638" y="9051"/>
                    <a:pt x="9628" y="9051"/>
                    <a:pt x="9628" y="9051"/>
                  </a:cubicBezTo>
                  <a:cubicBezTo>
                    <a:pt x="9619" y="9066"/>
                    <a:pt x="9610" y="9082"/>
                    <a:pt x="9610" y="9097"/>
                  </a:cubicBezTo>
                  <a:cubicBezTo>
                    <a:pt x="9628" y="9144"/>
                    <a:pt x="9638" y="9190"/>
                    <a:pt x="9628" y="9237"/>
                  </a:cubicBezTo>
                  <a:cubicBezTo>
                    <a:pt x="9628" y="9253"/>
                    <a:pt x="9628" y="9253"/>
                    <a:pt x="9628" y="9253"/>
                  </a:cubicBezTo>
                  <a:cubicBezTo>
                    <a:pt x="9647" y="9361"/>
                    <a:pt x="9628" y="9455"/>
                    <a:pt x="9610" y="9548"/>
                  </a:cubicBezTo>
                  <a:cubicBezTo>
                    <a:pt x="9601" y="9563"/>
                    <a:pt x="9592" y="9594"/>
                    <a:pt x="9592" y="9626"/>
                  </a:cubicBezTo>
                  <a:cubicBezTo>
                    <a:pt x="9583" y="9641"/>
                    <a:pt x="9583" y="9657"/>
                    <a:pt x="9592" y="9672"/>
                  </a:cubicBezTo>
                  <a:cubicBezTo>
                    <a:pt x="9619" y="9719"/>
                    <a:pt x="9628" y="9765"/>
                    <a:pt x="9619" y="9828"/>
                  </a:cubicBezTo>
                  <a:cubicBezTo>
                    <a:pt x="9619" y="9843"/>
                    <a:pt x="9619" y="9859"/>
                    <a:pt x="9628" y="9859"/>
                  </a:cubicBezTo>
                  <a:cubicBezTo>
                    <a:pt x="9628" y="9874"/>
                    <a:pt x="9628" y="9874"/>
                    <a:pt x="9628" y="9890"/>
                  </a:cubicBezTo>
                  <a:cubicBezTo>
                    <a:pt x="9656" y="9890"/>
                    <a:pt x="9674" y="9905"/>
                    <a:pt x="9693" y="9905"/>
                  </a:cubicBezTo>
                  <a:cubicBezTo>
                    <a:pt x="9702" y="9890"/>
                    <a:pt x="9720" y="9890"/>
                    <a:pt x="9729" y="9890"/>
                  </a:cubicBezTo>
                  <a:cubicBezTo>
                    <a:pt x="9738" y="9890"/>
                    <a:pt x="9757" y="9905"/>
                    <a:pt x="9757" y="9921"/>
                  </a:cubicBezTo>
                  <a:cubicBezTo>
                    <a:pt x="9775" y="9952"/>
                    <a:pt x="9784" y="9983"/>
                    <a:pt x="9793" y="9998"/>
                  </a:cubicBezTo>
                  <a:cubicBezTo>
                    <a:pt x="9802" y="10030"/>
                    <a:pt x="9830" y="10030"/>
                    <a:pt x="9839" y="10014"/>
                  </a:cubicBezTo>
                  <a:cubicBezTo>
                    <a:pt x="9857" y="10014"/>
                    <a:pt x="9866" y="9998"/>
                    <a:pt x="9876" y="9983"/>
                  </a:cubicBezTo>
                  <a:cubicBezTo>
                    <a:pt x="9903" y="9952"/>
                    <a:pt x="9931" y="9936"/>
                    <a:pt x="9967" y="9952"/>
                  </a:cubicBezTo>
                  <a:cubicBezTo>
                    <a:pt x="9985" y="9952"/>
                    <a:pt x="10013" y="9936"/>
                    <a:pt x="10040" y="9936"/>
                  </a:cubicBezTo>
                  <a:cubicBezTo>
                    <a:pt x="10049" y="9936"/>
                    <a:pt x="10068" y="9921"/>
                    <a:pt x="10068" y="9905"/>
                  </a:cubicBezTo>
                  <a:cubicBezTo>
                    <a:pt x="10077" y="9890"/>
                    <a:pt x="10095" y="9874"/>
                    <a:pt x="10104" y="9859"/>
                  </a:cubicBezTo>
                  <a:cubicBezTo>
                    <a:pt x="10123" y="9859"/>
                    <a:pt x="10132" y="9828"/>
                    <a:pt x="10141" y="9812"/>
                  </a:cubicBezTo>
                  <a:cubicBezTo>
                    <a:pt x="10150" y="9765"/>
                    <a:pt x="10159" y="9734"/>
                    <a:pt x="10178" y="9703"/>
                  </a:cubicBezTo>
                  <a:cubicBezTo>
                    <a:pt x="10187" y="9688"/>
                    <a:pt x="10187" y="9672"/>
                    <a:pt x="10187" y="9657"/>
                  </a:cubicBezTo>
                  <a:cubicBezTo>
                    <a:pt x="10150" y="9594"/>
                    <a:pt x="10168" y="9532"/>
                    <a:pt x="10196" y="9486"/>
                  </a:cubicBezTo>
                  <a:cubicBezTo>
                    <a:pt x="10205" y="9470"/>
                    <a:pt x="10214" y="9455"/>
                    <a:pt x="10214" y="9439"/>
                  </a:cubicBezTo>
                  <a:cubicBezTo>
                    <a:pt x="10242" y="9408"/>
                    <a:pt x="10260" y="9361"/>
                    <a:pt x="10297" y="9361"/>
                  </a:cubicBezTo>
                  <a:cubicBezTo>
                    <a:pt x="10324" y="9330"/>
                    <a:pt x="10352" y="9284"/>
                    <a:pt x="10361" y="9206"/>
                  </a:cubicBezTo>
                  <a:cubicBezTo>
                    <a:pt x="10361" y="9190"/>
                    <a:pt x="10361" y="9159"/>
                    <a:pt x="10361" y="9128"/>
                  </a:cubicBezTo>
                  <a:cubicBezTo>
                    <a:pt x="10361" y="9113"/>
                    <a:pt x="10361" y="9113"/>
                    <a:pt x="10370" y="9097"/>
                  </a:cubicBezTo>
                  <a:cubicBezTo>
                    <a:pt x="10370" y="9066"/>
                    <a:pt x="10397" y="9035"/>
                    <a:pt x="10416" y="9035"/>
                  </a:cubicBezTo>
                  <a:cubicBezTo>
                    <a:pt x="10452" y="9051"/>
                    <a:pt x="10489" y="9051"/>
                    <a:pt x="10525" y="9082"/>
                  </a:cubicBezTo>
                  <a:cubicBezTo>
                    <a:pt x="10535" y="9097"/>
                    <a:pt x="10553" y="9097"/>
                    <a:pt x="10562" y="9082"/>
                  </a:cubicBezTo>
                  <a:cubicBezTo>
                    <a:pt x="10589" y="9035"/>
                    <a:pt x="10608" y="9004"/>
                    <a:pt x="10644" y="8988"/>
                  </a:cubicBezTo>
                  <a:cubicBezTo>
                    <a:pt x="10654" y="8973"/>
                    <a:pt x="10663" y="8957"/>
                    <a:pt x="10663" y="8942"/>
                  </a:cubicBezTo>
                  <a:cubicBezTo>
                    <a:pt x="10681" y="8911"/>
                    <a:pt x="10708" y="8911"/>
                    <a:pt x="10736" y="8926"/>
                  </a:cubicBezTo>
                  <a:cubicBezTo>
                    <a:pt x="10754" y="8942"/>
                    <a:pt x="10773" y="8957"/>
                    <a:pt x="10782" y="9004"/>
                  </a:cubicBezTo>
                  <a:cubicBezTo>
                    <a:pt x="10791" y="9035"/>
                    <a:pt x="10800" y="9066"/>
                    <a:pt x="10809" y="9097"/>
                  </a:cubicBezTo>
                  <a:cubicBezTo>
                    <a:pt x="10846" y="9144"/>
                    <a:pt x="10882" y="9206"/>
                    <a:pt x="10910" y="9253"/>
                  </a:cubicBezTo>
                  <a:cubicBezTo>
                    <a:pt x="10928" y="9299"/>
                    <a:pt x="10956" y="9330"/>
                    <a:pt x="10992" y="9346"/>
                  </a:cubicBezTo>
                  <a:cubicBezTo>
                    <a:pt x="11029" y="9361"/>
                    <a:pt x="11047" y="9408"/>
                    <a:pt x="11084" y="9439"/>
                  </a:cubicBezTo>
                  <a:cubicBezTo>
                    <a:pt x="11093" y="9470"/>
                    <a:pt x="11111" y="9501"/>
                    <a:pt x="11129" y="9517"/>
                  </a:cubicBezTo>
                  <a:cubicBezTo>
                    <a:pt x="11139" y="9517"/>
                    <a:pt x="11139" y="9532"/>
                    <a:pt x="11148" y="9532"/>
                  </a:cubicBezTo>
                  <a:cubicBezTo>
                    <a:pt x="11157" y="9579"/>
                    <a:pt x="11157" y="9610"/>
                    <a:pt x="11166" y="9641"/>
                  </a:cubicBezTo>
                  <a:cubicBezTo>
                    <a:pt x="11166" y="9641"/>
                    <a:pt x="11166" y="9657"/>
                    <a:pt x="11166" y="9672"/>
                  </a:cubicBezTo>
                  <a:cubicBezTo>
                    <a:pt x="11157" y="9703"/>
                    <a:pt x="11157" y="9734"/>
                    <a:pt x="11120" y="9750"/>
                  </a:cubicBezTo>
                  <a:cubicBezTo>
                    <a:pt x="11075" y="9765"/>
                    <a:pt x="11029" y="9781"/>
                    <a:pt x="10983" y="9765"/>
                  </a:cubicBezTo>
                  <a:cubicBezTo>
                    <a:pt x="10974" y="9765"/>
                    <a:pt x="10965" y="9781"/>
                    <a:pt x="10956" y="9781"/>
                  </a:cubicBezTo>
                  <a:cubicBezTo>
                    <a:pt x="10956" y="9781"/>
                    <a:pt x="10946" y="9796"/>
                    <a:pt x="10946" y="9796"/>
                  </a:cubicBezTo>
                  <a:cubicBezTo>
                    <a:pt x="10946" y="9812"/>
                    <a:pt x="10946" y="9828"/>
                    <a:pt x="10956" y="9828"/>
                  </a:cubicBezTo>
                  <a:cubicBezTo>
                    <a:pt x="10965" y="9843"/>
                    <a:pt x="10983" y="9859"/>
                    <a:pt x="11001" y="9874"/>
                  </a:cubicBezTo>
                  <a:cubicBezTo>
                    <a:pt x="11029" y="9905"/>
                    <a:pt x="11065" y="9936"/>
                    <a:pt x="11102" y="9967"/>
                  </a:cubicBezTo>
                  <a:cubicBezTo>
                    <a:pt x="11102" y="9967"/>
                    <a:pt x="11120" y="9952"/>
                    <a:pt x="11120" y="9952"/>
                  </a:cubicBezTo>
                  <a:cubicBezTo>
                    <a:pt x="11120" y="9936"/>
                    <a:pt x="11129" y="9921"/>
                    <a:pt x="11129" y="9905"/>
                  </a:cubicBezTo>
                  <a:cubicBezTo>
                    <a:pt x="11129" y="9890"/>
                    <a:pt x="11120" y="9874"/>
                    <a:pt x="11120" y="9859"/>
                  </a:cubicBezTo>
                  <a:cubicBezTo>
                    <a:pt x="11120" y="9828"/>
                    <a:pt x="11139" y="9796"/>
                    <a:pt x="11157" y="9812"/>
                  </a:cubicBezTo>
                  <a:cubicBezTo>
                    <a:pt x="11175" y="9812"/>
                    <a:pt x="11184" y="9796"/>
                    <a:pt x="11194" y="9765"/>
                  </a:cubicBezTo>
                  <a:cubicBezTo>
                    <a:pt x="11203" y="9734"/>
                    <a:pt x="11221" y="9688"/>
                    <a:pt x="11230" y="9657"/>
                  </a:cubicBezTo>
                  <a:cubicBezTo>
                    <a:pt x="11239" y="9626"/>
                    <a:pt x="11239" y="9594"/>
                    <a:pt x="11230" y="9579"/>
                  </a:cubicBezTo>
                  <a:cubicBezTo>
                    <a:pt x="11221" y="9563"/>
                    <a:pt x="11221" y="9548"/>
                    <a:pt x="11212" y="9548"/>
                  </a:cubicBezTo>
                  <a:cubicBezTo>
                    <a:pt x="11212" y="9517"/>
                    <a:pt x="11212" y="9501"/>
                    <a:pt x="11221" y="9486"/>
                  </a:cubicBezTo>
                  <a:cubicBezTo>
                    <a:pt x="11221" y="9455"/>
                    <a:pt x="11239" y="9455"/>
                    <a:pt x="11258" y="9470"/>
                  </a:cubicBezTo>
                  <a:cubicBezTo>
                    <a:pt x="11267" y="9470"/>
                    <a:pt x="11285" y="9501"/>
                    <a:pt x="11294" y="9517"/>
                  </a:cubicBezTo>
                  <a:cubicBezTo>
                    <a:pt x="11294" y="9517"/>
                    <a:pt x="11303" y="9517"/>
                    <a:pt x="11303" y="9501"/>
                  </a:cubicBezTo>
                  <a:cubicBezTo>
                    <a:pt x="11322" y="9486"/>
                    <a:pt x="11313" y="9439"/>
                    <a:pt x="11303" y="9439"/>
                  </a:cubicBezTo>
                  <a:cubicBezTo>
                    <a:pt x="11267" y="9392"/>
                    <a:pt x="11230" y="9330"/>
                    <a:pt x="11184" y="9315"/>
                  </a:cubicBezTo>
                  <a:cubicBezTo>
                    <a:pt x="11166" y="9299"/>
                    <a:pt x="11166" y="9284"/>
                    <a:pt x="11157" y="9268"/>
                  </a:cubicBezTo>
                  <a:cubicBezTo>
                    <a:pt x="11157" y="9253"/>
                    <a:pt x="11157" y="9237"/>
                    <a:pt x="11148" y="9237"/>
                  </a:cubicBezTo>
                  <a:cubicBezTo>
                    <a:pt x="11139" y="9237"/>
                    <a:pt x="11129" y="9237"/>
                    <a:pt x="11120" y="9237"/>
                  </a:cubicBezTo>
                  <a:cubicBezTo>
                    <a:pt x="11093" y="9237"/>
                    <a:pt x="11075" y="9206"/>
                    <a:pt x="11056" y="9175"/>
                  </a:cubicBezTo>
                  <a:cubicBezTo>
                    <a:pt x="11047" y="9159"/>
                    <a:pt x="11038" y="9128"/>
                    <a:pt x="11029" y="9097"/>
                  </a:cubicBezTo>
                  <a:cubicBezTo>
                    <a:pt x="11011" y="9051"/>
                    <a:pt x="10992" y="9004"/>
                    <a:pt x="10965" y="8973"/>
                  </a:cubicBezTo>
                  <a:cubicBezTo>
                    <a:pt x="10956" y="8957"/>
                    <a:pt x="10946" y="8942"/>
                    <a:pt x="10937" y="8942"/>
                  </a:cubicBezTo>
                  <a:cubicBezTo>
                    <a:pt x="10919" y="8911"/>
                    <a:pt x="10919" y="8895"/>
                    <a:pt x="10919" y="8864"/>
                  </a:cubicBezTo>
                  <a:cubicBezTo>
                    <a:pt x="10919" y="8833"/>
                    <a:pt x="10919" y="8817"/>
                    <a:pt x="10919" y="8802"/>
                  </a:cubicBezTo>
                  <a:cubicBezTo>
                    <a:pt x="10919" y="8786"/>
                    <a:pt x="10928" y="8771"/>
                    <a:pt x="10928" y="8771"/>
                  </a:cubicBezTo>
                  <a:cubicBezTo>
                    <a:pt x="10946" y="8755"/>
                    <a:pt x="10956" y="8740"/>
                    <a:pt x="10965" y="8740"/>
                  </a:cubicBezTo>
                  <a:cubicBezTo>
                    <a:pt x="10974" y="8740"/>
                    <a:pt x="10983" y="8740"/>
                    <a:pt x="10983" y="8755"/>
                  </a:cubicBezTo>
                  <a:cubicBezTo>
                    <a:pt x="10983" y="8771"/>
                    <a:pt x="10983" y="8786"/>
                    <a:pt x="10992" y="8817"/>
                  </a:cubicBezTo>
                  <a:cubicBezTo>
                    <a:pt x="10992" y="8833"/>
                    <a:pt x="11001" y="8849"/>
                    <a:pt x="11011" y="8849"/>
                  </a:cubicBezTo>
                  <a:cubicBezTo>
                    <a:pt x="11029" y="8833"/>
                    <a:pt x="11038" y="8864"/>
                    <a:pt x="11056" y="8864"/>
                  </a:cubicBezTo>
                  <a:cubicBezTo>
                    <a:pt x="11065" y="8864"/>
                    <a:pt x="11075" y="8880"/>
                    <a:pt x="11084" y="8895"/>
                  </a:cubicBezTo>
                  <a:cubicBezTo>
                    <a:pt x="11093" y="8957"/>
                    <a:pt x="11120" y="8988"/>
                    <a:pt x="11148" y="9019"/>
                  </a:cubicBezTo>
                  <a:cubicBezTo>
                    <a:pt x="11175" y="9051"/>
                    <a:pt x="11194" y="9082"/>
                    <a:pt x="11221" y="9082"/>
                  </a:cubicBezTo>
                  <a:cubicBezTo>
                    <a:pt x="11239" y="9097"/>
                    <a:pt x="11248" y="9128"/>
                    <a:pt x="11267" y="9128"/>
                  </a:cubicBezTo>
                  <a:cubicBezTo>
                    <a:pt x="11285" y="9128"/>
                    <a:pt x="11303" y="9159"/>
                    <a:pt x="11313" y="9175"/>
                  </a:cubicBezTo>
                  <a:cubicBezTo>
                    <a:pt x="11331" y="9206"/>
                    <a:pt x="11340" y="9237"/>
                    <a:pt x="11358" y="9253"/>
                  </a:cubicBezTo>
                  <a:cubicBezTo>
                    <a:pt x="11367" y="9268"/>
                    <a:pt x="11367" y="9284"/>
                    <a:pt x="11367" y="9299"/>
                  </a:cubicBezTo>
                  <a:cubicBezTo>
                    <a:pt x="11367" y="9330"/>
                    <a:pt x="11367" y="9361"/>
                    <a:pt x="11367" y="9392"/>
                  </a:cubicBezTo>
                  <a:cubicBezTo>
                    <a:pt x="11367" y="9439"/>
                    <a:pt x="11367" y="9470"/>
                    <a:pt x="11395" y="9501"/>
                  </a:cubicBezTo>
                  <a:cubicBezTo>
                    <a:pt x="11395" y="9501"/>
                    <a:pt x="11395" y="9517"/>
                    <a:pt x="11395" y="9517"/>
                  </a:cubicBezTo>
                  <a:cubicBezTo>
                    <a:pt x="11386" y="9563"/>
                    <a:pt x="11404" y="9579"/>
                    <a:pt x="11422" y="9594"/>
                  </a:cubicBezTo>
                  <a:cubicBezTo>
                    <a:pt x="11432" y="9610"/>
                    <a:pt x="11441" y="9626"/>
                    <a:pt x="11459" y="9641"/>
                  </a:cubicBezTo>
                  <a:cubicBezTo>
                    <a:pt x="11459" y="9688"/>
                    <a:pt x="11486" y="9703"/>
                    <a:pt x="11486" y="9750"/>
                  </a:cubicBezTo>
                  <a:cubicBezTo>
                    <a:pt x="11496" y="9765"/>
                    <a:pt x="11496" y="9765"/>
                    <a:pt x="11486" y="9781"/>
                  </a:cubicBezTo>
                  <a:cubicBezTo>
                    <a:pt x="11486" y="9781"/>
                    <a:pt x="11486" y="9796"/>
                    <a:pt x="11486" y="9812"/>
                  </a:cubicBezTo>
                  <a:cubicBezTo>
                    <a:pt x="11505" y="9828"/>
                    <a:pt x="11532" y="9859"/>
                    <a:pt x="11532" y="9905"/>
                  </a:cubicBezTo>
                  <a:cubicBezTo>
                    <a:pt x="11532" y="9921"/>
                    <a:pt x="11541" y="9936"/>
                    <a:pt x="11551" y="9936"/>
                  </a:cubicBezTo>
                  <a:cubicBezTo>
                    <a:pt x="11569" y="9952"/>
                    <a:pt x="11587" y="9952"/>
                    <a:pt x="11615" y="9952"/>
                  </a:cubicBezTo>
                  <a:cubicBezTo>
                    <a:pt x="11624" y="9952"/>
                    <a:pt x="11624" y="9952"/>
                    <a:pt x="11624" y="9936"/>
                  </a:cubicBezTo>
                  <a:cubicBezTo>
                    <a:pt x="11615" y="9890"/>
                    <a:pt x="11642" y="9859"/>
                    <a:pt x="11642" y="9812"/>
                  </a:cubicBezTo>
                  <a:cubicBezTo>
                    <a:pt x="11642" y="9812"/>
                    <a:pt x="11642" y="9812"/>
                    <a:pt x="11642" y="9812"/>
                  </a:cubicBezTo>
                  <a:cubicBezTo>
                    <a:pt x="11669" y="9828"/>
                    <a:pt x="11679" y="9796"/>
                    <a:pt x="11697" y="9781"/>
                  </a:cubicBezTo>
                  <a:cubicBezTo>
                    <a:pt x="11706" y="9781"/>
                    <a:pt x="11706" y="9781"/>
                    <a:pt x="11706" y="9765"/>
                  </a:cubicBezTo>
                  <a:cubicBezTo>
                    <a:pt x="11697" y="9734"/>
                    <a:pt x="11688" y="9703"/>
                    <a:pt x="11669" y="9672"/>
                  </a:cubicBezTo>
                  <a:cubicBezTo>
                    <a:pt x="11660" y="9672"/>
                    <a:pt x="11651" y="9657"/>
                    <a:pt x="11642" y="9641"/>
                  </a:cubicBezTo>
                  <a:cubicBezTo>
                    <a:pt x="11624" y="9594"/>
                    <a:pt x="11605" y="9548"/>
                    <a:pt x="11587" y="9501"/>
                  </a:cubicBezTo>
                  <a:cubicBezTo>
                    <a:pt x="11578" y="9501"/>
                    <a:pt x="11578" y="9486"/>
                    <a:pt x="11578" y="9470"/>
                  </a:cubicBezTo>
                  <a:cubicBezTo>
                    <a:pt x="11578" y="9470"/>
                    <a:pt x="11587" y="9470"/>
                    <a:pt x="11587" y="9455"/>
                  </a:cubicBezTo>
                  <a:cubicBezTo>
                    <a:pt x="11587" y="9455"/>
                    <a:pt x="11596" y="9455"/>
                    <a:pt x="11596" y="9455"/>
                  </a:cubicBezTo>
                  <a:cubicBezTo>
                    <a:pt x="11605" y="9470"/>
                    <a:pt x="11605" y="9470"/>
                    <a:pt x="11605" y="9470"/>
                  </a:cubicBezTo>
                  <a:cubicBezTo>
                    <a:pt x="11633" y="9517"/>
                    <a:pt x="11651" y="9501"/>
                    <a:pt x="11660" y="9455"/>
                  </a:cubicBezTo>
                  <a:cubicBezTo>
                    <a:pt x="11669" y="9439"/>
                    <a:pt x="11669" y="9424"/>
                    <a:pt x="11679" y="9408"/>
                  </a:cubicBezTo>
                  <a:cubicBezTo>
                    <a:pt x="11679" y="9392"/>
                    <a:pt x="11688" y="9392"/>
                    <a:pt x="11688" y="9392"/>
                  </a:cubicBezTo>
                  <a:cubicBezTo>
                    <a:pt x="11697" y="9408"/>
                    <a:pt x="11706" y="9408"/>
                    <a:pt x="11715" y="9392"/>
                  </a:cubicBezTo>
                  <a:cubicBezTo>
                    <a:pt x="11734" y="9377"/>
                    <a:pt x="11752" y="9377"/>
                    <a:pt x="11761" y="9377"/>
                  </a:cubicBezTo>
                  <a:cubicBezTo>
                    <a:pt x="11788" y="9377"/>
                    <a:pt x="11807" y="9408"/>
                    <a:pt x="11807" y="9455"/>
                  </a:cubicBezTo>
                  <a:cubicBezTo>
                    <a:pt x="11807" y="9501"/>
                    <a:pt x="11807" y="9563"/>
                    <a:pt x="11798" y="9610"/>
                  </a:cubicBezTo>
                  <a:cubicBezTo>
                    <a:pt x="11788" y="9626"/>
                    <a:pt x="11798" y="9641"/>
                    <a:pt x="11807" y="9641"/>
                  </a:cubicBezTo>
                  <a:cubicBezTo>
                    <a:pt x="11816" y="9641"/>
                    <a:pt x="11825" y="9641"/>
                    <a:pt x="11834" y="9641"/>
                  </a:cubicBezTo>
                  <a:cubicBezTo>
                    <a:pt x="11834" y="9641"/>
                    <a:pt x="11834" y="9641"/>
                    <a:pt x="11843" y="9641"/>
                  </a:cubicBezTo>
                  <a:cubicBezTo>
                    <a:pt x="11843" y="9641"/>
                    <a:pt x="11843" y="9641"/>
                    <a:pt x="11843" y="9641"/>
                  </a:cubicBezTo>
                  <a:cubicBezTo>
                    <a:pt x="11843" y="9657"/>
                    <a:pt x="11843" y="9672"/>
                    <a:pt x="11843" y="9672"/>
                  </a:cubicBezTo>
                  <a:cubicBezTo>
                    <a:pt x="11834" y="9703"/>
                    <a:pt x="11816" y="9688"/>
                    <a:pt x="11807" y="9703"/>
                  </a:cubicBezTo>
                  <a:cubicBezTo>
                    <a:pt x="11798" y="9703"/>
                    <a:pt x="11798" y="9719"/>
                    <a:pt x="11798" y="9719"/>
                  </a:cubicBezTo>
                  <a:cubicBezTo>
                    <a:pt x="11798" y="9719"/>
                    <a:pt x="11798" y="9734"/>
                    <a:pt x="11807" y="9734"/>
                  </a:cubicBezTo>
                  <a:cubicBezTo>
                    <a:pt x="11816" y="9750"/>
                    <a:pt x="11825" y="9750"/>
                    <a:pt x="11834" y="9765"/>
                  </a:cubicBezTo>
                  <a:cubicBezTo>
                    <a:pt x="11834" y="9765"/>
                    <a:pt x="11843" y="9781"/>
                    <a:pt x="11853" y="9781"/>
                  </a:cubicBezTo>
                  <a:cubicBezTo>
                    <a:pt x="11862" y="9796"/>
                    <a:pt x="11843" y="9812"/>
                    <a:pt x="11853" y="9828"/>
                  </a:cubicBezTo>
                  <a:cubicBezTo>
                    <a:pt x="11862" y="9843"/>
                    <a:pt x="11880" y="9859"/>
                    <a:pt x="11889" y="9874"/>
                  </a:cubicBezTo>
                  <a:cubicBezTo>
                    <a:pt x="11889" y="9905"/>
                    <a:pt x="11907" y="9921"/>
                    <a:pt x="11917" y="9936"/>
                  </a:cubicBezTo>
                  <a:cubicBezTo>
                    <a:pt x="11926" y="9952"/>
                    <a:pt x="11935" y="9952"/>
                    <a:pt x="11944" y="9952"/>
                  </a:cubicBezTo>
                  <a:cubicBezTo>
                    <a:pt x="11972" y="9936"/>
                    <a:pt x="11990" y="9952"/>
                    <a:pt x="11999" y="9983"/>
                  </a:cubicBezTo>
                  <a:cubicBezTo>
                    <a:pt x="12008" y="9998"/>
                    <a:pt x="12017" y="9998"/>
                    <a:pt x="12026" y="10014"/>
                  </a:cubicBezTo>
                  <a:cubicBezTo>
                    <a:pt x="12026" y="10014"/>
                    <a:pt x="12036" y="10014"/>
                    <a:pt x="12036" y="10014"/>
                  </a:cubicBezTo>
                  <a:cubicBezTo>
                    <a:pt x="12063" y="10014"/>
                    <a:pt x="12091" y="10014"/>
                    <a:pt x="12109" y="9967"/>
                  </a:cubicBezTo>
                  <a:cubicBezTo>
                    <a:pt x="12127" y="9936"/>
                    <a:pt x="12136" y="9936"/>
                    <a:pt x="12155" y="9952"/>
                  </a:cubicBezTo>
                  <a:cubicBezTo>
                    <a:pt x="12182" y="9952"/>
                    <a:pt x="12191" y="9967"/>
                    <a:pt x="12209" y="9998"/>
                  </a:cubicBezTo>
                  <a:cubicBezTo>
                    <a:pt x="12228" y="10030"/>
                    <a:pt x="12255" y="10030"/>
                    <a:pt x="12283" y="10014"/>
                  </a:cubicBezTo>
                  <a:cubicBezTo>
                    <a:pt x="12310" y="10014"/>
                    <a:pt x="12338" y="9983"/>
                    <a:pt x="12356" y="9952"/>
                  </a:cubicBezTo>
                  <a:cubicBezTo>
                    <a:pt x="12365" y="9936"/>
                    <a:pt x="12374" y="9921"/>
                    <a:pt x="12383" y="9936"/>
                  </a:cubicBezTo>
                  <a:cubicBezTo>
                    <a:pt x="12402" y="9952"/>
                    <a:pt x="12429" y="9936"/>
                    <a:pt x="12447" y="9952"/>
                  </a:cubicBezTo>
                  <a:cubicBezTo>
                    <a:pt x="12447" y="9952"/>
                    <a:pt x="12447" y="9952"/>
                    <a:pt x="12447" y="9936"/>
                  </a:cubicBezTo>
                  <a:cubicBezTo>
                    <a:pt x="12447" y="9936"/>
                    <a:pt x="12447" y="9936"/>
                    <a:pt x="12447" y="9936"/>
                  </a:cubicBezTo>
                  <a:cubicBezTo>
                    <a:pt x="12447" y="9952"/>
                    <a:pt x="12447" y="9952"/>
                    <a:pt x="12447" y="9952"/>
                  </a:cubicBezTo>
                  <a:cubicBezTo>
                    <a:pt x="12447" y="9952"/>
                    <a:pt x="12447" y="9952"/>
                    <a:pt x="12447" y="9952"/>
                  </a:cubicBezTo>
                  <a:cubicBezTo>
                    <a:pt x="12438" y="9998"/>
                    <a:pt x="12438" y="10045"/>
                    <a:pt x="12447" y="10092"/>
                  </a:cubicBezTo>
                  <a:cubicBezTo>
                    <a:pt x="12447" y="10138"/>
                    <a:pt x="12447" y="10185"/>
                    <a:pt x="12438" y="10232"/>
                  </a:cubicBezTo>
                  <a:cubicBezTo>
                    <a:pt x="12438" y="10263"/>
                    <a:pt x="12429" y="10294"/>
                    <a:pt x="12420" y="10325"/>
                  </a:cubicBezTo>
                  <a:cubicBezTo>
                    <a:pt x="12411" y="10371"/>
                    <a:pt x="12402" y="10418"/>
                    <a:pt x="12393" y="10465"/>
                  </a:cubicBezTo>
                  <a:cubicBezTo>
                    <a:pt x="12393" y="10511"/>
                    <a:pt x="12374" y="10558"/>
                    <a:pt x="12356" y="10589"/>
                  </a:cubicBezTo>
                  <a:cubicBezTo>
                    <a:pt x="12347" y="10605"/>
                    <a:pt x="12338" y="10620"/>
                    <a:pt x="12328" y="10620"/>
                  </a:cubicBezTo>
                  <a:cubicBezTo>
                    <a:pt x="12292" y="10620"/>
                    <a:pt x="12246" y="10636"/>
                    <a:pt x="12209" y="10605"/>
                  </a:cubicBezTo>
                  <a:cubicBezTo>
                    <a:pt x="12200" y="10589"/>
                    <a:pt x="12182" y="10589"/>
                    <a:pt x="12164" y="10589"/>
                  </a:cubicBezTo>
                  <a:cubicBezTo>
                    <a:pt x="12127" y="10589"/>
                    <a:pt x="12100" y="10605"/>
                    <a:pt x="12063" y="10636"/>
                  </a:cubicBezTo>
                  <a:cubicBezTo>
                    <a:pt x="12054" y="10651"/>
                    <a:pt x="12036" y="10651"/>
                    <a:pt x="12017" y="10636"/>
                  </a:cubicBezTo>
                  <a:cubicBezTo>
                    <a:pt x="11962" y="10620"/>
                    <a:pt x="11907" y="10589"/>
                    <a:pt x="11843" y="10589"/>
                  </a:cubicBezTo>
                  <a:cubicBezTo>
                    <a:pt x="11825" y="10573"/>
                    <a:pt x="11807" y="10573"/>
                    <a:pt x="11788" y="10558"/>
                  </a:cubicBezTo>
                  <a:cubicBezTo>
                    <a:pt x="11761" y="10527"/>
                    <a:pt x="11734" y="10527"/>
                    <a:pt x="11706" y="10511"/>
                  </a:cubicBezTo>
                  <a:cubicBezTo>
                    <a:pt x="11679" y="10511"/>
                    <a:pt x="11660" y="10496"/>
                    <a:pt x="11642" y="10465"/>
                  </a:cubicBezTo>
                  <a:cubicBezTo>
                    <a:pt x="11633" y="10449"/>
                    <a:pt x="11624" y="10434"/>
                    <a:pt x="11615" y="10434"/>
                  </a:cubicBezTo>
                  <a:cubicBezTo>
                    <a:pt x="11569" y="10418"/>
                    <a:pt x="11523" y="10418"/>
                    <a:pt x="11477" y="10449"/>
                  </a:cubicBezTo>
                  <a:cubicBezTo>
                    <a:pt x="11450" y="10480"/>
                    <a:pt x="11422" y="10542"/>
                    <a:pt x="11441" y="10605"/>
                  </a:cubicBezTo>
                  <a:cubicBezTo>
                    <a:pt x="11441" y="10620"/>
                    <a:pt x="11441" y="10636"/>
                    <a:pt x="11450" y="10651"/>
                  </a:cubicBezTo>
                  <a:cubicBezTo>
                    <a:pt x="11450" y="10667"/>
                    <a:pt x="11441" y="10682"/>
                    <a:pt x="11441" y="10698"/>
                  </a:cubicBezTo>
                  <a:cubicBezTo>
                    <a:pt x="11432" y="10713"/>
                    <a:pt x="11432" y="10729"/>
                    <a:pt x="11422" y="10729"/>
                  </a:cubicBezTo>
                  <a:cubicBezTo>
                    <a:pt x="11404" y="10760"/>
                    <a:pt x="11386" y="10760"/>
                    <a:pt x="11367" y="10744"/>
                  </a:cubicBezTo>
                  <a:cubicBezTo>
                    <a:pt x="11358" y="10744"/>
                    <a:pt x="11349" y="10729"/>
                    <a:pt x="11340" y="10713"/>
                  </a:cubicBezTo>
                  <a:cubicBezTo>
                    <a:pt x="11331" y="10698"/>
                    <a:pt x="11322" y="10682"/>
                    <a:pt x="11303" y="10667"/>
                  </a:cubicBezTo>
                  <a:cubicBezTo>
                    <a:pt x="11267" y="10636"/>
                    <a:pt x="11239" y="10620"/>
                    <a:pt x="11194" y="10620"/>
                  </a:cubicBezTo>
                  <a:cubicBezTo>
                    <a:pt x="11184" y="10620"/>
                    <a:pt x="11166" y="10605"/>
                    <a:pt x="11157" y="10573"/>
                  </a:cubicBezTo>
                  <a:cubicBezTo>
                    <a:pt x="11157" y="10558"/>
                    <a:pt x="11157" y="10542"/>
                    <a:pt x="11148" y="10527"/>
                  </a:cubicBezTo>
                  <a:cubicBezTo>
                    <a:pt x="11148" y="10496"/>
                    <a:pt x="11129" y="10480"/>
                    <a:pt x="11120" y="10465"/>
                  </a:cubicBezTo>
                  <a:cubicBezTo>
                    <a:pt x="11075" y="10449"/>
                    <a:pt x="11029" y="10418"/>
                    <a:pt x="10974" y="10434"/>
                  </a:cubicBezTo>
                  <a:cubicBezTo>
                    <a:pt x="10946" y="10434"/>
                    <a:pt x="10928" y="10418"/>
                    <a:pt x="10901" y="10403"/>
                  </a:cubicBezTo>
                  <a:cubicBezTo>
                    <a:pt x="10901" y="10387"/>
                    <a:pt x="10892" y="10387"/>
                    <a:pt x="10892" y="10387"/>
                  </a:cubicBezTo>
                  <a:cubicBezTo>
                    <a:pt x="10873" y="10356"/>
                    <a:pt x="10855" y="10340"/>
                    <a:pt x="10827" y="10325"/>
                  </a:cubicBezTo>
                  <a:cubicBezTo>
                    <a:pt x="10818" y="10309"/>
                    <a:pt x="10809" y="10278"/>
                    <a:pt x="10818" y="10263"/>
                  </a:cubicBezTo>
                  <a:cubicBezTo>
                    <a:pt x="10827" y="10247"/>
                    <a:pt x="10837" y="10232"/>
                    <a:pt x="10855" y="10200"/>
                  </a:cubicBezTo>
                  <a:cubicBezTo>
                    <a:pt x="10864" y="10169"/>
                    <a:pt x="10864" y="10138"/>
                    <a:pt x="10855" y="10107"/>
                  </a:cubicBezTo>
                  <a:cubicBezTo>
                    <a:pt x="10855" y="10076"/>
                    <a:pt x="10846" y="10061"/>
                    <a:pt x="10837" y="10045"/>
                  </a:cubicBezTo>
                  <a:cubicBezTo>
                    <a:pt x="10837" y="10045"/>
                    <a:pt x="10837" y="10030"/>
                    <a:pt x="10837" y="10030"/>
                  </a:cubicBezTo>
                  <a:cubicBezTo>
                    <a:pt x="10837" y="9998"/>
                    <a:pt x="10846" y="9967"/>
                    <a:pt x="10855" y="9952"/>
                  </a:cubicBezTo>
                  <a:cubicBezTo>
                    <a:pt x="10855" y="9936"/>
                    <a:pt x="10846" y="9921"/>
                    <a:pt x="10837" y="9921"/>
                  </a:cubicBezTo>
                  <a:cubicBezTo>
                    <a:pt x="10827" y="9936"/>
                    <a:pt x="10818" y="9936"/>
                    <a:pt x="10800" y="9905"/>
                  </a:cubicBezTo>
                  <a:cubicBezTo>
                    <a:pt x="10791" y="9874"/>
                    <a:pt x="10763" y="9874"/>
                    <a:pt x="10745" y="9890"/>
                  </a:cubicBezTo>
                  <a:cubicBezTo>
                    <a:pt x="10727" y="9890"/>
                    <a:pt x="10708" y="9905"/>
                    <a:pt x="10681" y="9921"/>
                  </a:cubicBezTo>
                  <a:cubicBezTo>
                    <a:pt x="10672" y="9921"/>
                    <a:pt x="10663" y="9921"/>
                    <a:pt x="10644" y="9921"/>
                  </a:cubicBezTo>
                  <a:cubicBezTo>
                    <a:pt x="10626" y="9905"/>
                    <a:pt x="10608" y="9936"/>
                    <a:pt x="10580" y="9921"/>
                  </a:cubicBezTo>
                  <a:cubicBezTo>
                    <a:pt x="10562" y="9905"/>
                    <a:pt x="10544" y="9936"/>
                    <a:pt x="10525" y="9936"/>
                  </a:cubicBezTo>
                  <a:cubicBezTo>
                    <a:pt x="10507" y="9936"/>
                    <a:pt x="10489" y="9936"/>
                    <a:pt x="10480" y="9936"/>
                  </a:cubicBezTo>
                  <a:cubicBezTo>
                    <a:pt x="10434" y="9921"/>
                    <a:pt x="10397" y="9936"/>
                    <a:pt x="10361" y="9952"/>
                  </a:cubicBezTo>
                  <a:cubicBezTo>
                    <a:pt x="10333" y="9967"/>
                    <a:pt x="10315" y="9967"/>
                    <a:pt x="10297" y="9967"/>
                  </a:cubicBezTo>
                  <a:cubicBezTo>
                    <a:pt x="10278" y="9967"/>
                    <a:pt x="10260" y="9967"/>
                    <a:pt x="10242" y="9983"/>
                  </a:cubicBezTo>
                  <a:cubicBezTo>
                    <a:pt x="10214" y="10014"/>
                    <a:pt x="10187" y="10045"/>
                    <a:pt x="10150" y="10061"/>
                  </a:cubicBezTo>
                  <a:cubicBezTo>
                    <a:pt x="10132" y="10076"/>
                    <a:pt x="10114" y="10092"/>
                    <a:pt x="10095" y="10123"/>
                  </a:cubicBezTo>
                  <a:cubicBezTo>
                    <a:pt x="10068" y="10154"/>
                    <a:pt x="10040" y="10154"/>
                    <a:pt x="10022" y="10138"/>
                  </a:cubicBezTo>
                  <a:cubicBezTo>
                    <a:pt x="9995" y="10123"/>
                    <a:pt x="9976" y="10123"/>
                    <a:pt x="9958" y="10123"/>
                  </a:cubicBezTo>
                  <a:cubicBezTo>
                    <a:pt x="9940" y="10138"/>
                    <a:pt x="9912" y="10138"/>
                    <a:pt x="9894" y="10123"/>
                  </a:cubicBezTo>
                  <a:cubicBezTo>
                    <a:pt x="9885" y="10123"/>
                    <a:pt x="9876" y="10123"/>
                    <a:pt x="9866" y="10107"/>
                  </a:cubicBezTo>
                  <a:cubicBezTo>
                    <a:pt x="9857" y="10107"/>
                    <a:pt x="9857" y="10092"/>
                    <a:pt x="9857" y="10092"/>
                  </a:cubicBezTo>
                  <a:cubicBezTo>
                    <a:pt x="9830" y="10045"/>
                    <a:pt x="9812" y="10061"/>
                    <a:pt x="9802" y="10107"/>
                  </a:cubicBezTo>
                  <a:cubicBezTo>
                    <a:pt x="9793" y="10138"/>
                    <a:pt x="9793" y="10154"/>
                    <a:pt x="9784" y="10185"/>
                  </a:cubicBezTo>
                  <a:cubicBezTo>
                    <a:pt x="9775" y="10247"/>
                    <a:pt x="9757" y="10294"/>
                    <a:pt x="9720" y="10325"/>
                  </a:cubicBezTo>
                  <a:cubicBezTo>
                    <a:pt x="9693" y="10340"/>
                    <a:pt x="9665" y="10371"/>
                    <a:pt x="9638" y="10403"/>
                  </a:cubicBezTo>
                  <a:cubicBezTo>
                    <a:pt x="9619" y="10434"/>
                    <a:pt x="9592" y="10465"/>
                    <a:pt x="9592" y="10511"/>
                  </a:cubicBezTo>
                  <a:cubicBezTo>
                    <a:pt x="9592" y="10542"/>
                    <a:pt x="9583" y="10558"/>
                    <a:pt x="9574" y="10573"/>
                  </a:cubicBezTo>
                  <a:cubicBezTo>
                    <a:pt x="9564" y="10605"/>
                    <a:pt x="9555" y="10636"/>
                    <a:pt x="9555" y="10682"/>
                  </a:cubicBezTo>
                  <a:cubicBezTo>
                    <a:pt x="9555" y="10713"/>
                    <a:pt x="9555" y="10729"/>
                    <a:pt x="9555" y="10760"/>
                  </a:cubicBezTo>
                  <a:cubicBezTo>
                    <a:pt x="9564" y="10791"/>
                    <a:pt x="9555" y="10807"/>
                    <a:pt x="9546" y="10822"/>
                  </a:cubicBezTo>
                  <a:cubicBezTo>
                    <a:pt x="9537" y="10853"/>
                    <a:pt x="9528" y="10884"/>
                    <a:pt x="9519" y="10900"/>
                  </a:cubicBezTo>
                  <a:cubicBezTo>
                    <a:pt x="9509" y="10915"/>
                    <a:pt x="9500" y="10931"/>
                    <a:pt x="9491" y="10946"/>
                  </a:cubicBezTo>
                  <a:cubicBezTo>
                    <a:pt x="9482" y="10962"/>
                    <a:pt x="9464" y="10962"/>
                    <a:pt x="9455" y="10977"/>
                  </a:cubicBezTo>
                  <a:cubicBezTo>
                    <a:pt x="9436" y="11009"/>
                    <a:pt x="9418" y="11024"/>
                    <a:pt x="9400" y="11024"/>
                  </a:cubicBezTo>
                  <a:cubicBezTo>
                    <a:pt x="9372" y="11024"/>
                    <a:pt x="9363" y="11055"/>
                    <a:pt x="9354" y="11086"/>
                  </a:cubicBezTo>
                  <a:cubicBezTo>
                    <a:pt x="9345" y="11086"/>
                    <a:pt x="9336" y="11102"/>
                    <a:pt x="9336" y="11117"/>
                  </a:cubicBezTo>
                  <a:cubicBezTo>
                    <a:pt x="9326" y="11164"/>
                    <a:pt x="9308" y="11179"/>
                    <a:pt x="9290" y="11195"/>
                  </a:cubicBezTo>
                  <a:cubicBezTo>
                    <a:pt x="9272" y="11226"/>
                    <a:pt x="9253" y="11257"/>
                    <a:pt x="9244" y="11288"/>
                  </a:cubicBezTo>
                  <a:cubicBezTo>
                    <a:pt x="9226" y="11350"/>
                    <a:pt x="9207" y="11428"/>
                    <a:pt x="9180" y="11475"/>
                  </a:cubicBezTo>
                  <a:cubicBezTo>
                    <a:pt x="9171" y="11490"/>
                    <a:pt x="9162" y="11506"/>
                    <a:pt x="9162" y="11521"/>
                  </a:cubicBezTo>
                  <a:cubicBezTo>
                    <a:pt x="9143" y="11584"/>
                    <a:pt x="9116" y="11661"/>
                    <a:pt x="9098" y="11723"/>
                  </a:cubicBezTo>
                  <a:cubicBezTo>
                    <a:pt x="9079" y="11754"/>
                    <a:pt x="9079" y="11786"/>
                    <a:pt x="9079" y="11817"/>
                  </a:cubicBezTo>
                  <a:cubicBezTo>
                    <a:pt x="9070" y="11848"/>
                    <a:pt x="9079" y="11879"/>
                    <a:pt x="9098" y="11910"/>
                  </a:cubicBezTo>
                  <a:cubicBezTo>
                    <a:pt x="9116" y="11925"/>
                    <a:pt x="9125" y="11956"/>
                    <a:pt x="9116" y="11988"/>
                  </a:cubicBezTo>
                  <a:cubicBezTo>
                    <a:pt x="9116" y="12019"/>
                    <a:pt x="9116" y="12050"/>
                    <a:pt x="9116" y="12081"/>
                  </a:cubicBezTo>
                  <a:cubicBezTo>
                    <a:pt x="9134" y="12158"/>
                    <a:pt x="9134" y="12236"/>
                    <a:pt x="9116" y="12314"/>
                  </a:cubicBezTo>
                  <a:cubicBezTo>
                    <a:pt x="9107" y="12329"/>
                    <a:pt x="9107" y="12329"/>
                    <a:pt x="9107" y="12345"/>
                  </a:cubicBezTo>
                  <a:cubicBezTo>
                    <a:pt x="9098" y="12423"/>
                    <a:pt x="9088" y="12500"/>
                    <a:pt x="9052" y="12563"/>
                  </a:cubicBezTo>
                  <a:cubicBezTo>
                    <a:pt x="9052" y="12563"/>
                    <a:pt x="9052" y="12578"/>
                    <a:pt x="9052" y="12594"/>
                  </a:cubicBezTo>
                  <a:cubicBezTo>
                    <a:pt x="9061" y="12609"/>
                    <a:pt x="9070" y="12640"/>
                    <a:pt x="9079" y="12656"/>
                  </a:cubicBezTo>
                  <a:cubicBezTo>
                    <a:pt x="9088" y="12687"/>
                    <a:pt x="9088" y="12702"/>
                    <a:pt x="9088" y="12733"/>
                  </a:cubicBezTo>
                  <a:cubicBezTo>
                    <a:pt x="9070" y="12780"/>
                    <a:pt x="9079" y="12811"/>
                    <a:pt x="9088" y="12842"/>
                  </a:cubicBezTo>
                  <a:cubicBezTo>
                    <a:pt x="9098" y="12873"/>
                    <a:pt x="9116" y="12904"/>
                    <a:pt x="9134" y="12920"/>
                  </a:cubicBezTo>
                  <a:cubicBezTo>
                    <a:pt x="9143" y="12920"/>
                    <a:pt x="9162" y="12935"/>
                    <a:pt x="9180" y="12935"/>
                  </a:cubicBezTo>
                  <a:cubicBezTo>
                    <a:pt x="9180" y="12935"/>
                    <a:pt x="9180" y="12935"/>
                    <a:pt x="9180" y="12935"/>
                  </a:cubicBezTo>
                  <a:cubicBezTo>
                    <a:pt x="9180" y="12935"/>
                    <a:pt x="9180" y="12935"/>
                    <a:pt x="9180" y="12935"/>
                  </a:cubicBezTo>
                  <a:cubicBezTo>
                    <a:pt x="9180" y="12935"/>
                    <a:pt x="9180" y="12935"/>
                    <a:pt x="9180" y="12935"/>
                  </a:cubicBezTo>
                  <a:cubicBezTo>
                    <a:pt x="9180" y="12935"/>
                    <a:pt x="9180" y="12935"/>
                    <a:pt x="9180" y="12935"/>
                  </a:cubicBezTo>
                  <a:cubicBezTo>
                    <a:pt x="9180" y="12967"/>
                    <a:pt x="9180" y="12998"/>
                    <a:pt x="9198" y="13013"/>
                  </a:cubicBezTo>
                  <a:cubicBezTo>
                    <a:pt x="9207" y="13029"/>
                    <a:pt x="9217" y="13044"/>
                    <a:pt x="9226" y="13075"/>
                  </a:cubicBezTo>
                  <a:cubicBezTo>
                    <a:pt x="9226" y="13091"/>
                    <a:pt x="9235" y="13106"/>
                    <a:pt x="9244" y="13106"/>
                  </a:cubicBezTo>
                  <a:cubicBezTo>
                    <a:pt x="9272" y="13122"/>
                    <a:pt x="9290" y="13153"/>
                    <a:pt x="9299" y="13184"/>
                  </a:cubicBezTo>
                  <a:cubicBezTo>
                    <a:pt x="9308" y="13200"/>
                    <a:pt x="9317" y="13215"/>
                    <a:pt x="9317" y="13231"/>
                  </a:cubicBezTo>
                  <a:cubicBezTo>
                    <a:pt x="9317" y="13293"/>
                    <a:pt x="9336" y="13339"/>
                    <a:pt x="9354" y="13386"/>
                  </a:cubicBezTo>
                  <a:cubicBezTo>
                    <a:pt x="9363" y="13433"/>
                    <a:pt x="9391" y="13464"/>
                    <a:pt x="9418" y="13495"/>
                  </a:cubicBezTo>
                  <a:cubicBezTo>
                    <a:pt x="9445" y="13510"/>
                    <a:pt x="9464" y="13526"/>
                    <a:pt x="9482" y="13557"/>
                  </a:cubicBezTo>
                  <a:cubicBezTo>
                    <a:pt x="9528" y="13604"/>
                    <a:pt x="9564" y="13666"/>
                    <a:pt x="9619" y="13728"/>
                  </a:cubicBezTo>
                  <a:cubicBezTo>
                    <a:pt x="9638" y="13744"/>
                    <a:pt x="9665" y="13759"/>
                    <a:pt x="9693" y="13775"/>
                  </a:cubicBezTo>
                  <a:cubicBezTo>
                    <a:pt x="9693" y="13775"/>
                    <a:pt x="9702" y="13775"/>
                    <a:pt x="9711" y="13775"/>
                  </a:cubicBezTo>
                  <a:cubicBezTo>
                    <a:pt x="9729" y="13759"/>
                    <a:pt x="9747" y="13744"/>
                    <a:pt x="9766" y="13728"/>
                  </a:cubicBezTo>
                  <a:cubicBezTo>
                    <a:pt x="9793" y="13712"/>
                    <a:pt x="9821" y="13697"/>
                    <a:pt x="9857" y="13697"/>
                  </a:cubicBezTo>
                  <a:cubicBezTo>
                    <a:pt x="9876" y="13697"/>
                    <a:pt x="9894" y="13697"/>
                    <a:pt x="9921" y="13697"/>
                  </a:cubicBezTo>
                  <a:cubicBezTo>
                    <a:pt x="9949" y="13681"/>
                    <a:pt x="9985" y="13681"/>
                    <a:pt x="10013" y="13712"/>
                  </a:cubicBezTo>
                  <a:cubicBezTo>
                    <a:pt x="10022" y="13712"/>
                    <a:pt x="10031" y="13712"/>
                    <a:pt x="10031" y="13728"/>
                  </a:cubicBezTo>
                  <a:cubicBezTo>
                    <a:pt x="10049" y="13728"/>
                    <a:pt x="10068" y="13728"/>
                    <a:pt x="10086" y="13728"/>
                  </a:cubicBezTo>
                  <a:cubicBezTo>
                    <a:pt x="10095" y="13712"/>
                    <a:pt x="10114" y="13697"/>
                    <a:pt x="10132" y="13697"/>
                  </a:cubicBezTo>
                  <a:cubicBezTo>
                    <a:pt x="10150" y="13681"/>
                    <a:pt x="10168" y="13666"/>
                    <a:pt x="10178" y="13650"/>
                  </a:cubicBezTo>
                  <a:cubicBezTo>
                    <a:pt x="10196" y="13635"/>
                    <a:pt x="10223" y="13619"/>
                    <a:pt x="10242" y="13604"/>
                  </a:cubicBezTo>
                  <a:cubicBezTo>
                    <a:pt x="10269" y="13588"/>
                    <a:pt x="10287" y="13573"/>
                    <a:pt x="10315" y="13573"/>
                  </a:cubicBezTo>
                  <a:cubicBezTo>
                    <a:pt x="10342" y="13573"/>
                    <a:pt x="10379" y="13542"/>
                    <a:pt x="10416" y="13542"/>
                  </a:cubicBezTo>
                  <a:cubicBezTo>
                    <a:pt x="10425" y="13557"/>
                    <a:pt x="10434" y="13557"/>
                    <a:pt x="10434" y="13557"/>
                  </a:cubicBezTo>
                  <a:cubicBezTo>
                    <a:pt x="10471" y="13573"/>
                    <a:pt x="10489" y="13604"/>
                    <a:pt x="10507" y="13666"/>
                  </a:cubicBezTo>
                  <a:cubicBezTo>
                    <a:pt x="10516" y="13681"/>
                    <a:pt x="10516" y="13712"/>
                    <a:pt x="10525" y="13744"/>
                  </a:cubicBezTo>
                  <a:cubicBezTo>
                    <a:pt x="10535" y="13790"/>
                    <a:pt x="10562" y="13806"/>
                    <a:pt x="10589" y="13806"/>
                  </a:cubicBezTo>
                  <a:cubicBezTo>
                    <a:pt x="10599" y="13806"/>
                    <a:pt x="10608" y="13806"/>
                    <a:pt x="10617" y="13806"/>
                  </a:cubicBezTo>
                  <a:cubicBezTo>
                    <a:pt x="10644" y="13790"/>
                    <a:pt x="10681" y="13790"/>
                    <a:pt x="10718" y="13775"/>
                  </a:cubicBezTo>
                  <a:cubicBezTo>
                    <a:pt x="10736" y="13759"/>
                    <a:pt x="10754" y="13759"/>
                    <a:pt x="10763" y="13790"/>
                  </a:cubicBezTo>
                  <a:cubicBezTo>
                    <a:pt x="10773" y="13806"/>
                    <a:pt x="10782" y="13821"/>
                    <a:pt x="10782" y="13837"/>
                  </a:cubicBezTo>
                  <a:cubicBezTo>
                    <a:pt x="10818" y="13868"/>
                    <a:pt x="10818" y="13914"/>
                    <a:pt x="10818" y="13961"/>
                  </a:cubicBezTo>
                  <a:cubicBezTo>
                    <a:pt x="10818" y="13992"/>
                    <a:pt x="10809" y="14023"/>
                    <a:pt x="10809" y="14054"/>
                  </a:cubicBezTo>
                  <a:cubicBezTo>
                    <a:pt x="10800" y="14085"/>
                    <a:pt x="10791" y="14101"/>
                    <a:pt x="10791" y="14132"/>
                  </a:cubicBezTo>
                  <a:cubicBezTo>
                    <a:pt x="10782" y="14163"/>
                    <a:pt x="10791" y="14194"/>
                    <a:pt x="10782" y="14225"/>
                  </a:cubicBezTo>
                  <a:cubicBezTo>
                    <a:pt x="10782" y="14272"/>
                    <a:pt x="10773" y="14318"/>
                    <a:pt x="10754" y="14365"/>
                  </a:cubicBezTo>
                  <a:cubicBezTo>
                    <a:pt x="10754" y="14365"/>
                    <a:pt x="10754" y="14381"/>
                    <a:pt x="10754" y="14381"/>
                  </a:cubicBezTo>
                  <a:cubicBezTo>
                    <a:pt x="10754" y="14381"/>
                    <a:pt x="10754" y="14396"/>
                    <a:pt x="10754" y="14396"/>
                  </a:cubicBezTo>
                  <a:cubicBezTo>
                    <a:pt x="10791" y="14536"/>
                    <a:pt x="10800" y="14567"/>
                    <a:pt x="10873" y="14676"/>
                  </a:cubicBezTo>
                  <a:cubicBezTo>
                    <a:pt x="10882" y="14707"/>
                    <a:pt x="10892" y="14723"/>
                    <a:pt x="10901" y="14738"/>
                  </a:cubicBezTo>
                  <a:cubicBezTo>
                    <a:pt x="10928" y="14769"/>
                    <a:pt x="10937" y="14800"/>
                    <a:pt x="10946" y="14847"/>
                  </a:cubicBezTo>
                  <a:cubicBezTo>
                    <a:pt x="10956" y="14862"/>
                    <a:pt x="10965" y="14893"/>
                    <a:pt x="10965" y="14909"/>
                  </a:cubicBezTo>
                  <a:cubicBezTo>
                    <a:pt x="10974" y="14956"/>
                    <a:pt x="10983" y="15018"/>
                    <a:pt x="11001" y="15064"/>
                  </a:cubicBezTo>
                  <a:cubicBezTo>
                    <a:pt x="11020" y="15111"/>
                    <a:pt x="11020" y="15173"/>
                    <a:pt x="11029" y="15235"/>
                  </a:cubicBezTo>
                  <a:cubicBezTo>
                    <a:pt x="11038" y="15251"/>
                    <a:pt x="11029" y="15266"/>
                    <a:pt x="11029" y="15282"/>
                  </a:cubicBezTo>
                  <a:cubicBezTo>
                    <a:pt x="11029" y="15297"/>
                    <a:pt x="11020" y="15313"/>
                    <a:pt x="11029" y="15329"/>
                  </a:cubicBezTo>
                  <a:cubicBezTo>
                    <a:pt x="11029" y="15375"/>
                    <a:pt x="11038" y="15406"/>
                    <a:pt x="11047" y="15453"/>
                  </a:cubicBezTo>
                  <a:cubicBezTo>
                    <a:pt x="11056" y="15468"/>
                    <a:pt x="11056" y="15484"/>
                    <a:pt x="11065" y="15499"/>
                  </a:cubicBezTo>
                  <a:cubicBezTo>
                    <a:pt x="11075" y="15562"/>
                    <a:pt x="11075" y="15639"/>
                    <a:pt x="11029" y="15702"/>
                  </a:cubicBezTo>
                  <a:cubicBezTo>
                    <a:pt x="11020" y="15717"/>
                    <a:pt x="11001" y="15748"/>
                    <a:pt x="10992" y="15779"/>
                  </a:cubicBezTo>
                  <a:cubicBezTo>
                    <a:pt x="10974" y="15810"/>
                    <a:pt x="10965" y="15841"/>
                    <a:pt x="10965" y="15872"/>
                  </a:cubicBezTo>
                  <a:cubicBezTo>
                    <a:pt x="10956" y="15935"/>
                    <a:pt x="10946" y="15981"/>
                    <a:pt x="10937" y="16043"/>
                  </a:cubicBezTo>
                  <a:cubicBezTo>
                    <a:pt x="10928" y="16074"/>
                    <a:pt x="10919" y="16106"/>
                    <a:pt x="10919" y="16137"/>
                  </a:cubicBezTo>
                  <a:cubicBezTo>
                    <a:pt x="10919" y="16183"/>
                    <a:pt x="10919" y="16245"/>
                    <a:pt x="10919" y="16292"/>
                  </a:cubicBezTo>
                  <a:cubicBezTo>
                    <a:pt x="10919" y="16323"/>
                    <a:pt x="10928" y="16354"/>
                    <a:pt x="10937" y="16370"/>
                  </a:cubicBezTo>
                  <a:cubicBezTo>
                    <a:pt x="10965" y="16416"/>
                    <a:pt x="10992" y="16478"/>
                    <a:pt x="11001" y="16556"/>
                  </a:cubicBezTo>
                  <a:cubicBezTo>
                    <a:pt x="11020" y="16634"/>
                    <a:pt x="11038" y="16696"/>
                    <a:pt x="11056" y="16758"/>
                  </a:cubicBezTo>
                  <a:cubicBezTo>
                    <a:pt x="11075" y="16820"/>
                    <a:pt x="11084" y="16867"/>
                    <a:pt x="11084" y="16914"/>
                  </a:cubicBezTo>
                  <a:cubicBezTo>
                    <a:pt x="11084" y="16976"/>
                    <a:pt x="11093" y="17038"/>
                    <a:pt x="11102" y="17085"/>
                  </a:cubicBezTo>
                  <a:cubicBezTo>
                    <a:pt x="11102" y="17116"/>
                    <a:pt x="11111" y="17131"/>
                    <a:pt x="11111" y="17162"/>
                  </a:cubicBezTo>
                  <a:cubicBezTo>
                    <a:pt x="11111" y="17224"/>
                    <a:pt x="11120" y="17287"/>
                    <a:pt x="11129" y="17349"/>
                  </a:cubicBezTo>
                  <a:cubicBezTo>
                    <a:pt x="11139" y="17411"/>
                    <a:pt x="11157" y="17473"/>
                    <a:pt x="11175" y="17520"/>
                  </a:cubicBezTo>
                  <a:cubicBezTo>
                    <a:pt x="11194" y="17551"/>
                    <a:pt x="11203" y="17582"/>
                    <a:pt x="11221" y="17613"/>
                  </a:cubicBezTo>
                  <a:cubicBezTo>
                    <a:pt x="11230" y="17644"/>
                    <a:pt x="11239" y="17675"/>
                    <a:pt x="11248" y="17706"/>
                  </a:cubicBezTo>
                  <a:cubicBezTo>
                    <a:pt x="11258" y="17784"/>
                    <a:pt x="11267" y="17846"/>
                    <a:pt x="11285" y="17908"/>
                  </a:cubicBezTo>
                  <a:cubicBezTo>
                    <a:pt x="11294" y="17924"/>
                    <a:pt x="11294" y="17955"/>
                    <a:pt x="11303" y="17970"/>
                  </a:cubicBezTo>
                  <a:cubicBezTo>
                    <a:pt x="11313" y="18001"/>
                    <a:pt x="11313" y="18048"/>
                    <a:pt x="11294" y="18079"/>
                  </a:cubicBezTo>
                  <a:cubicBezTo>
                    <a:pt x="11285" y="18095"/>
                    <a:pt x="11285" y="18110"/>
                    <a:pt x="11294" y="18126"/>
                  </a:cubicBezTo>
                  <a:cubicBezTo>
                    <a:pt x="11303" y="18157"/>
                    <a:pt x="11303" y="18203"/>
                    <a:pt x="11313" y="18250"/>
                  </a:cubicBezTo>
                  <a:cubicBezTo>
                    <a:pt x="11313" y="18250"/>
                    <a:pt x="11313" y="18266"/>
                    <a:pt x="11313" y="18266"/>
                  </a:cubicBezTo>
                  <a:cubicBezTo>
                    <a:pt x="11340" y="18297"/>
                    <a:pt x="11377" y="18328"/>
                    <a:pt x="11404" y="18343"/>
                  </a:cubicBezTo>
                  <a:cubicBezTo>
                    <a:pt x="11404" y="18359"/>
                    <a:pt x="11413" y="18343"/>
                    <a:pt x="11422" y="18343"/>
                  </a:cubicBezTo>
                  <a:cubicBezTo>
                    <a:pt x="11450" y="18328"/>
                    <a:pt x="11477" y="18297"/>
                    <a:pt x="11505" y="18312"/>
                  </a:cubicBezTo>
                  <a:cubicBezTo>
                    <a:pt x="11523" y="18312"/>
                    <a:pt x="11532" y="18297"/>
                    <a:pt x="11551" y="18297"/>
                  </a:cubicBezTo>
                  <a:cubicBezTo>
                    <a:pt x="11569" y="18281"/>
                    <a:pt x="11587" y="18266"/>
                    <a:pt x="11615" y="18266"/>
                  </a:cubicBezTo>
                  <a:cubicBezTo>
                    <a:pt x="11642" y="18266"/>
                    <a:pt x="11669" y="18250"/>
                    <a:pt x="11697" y="18281"/>
                  </a:cubicBezTo>
                  <a:cubicBezTo>
                    <a:pt x="11697" y="18281"/>
                    <a:pt x="11715" y="18281"/>
                    <a:pt x="11715" y="18281"/>
                  </a:cubicBezTo>
                  <a:cubicBezTo>
                    <a:pt x="11743" y="18250"/>
                    <a:pt x="11770" y="18281"/>
                    <a:pt x="11788" y="18234"/>
                  </a:cubicBezTo>
                  <a:cubicBezTo>
                    <a:pt x="11798" y="18234"/>
                    <a:pt x="11807" y="18219"/>
                    <a:pt x="11816" y="18219"/>
                  </a:cubicBezTo>
                  <a:cubicBezTo>
                    <a:pt x="11853" y="18219"/>
                    <a:pt x="11889" y="18188"/>
                    <a:pt x="11917" y="18157"/>
                  </a:cubicBezTo>
                  <a:cubicBezTo>
                    <a:pt x="11962" y="18110"/>
                    <a:pt x="11999" y="18048"/>
                    <a:pt x="12036" y="17986"/>
                  </a:cubicBezTo>
                  <a:cubicBezTo>
                    <a:pt x="12063" y="17939"/>
                    <a:pt x="12091" y="17893"/>
                    <a:pt x="12109" y="17846"/>
                  </a:cubicBezTo>
                  <a:cubicBezTo>
                    <a:pt x="12127" y="17799"/>
                    <a:pt x="12145" y="17753"/>
                    <a:pt x="12164" y="17706"/>
                  </a:cubicBezTo>
                  <a:cubicBezTo>
                    <a:pt x="12173" y="17675"/>
                    <a:pt x="12191" y="17644"/>
                    <a:pt x="12200" y="17628"/>
                  </a:cubicBezTo>
                  <a:cubicBezTo>
                    <a:pt x="12237" y="17597"/>
                    <a:pt x="12255" y="17551"/>
                    <a:pt x="12264" y="17489"/>
                  </a:cubicBezTo>
                  <a:cubicBezTo>
                    <a:pt x="12274" y="17442"/>
                    <a:pt x="12283" y="17395"/>
                    <a:pt x="12292" y="17349"/>
                  </a:cubicBezTo>
                  <a:cubicBezTo>
                    <a:pt x="12292" y="17333"/>
                    <a:pt x="12292" y="17302"/>
                    <a:pt x="12283" y="17287"/>
                  </a:cubicBezTo>
                  <a:cubicBezTo>
                    <a:pt x="12274" y="17255"/>
                    <a:pt x="12283" y="17240"/>
                    <a:pt x="12292" y="17209"/>
                  </a:cubicBezTo>
                  <a:cubicBezTo>
                    <a:pt x="12310" y="17193"/>
                    <a:pt x="12328" y="17162"/>
                    <a:pt x="12356" y="17162"/>
                  </a:cubicBezTo>
                  <a:cubicBezTo>
                    <a:pt x="12383" y="17147"/>
                    <a:pt x="12411" y="17131"/>
                    <a:pt x="12429" y="17100"/>
                  </a:cubicBezTo>
                  <a:cubicBezTo>
                    <a:pt x="12447" y="17085"/>
                    <a:pt x="12466" y="17053"/>
                    <a:pt x="12466" y="17022"/>
                  </a:cubicBezTo>
                  <a:cubicBezTo>
                    <a:pt x="12466" y="16976"/>
                    <a:pt x="12475" y="16929"/>
                    <a:pt x="12475" y="16883"/>
                  </a:cubicBezTo>
                  <a:cubicBezTo>
                    <a:pt x="12475" y="16867"/>
                    <a:pt x="12475" y="16836"/>
                    <a:pt x="12475" y="16820"/>
                  </a:cubicBezTo>
                  <a:cubicBezTo>
                    <a:pt x="12466" y="16743"/>
                    <a:pt x="12447" y="16680"/>
                    <a:pt x="12438" y="16603"/>
                  </a:cubicBezTo>
                  <a:cubicBezTo>
                    <a:pt x="12438" y="16587"/>
                    <a:pt x="12438" y="16556"/>
                    <a:pt x="12447" y="16541"/>
                  </a:cubicBezTo>
                  <a:cubicBezTo>
                    <a:pt x="12502" y="16463"/>
                    <a:pt x="12566" y="16385"/>
                    <a:pt x="12621" y="16308"/>
                  </a:cubicBezTo>
                  <a:cubicBezTo>
                    <a:pt x="12640" y="16276"/>
                    <a:pt x="12658" y="16261"/>
                    <a:pt x="12676" y="16245"/>
                  </a:cubicBezTo>
                  <a:cubicBezTo>
                    <a:pt x="12695" y="16230"/>
                    <a:pt x="12722" y="16214"/>
                    <a:pt x="12740" y="16199"/>
                  </a:cubicBezTo>
                  <a:cubicBezTo>
                    <a:pt x="12786" y="16152"/>
                    <a:pt x="12814" y="16090"/>
                    <a:pt x="12832" y="15997"/>
                  </a:cubicBezTo>
                  <a:cubicBezTo>
                    <a:pt x="12841" y="15966"/>
                    <a:pt x="12850" y="15935"/>
                    <a:pt x="12850" y="15888"/>
                  </a:cubicBezTo>
                  <a:cubicBezTo>
                    <a:pt x="12841" y="15841"/>
                    <a:pt x="12850" y="15810"/>
                    <a:pt x="12850" y="15764"/>
                  </a:cubicBezTo>
                  <a:cubicBezTo>
                    <a:pt x="12850" y="15733"/>
                    <a:pt x="12850" y="15702"/>
                    <a:pt x="12850" y="15670"/>
                  </a:cubicBezTo>
                  <a:cubicBezTo>
                    <a:pt x="12841" y="15608"/>
                    <a:pt x="12841" y="15562"/>
                    <a:pt x="12850" y="15499"/>
                  </a:cubicBezTo>
                  <a:cubicBezTo>
                    <a:pt x="12859" y="15484"/>
                    <a:pt x="12850" y="15453"/>
                    <a:pt x="12832" y="15437"/>
                  </a:cubicBezTo>
                  <a:cubicBezTo>
                    <a:pt x="12804" y="15406"/>
                    <a:pt x="12795" y="15360"/>
                    <a:pt x="12786" y="15313"/>
                  </a:cubicBezTo>
                  <a:cubicBezTo>
                    <a:pt x="12777" y="15251"/>
                    <a:pt x="12777" y="15189"/>
                    <a:pt x="12777" y="15127"/>
                  </a:cubicBezTo>
                  <a:cubicBezTo>
                    <a:pt x="12777" y="15111"/>
                    <a:pt x="12777" y="15095"/>
                    <a:pt x="12777" y="15095"/>
                  </a:cubicBezTo>
                  <a:cubicBezTo>
                    <a:pt x="12786" y="15064"/>
                    <a:pt x="12786" y="15033"/>
                    <a:pt x="12777" y="15018"/>
                  </a:cubicBezTo>
                  <a:cubicBezTo>
                    <a:pt x="12740" y="14987"/>
                    <a:pt x="12740" y="14940"/>
                    <a:pt x="12759" y="14878"/>
                  </a:cubicBezTo>
                  <a:cubicBezTo>
                    <a:pt x="12768" y="14847"/>
                    <a:pt x="12777" y="14800"/>
                    <a:pt x="12795" y="14769"/>
                  </a:cubicBezTo>
                  <a:cubicBezTo>
                    <a:pt x="12814" y="14723"/>
                    <a:pt x="12823" y="14676"/>
                    <a:pt x="12841" y="14629"/>
                  </a:cubicBezTo>
                  <a:cubicBezTo>
                    <a:pt x="12850" y="14598"/>
                    <a:pt x="12850" y="14583"/>
                    <a:pt x="12868" y="14567"/>
                  </a:cubicBezTo>
                  <a:cubicBezTo>
                    <a:pt x="12896" y="14536"/>
                    <a:pt x="12914" y="14505"/>
                    <a:pt x="12933" y="14458"/>
                  </a:cubicBezTo>
                  <a:cubicBezTo>
                    <a:pt x="12978" y="14365"/>
                    <a:pt x="13033" y="14272"/>
                    <a:pt x="13097" y="14179"/>
                  </a:cubicBezTo>
                  <a:cubicBezTo>
                    <a:pt x="13125" y="14132"/>
                    <a:pt x="13152" y="14070"/>
                    <a:pt x="13198" y="14039"/>
                  </a:cubicBezTo>
                  <a:cubicBezTo>
                    <a:pt x="13207" y="14039"/>
                    <a:pt x="13207" y="14023"/>
                    <a:pt x="13216" y="14023"/>
                  </a:cubicBezTo>
                  <a:cubicBezTo>
                    <a:pt x="13317" y="13883"/>
                    <a:pt x="13390" y="13728"/>
                    <a:pt x="13445" y="13526"/>
                  </a:cubicBezTo>
                  <a:cubicBezTo>
                    <a:pt x="13463" y="13448"/>
                    <a:pt x="13482" y="13386"/>
                    <a:pt x="13509" y="13308"/>
                  </a:cubicBezTo>
                  <a:cubicBezTo>
                    <a:pt x="13527" y="13277"/>
                    <a:pt x="13546" y="13215"/>
                    <a:pt x="13555" y="13169"/>
                  </a:cubicBezTo>
                  <a:cubicBezTo>
                    <a:pt x="13564" y="13091"/>
                    <a:pt x="13564" y="13029"/>
                    <a:pt x="13564" y="12951"/>
                  </a:cubicBezTo>
                  <a:cubicBezTo>
                    <a:pt x="13564" y="12935"/>
                    <a:pt x="13546" y="12904"/>
                    <a:pt x="13537" y="12920"/>
                  </a:cubicBezTo>
                  <a:cubicBezTo>
                    <a:pt x="13527" y="12920"/>
                    <a:pt x="13527" y="12920"/>
                    <a:pt x="13527" y="12920"/>
                  </a:cubicBezTo>
                  <a:cubicBezTo>
                    <a:pt x="13491" y="12967"/>
                    <a:pt x="13454" y="12982"/>
                    <a:pt x="13418" y="12982"/>
                  </a:cubicBezTo>
                  <a:cubicBezTo>
                    <a:pt x="13372" y="12998"/>
                    <a:pt x="13317" y="12998"/>
                    <a:pt x="13262" y="13044"/>
                  </a:cubicBezTo>
                  <a:cubicBezTo>
                    <a:pt x="13262" y="13044"/>
                    <a:pt x="13253" y="13044"/>
                    <a:pt x="13244" y="13044"/>
                  </a:cubicBezTo>
                  <a:cubicBezTo>
                    <a:pt x="13207" y="13044"/>
                    <a:pt x="13180" y="13060"/>
                    <a:pt x="13161" y="13075"/>
                  </a:cubicBezTo>
                  <a:cubicBezTo>
                    <a:pt x="13152" y="13091"/>
                    <a:pt x="13143" y="13091"/>
                    <a:pt x="13134" y="13091"/>
                  </a:cubicBezTo>
                  <a:cubicBezTo>
                    <a:pt x="13125" y="13091"/>
                    <a:pt x="13116" y="13091"/>
                    <a:pt x="13106" y="13091"/>
                  </a:cubicBezTo>
                  <a:cubicBezTo>
                    <a:pt x="13097" y="13075"/>
                    <a:pt x="13088" y="13075"/>
                    <a:pt x="13088" y="13060"/>
                  </a:cubicBezTo>
                  <a:cubicBezTo>
                    <a:pt x="13070" y="13029"/>
                    <a:pt x="13052" y="12998"/>
                    <a:pt x="13033" y="12967"/>
                  </a:cubicBezTo>
                  <a:cubicBezTo>
                    <a:pt x="13024" y="12951"/>
                    <a:pt x="13024" y="12935"/>
                    <a:pt x="13024" y="12935"/>
                  </a:cubicBezTo>
                  <a:cubicBezTo>
                    <a:pt x="13042" y="12873"/>
                    <a:pt x="13042" y="12858"/>
                    <a:pt x="13024" y="12842"/>
                  </a:cubicBezTo>
                  <a:cubicBezTo>
                    <a:pt x="13006" y="12811"/>
                    <a:pt x="12997" y="12796"/>
                    <a:pt x="12978" y="12765"/>
                  </a:cubicBezTo>
                  <a:cubicBezTo>
                    <a:pt x="12960" y="12718"/>
                    <a:pt x="12923" y="12671"/>
                    <a:pt x="12896" y="12625"/>
                  </a:cubicBezTo>
                  <a:cubicBezTo>
                    <a:pt x="12887" y="12594"/>
                    <a:pt x="12859" y="12578"/>
                    <a:pt x="12841" y="12547"/>
                  </a:cubicBezTo>
                  <a:cubicBezTo>
                    <a:pt x="12804" y="12516"/>
                    <a:pt x="12768" y="12469"/>
                    <a:pt x="12759" y="12392"/>
                  </a:cubicBezTo>
                  <a:cubicBezTo>
                    <a:pt x="12749" y="12360"/>
                    <a:pt x="12749" y="12314"/>
                    <a:pt x="12740" y="12283"/>
                  </a:cubicBezTo>
                  <a:cubicBezTo>
                    <a:pt x="12731" y="12236"/>
                    <a:pt x="12713" y="12205"/>
                    <a:pt x="12695" y="12190"/>
                  </a:cubicBezTo>
                  <a:cubicBezTo>
                    <a:pt x="12676" y="12158"/>
                    <a:pt x="12667" y="12143"/>
                    <a:pt x="12649" y="12112"/>
                  </a:cubicBezTo>
                  <a:cubicBezTo>
                    <a:pt x="12631" y="12096"/>
                    <a:pt x="12621" y="12065"/>
                    <a:pt x="12621" y="12050"/>
                  </a:cubicBezTo>
                  <a:cubicBezTo>
                    <a:pt x="12621" y="11972"/>
                    <a:pt x="12612" y="11894"/>
                    <a:pt x="12603" y="11817"/>
                  </a:cubicBezTo>
                  <a:cubicBezTo>
                    <a:pt x="12594" y="11739"/>
                    <a:pt x="12566" y="11692"/>
                    <a:pt x="12530" y="11661"/>
                  </a:cubicBezTo>
                  <a:cubicBezTo>
                    <a:pt x="12521" y="11646"/>
                    <a:pt x="12521" y="11646"/>
                    <a:pt x="12512" y="11646"/>
                  </a:cubicBezTo>
                  <a:cubicBezTo>
                    <a:pt x="12502" y="11630"/>
                    <a:pt x="12502" y="11615"/>
                    <a:pt x="12493" y="11615"/>
                  </a:cubicBezTo>
                  <a:cubicBezTo>
                    <a:pt x="12493" y="11599"/>
                    <a:pt x="12493" y="11584"/>
                    <a:pt x="12493" y="11568"/>
                  </a:cubicBezTo>
                  <a:cubicBezTo>
                    <a:pt x="12493" y="11521"/>
                    <a:pt x="12484" y="11475"/>
                    <a:pt x="12466" y="11444"/>
                  </a:cubicBezTo>
                  <a:cubicBezTo>
                    <a:pt x="12466" y="11428"/>
                    <a:pt x="12457" y="11413"/>
                    <a:pt x="12447" y="11382"/>
                  </a:cubicBezTo>
                  <a:cubicBezTo>
                    <a:pt x="12420" y="11304"/>
                    <a:pt x="12383" y="11226"/>
                    <a:pt x="12374" y="11117"/>
                  </a:cubicBezTo>
                  <a:cubicBezTo>
                    <a:pt x="12365" y="11102"/>
                    <a:pt x="12365" y="11086"/>
                    <a:pt x="12356" y="11071"/>
                  </a:cubicBezTo>
                  <a:cubicBezTo>
                    <a:pt x="12356" y="11055"/>
                    <a:pt x="12356" y="11040"/>
                    <a:pt x="12365" y="11040"/>
                  </a:cubicBezTo>
                  <a:cubicBezTo>
                    <a:pt x="12374" y="11040"/>
                    <a:pt x="12393" y="11055"/>
                    <a:pt x="12402" y="11040"/>
                  </a:cubicBezTo>
                  <a:cubicBezTo>
                    <a:pt x="12402" y="11024"/>
                    <a:pt x="12411" y="11009"/>
                    <a:pt x="12429" y="11009"/>
                  </a:cubicBezTo>
                  <a:cubicBezTo>
                    <a:pt x="12438" y="11009"/>
                    <a:pt x="12447" y="11024"/>
                    <a:pt x="12457" y="11040"/>
                  </a:cubicBezTo>
                  <a:cubicBezTo>
                    <a:pt x="12466" y="11055"/>
                    <a:pt x="12466" y="11071"/>
                    <a:pt x="12475" y="11086"/>
                  </a:cubicBezTo>
                  <a:cubicBezTo>
                    <a:pt x="12512" y="11148"/>
                    <a:pt x="12530" y="11226"/>
                    <a:pt x="12557" y="11288"/>
                  </a:cubicBezTo>
                  <a:cubicBezTo>
                    <a:pt x="12576" y="11335"/>
                    <a:pt x="12585" y="11366"/>
                    <a:pt x="12594" y="11413"/>
                  </a:cubicBezTo>
                  <a:cubicBezTo>
                    <a:pt x="12594" y="11444"/>
                    <a:pt x="12603" y="11459"/>
                    <a:pt x="12621" y="11475"/>
                  </a:cubicBezTo>
                  <a:cubicBezTo>
                    <a:pt x="12658" y="11490"/>
                    <a:pt x="12676" y="11521"/>
                    <a:pt x="12685" y="11584"/>
                  </a:cubicBezTo>
                  <a:cubicBezTo>
                    <a:pt x="12695" y="11599"/>
                    <a:pt x="12695" y="11615"/>
                    <a:pt x="12704" y="11630"/>
                  </a:cubicBezTo>
                  <a:cubicBezTo>
                    <a:pt x="12713" y="11661"/>
                    <a:pt x="12713" y="11692"/>
                    <a:pt x="12713" y="11723"/>
                  </a:cubicBezTo>
                  <a:cubicBezTo>
                    <a:pt x="12713" y="11739"/>
                    <a:pt x="12713" y="11754"/>
                    <a:pt x="12713" y="11770"/>
                  </a:cubicBezTo>
                  <a:cubicBezTo>
                    <a:pt x="12722" y="11832"/>
                    <a:pt x="12740" y="11894"/>
                    <a:pt x="12777" y="11941"/>
                  </a:cubicBezTo>
                  <a:cubicBezTo>
                    <a:pt x="12786" y="11956"/>
                    <a:pt x="12804" y="11956"/>
                    <a:pt x="12814" y="11972"/>
                  </a:cubicBezTo>
                  <a:cubicBezTo>
                    <a:pt x="12832" y="12003"/>
                    <a:pt x="12850" y="12034"/>
                    <a:pt x="12859" y="12081"/>
                  </a:cubicBezTo>
                  <a:cubicBezTo>
                    <a:pt x="12868" y="12143"/>
                    <a:pt x="12887" y="12190"/>
                    <a:pt x="12905" y="12221"/>
                  </a:cubicBezTo>
                  <a:cubicBezTo>
                    <a:pt x="12923" y="12252"/>
                    <a:pt x="12942" y="12298"/>
                    <a:pt x="12960" y="12329"/>
                  </a:cubicBezTo>
                  <a:cubicBezTo>
                    <a:pt x="12978" y="12376"/>
                    <a:pt x="12987" y="12423"/>
                    <a:pt x="12987" y="12485"/>
                  </a:cubicBezTo>
                  <a:cubicBezTo>
                    <a:pt x="12978" y="12500"/>
                    <a:pt x="12978" y="12516"/>
                    <a:pt x="12987" y="12531"/>
                  </a:cubicBezTo>
                  <a:cubicBezTo>
                    <a:pt x="13006" y="12594"/>
                    <a:pt x="13006" y="12671"/>
                    <a:pt x="13024" y="12733"/>
                  </a:cubicBezTo>
                  <a:cubicBezTo>
                    <a:pt x="13024" y="12749"/>
                    <a:pt x="13033" y="12780"/>
                    <a:pt x="13042" y="12796"/>
                  </a:cubicBezTo>
                  <a:cubicBezTo>
                    <a:pt x="13042" y="12827"/>
                    <a:pt x="13061" y="12827"/>
                    <a:pt x="13070" y="12827"/>
                  </a:cubicBezTo>
                  <a:cubicBezTo>
                    <a:pt x="13088" y="12827"/>
                    <a:pt x="13097" y="12827"/>
                    <a:pt x="13116" y="12827"/>
                  </a:cubicBezTo>
                  <a:cubicBezTo>
                    <a:pt x="13134" y="12827"/>
                    <a:pt x="13152" y="12811"/>
                    <a:pt x="13161" y="12796"/>
                  </a:cubicBezTo>
                  <a:cubicBezTo>
                    <a:pt x="13180" y="12749"/>
                    <a:pt x="13198" y="12749"/>
                    <a:pt x="13225" y="12749"/>
                  </a:cubicBezTo>
                  <a:cubicBezTo>
                    <a:pt x="13253" y="12749"/>
                    <a:pt x="13280" y="12749"/>
                    <a:pt x="13308" y="12718"/>
                  </a:cubicBezTo>
                  <a:cubicBezTo>
                    <a:pt x="13326" y="12702"/>
                    <a:pt x="13344" y="12687"/>
                    <a:pt x="13363" y="12687"/>
                  </a:cubicBezTo>
                  <a:cubicBezTo>
                    <a:pt x="13381" y="12687"/>
                    <a:pt x="13390" y="12671"/>
                    <a:pt x="13399" y="12656"/>
                  </a:cubicBezTo>
                  <a:cubicBezTo>
                    <a:pt x="13418" y="12625"/>
                    <a:pt x="13436" y="12609"/>
                    <a:pt x="13454" y="12594"/>
                  </a:cubicBezTo>
                  <a:cubicBezTo>
                    <a:pt x="13482" y="12578"/>
                    <a:pt x="13509" y="12578"/>
                    <a:pt x="13537" y="12547"/>
                  </a:cubicBezTo>
                  <a:cubicBezTo>
                    <a:pt x="13555" y="12547"/>
                    <a:pt x="13573" y="12516"/>
                    <a:pt x="13601" y="12500"/>
                  </a:cubicBezTo>
                  <a:cubicBezTo>
                    <a:pt x="13610" y="12500"/>
                    <a:pt x="13619" y="12485"/>
                    <a:pt x="13619" y="12469"/>
                  </a:cubicBezTo>
                  <a:cubicBezTo>
                    <a:pt x="13628" y="12423"/>
                    <a:pt x="13646" y="12392"/>
                    <a:pt x="13665" y="12376"/>
                  </a:cubicBezTo>
                  <a:cubicBezTo>
                    <a:pt x="13701" y="12360"/>
                    <a:pt x="13729" y="12345"/>
                    <a:pt x="13765" y="12345"/>
                  </a:cubicBezTo>
                  <a:cubicBezTo>
                    <a:pt x="13793" y="12329"/>
                    <a:pt x="13811" y="12314"/>
                    <a:pt x="13811" y="12267"/>
                  </a:cubicBezTo>
                  <a:cubicBezTo>
                    <a:pt x="13820" y="12252"/>
                    <a:pt x="13820" y="12236"/>
                    <a:pt x="13839" y="12236"/>
                  </a:cubicBezTo>
                  <a:cubicBezTo>
                    <a:pt x="13866" y="12221"/>
                    <a:pt x="13884" y="12205"/>
                    <a:pt x="13894" y="12143"/>
                  </a:cubicBezTo>
                  <a:cubicBezTo>
                    <a:pt x="13903" y="12127"/>
                    <a:pt x="13912" y="12112"/>
                    <a:pt x="13930" y="12112"/>
                  </a:cubicBezTo>
                  <a:cubicBezTo>
                    <a:pt x="13939" y="12096"/>
                    <a:pt x="13948" y="12096"/>
                    <a:pt x="13958" y="12096"/>
                  </a:cubicBezTo>
                  <a:cubicBezTo>
                    <a:pt x="13967" y="12081"/>
                    <a:pt x="13967" y="12065"/>
                    <a:pt x="13967" y="12065"/>
                  </a:cubicBezTo>
                  <a:cubicBezTo>
                    <a:pt x="13976" y="12034"/>
                    <a:pt x="13967" y="12003"/>
                    <a:pt x="13976" y="11972"/>
                  </a:cubicBezTo>
                  <a:cubicBezTo>
                    <a:pt x="13976" y="11956"/>
                    <a:pt x="13976" y="11941"/>
                    <a:pt x="13994" y="11925"/>
                  </a:cubicBezTo>
                  <a:cubicBezTo>
                    <a:pt x="14031" y="11879"/>
                    <a:pt x="14058" y="11817"/>
                    <a:pt x="14077" y="11739"/>
                  </a:cubicBezTo>
                  <a:cubicBezTo>
                    <a:pt x="14086" y="11708"/>
                    <a:pt x="14086" y="11677"/>
                    <a:pt x="14058" y="11646"/>
                  </a:cubicBezTo>
                  <a:cubicBezTo>
                    <a:pt x="14049" y="11615"/>
                    <a:pt x="14031" y="11584"/>
                    <a:pt x="14022" y="11552"/>
                  </a:cubicBezTo>
                  <a:cubicBezTo>
                    <a:pt x="14013" y="11537"/>
                    <a:pt x="14003" y="11521"/>
                    <a:pt x="13985" y="11506"/>
                  </a:cubicBezTo>
                  <a:cubicBezTo>
                    <a:pt x="13958" y="11506"/>
                    <a:pt x="13939" y="11506"/>
                    <a:pt x="13921" y="11490"/>
                  </a:cubicBezTo>
                  <a:cubicBezTo>
                    <a:pt x="13912" y="11490"/>
                    <a:pt x="13894" y="11475"/>
                    <a:pt x="13884" y="11459"/>
                  </a:cubicBezTo>
                  <a:cubicBezTo>
                    <a:pt x="13866" y="11428"/>
                    <a:pt x="13848" y="11397"/>
                    <a:pt x="13848" y="11350"/>
                  </a:cubicBezTo>
                  <a:cubicBezTo>
                    <a:pt x="13848" y="11304"/>
                    <a:pt x="13839" y="11257"/>
                    <a:pt x="13839" y="11226"/>
                  </a:cubicBezTo>
                  <a:cubicBezTo>
                    <a:pt x="13839" y="11226"/>
                    <a:pt x="13839" y="11211"/>
                    <a:pt x="13839" y="11211"/>
                  </a:cubicBezTo>
                  <a:cubicBezTo>
                    <a:pt x="13829" y="11211"/>
                    <a:pt x="13820" y="11211"/>
                    <a:pt x="13820" y="11226"/>
                  </a:cubicBezTo>
                  <a:cubicBezTo>
                    <a:pt x="13793" y="11273"/>
                    <a:pt x="13756" y="11335"/>
                    <a:pt x="13729" y="11397"/>
                  </a:cubicBezTo>
                  <a:cubicBezTo>
                    <a:pt x="13711" y="11444"/>
                    <a:pt x="13683" y="11475"/>
                    <a:pt x="13656" y="11459"/>
                  </a:cubicBezTo>
                  <a:cubicBezTo>
                    <a:pt x="13628" y="11459"/>
                    <a:pt x="13601" y="11459"/>
                    <a:pt x="13573" y="11475"/>
                  </a:cubicBezTo>
                  <a:cubicBezTo>
                    <a:pt x="13564" y="11490"/>
                    <a:pt x="13555" y="11475"/>
                    <a:pt x="13546" y="11459"/>
                  </a:cubicBezTo>
                  <a:cubicBezTo>
                    <a:pt x="13537" y="11444"/>
                    <a:pt x="13527" y="11428"/>
                    <a:pt x="13527" y="11413"/>
                  </a:cubicBezTo>
                  <a:cubicBezTo>
                    <a:pt x="13527" y="11366"/>
                    <a:pt x="13518" y="11319"/>
                    <a:pt x="13518" y="11273"/>
                  </a:cubicBezTo>
                  <a:cubicBezTo>
                    <a:pt x="13518" y="11257"/>
                    <a:pt x="13518" y="11257"/>
                    <a:pt x="13509" y="11242"/>
                  </a:cubicBezTo>
                  <a:cubicBezTo>
                    <a:pt x="13509" y="11242"/>
                    <a:pt x="13509" y="11226"/>
                    <a:pt x="13500" y="11226"/>
                  </a:cubicBezTo>
                  <a:cubicBezTo>
                    <a:pt x="13500" y="11226"/>
                    <a:pt x="13491" y="11242"/>
                    <a:pt x="13491" y="11242"/>
                  </a:cubicBezTo>
                  <a:cubicBezTo>
                    <a:pt x="13482" y="11257"/>
                    <a:pt x="13482" y="11273"/>
                    <a:pt x="13473" y="11288"/>
                  </a:cubicBezTo>
                  <a:cubicBezTo>
                    <a:pt x="13463" y="11304"/>
                    <a:pt x="13454" y="11304"/>
                    <a:pt x="13445" y="11288"/>
                  </a:cubicBezTo>
                  <a:cubicBezTo>
                    <a:pt x="13436" y="11273"/>
                    <a:pt x="13427" y="11242"/>
                    <a:pt x="13427" y="11211"/>
                  </a:cubicBezTo>
                  <a:cubicBezTo>
                    <a:pt x="13427" y="11164"/>
                    <a:pt x="13408" y="11133"/>
                    <a:pt x="13390" y="11102"/>
                  </a:cubicBezTo>
                  <a:cubicBezTo>
                    <a:pt x="13381" y="11071"/>
                    <a:pt x="13363" y="11055"/>
                    <a:pt x="13354" y="11024"/>
                  </a:cubicBezTo>
                  <a:cubicBezTo>
                    <a:pt x="13344" y="11024"/>
                    <a:pt x="13335" y="11009"/>
                    <a:pt x="13335" y="11009"/>
                  </a:cubicBezTo>
                  <a:cubicBezTo>
                    <a:pt x="13317" y="10962"/>
                    <a:pt x="13299" y="10915"/>
                    <a:pt x="13289" y="10869"/>
                  </a:cubicBezTo>
                  <a:cubicBezTo>
                    <a:pt x="13280" y="10853"/>
                    <a:pt x="13289" y="10838"/>
                    <a:pt x="13289" y="10822"/>
                  </a:cubicBezTo>
                  <a:cubicBezTo>
                    <a:pt x="13289" y="10807"/>
                    <a:pt x="13289" y="10791"/>
                    <a:pt x="13289" y="10775"/>
                  </a:cubicBezTo>
                  <a:cubicBezTo>
                    <a:pt x="13299" y="10760"/>
                    <a:pt x="13299" y="10760"/>
                    <a:pt x="13308" y="10760"/>
                  </a:cubicBezTo>
                  <a:cubicBezTo>
                    <a:pt x="13317" y="10744"/>
                    <a:pt x="13335" y="10744"/>
                    <a:pt x="13354" y="10744"/>
                  </a:cubicBezTo>
                  <a:cubicBezTo>
                    <a:pt x="13363" y="10744"/>
                    <a:pt x="13381" y="10744"/>
                    <a:pt x="13399" y="10760"/>
                  </a:cubicBezTo>
                  <a:cubicBezTo>
                    <a:pt x="13408" y="10775"/>
                    <a:pt x="13408" y="10791"/>
                    <a:pt x="13418" y="10807"/>
                  </a:cubicBezTo>
                  <a:cubicBezTo>
                    <a:pt x="13436" y="10869"/>
                    <a:pt x="13463" y="10915"/>
                    <a:pt x="13482" y="10977"/>
                  </a:cubicBezTo>
                  <a:cubicBezTo>
                    <a:pt x="13491" y="10993"/>
                    <a:pt x="13500" y="11009"/>
                    <a:pt x="13518" y="11024"/>
                  </a:cubicBezTo>
                  <a:cubicBezTo>
                    <a:pt x="13527" y="11024"/>
                    <a:pt x="13527" y="11024"/>
                    <a:pt x="13537" y="11024"/>
                  </a:cubicBezTo>
                  <a:cubicBezTo>
                    <a:pt x="13555" y="11040"/>
                    <a:pt x="13573" y="11055"/>
                    <a:pt x="13582" y="11071"/>
                  </a:cubicBezTo>
                  <a:cubicBezTo>
                    <a:pt x="13592" y="11102"/>
                    <a:pt x="13610" y="11102"/>
                    <a:pt x="13619" y="11117"/>
                  </a:cubicBezTo>
                  <a:cubicBezTo>
                    <a:pt x="13646" y="11148"/>
                    <a:pt x="13683" y="11164"/>
                    <a:pt x="13720" y="11179"/>
                  </a:cubicBezTo>
                  <a:cubicBezTo>
                    <a:pt x="13729" y="11179"/>
                    <a:pt x="13738" y="11179"/>
                    <a:pt x="13756" y="11164"/>
                  </a:cubicBezTo>
                  <a:cubicBezTo>
                    <a:pt x="13775" y="11148"/>
                    <a:pt x="13793" y="11133"/>
                    <a:pt x="13811" y="11117"/>
                  </a:cubicBezTo>
                  <a:cubicBezTo>
                    <a:pt x="13839" y="11102"/>
                    <a:pt x="13857" y="11117"/>
                    <a:pt x="13866" y="11148"/>
                  </a:cubicBezTo>
                  <a:cubicBezTo>
                    <a:pt x="13875" y="11179"/>
                    <a:pt x="13884" y="11211"/>
                    <a:pt x="13884" y="11242"/>
                  </a:cubicBezTo>
                  <a:cubicBezTo>
                    <a:pt x="13894" y="11273"/>
                    <a:pt x="13912" y="11273"/>
                    <a:pt x="13921" y="11288"/>
                  </a:cubicBezTo>
                  <a:cubicBezTo>
                    <a:pt x="14003" y="11288"/>
                    <a:pt x="14077" y="11319"/>
                    <a:pt x="14150" y="11335"/>
                  </a:cubicBezTo>
                  <a:cubicBezTo>
                    <a:pt x="14177" y="11350"/>
                    <a:pt x="14196" y="11350"/>
                    <a:pt x="14223" y="11350"/>
                  </a:cubicBezTo>
                  <a:cubicBezTo>
                    <a:pt x="14269" y="11335"/>
                    <a:pt x="14315" y="11319"/>
                    <a:pt x="14360" y="11335"/>
                  </a:cubicBezTo>
                  <a:cubicBezTo>
                    <a:pt x="14369" y="11335"/>
                    <a:pt x="14379" y="11335"/>
                    <a:pt x="14388" y="11319"/>
                  </a:cubicBezTo>
                  <a:cubicBezTo>
                    <a:pt x="14424" y="11304"/>
                    <a:pt x="14452" y="11304"/>
                    <a:pt x="14488" y="11304"/>
                  </a:cubicBezTo>
                  <a:cubicBezTo>
                    <a:pt x="14498" y="11304"/>
                    <a:pt x="14507" y="11319"/>
                    <a:pt x="14516" y="11335"/>
                  </a:cubicBezTo>
                  <a:cubicBezTo>
                    <a:pt x="14516" y="11350"/>
                    <a:pt x="14525" y="11366"/>
                    <a:pt x="14534" y="11382"/>
                  </a:cubicBezTo>
                  <a:cubicBezTo>
                    <a:pt x="14543" y="11382"/>
                    <a:pt x="14553" y="11413"/>
                    <a:pt x="14553" y="11428"/>
                  </a:cubicBezTo>
                  <a:cubicBezTo>
                    <a:pt x="14562" y="11475"/>
                    <a:pt x="14580" y="11506"/>
                    <a:pt x="14607" y="11506"/>
                  </a:cubicBezTo>
                  <a:cubicBezTo>
                    <a:pt x="14626" y="11506"/>
                    <a:pt x="14635" y="11537"/>
                    <a:pt x="14653" y="11568"/>
                  </a:cubicBezTo>
                  <a:cubicBezTo>
                    <a:pt x="14672" y="11615"/>
                    <a:pt x="14699" y="11630"/>
                    <a:pt x="14736" y="11630"/>
                  </a:cubicBezTo>
                  <a:cubicBezTo>
                    <a:pt x="14736" y="11630"/>
                    <a:pt x="14745" y="11630"/>
                    <a:pt x="14754" y="11630"/>
                  </a:cubicBezTo>
                  <a:cubicBezTo>
                    <a:pt x="14754" y="11630"/>
                    <a:pt x="14754" y="11630"/>
                    <a:pt x="14754" y="11630"/>
                  </a:cubicBezTo>
                  <a:cubicBezTo>
                    <a:pt x="14754" y="11630"/>
                    <a:pt x="14754" y="11630"/>
                    <a:pt x="14754" y="11630"/>
                  </a:cubicBezTo>
                  <a:cubicBezTo>
                    <a:pt x="14754" y="11630"/>
                    <a:pt x="14754" y="11630"/>
                    <a:pt x="14754" y="11630"/>
                  </a:cubicBezTo>
                  <a:cubicBezTo>
                    <a:pt x="14754" y="11630"/>
                    <a:pt x="14754" y="11630"/>
                    <a:pt x="14754" y="11630"/>
                  </a:cubicBezTo>
                  <a:cubicBezTo>
                    <a:pt x="14745" y="11661"/>
                    <a:pt x="14726" y="11677"/>
                    <a:pt x="14699" y="11661"/>
                  </a:cubicBezTo>
                  <a:cubicBezTo>
                    <a:pt x="14699" y="11661"/>
                    <a:pt x="14690" y="11677"/>
                    <a:pt x="14690" y="11677"/>
                  </a:cubicBezTo>
                  <a:cubicBezTo>
                    <a:pt x="14690" y="11677"/>
                    <a:pt x="14690" y="11692"/>
                    <a:pt x="14690" y="11692"/>
                  </a:cubicBezTo>
                  <a:cubicBezTo>
                    <a:pt x="14717" y="11739"/>
                    <a:pt x="14736" y="11786"/>
                    <a:pt x="14763" y="11817"/>
                  </a:cubicBezTo>
                  <a:cubicBezTo>
                    <a:pt x="14809" y="11894"/>
                    <a:pt x="14827" y="11894"/>
                    <a:pt x="14882" y="11832"/>
                  </a:cubicBezTo>
                  <a:cubicBezTo>
                    <a:pt x="14900" y="11817"/>
                    <a:pt x="14919" y="11786"/>
                    <a:pt x="14919" y="11739"/>
                  </a:cubicBezTo>
                  <a:cubicBezTo>
                    <a:pt x="14919" y="11739"/>
                    <a:pt x="14919" y="11739"/>
                    <a:pt x="14919" y="11739"/>
                  </a:cubicBezTo>
                  <a:cubicBezTo>
                    <a:pt x="14919" y="11739"/>
                    <a:pt x="14919" y="11739"/>
                    <a:pt x="14919" y="11739"/>
                  </a:cubicBezTo>
                  <a:cubicBezTo>
                    <a:pt x="14919" y="11739"/>
                    <a:pt x="14919" y="11739"/>
                    <a:pt x="14919" y="11739"/>
                  </a:cubicBezTo>
                  <a:cubicBezTo>
                    <a:pt x="14919" y="11739"/>
                    <a:pt x="14919" y="11739"/>
                    <a:pt x="14919" y="11739"/>
                  </a:cubicBezTo>
                  <a:cubicBezTo>
                    <a:pt x="14919" y="11739"/>
                    <a:pt x="14919" y="11754"/>
                    <a:pt x="14919" y="11754"/>
                  </a:cubicBezTo>
                  <a:cubicBezTo>
                    <a:pt x="14937" y="11817"/>
                    <a:pt x="14946" y="11863"/>
                    <a:pt x="14946" y="11925"/>
                  </a:cubicBezTo>
                  <a:cubicBezTo>
                    <a:pt x="14946" y="11956"/>
                    <a:pt x="14946" y="11988"/>
                    <a:pt x="14946" y="12019"/>
                  </a:cubicBezTo>
                  <a:cubicBezTo>
                    <a:pt x="14964" y="12081"/>
                    <a:pt x="14974" y="12143"/>
                    <a:pt x="14983" y="12205"/>
                  </a:cubicBezTo>
                  <a:cubicBezTo>
                    <a:pt x="14992" y="12283"/>
                    <a:pt x="15010" y="12329"/>
                    <a:pt x="15010" y="12407"/>
                  </a:cubicBezTo>
                  <a:cubicBezTo>
                    <a:pt x="15010" y="12423"/>
                    <a:pt x="15019" y="12423"/>
                    <a:pt x="15019" y="12438"/>
                  </a:cubicBezTo>
                  <a:cubicBezTo>
                    <a:pt x="15038" y="12485"/>
                    <a:pt x="15047" y="12516"/>
                    <a:pt x="15065" y="12563"/>
                  </a:cubicBezTo>
                  <a:cubicBezTo>
                    <a:pt x="15083" y="12609"/>
                    <a:pt x="15093" y="12656"/>
                    <a:pt x="15102" y="12702"/>
                  </a:cubicBezTo>
                  <a:cubicBezTo>
                    <a:pt x="15111" y="12733"/>
                    <a:pt x="15111" y="12765"/>
                    <a:pt x="15120" y="12780"/>
                  </a:cubicBezTo>
                  <a:cubicBezTo>
                    <a:pt x="15129" y="12842"/>
                    <a:pt x="15138" y="12889"/>
                    <a:pt x="15166" y="12920"/>
                  </a:cubicBezTo>
                  <a:cubicBezTo>
                    <a:pt x="15175" y="12951"/>
                    <a:pt x="15184" y="12982"/>
                    <a:pt x="15193" y="12998"/>
                  </a:cubicBezTo>
                  <a:cubicBezTo>
                    <a:pt x="15212" y="13060"/>
                    <a:pt x="15230" y="13122"/>
                    <a:pt x="15239" y="13200"/>
                  </a:cubicBezTo>
                  <a:cubicBezTo>
                    <a:pt x="15239" y="13231"/>
                    <a:pt x="15248" y="13277"/>
                    <a:pt x="15266" y="13308"/>
                  </a:cubicBezTo>
                  <a:cubicBezTo>
                    <a:pt x="15276" y="13324"/>
                    <a:pt x="15276" y="13324"/>
                    <a:pt x="15285" y="13339"/>
                  </a:cubicBezTo>
                  <a:cubicBezTo>
                    <a:pt x="15303" y="13371"/>
                    <a:pt x="15340" y="13371"/>
                    <a:pt x="15349" y="13324"/>
                  </a:cubicBezTo>
                  <a:cubicBezTo>
                    <a:pt x="15358" y="13324"/>
                    <a:pt x="15358" y="13308"/>
                    <a:pt x="15367" y="13293"/>
                  </a:cubicBezTo>
                  <a:cubicBezTo>
                    <a:pt x="15367" y="13277"/>
                    <a:pt x="15376" y="13262"/>
                    <a:pt x="15395" y="13246"/>
                  </a:cubicBezTo>
                  <a:cubicBezTo>
                    <a:pt x="15404" y="13231"/>
                    <a:pt x="15413" y="13215"/>
                    <a:pt x="15422" y="13184"/>
                  </a:cubicBezTo>
                  <a:cubicBezTo>
                    <a:pt x="15431" y="13153"/>
                    <a:pt x="15440" y="13122"/>
                    <a:pt x="15459" y="13106"/>
                  </a:cubicBezTo>
                  <a:cubicBezTo>
                    <a:pt x="15477" y="13091"/>
                    <a:pt x="15477" y="13075"/>
                    <a:pt x="15477" y="13044"/>
                  </a:cubicBezTo>
                  <a:cubicBezTo>
                    <a:pt x="15477" y="13029"/>
                    <a:pt x="15468" y="12998"/>
                    <a:pt x="15468" y="12982"/>
                  </a:cubicBezTo>
                  <a:cubicBezTo>
                    <a:pt x="15468" y="12951"/>
                    <a:pt x="15468" y="12920"/>
                    <a:pt x="15477" y="12904"/>
                  </a:cubicBezTo>
                  <a:cubicBezTo>
                    <a:pt x="15477" y="12889"/>
                    <a:pt x="15477" y="12873"/>
                    <a:pt x="15486" y="12858"/>
                  </a:cubicBezTo>
                  <a:cubicBezTo>
                    <a:pt x="15495" y="12811"/>
                    <a:pt x="15495" y="12780"/>
                    <a:pt x="15486" y="12733"/>
                  </a:cubicBezTo>
                  <a:cubicBezTo>
                    <a:pt x="15477" y="12718"/>
                    <a:pt x="15477" y="12687"/>
                    <a:pt x="15477" y="12671"/>
                  </a:cubicBezTo>
                  <a:cubicBezTo>
                    <a:pt x="15477" y="12625"/>
                    <a:pt x="15477" y="12563"/>
                    <a:pt x="15477" y="12516"/>
                  </a:cubicBezTo>
                  <a:cubicBezTo>
                    <a:pt x="15477" y="12485"/>
                    <a:pt x="15486" y="12469"/>
                    <a:pt x="15504" y="12454"/>
                  </a:cubicBezTo>
                  <a:cubicBezTo>
                    <a:pt x="15514" y="12454"/>
                    <a:pt x="15523" y="12454"/>
                    <a:pt x="15532" y="12454"/>
                  </a:cubicBezTo>
                  <a:cubicBezTo>
                    <a:pt x="15541" y="12407"/>
                    <a:pt x="15568" y="12392"/>
                    <a:pt x="15587" y="12376"/>
                  </a:cubicBezTo>
                  <a:cubicBezTo>
                    <a:pt x="15596" y="12376"/>
                    <a:pt x="15605" y="12360"/>
                    <a:pt x="15605" y="12345"/>
                  </a:cubicBezTo>
                  <a:cubicBezTo>
                    <a:pt x="15614" y="12314"/>
                    <a:pt x="15614" y="12298"/>
                    <a:pt x="15623" y="12283"/>
                  </a:cubicBezTo>
                  <a:cubicBezTo>
                    <a:pt x="15660" y="12252"/>
                    <a:pt x="15678" y="12190"/>
                    <a:pt x="15706" y="12158"/>
                  </a:cubicBezTo>
                  <a:cubicBezTo>
                    <a:pt x="15724" y="12143"/>
                    <a:pt x="15733" y="12127"/>
                    <a:pt x="15742" y="12096"/>
                  </a:cubicBezTo>
                  <a:cubicBezTo>
                    <a:pt x="15752" y="12065"/>
                    <a:pt x="15761" y="12050"/>
                    <a:pt x="15779" y="12019"/>
                  </a:cubicBezTo>
                  <a:cubicBezTo>
                    <a:pt x="15788" y="12003"/>
                    <a:pt x="15797" y="12003"/>
                    <a:pt x="15806" y="11988"/>
                  </a:cubicBezTo>
                  <a:cubicBezTo>
                    <a:pt x="15852" y="11956"/>
                    <a:pt x="15880" y="11894"/>
                    <a:pt x="15880" y="11817"/>
                  </a:cubicBezTo>
                  <a:cubicBezTo>
                    <a:pt x="15880" y="11786"/>
                    <a:pt x="15898" y="11770"/>
                    <a:pt x="15907" y="11754"/>
                  </a:cubicBezTo>
                  <a:cubicBezTo>
                    <a:pt x="15925" y="11739"/>
                    <a:pt x="15944" y="11739"/>
                    <a:pt x="15971" y="11739"/>
                  </a:cubicBezTo>
                  <a:cubicBezTo>
                    <a:pt x="16017" y="11739"/>
                    <a:pt x="16063" y="11723"/>
                    <a:pt x="16108" y="11677"/>
                  </a:cubicBezTo>
                  <a:cubicBezTo>
                    <a:pt x="16118" y="11661"/>
                    <a:pt x="16145" y="11661"/>
                    <a:pt x="16163" y="11630"/>
                  </a:cubicBezTo>
                  <a:cubicBezTo>
                    <a:pt x="16163" y="11630"/>
                    <a:pt x="16173" y="11630"/>
                    <a:pt x="16173" y="11646"/>
                  </a:cubicBezTo>
                  <a:cubicBezTo>
                    <a:pt x="16182" y="11661"/>
                    <a:pt x="16182" y="11692"/>
                    <a:pt x="16191" y="11723"/>
                  </a:cubicBezTo>
                  <a:cubicBezTo>
                    <a:pt x="16209" y="11817"/>
                    <a:pt x="16237" y="11879"/>
                    <a:pt x="16282" y="11925"/>
                  </a:cubicBezTo>
                  <a:cubicBezTo>
                    <a:pt x="16292" y="11925"/>
                    <a:pt x="16301" y="11941"/>
                    <a:pt x="16310" y="11941"/>
                  </a:cubicBezTo>
                  <a:cubicBezTo>
                    <a:pt x="16319" y="11956"/>
                    <a:pt x="16319" y="11972"/>
                    <a:pt x="16319" y="12003"/>
                  </a:cubicBezTo>
                  <a:cubicBezTo>
                    <a:pt x="16310" y="12050"/>
                    <a:pt x="16319" y="12050"/>
                    <a:pt x="16337" y="12081"/>
                  </a:cubicBezTo>
                  <a:cubicBezTo>
                    <a:pt x="16356" y="12081"/>
                    <a:pt x="16365" y="12096"/>
                    <a:pt x="16374" y="12127"/>
                  </a:cubicBezTo>
                  <a:cubicBezTo>
                    <a:pt x="16374" y="12127"/>
                    <a:pt x="16374" y="12127"/>
                    <a:pt x="16374" y="12143"/>
                  </a:cubicBezTo>
                  <a:cubicBezTo>
                    <a:pt x="16392" y="12190"/>
                    <a:pt x="16401" y="12252"/>
                    <a:pt x="16392" y="12314"/>
                  </a:cubicBezTo>
                  <a:cubicBezTo>
                    <a:pt x="16383" y="12345"/>
                    <a:pt x="16392" y="12360"/>
                    <a:pt x="16392" y="12392"/>
                  </a:cubicBezTo>
                  <a:cubicBezTo>
                    <a:pt x="16392" y="12407"/>
                    <a:pt x="16411" y="12438"/>
                    <a:pt x="16420" y="12438"/>
                  </a:cubicBezTo>
                  <a:cubicBezTo>
                    <a:pt x="16447" y="12423"/>
                    <a:pt x="16475" y="12423"/>
                    <a:pt x="16502" y="12392"/>
                  </a:cubicBezTo>
                  <a:cubicBezTo>
                    <a:pt x="16520" y="12376"/>
                    <a:pt x="16539" y="12345"/>
                    <a:pt x="16557" y="12329"/>
                  </a:cubicBezTo>
                  <a:close/>
                  <a:moveTo>
                    <a:pt x="17939" y="10371"/>
                  </a:moveTo>
                  <a:cubicBezTo>
                    <a:pt x="17948" y="10371"/>
                    <a:pt x="17948" y="10371"/>
                    <a:pt x="17948" y="10387"/>
                  </a:cubicBezTo>
                  <a:cubicBezTo>
                    <a:pt x="17948" y="10387"/>
                    <a:pt x="17948" y="10387"/>
                    <a:pt x="17948" y="10403"/>
                  </a:cubicBezTo>
                  <a:cubicBezTo>
                    <a:pt x="17948" y="10403"/>
                    <a:pt x="17948" y="10403"/>
                    <a:pt x="17948" y="10403"/>
                  </a:cubicBezTo>
                  <a:cubicBezTo>
                    <a:pt x="17948" y="10403"/>
                    <a:pt x="17948" y="10403"/>
                    <a:pt x="17948" y="10403"/>
                  </a:cubicBezTo>
                  <a:cubicBezTo>
                    <a:pt x="17948" y="10403"/>
                    <a:pt x="17948" y="10403"/>
                    <a:pt x="17948" y="10403"/>
                  </a:cubicBezTo>
                  <a:cubicBezTo>
                    <a:pt x="17948" y="10403"/>
                    <a:pt x="17948" y="10403"/>
                    <a:pt x="17948" y="10403"/>
                  </a:cubicBezTo>
                  <a:cubicBezTo>
                    <a:pt x="17939" y="10403"/>
                    <a:pt x="17939" y="10387"/>
                    <a:pt x="17939" y="10387"/>
                  </a:cubicBezTo>
                  <a:cubicBezTo>
                    <a:pt x="17930" y="10387"/>
                    <a:pt x="17939" y="10371"/>
                    <a:pt x="17939" y="10371"/>
                  </a:cubicBezTo>
                  <a:close/>
                  <a:moveTo>
                    <a:pt x="17802" y="10076"/>
                  </a:moveTo>
                  <a:cubicBezTo>
                    <a:pt x="17811" y="10092"/>
                    <a:pt x="17811" y="10092"/>
                    <a:pt x="17811" y="10092"/>
                  </a:cubicBezTo>
                  <a:cubicBezTo>
                    <a:pt x="17811" y="10092"/>
                    <a:pt x="17811" y="10092"/>
                    <a:pt x="17802" y="10092"/>
                  </a:cubicBezTo>
                  <a:cubicBezTo>
                    <a:pt x="17802" y="10092"/>
                    <a:pt x="17802" y="10092"/>
                    <a:pt x="17802" y="10092"/>
                  </a:cubicBezTo>
                  <a:cubicBezTo>
                    <a:pt x="17793" y="10092"/>
                    <a:pt x="17802" y="10076"/>
                    <a:pt x="17802" y="10076"/>
                  </a:cubicBezTo>
                  <a:close/>
                  <a:moveTo>
                    <a:pt x="17728" y="10698"/>
                  </a:moveTo>
                  <a:cubicBezTo>
                    <a:pt x="17728" y="10698"/>
                    <a:pt x="17728" y="10698"/>
                    <a:pt x="17728" y="10698"/>
                  </a:cubicBezTo>
                  <a:cubicBezTo>
                    <a:pt x="17738" y="10698"/>
                    <a:pt x="17738" y="10713"/>
                    <a:pt x="17738" y="10729"/>
                  </a:cubicBezTo>
                  <a:cubicBezTo>
                    <a:pt x="17738" y="10729"/>
                    <a:pt x="17728" y="10729"/>
                    <a:pt x="17728" y="10729"/>
                  </a:cubicBezTo>
                  <a:cubicBezTo>
                    <a:pt x="17728" y="10713"/>
                    <a:pt x="17728" y="10713"/>
                    <a:pt x="17719" y="10698"/>
                  </a:cubicBezTo>
                  <a:cubicBezTo>
                    <a:pt x="17719" y="10698"/>
                    <a:pt x="17728" y="10698"/>
                    <a:pt x="17728" y="10698"/>
                  </a:cubicBezTo>
                  <a:close/>
                  <a:moveTo>
                    <a:pt x="18424" y="8087"/>
                  </a:moveTo>
                  <a:cubicBezTo>
                    <a:pt x="18424" y="8087"/>
                    <a:pt x="18442" y="8103"/>
                    <a:pt x="18442" y="8103"/>
                  </a:cubicBezTo>
                  <a:cubicBezTo>
                    <a:pt x="18442" y="8118"/>
                    <a:pt x="18442" y="8134"/>
                    <a:pt x="18442" y="8149"/>
                  </a:cubicBezTo>
                  <a:cubicBezTo>
                    <a:pt x="18442" y="8149"/>
                    <a:pt x="18433" y="8165"/>
                    <a:pt x="18433" y="8180"/>
                  </a:cubicBezTo>
                  <a:cubicBezTo>
                    <a:pt x="18433" y="8180"/>
                    <a:pt x="18424" y="8180"/>
                    <a:pt x="18424" y="8180"/>
                  </a:cubicBezTo>
                  <a:cubicBezTo>
                    <a:pt x="18415" y="8165"/>
                    <a:pt x="18406" y="8149"/>
                    <a:pt x="18406" y="8118"/>
                  </a:cubicBezTo>
                  <a:cubicBezTo>
                    <a:pt x="18406" y="8103"/>
                    <a:pt x="18415" y="8087"/>
                    <a:pt x="18424" y="8087"/>
                  </a:cubicBezTo>
                  <a:close/>
                  <a:moveTo>
                    <a:pt x="19843" y="3006"/>
                  </a:moveTo>
                  <a:cubicBezTo>
                    <a:pt x="19852" y="3006"/>
                    <a:pt x="19861" y="2990"/>
                    <a:pt x="19870" y="2990"/>
                  </a:cubicBezTo>
                  <a:cubicBezTo>
                    <a:pt x="19870" y="2990"/>
                    <a:pt x="19879" y="2990"/>
                    <a:pt x="19879" y="2990"/>
                  </a:cubicBezTo>
                  <a:cubicBezTo>
                    <a:pt x="19879" y="3006"/>
                    <a:pt x="19879" y="3006"/>
                    <a:pt x="19879" y="3006"/>
                  </a:cubicBezTo>
                  <a:cubicBezTo>
                    <a:pt x="19870" y="3021"/>
                    <a:pt x="19861" y="3037"/>
                    <a:pt x="19852" y="3037"/>
                  </a:cubicBezTo>
                  <a:cubicBezTo>
                    <a:pt x="19852" y="3037"/>
                    <a:pt x="19843" y="3037"/>
                    <a:pt x="19834" y="3021"/>
                  </a:cubicBezTo>
                  <a:cubicBezTo>
                    <a:pt x="19834" y="3006"/>
                    <a:pt x="19834" y="3006"/>
                    <a:pt x="19843" y="3006"/>
                  </a:cubicBezTo>
                  <a:close/>
                  <a:moveTo>
                    <a:pt x="18497" y="2213"/>
                  </a:moveTo>
                  <a:cubicBezTo>
                    <a:pt x="18497" y="2213"/>
                    <a:pt x="18497" y="2213"/>
                    <a:pt x="18497" y="2213"/>
                  </a:cubicBezTo>
                  <a:cubicBezTo>
                    <a:pt x="18506" y="2213"/>
                    <a:pt x="18506" y="2213"/>
                    <a:pt x="18506" y="2229"/>
                  </a:cubicBezTo>
                  <a:cubicBezTo>
                    <a:pt x="18506" y="2229"/>
                    <a:pt x="18506" y="2229"/>
                    <a:pt x="18506" y="2229"/>
                  </a:cubicBezTo>
                  <a:cubicBezTo>
                    <a:pt x="18497" y="2229"/>
                    <a:pt x="18497" y="2213"/>
                    <a:pt x="18497" y="2213"/>
                  </a:cubicBezTo>
                  <a:cubicBezTo>
                    <a:pt x="18497" y="2213"/>
                    <a:pt x="18497" y="2213"/>
                    <a:pt x="18497" y="2213"/>
                  </a:cubicBezTo>
                  <a:cubicBezTo>
                    <a:pt x="18488" y="2213"/>
                    <a:pt x="18488" y="2213"/>
                    <a:pt x="18488" y="2198"/>
                  </a:cubicBezTo>
                  <a:cubicBezTo>
                    <a:pt x="18488" y="2198"/>
                    <a:pt x="18497" y="2213"/>
                    <a:pt x="18497" y="2213"/>
                  </a:cubicBezTo>
                  <a:close/>
                  <a:moveTo>
                    <a:pt x="17774" y="6487"/>
                  </a:moveTo>
                  <a:cubicBezTo>
                    <a:pt x="17774" y="6471"/>
                    <a:pt x="17774" y="6471"/>
                    <a:pt x="17774" y="6471"/>
                  </a:cubicBezTo>
                  <a:cubicBezTo>
                    <a:pt x="17783" y="6471"/>
                    <a:pt x="17783" y="6471"/>
                    <a:pt x="17783" y="6471"/>
                  </a:cubicBezTo>
                  <a:cubicBezTo>
                    <a:pt x="17783" y="6471"/>
                    <a:pt x="17783" y="6471"/>
                    <a:pt x="17783" y="6471"/>
                  </a:cubicBezTo>
                  <a:cubicBezTo>
                    <a:pt x="17783" y="6471"/>
                    <a:pt x="17783" y="6471"/>
                    <a:pt x="17774" y="6471"/>
                  </a:cubicBezTo>
                  <a:cubicBezTo>
                    <a:pt x="17774" y="6487"/>
                    <a:pt x="17774" y="6487"/>
                    <a:pt x="17774" y="6487"/>
                  </a:cubicBezTo>
                  <a:cubicBezTo>
                    <a:pt x="17765" y="6487"/>
                    <a:pt x="17765" y="6487"/>
                    <a:pt x="17765" y="6487"/>
                  </a:cubicBezTo>
                  <a:lnTo>
                    <a:pt x="17774" y="6487"/>
                  </a:lnTo>
                  <a:close/>
                  <a:moveTo>
                    <a:pt x="17454" y="10729"/>
                  </a:moveTo>
                  <a:cubicBezTo>
                    <a:pt x="17454" y="10729"/>
                    <a:pt x="17454" y="10729"/>
                    <a:pt x="17454" y="10729"/>
                  </a:cubicBezTo>
                  <a:cubicBezTo>
                    <a:pt x="17463" y="10729"/>
                    <a:pt x="17472" y="10729"/>
                    <a:pt x="17481" y="10713"/>
                  </a:cubicBezTo>
                  <a:cubicBezTo>
                    <a:pt x="17491" y="10713"/>
                    <a:pt x="17491" y="10713"/>
                    <a:pt x="17491" y="10729"/>
                  </a:cubicBezTo>
                  <a:cubicBezTo>
                    <a:pt x="17491" y="10729"/>
                    <a:pt x="17491" y="10744"/>
                    <a:pt x="17481" y="10744"/>
                  </a:cubicBezTo>
                  <a:cubicBezTo>
                    <a:pt x="17472" y="10760"/>
                    <a:pt x="17463" y="10744"/>
                    <a:pt x="17454" y="10729"/>
                  </a:cubicBezTo>
                  <a:cubicBezTo>
                    <a:pt x="17454" y="10729"/>
                    <a:pt x="17454" y="10729"/>
                    <a:pt x="17445" y="10729"/>
                  </a:cubicBezTo>
                  <a:cubicBezTo>
                    <a:pt x="17445" y="10729"/>
                    <a:pt x="17445" y="10729"/>
                    <a:pt x="17445" y="10729"/>
                  </a:cubicBezTo>
                  <a:cubicBezTo>
                    <a:pt x="17454" y="10729"/>
                    <a:pt x="17454" y="10729"/>
                    <a:pt x="17454" y="10729"/>
                  </a:cubicBezTo>
                  <a:close/>
                  <a:moveTo>
                    <a:pt x="17417" y="1965"/>
                  </a:moveTo>
                  <a:cubicBezTo>
                    <a:pt x="17417" y="1949"/>
                    <a:pt x="17417" y="1949"/>
                    <a:pt x="17417" y="1949"/>
                  </a:cubicBezTo>
                  <a:cubicBezTo>
                    <a:pt x="17417" y="1965"/>
                    <a:pt x="17417" y="1965"/>
                    <a:pt x="17417" y="1965"/>
                  </a:cubicBezTo>
                  <a:cubicBezTo>
                    <a:pt x="17417" y="1965"/>
                    <a:pt x="17417" y="1965"/>
                    <a:pt x="17417" y="1965"/>
                  </a:cubicBezTo>
                  <a:cubicBezTo>
                    <a:pt x="17436" y="1980"/>
                    <a:pt x="17436" y="1996"/>
                    <a:pt x="17436" y="2011"/>
                  </a:cubicBezTo>
                  <a:cubicBezTo>
                    <a:pt x="17436" y="2027"/>
                    <a:pt x="17426" y="2042"/>
                    <a:pt x="17426" y="2058"/>
                  </a:cubicBezTo>
                  <a:cubicBezTo>
                    <a:pt x="17426" y="2058"/>
                    <a:pt x="17417" y="2058"/>
                    <a:pt x="17417" y="2058"/>
                  </a:cubicBezTo>
                  <a:cubicBezTo>
                    <a:pt x="17417" y="2058"/>
                    <a:pt x="17417" y="2058"/>
                    <a:pt x="17417" y="2058"/>
                  </a:cubicBezTo>
                  <a:cubicBezTo>
                    <a:pt x="17417" y="2027"/>
                    <a:pt x="17417" y="1996"/>
                    <a:pt x="17417" y="1965"/>
                  </a:cubicBezTo>
                  <a:cubicBezTo>
                    <a:pt x="17417" y="1965"/>
                    <a:pt x="17417" y="1965"/>
                    <a:pt x="17417" y="1965"/>
                  </a:cubicBezTo>
                  <a:close/>
                  <a:moveTo>
                    <a:pt x="17344" y="7621"/>
                  </a:moveTo>
                  <a:cubicBezTo>
                    <a:pt x="17344" y="7621"/>
                    <a:pt x="17344" y="7621"/>
                    <a:pt x="17344" y="7621"/>
                  </a:cubicBezTo>
                  <a:cubicBezTo>
                    <a:pt x="17344" y="7605"/>
                    <a:pt x="17344" y="7605"/>
                    <a:pt x="17344" y="7590"/>
                  </a:cubicBezTo>
                  <a:cubicBezTo>
                    <a:pt x="17344" y="7590"/>
                    <a:pt x="17353" y="7605"/>
                    <a:pt x="17353" y="7605"/>
                  </a:cubicBezTo>
                  <a:cubicBezTo>
                    <a:pt x="17353" y="7605"/>
                    <a:pt x="17344" y="7621"/>
                    <a:pt x="17344" y="7621"/>
                  </a:cubicBezTo>
                  <a:close/>
                  <a:moveTo>
                    <a:pt x="17353" y="1887"/>
                  </a:moveTo>
                  <a:cubicBezTo>
                    <a:pt x="17353" y="1887"/>
                    <a:pt x="17362" y="1902"/>
                    <a:pt x="17362" y="1902"/>
                  </a:cubicBezTo>
                  <a:cubicBezTo>
                    <a:pt x="17362" y="1902"/>
                    <a:pt x="17362" y="1902"/>
                    <a:pt x="17362" y="1902"/>
                  </a:cubicBezTo>
                  <a:cubicBezTo>
                    <a:pt x="17353" y="1918"/>
                    <a:pt x="17353" y="1933"/>
                    <a:pt x="17344" y="1933"/>
                  </a:cubicBezTo>
                  <a:cubicBezTo>
                    <a:pt x="17344" y="1933"/>
                    <a:pt x="17344" y="1933"/>
                    <a:pt x="17335" y="1949"/>
                  </a:cubicBezTo>
                  <a:cubicBezTo>
                    <a:pt x="17335" y="1949"/>
                    <a:pt x="17326" y="1933"/>
                    <a:pt x="17326" y="1933"/>
                  </a:cubicBezTo>
                  <a:cubicBezTo>
                    <a:pt x="17326" y="1902"/>
                    <a:pt x="17335" y="1887"/>
                    <a:pt x="17353" y="1887"/>
                  </a:cubicBezTo>
                  <a:close/>
                  <a:moveTo>
                    <a:pt x="17088" y="2369"/>
                  </a:moveTo>
                  <a:cubicBezTo>
                    <a:pt x="17097" y="2369"/>
                    <a:pt x="17106" y="2384"/>
                    <a:pt x="17115" y="2384"/>
                  </a:cubicBezTo>
                  <a:cubicBezTo>
                    <a:pt x="17115" y="2384"/>
                    <a:pt x="17115" y="2384"/>
                    <a:pt x="17115" y="2400"/>
                  </a:cubicBezTo>
                  <a:cubicBezTo>
                    <a:pt x="17115" y="2400"/>
                    <a:pt x="17115" y="2415"/>
                    <a:pt x="17106" y="2415"/>
                  </a:cubicBezTo>
                  <a:cubicBezTo>
                    <a:pt x="17097" y="2415"/>
                    <a:pt x="17088" y="2415"/>
                    <a:pt x="17079" y="2384"/>
                  </a:cubicBezTo>
                  <a:cubicBezTo>
                    <a:pt x="17079" y="2384"/>
                    <a:pt x="17079" y="2369"/>
                    <a:pt x="17088" y="2369"/>
                  </a:cubicBezTo>
                  <a:close/>
                  <a:moveTo>
                    <a:pt x="17060" y="12780"/>
                  </a:moveTo>
                  <a:cubicBezTo>
                    <a:pt x="17060" y="12780"/>
                    <a:pt x="17069" y="12780"/>
                    <a:pt x="17069" y="12780"/>
                  </a:cubicBezTo>
                  <a:cubicBezTo>
                    <a:pt x="17060" y="12780"/>
                    <a:pt x="17060" y="12780"/>
                    <a:pt x="17060" y="12780"/>
                  </a:cubicBezTo>
                  <a:cubicBezTo>
                    <a:pt x="17060" y="12780"/>
                    <a:pt x="17060" y="12780"/>
                    <a:pt x="17060" y="12780"/>
                  </a:cubicBezTo>
                  <a:close/>
                  <a:moveTo>
                    <a:pt x="15413" y="1794"/>
                  </a:moveTo>
                  <a:cubicBezTo>
                    <a:pt x="15413" y="1794"/>
                    <a:pt x="15413" y="1809"/>
                    <a:pt x="15422" y="1809"/>
                  </a:cubicBezTo>
                  <a:cubicBezTo>
                    <a:pt x="15413" y="1809"/>
                    <a:pt x="15413" y="1809"/>
                    <a:pt x="15413" y="1794"/>
                  </a:cubicBezTo>
                  <a:cubicBezTo>
                    <a:pt x="15413" y="1794"/>
                    <a:pt x="15413" y="1794"/>
                    <a:pt x="15413" y="1794"/>
                  </a:cubicBezTo>
                  <a:close/>
                  <a:moveTo>
                    <a:pt x="10727" y="5896"/>
                  </a:moveTo>
                  <a:cubicBezTo>
                    <a:pt x="10727" y="5896"/>
                    <a:pt x="10727" y="5896"/>
                    <a:pt x="10727" y="5896"/>
                  </a:cubicBezTo>
                  <a:cubicBezTo>
                    <a:pt x="10736" y="5896"/>
                    <a:pt x="10736" y="5896"/>
                    <a:pt x="10736" y="5896"/>
                  </a:cubicBezTo>
                  <a:lnTo>
                    <a:pt x="10727" y="5896"/>
                  </a:lnTo>
                  <a:close/>
                  <a:moveTo>
                    <a:pt x="10937" y="6735"/>
                  </a:moveTo>
                  <a:cubicBezTo>
                    <a:pt x="10937" y="6751"/>
                    <a:pt x="10928" y="6766"/>
                    <a:pt x="10910" y="6782"/>
                  </a:cubicBezTo>
                  <a:cubicBezTo>
                    <a:pt x="10901" y="6782"/>
                    <a:pt x="10892" y="6782"/>
                    <a:pt x="10873" y="6782"/>
                  </a:cubicBezTo>
                  <a:cubicBezTo>
                    <a:pt x="10873" y="6782"/>
                    <a:pt x="10873" y="6782"/>
                    <a:pt x="10873" y="6782"/>
                  </a:cubicBezTo>
                  <a:cubicBezTo>
                    <a:pt x="10873" y="6782"/>
                    <a:pt x="10873" y="6782"/>
                    <a:pt x="10873" y="6782"/>
                  </a:cubicBezTo>
                  <a:cubicBezTo>
                    <a:pt x="10873" y="6782"/>
                    <a:pt x="10873" y="6782"/>
                    <a:pt x="10873" y="6782"/>
                  </a:cubicBezTo>
                  <a:cubicBezTo>
                    <a:pt x="10873" y="6782"/>
                    <a:pt x="10873" y="6782"/>
                    <a:pt x="10873" y="6782"/>
                  </a:cubicBezTo>
                  <a:cubicBezTo>
                    <a:pt x="10873" y="6751"/>
                    <a:pt x="10873" y="6720"/>
                    <a:pt x="10901" y="6704"/>
                  </a:cubicBezTo>
                  <a:cubicBezTo>
                    <a:pt x="10901" y="6704"/>
                    <a:pt x="10901" y="6689"/>
                    <a:pt x="10910" y="6673"/>
                  </a:cubicBezTo>
                  <a:cubicBezTo>
                    <a:pt x="10919" y="6657"/>
                    <a:pt x="10919" y="6657"/>
                    <a:pt x="10928" y="6657"/>
                  </a:cubicBezTo>
                  <a:cubicBezTo>
                    <a:pt x="10928" y="6673"/>
                    <a:pt x="10937" y="6673"/>
                    <a:pt x="10937" y="6689"/>
                  </a:cubicBezTo>
                  <a:cubicBezTo>
                    <a:pt x="10937" y="6704"/>
                    <a:pt x="10937" y="6720"/>
                    <a:pt x="10937" y="6735"/>
                  </a:cubicBezTo>
                  <a:close/>
                  <a:moveTo>
                    <a:pt x="10992" y="6797"/>
                  </a:moveTo>
                  <a:cubicBezTo>
                    <a:pt x="10992" y="6797"/>
                    <a:pt x="10992" y="6813"/>
                    <a:pt x="10992" y="6813"/>
                  </a:cubicBezTo>
                  <a:cubicBezTo>
                    <a:pt x="10983" y="6813"/>
                    <a:pt x="10983" y="6813"/>
                    <a:pt x="10983" y="6813"/>
                  </a:cubicBezTo>
                  <a:cubicBezTo>
                    <a:pt x="10983" y="6813"/>
                    <a:pt x="10983" y="6828"/>
                    <a:pt x="10983" y="6828"/>
                  </a:cubicBezTo>
                  <a:cubicBezTo>
                    <a:pt x="10983" y="6813"/>
                    <a:pt x="10983" y="6813"/>
                    <a:pt x="10983" y="6797"/>
                  </a:cubicBezTo>
                  <a:cubicBezTo>
                    <a:pt x="10983" y="6797"/>
                    <a:pt x="10983" y="6797"/>
                    <a:pt x="10992" y="6797"/>
                  </a:cubicBezTo>
                  <a:cubicBezTo>
                    <a:pt x="10992" y="6797"/>
                    <a:pt x="10992" y="6782"/>
                    <a:pt x="10992" y="6782"/>
                  </a:cubicBezTo>
                  <a:cubicBezTo>
                    <a:pt x="10992" y="6782"/>
                    <a:pt x="10992" y="6782"/>
                    <a:pt x="10992" y="6782"/>
                  </a:cubicBezTo>
                  <a:cubicBezTo>
                    <a:pt x="10992" y="6797"/>
                    <a:pt x="10992" y="6797"/>
                    <a:pt x="10992" y="6797"/>
                  </a:cubicBezTo>
                  <a:close/>
                  <a:moveTo>
                    <a:pt x="11120" y="6595"/>
                  </a:moveTo>
                  <a:cubicBezTo>
                    <a:pt x="11120" y="6595"/>
                    <a:pt x="11120" y="6595"/>
                    <a:pt x="11129" y="6595"/>
                  </a:cubicBezTo>
                  <a:cubicBezTo>
                    <a:pt x="11129" y="6595"/>
                    <a:pt x="11139" y="6595"/>
                    <a:pt x="11139" y="6611"/>
                  </a:cubicBezTo>
                  <a:cubicBezTo>
                    <a:pt x="11139" y="6611"/>
                    <a:pt x="11139" y="6611"/>
                    <a:pt x="11139" y="6611"/>
                  </a:cubicBezTo>
                  <a:cubicBezTo>
                    <a:pt x="11139" y="6611"/>
                    <a:pt x="11129" y="6611"/>
                    <a:pt x="11120" y="6611"/>
                  </a:cubicBezTo>
                  <a:cubicBezTo>
                    <a:pt x="11120" y="6611"/>
                    <a:pt x="11111" y="6611"/>
                    <a:pt x="11120" y="6595"/>
                  </a:cubicBezTo>
                  <a:close/>
                  <a:moveTo>
                    <a:pt x="11239" y="4560"/>
                  </a:moveTo>
                  <a:cubicBezTo>
                    <a:pt x="11239" y="4560"/>
                    <a:pt x="11239" y="4560"/>
                    <a:pt x="11230" y="4560"/>
                  </a:cubicBezTo>
                  <a:cubicBezTo>
                    <a:pt x="11230" y="4575"/>
                    <a:pt x="11221" y="4575"/>
                    <a:pt x="11221" y="4560"/>
                  </a:cubicBezTo>
                  <a:cubicBezTo>
                    <a:pt x="11221" y="4560"/>
                    <a:pt x="11221" y="4544"/>
                    <a:pt x="11221" y="4544"/>
                  </a:cubicBezTo>
                  <a:cubicBezTo>
                    <a:pt x="11221" y="4544"/>
                    <a:pt x="11230" y="4529"/>
                    <a:pt x="11230" y="4529"/>
                  </a:cubicBezTo>
                  <a:cubicBezTo>
                    <a:pt x="11239" y="4529"/>
                    <a:pt x="11248" y="4560"/>
                    <a:pt x="11239" y="4560"/>
                  </a:cubicBezTo>
                  <a:close/>
                  <a:moveTo>
                    <a:pt x="11322" y="4466"/>
                  </a:moveTo>
                  <a:cubicBezTo>
                    <a:pt x="11322" y="4482"/>
                    <a:pt x="11322" y="4482"/>
                    <a:pt x="11322" y="4482"/>
                  </a:cubicBezTo>
                  <a:cubicBezTo>
                    <a:pt x="11322" y="4482"/>
                    <a:pt x="11322" y="4497"/>
                    <a:pt x="11313" y="4497"/>
                  </a:cubicBezTo>
                  <a:cubicBezTo>
                    <a:pt x="11313" y="4497"/>
                    <a:pt x="11313" y="4482"/>
                    <a:pt x="11313" y="4482"/>
                  </a:cubicBezTo>
                  <a:cubicBezTo>
                    <a:pt x="11313" y="4482"/>
                    <a:pt x="11322" y="4482"/>
                    <a:pt x="11322" y="4482"/>
                  </a:cubicBezTo>
                  <a:cubicBezTo>
                    <a:pt x="11322" y="4466"/>
                    <a:pt x="11322" y="4466"/>
                    <a:pt x="11322" y="4466"/>
                  </a:cubicBezTo>
                  <a:cubicBezTo>
                    <a:pt x="11331" y="4466"/>
                    <a:pt x="11331" y="4466"/>
                    <a:pt x="11331" y="4466"/>
                  </a:cubicBezTo>
                  <a:lnTo>
                    <a:pt x="11322" y="4466"/>
                  </a:lnTo>
                  <a:close/>
                  <a:moveTo>
                    <a:pt x="11441" y="4404"/>
                  </a:moveTo>
                  <a:cubicBezTo>
                    <a:pt x="11441" y="4404"/>
                    <a:pt x="11441" y="4420"/>
                    <a:pt x="11441" y="4420"/>
                  </a:cubicBezTo>
                  <a:cubicBezTo>
                    <a:pt x="11432" y="4420"/>
                    <a:pt x="11432" y="4420"/>
                    <a:pt x="11432" y="4420"/>
                  </a:cubicBezTo>
                  <a:cubicBezTo>
                    <a:pt x="11432" y="4435"/>
                    <a:pt x="11432" y="4466"/>
                    <a:pt x="11432" y="4482"/>
                  </a:cubicBezTo>
                  <a:cubicBezTo>
                    <a:pt x="11432" y="4482"/>
                    <a:pt x="11432" y="4482"/>
                    <a:pt x="11432" y="4482"/>
                  </a:cubicBezTo>
                  <a:cubicBezTo>
                    <a:pt x="11432" y="4482"/>
                    <a:pt x="11422" y="4482"/>
                    <a:pt x="11422" y="4482"/>
                  </a:cubicBezTo>
                  <a:cubicBezTo>
                    <a:pt x="11422" y="4451"/>
                    <a:pt x="11432" y="4435"/>
                    <a:pt x="11432" y="4420"/>
                  </a:cubicBezTo>
                  <a:cubicBezTo>
                    <a:pt x="11432" y="4420"/>
                    <a:pt x="11432" y="4420"/>
                    <a:pt x="11432" y="4404"/>
                  </a:cubicBezTo>
                  <a:cubicBezTo>
                    <a:pt x="11441" y="4404"/>
                    <a:pt x="11441" y="4404"/>
                    <a:pt x="11441" y="4404"/>
                  </a:cubicBezTo>
                  <a:cubicBezTo>
                    <a:pt x="11441" y="4404"/>
                    <a:pt x="11441" y="4404"/>
                    <a:pt x="11441" y="4404"/>
                  </a:cubicBezTo>
                  <a:cubicBezTo>
                    <a:pt x="11441" y="4404"/>
                    <a:pt x="11441" y="4404"/>
                    <a:pt x="11441" y="4404"/>
                  </a:cubicBezTo>
                  <a:close/>
                  <a:moveTo>
                    <a:pt x="11569" y="6191"/>
                  </a:moveTo>
                  <a:cubicBezTo>
                    <a:pt x="11578" y="6176"/>
                    <a:pt x="11578" y="6176"/>
                    <a:pt x="11578" y="6176"/>
                  </a:cubicBezTo>
                  <a:cubicBezTo>
                    <a:pt x="11578" y="6191"/>
                    <a:pt x="11578" y="6191"/>
                    <a:pt x="11578" y="6191"/>
                  </a:cubicBezTo>
                  <a:lnTo>
                    <a:pt x="11569" y="6191"/>
                  </a:lnTo>
                  <a:close/>
                  <a:moveTo>
                    <a:pt x="11587" y="4746"/>
                  </a:moveTo>
                  <a:cubicBezTo>
                    <a:pt x="11587" y="4731"/>
                    <a:pt x="11596" y="4731"/>
                    <a:pt x="11596" y="4715"/>
                  </a:cubicBezTo>
                  <a:cubicBezTo>
                    <a:pt x="11596" y="4715"/>
                    <a:pt x="11596" y="4715"/>
                    <a:pt x="11596" y="4715"/>
                  </a:cubicBezTo>
                  <a:cubicBezTo>
                    <a:pt x="11596" y="4699"/>
                    <a:pt x="11596" y="4699"/>
                    <a:pt x="11596" y="4699"/>
                  </a:cubicBezTo>
                  <a:cubicBezTo>
                    <a:pt x="11596" y="4715"/>
                    <a:pt x="11596" y="4715"/>
                    <a:pt x="11596" y="4715"/>
                  </a:cubicBezTo>
                  <a:cubicBezTo>
                    <a:pt x="11596" y="4715"/>
                    <a:pt x="11596" y="4715"/>
                    <a:pt x="11596" y="4715"/>
                  </a:cubicBezTo>
                  <a:cubicBezTo>
                    <a:pt x="11596" y="4731"/>
                    <a:pt x="11605" y="4746"/>
                    <a:pt x="11605" y="4746"/>
                  </a:cubicBezTo>
                  <a:cubicBezTo>
                    <a:pt x="11605" y="4762"/>
                    <a:pt x="11596" y="4762"/>
                    <a:pt x="11596" y="4762"/>
                  </a:cubicBezTo>
                  <a:cubicBezTo>
                    <a:pt x="11596" y="4777"/>
                    <a:pt x="11587" y="4777"/>
                    <a:pt x="11587" y="4762"/>
                  </a:cubicBezTo>
                  <a:cubicBezTo>
                    <a:pt x="11587" y="4762"/>
                    <a:pt x="11578" y="4746"/>
                    <a:pt x="11587" y="4746"/>
                  </a:cubicBezTo>
                  <a:close/>
                  <a:moveTo>
                    <a:pt x="11615" y="5989"/>
                  </a:moveTo>
                  <a:cubicBezTo>
                    <a:pt x="11615" y="5989"/>
                    <a:pt x="11605" y="5989"/>
                    <a:pt x="11605" y="5989"/>
                  </a:cubicBezTo>
                  <a:cubicBezTo>
                    <a:pt x="11596" y="5989"/>
                    <a:pt x="11587" y="5989"/>
                    <a:pt x="11587" y="5974"/>
                  </a:cubicBezTo>
                  <a:cubicBezTo>
                    <a:pt x="11587" y="5974"/>
                    <a:pt x="11596" y="5958"/>
                    <a:pt x="11596" y="5958"/>
                  </a:cubicBezTo>
                  <a:cubicBezTo>
                    <a:pt x="11596" y="5958"/>
                    <a:pt x="11605" y="5974"/>
                    <a:pt x="11605" y="5974"/>
                  </a:cubicBezTo>
                  <a:cubicBezTo>
                    <a:pt x="11615" y="5974"/>
                    <a:pt x="11615" y="5974"/>
                    <a:pt x="11615" y="5974"/>
                  </a:cubicBezTo>
                  <a:cubicBezTo>
                    <a:pt x="11615" y="5974"/>
                    <a:pt x="11615" y="5989"/>
                    <a:pt x="11624" y="5989"/>
                  </a:cubicBezTo>
                  <a:cubicBezTo>
                    <a:pt x="11615" y="5989"/>
                    <a:pt x="11615" y="5989"/>
                    <a:pt x="11615" y="5989"/>
                  </a:cubicBezTo>
                  <a:close/>
                  <a:moveTo>
                    <a:pt x="11651" y="5694"/>
                  </a:moveTo>
                  <a:cubicBezTo>
                    <a:pt x="11651" y="5694"/>
                    <a:pt x="11642" y="5710"/>
                    <a:pt x="11642" y="5710"/>
                  </a:cubicBezTo>
                  <a:cubicBezTo>
                    <a:pt x="11633" y="5694"/>
                    <a:pt x="11633" y="5694"/>
                    <a:pt x="11624" y="5678"/>
                  </a:cubicBezTo>
                  <a:cubicBezTo>
                    <a:pt x="11624" y="5678"/>
                    <a:pt x="11633" y="5663"/>
                    <a:pt x="11633" y="5663"/>
                  </a:cubicBezTo>
                  <a:cubicBezTo>
                    <a:pt x="11642" y="5663"/>
                    <a:pt x="11651" y="5663"/>
                    <a:pt x="11651" y="5678"/>
                  </a:cubicBezTo>
                  <a:cubicBezTo>
                    <a:pt x="11651" y="5694"/>
                    <a:pt x="11651" y="5694"/>
                    <a:pt x="11651" y="5694"/>
                  </a:cubicBezTo>
                  <a:close/>
                  <a:moveTo>
                    <a:pt x="11734" y="6083"/>
                  </a:moveTo>
                  <a:cubicBezTo>
                    <a:pt x="11734" y="6098"/>
                    <a:pt x="11734" y="6098"/>
                    <a:pt x="11734" y="6098"/>
                  </a:cubicBezTo>
                  <a:cubicBezTo>
                    <a:pt x="11724" y="6083"/>
                    <a:pt x="11724" y="6083"/>
                    <a:pt x="11724" y="6083"/>
                  </a:cubicBezTo>
                  <a:lnTo>
                    <a:pt x="11734" y="6083"/>
                  </a:lnTo>
                  <a:close/>
                  <a:moveTo>
                    <a:pt x="11752" y="6207"/>
                  </a:moveTo>
                  <a:cubicBezTo>
                    <a:pt x="11752" y="6207"/>
                    <a:pt x="11743" y="6222"/>
                    <a:pt x="11752" y="6238"/>
                  </a:cubicBezTo>
                  <a:cubicBezTo>
                    <a:pt x="11752" y="6253"/>
                    <a:pt x="11752" y="6269"/>
                    <a:pt x="11743" y="6269"/>
                  </a:cubicBezTo>
                  <a:cubicBezTo>
                    <a:pt x="11743" y="6269"/>
                    <a:pt x="11734" y="6269"/>
                    <a:pt x="11724" y="6253"/>
                  </a:cubicBezTo>
                  <a:cubicBezTo>
                    <a:pt x="11715" y="6253"/>
                    <a:pt x="11715" y="6222"/>
                    <a:pt x="11715" y="6207"/>
                  </a:cubicBezTo>
                  <a:cubicBezTo>
                    <a:pt x="11724" y="6191"/>
                    <a:pt x="11743" y="6176"/>
                    <a:pt x="11752" y="6160"/>
                  </a:cubicBezTo>
                  <a:cubicBezTo>
                    <a:pt x="11752" y="6160"/>
                    <a:pt x="11752" y="6160"/>
                    <a:pt x="11752" y="6160"/>
                  </a:cubicBezTo>
                  <a:cubicBezTo>
                    <a:pt x="11761" y="6176"/>
                    <a:pt x="11761" y="6176"/>
                    <a:pt x="11761" y="6176"/>
                  </a:cubicBezTo>
                  <a:cubicBezTo>
                    <a:pt x="11761" y="6191"/>
                    <a:pt x="11761" y="6191"/>
                    <a:pt x="11752" y="6207"/>
                  </a:cubicBezTo>
                  <a:close/>
                  <a:moveTo>
                    <a:pt x="11770" y="5880"/>
                  </a:moveTo>
                  <a:cubicBezTo>
                    <a:pt x="11779" y="5865"/>
                    <a:pt x="11779" y="5865"/>
                    <a:pt x="11779" y="5865"/>
                  </a:cubicBezTo>
                  <a:cubicBezTo>
                    <a:pt x="11779" y="5865"/>
                    <a:pt x="11788" y="5865"/>
                    <a:pt x="11788" y="5880"/>
                  </a:cubicBezTo>
                  <a:cubicBezTo>
                    <a:pt x="11798" y="5880"/>
                    <a:pt x="11798" y="5880"/>
                    <a:pt x="11798" y="5880"/>
                  </a:cubicBezTo>
                  <a:cubicBezTo>
                    <a:pt x="11798" y="5880"/>
                    <a:pt x="11788" y="5896"/>
                    <a:pt x="11788" y="5896"/>
                  </a:cubicBezTo>
                  <a:cubicBezTo>
                    <a:pt x="11788" y="5880"/>
                    <a:pt x="11779" y="5880"/>
                    <a:pt x="11770" y="5880"/>
                  </a:cubicBezTo>
                  <a:close/>
                  <a:moveTo>
                    <a:pt x="11798" y="6051"/>
                  </a:moveTo>
                  <a:cubicBezTo>
                    <a:pt x="11798" y="6051"/>
                    <a:pt x="11798" y="6051"/>
                    <a:pt x="11798" y="6036"/>
                  </a:cubicBezTo>
                  <a:cubicBezTo>
                    <a:pt x="11798" y="6036"/>
                    <a:pt x="11798" y="6036"/>
                    <a:pt x="11798" y="6036"/>
                  </a:cubicBezTo>
                  <a:cubicBezTo>
                    <a:pt x="11798" y="6036"/>
                    <a:pt x="11798" y="6036"/>
                    <a:pt x="11798" y="6051"/>
                  </a:cubicBezTo>
                  <a:cubicBezTo>
                    <a:pt x="11798" y="6051"/>
                    <a:pt x="11798" y="6051"/>
                    <a:pt x="11798" y="6051"/>
                  </a:cubicBezTo>
                  <a:close/>
                  <a:moveTo>
                    <a:pt x="11734" y="6735"/>
                  </a:moveTo>
                  <a:cubicBezTo>
                    <a:pt x="11734" y="6735"/>
                    <a:pt x="11724" y="6735"/>
                    <a:pt x="11724" y="6735"/>
                  </a:cubicBezTo>
                  <a:cubicBezTo>
                    <a:pt x="11715" y="6751"/>
                    <a:pt x="11715" y="6735"/>
                    <a:pt x="11715" y="6735"/>
                  </a:cubicBezTo>
                  <a:cubicBezTo>
                    <a:pt x="11706" y="6720"/>
                    <a:pt x="11706" y="6704"/>
                    <a:pt x="11715" y="6689"/>
                  </a:cubicBezTo>
                  <a:cubicBezTo>
                    <a:pt x="11715" y="6689"/>
                    <a:pt x="11724" y="6689"/>
                    <a:pt x="11724" y="6689"/>
                  </a:cubicBezTo>
                  <a:cubicBezTo>
                    <a:pt x="11734" y="6704"/>
                    <a:pt x="11734" y="6720"/>
                    <a:pt x="11734" y="6735"/>
                  </a:cubicBezTo>
                  <a:close/>
                  <a:moveTo>
                    <a:pt x="11761" y="6844"/>
                  </a:moveTo>
                  <a:cubicBezTo>
                    <a:pt x="11752" y="6828"/>
                    <a:pt x="11752" y="6828"/>
                    <a:pt x="11752" y="6828"/>
                  </a:cubicBezTo>
                  <a:cubicBezTo>
                    <a:pt x="11761" y="6828"/>
                    <a:pt x="11761" y="6828"/>
                    <a:pt x="11761" y="6828"/>
                  </a:cubicBezTo>
                  <a:cubicBezTo>
                    <a:pt x="11761" y="6844"/>
                    <a:pt x="11761" y="6844"/>
                    <a:pt x="11761" y="6844"/>
                  </a:cubicBezTo>
                  <a:close/>
                  <a:moveTo>
                    <a:pt x="10132" y="13293"/>
                  </a:moveTo>
                  <a:cubicBezTo>
                    <a:pt x="10141" y="13293"/>
                    <a:pt x="10141" y="13293"/>
                    <a:pt x="10141" y="13293"/>
                  </a:cubicBezTo>
                  <a:cubicBezTo>
                    <a:pt x="10141" y="13293"/>
                    <a:pt x="10141" y="13293"/>
                    <a:pt x="10141" y="13308"/>
                  </a:cubicBezTo>
                  <a:cubicBezTo>
                    <a:pt x="10141" y="13293"/>
                    <a:pt x="10141" y="13293"/>
                    <a:pt x="10132" y="13293"/>
                  </a:cubicBezTo>
                  <a:close/>
                  <a:moveTo>
                    <a:pt x="10150" y="13308"/>
                  </a:moveTo>
                  <a:cubicBezTo>
                    <a:pt x="10150" y="13308"/>
                    <a:pt x="10150" y="13308"/>
                    <a:pt x="10150" y="13308"/>
                  </a:cubicBezTo>
                  <a:cubicBezTo>
                    <a:pt x="10150" y="13308"/>
                    <a:pt x="10150" y="13308"/>
                    <a:pt x="10159" y="13308"/>
                  </a:cubicBezTo>
                  <a:cubicBezTo>
                    <a:pt x="10159" y="13324"/>
                    <a:pt x="10159" y="13324"/>
                    <a:pt x="10159" y="13324"/>
                  </a:cubicBezTo>
                  <a:lnTo>
                    <a:pt x="10150" y="13308"/>
                  </a:lnTo>
                  <a:close/>
                  <a:moveTo>
                    <a:pt x="10196" y="13417"/>
                  </a:moveTo>
                  <a:cubicBezTo>
                    <a:pt x="10196" y="13417"/>
                    <a:pt x="10196" y="13402"/>
                    <a:pt x="10196" y="13402"/>
                  </a:cubicBezTo>
                  <a:cubicBezTo>
                    <a:pt x="10196" y="13386"/>
                    <a:pt x="10196" y="13386"/>
                    <a:pt x="10205" y="13386"/>
                  </a:cubicBezTo>
                  <a:cubicBezTo>
                    <a:pt x="10205" y="13402"/>
                    <a:pt x="10205" y="13402"/>
                    <a:pt x="10205" y="13402"/>
                  </a:cubicBezTo>
                  <a:cubicBezTo>
                    <a:pt x="10205" y="13417"/>
                    <a:pt x="10205" y="13417"/>
                    <a:pt x="10196" y="13417"/>
                  </a:cubicBezTo>
                  <a:close/>
                  <a:moveTo>
                    <a:pt x="11807" y="17830"/>
                  </a:moveTo>
                  <a:cubicBezTo>
                    <a:pt x="11807" y="17815"/>
                    <a:pt x="11807" y="17815"/>
                    <a:pt x="11807" y="17815"/>
                  </a:cubicBezTo>
                  <a:cubicBezTo>
                    <a:pt x="11807" y="17830"/>
                    <a:pt x="11807" y="17830"/>
                    <a:pt x="11807" y="17830"/>
                  </a:cubicBezTo>
                  <a:close/>
                  <a:moveTo>
                    <a:pt x="12026" y="16168"/>
                  </a:moveTo>
                  <a:cubicBezTo>
                    <a:pt x="12026" y="16168"/>
                    <a:pt x="12026" y="16152"/>
                    <a:pt x="12026" y="16152"/>
                  </a:cubicBezTo>
                  <a:cubicBezTo>
                    <a:pt x="12036" y="16168"/>
                    <a:pt x="12036" y="16168"/>
                    <a:pt x="12036" y="16168"/>
                  </a:cubicBezTo>
                  <a:cubicBezTo>
                    <a:pt x="12026" y="16168"/>
                    <a:pt x="12026" y="16168"/>
                    <a:pt x="12026" y="16168"/>
                  </a:cubicBezTo>
                  <a:close/>
                  <a:moveTo>
                    <a:pt x="12100" y="14489"/>
                  </a:moveTo>
                  <a:cubicBezTo>
                    <a:pt x="12100" y="14505"/>
                    <a:pt x="12100" y="14505"/>
                    <a:pt x="12100" y="14505"/>
                  </a:cubicBezTo>
                  <a:cubicBezTo>
                    <a:pt x="12100" y="14489"/>
                    <a:pt x="12100" y="14489"/>
                    <a:pt x="12100" y="14489"/>
                  </a:cubicBezTo>
                  <a:close/>
                  <a:moveTo>
                    <a:pt x="12072" y="15297"/>
                  </a:moveTo>
                  <a:cubicBezTo>
                    <a:pt x="12063" y="15297"/>
                    <a:pt x="12063" y="15313"/>
                    <a:pt x="12054" y="15313"/>
                  </a:cubicBezTo>
                  <a:cubicBezTo>
                    <a:pt x="12054" y="15313"/>
                    <a:pt x="12054" y="15297"/>
                    <a:pt x="12054" y="15297"/>
                  </a:cubicBezTo>
                  <a:cubicBezTo>
                    <a:pt x="12054" y="15282"/>
                    <a:pt x="12063" y="15282"/>
                    <a:pt x="12072" y="15282"/>
                  </a:cubicBezTo>
                  <a:cubicBezTo>
                    <a:pt x="12072" y="15282"/>
                    <a:pt x="12072" y="15282"/>
                    <a:pt x="12072" y="15282"/>
                  </a:cubicBezTo>
                  <a:cubicBezTo>
                    <a:pt x="12072" y="15297"/>
                    <a:pt x="12072" y="15297"/>
                    <a:pt x="12072" y="15297"/>
                  </a:cubicBezTo>
                  <a:close/>
                  <a:moveTo>
                    <a:pt x="12127" y="15531"/>
                  </a:moveTo>
                  <a:cubicBezTo>
                    <a:pt x="12127" y="15531"/>
                    <a:pt x="12127" y="15531"/>
                    <a:pt x="12127" y="15531"/>
                  </a:cubicBezTo>
                  <a:cubicBezTo>
                    <a:pt x="12118" y="15531"/>
                    <a:pt x="12118" y="15546"/>
                    <a:pt x="12118" y="15546"/>
                  </a:cubicBezTo>
                  <a:cubicBezTo>
                    <a:pt x="12118" y="15546"/>
                    <a:pt x="12118" y="15546"/>
                    <a:pt x="12118" y="15546"/>
                  </a:cubicBezTo>
                  <a:cubicBezTo>
                    <a:pt x="12118" y="15531"/>
                    <a:pt x="12118" y="15531"/>
                    <a:pt x="12127" y="15531"/>
                  </a:cubicBezTo>
                  <a:cubicBezTo>
                    <a:pt x="12127" y="15531"/>
                    <a:pt x="12127" y="15531"/>
                    <a:pt x="12127" y="15515"/>
                  </a:cubicBezTo>
                  <a:cubicBezTo>
                    <a:pt x="12127" y="15515"/>
                    <a:pt x="12127" y="15515"/>
                    <a:pt x="12127" y="15515"/>
                  </a:cubicBezTo>
                  <a:lnTo>
                    <a:pt x="12127" y="15531"/>
                  </a:lnTo>
                  <a:close/>
                  <a:moveTo>
                    <a:pt x="12200" y="15235"/>
                  </a:moveTo>
                  <a:cubicBezTo>
                    <a:pt x="12200" y="15235"/>
                    <a:pt x="12200" y="15235"/>
                    <a:pt x="12200" y="15235"/>
                  </a:cubicBezTo>
                  <a:cubicBezTo>
                    <a:pt x="12191" y="15204"/>
                    <a:pt x="12191" y="15189"/>
                    <a:pt x="12191" y="15173"/>
                  </a:cubicBezTo>
                  <a:cubicBezTo>
                    <a:pt x="12191" y="15173"/>
                    <a:pt x="12191" y="15173"/>
                    <a:pt x="12191" y="15173"/>
                  </a:cubicBezTo>
                  <a:cubicBezTo>
                    <a:pt x="12191" y="15173"/>
                    <a:pt x="12191" y="15158"/>
                    <a:pt x="12191" y="15158"/>
                  </a:cubicBezTo>
                  <a:cubicBezTo>
                    <a:pt x="12173" y="15142"/>
                    <a:pt x="12173" y="15111"/>
                    <a:pt x="12164" y="15095"/>
                  </a:cubicBezTo>
                  <a:cubicBezTo>
                    <a:pt x="12155" y="15080"/>
                    <a:pt x="12145" y="15064"/>
                    <a:pt x="12136" y="15049"/>
                  </a:cubicBezTo>
                  <a:cubicBezTo>
                    <a:pt x="12127" y="15033"/>
                    <a:pt x="12118" y="15002"/>
                    <a:pt x="12118" y="14987"/>
                  </a:cubicBezTo>
                  <a:cubicBezTo>
                    <a:pt x="12109" y="14909"/>
                    <a:pt x="12091" y="14831"/>
                    <a:pt x="12100" y="14754"/>
                  </a:cubicBezTo>
                  <a:cubicBezTo>
                    <a:pt x="12100" y="14738"/>
                    <a:pt x="12100" y="14738"/>
                    <a:pt x="12109" y="14738"/>
                  </a:cubicBezTo>
                  <a:cubicBezTo>
                    <a:pt x="12109" y="14738"/>
                    <a:pt x="12118" y="14738"/>
                    <a:pt x="12118" y="14754"/>
                  </a:cubicBezTo>
                  <a:cubicBezTo>
                    <a:pt x="12127" y="14800"/>
                    <a:pt x="12127" y="14847"/>
                    <a:pt x="12136" y="14909"/>
                  </a:cubicBezTo>
                  <a:cubicBezTo>
                    <a:pt x="12127" y="14956"/>
                    <a:pt x="12136" y="15002"/>
                    <a:pt x="12164" y="15033"/>
                  </a:cubicBezTo>
                  <a:cubicBezTo>
                    <a:pt x="12182" y="15049"/>
                    <a:pt x="12182" y="15080"/>
                    <a:pt x="12182" y="15095"/>
                  </a:cubicBezTo>
                  <a:cubicBezTo>
                    <a:pt x="12191" y="15127"/>
                    <a:pt x="12191" y="15142"/>
                    <a:pt x="12191" y="15158"/>
                  </a:cubicBezTo>
                  <a:cubicBezTo>
                    <a:pt x="12191" y="15158"/>
                    <a:pt x="12191" y="15173"/>
                    <a:pt x="12191" y="15173"/>
                  </a:cubicBezTo>
                  <a:cubicBezTo>
                    <a:pt x="12191" y="15173"/>
                    <a:pt x="12191" y="15173"/>
                    <a:pt x="12191" y="15173"/>
                  </a:cubicBezTo>
                  <a:cubicBezTo>
                    <a:pt x="12200" y="15173"/>
                    <a:pt x="12209" y="15204"/>
                    <a:pt x="12209" y="15220"/>
                  </a:cubicBezTo>
                  <a:cubicBezTo>
                    <a:pt x="12209" y="15220"/>
                    <a:pt x="12209" y="15235"/>
                    <a:pt x="12200" y="15235"/>
                  </a:cubicBezTo>
                  <a:close/>
                  <a:moveTo>
                    <a:pt x="12219" y="14070"/>
                  </a:moveTo>
                  <a:cubicBezTo>
                    <a:pt x="12219" y="14085"/>
                    <a:pt x="12219" y="14085"/>
                    <a:pt x="12219" y="14085"/>
                  </a:cubicBezTo>
                  <a:cubicBezTo>
                    <a:pt x="12219" y="14070"/>
                    <a:pt x="12219" y="14070"/>
                    <a:pt x="12219" y="14070"/>
                  </a:cubicBezTo>
                  <a:cubicBezTo>
                    <a:pt x="12228" y="14070"/>
                    <a:pt x="12228" y="14070"/>
                    <a:pt x="12228" y="14070"/>
                  </a:cubicBezTo>
                  <a:lnTo>
                    <a:pt x="12219" y="14070"/>
                  </a:lnTo>
                  <a:close/>
                  <a:moveTo>
                    <a:pt x="12640" y="12889"/>
                  </a:moveTo>
                  <a:cubicBezTo>
                    <a:pt x="12640" y="12889"/>
                    <a:pt x="12649" y="12889"/>
                    <a:pt x="12649" y="12904"/>
                  </a:cubicBezTo>
                  <a:cubicBezTo>
                    <a:pt x="12649" y="12904"/>
                    <a:pt x="12649" y="12920"/>
                    <a:pt x="12640" y="12904"/>
                  </a:cubicBezTo>
                  <a:cubicBezTo>
                    <a:pt x="12640" y="12904"/>
                    <a:pt x="12640" y="12904"/>
                    <a:pt x="12631" y="12904"/>
                  </a:cubicBezTo>
                  <a:cubicBezTo>
                    <a:pt x="12631" y="12889"/>
                    <a:pt x="12640" y="12889"/>
                    <a:pt x="12640" y="12889"/>
                  </a:cubicBezTo>
                  <a:close/>
                  <a:moveTo>
                    <a:pt x="12319" y="10962"/>
                  </a:moveTo>
                  <a:cubicBezTo>
                    <a:pt x="12319" y="10962"/>
                    <a:pt x="12328" y="10962"/>
                    <a:pt x="12328" y="10962"/>
                  </a:cubicBezTo>
                  <a:cubicBezTo>
                    <a:pt x="12328" y="10962"/>
                    <a:pt x="12328" y="10977"/>
                    <a:pt x="12319" y="10977"/>
                  </a:cubicBezTo>
                  <a:cubicBezTo>
                    <a:pt x="12319" y="10977"/>
                    <a:pt x="12319" y="10977"/>
                    <a:pt x="12319" y="10977"/>
                  </a:cubicBezTo>
                  <a:cubicBezTo>
                    <a:pt x="12319" y="10962"/>
                    <a:pt x="12319" y="10962"/>
                    <a:pt x="12319" y="10962"/>
                  </a:cubicBezTo>
                  <a:close/>
                  <a:moveTo>
                    <a:pt x="12283" y="10900"/>
                  </a:moveTo>
                  <a:cubicBezTo>
                    <a:pt x="12283" y="10900"/>
                    <a:pt x="12292" y="10900"/>
                    <a:pt x="12292" y="10900"/>
                  </a:cubicBezTo>
                  <a:cubicBezTo>
                    <a:pt x="12292" y="10900"/>
                    <a:pt x="12292" y="10900"/>
                    <a:pt x="12292" y="10900"/>
                  </a:cubicBezTo>
                  <a:cubicBezTo>
                    <a:pt x="12292" y="10900"/>
                    <a:pt x="12292" y="10900"/>
                    <a:pt x="12292" y="10900"/>
                  </a:cubicBezTo>
                  <a:cubicBezTo>
                    <a:pt x="12283" y="10900"/>
                    <a:pt x="12283" y="10900"/>
                    <a:pt x="12283" y="10900"/>
                  </a:cubicBezTo>
                  <a:close/>
                  <a:moveTo>
                    <a:pt x="12447" y="15468"/>
                  </a:moveTo>
                  <a:cubicBezTo>
                    <a:pt x="12447" y="15499"/>
                    <a:pt x="12447" y="15531"/>
                    <a:pt x="12457" y="15546"/>
                  </a:cubicBezTo>
                  <a:cubicBezTo>
                    <a:pt x="12466" y="15577"/>
                    <a:pt x="12466" y="15624"/>
                    <a:pt x="12457" y="15655"/>
                  </a:cubicBezTo>
                  <a:cubicBezTo>
                    <a:pt x="12447" y="15686"/>
                    <a:pt x="12447" y="15717"/>
                    <a:pt x="12457" y="15764"/>
                  </a:cubicBezTo>
                  <a:cubicBezTo>
                    <a:pt x="12457" y="15779"/>
                    <a:pt x="12457" y="15810"/>
                    <a:pt x="12466" y="15841"/>
                  </a:cubicBezTo>
                  <a:cubicBezTo>
                    <a:pt x="12466" y="15841"/>
                    <a:pt x="12466" y="15857"/>
                    <a:pt x="12457" y="15857"/>
                  </a:cubicBezTo>
                  <a:cubicBezTo>
                    <a:pt x="12457" y="15872"/>
                    <a:pt x="12447" y="15857"/>
                    <a:pt x="12447" y="15857"/>
                  </a:cubicBezTo>
                  <a:cubicBezTo>
                    <a:pt x="12429" y="15810"/>
                    <a:pt x="12420" y="15748"/>
                    <a:pt x="12420" y="15702"/>
                  </a:cubicBezTo>
                  <a:cubicBezTo>
                    <a:pt x="12411" y="15686"/>
                    <a:pt x="12411" y="15655"/>
                    <a:pt x="12420" y="15639"/>
                  </a:cubicBezTo>
                  <a:cubicBezTo>
                    <a:pt x="12429" y="15593"/>
                    <a:pt x="12429" y="15546"/>
                    <a:pt x="12420" y="15499"/>
                  </a:cubicBezTo>
                  <a:cubicBezTo>
                    <a:pt x="12420" y="15468"/>
                    <a:pt x="12420" y="15453"/>
                    <a:pt x="12420" y="15422"/>
                  </a:cubicBezTo>
                  <a:cubicBezTo>
                    <a:pt x="12420" y="15422"/>
                    <a:pt x="12420" y="15406"/>
                    <a:pt x="12420" y="15406"/>
                  </a:cubicBezTo>
                  <a:cubicBezTo>
                    <a:pt x="12429" y="15406"/>
                    <a:pt x="12438" y="15422"/>
                    <a:pt x="12438" y="15422"/>
                  </a:cubicBezTo>
                  <a:cubicBezTo>
                    <a:pt x="12438" y="15437"/>
                    <a:pt x="12438" y="15453"/>
                    <a:pt x="12447" y="15468"/>
                  </a:cubicBezTo>
                  <a:close/>
                  <a:moveTo>
                    <a:pt x="12365" y="14116"/>
                  </a:moveTo>
                  <a:cubicBezTo>
                    <a:pt x="12374" y="14116"/>
                    <a:pt x="12374" y="14116"/>
                    <a:pt x="12374" y="14116"/>
                  </a:cubicBezTo>
                  <a:cubicBezTo>
                    <a:pt x="12365" y="14116"/>
                    <a:pt x="12365" y="14116"/>
                    <a:pt x="12365" y="14116"/>
                  </a:cubicBezTo>
                  <a:close/>
                  <a:moveTo>
                    <a:pt x="12383" y="14256"/>
                  </a:moveTo>
                  <a:cubicBezTo>
                    <a:pt x="12402" y="14256"/>
                    <a:pt x="12420" y="14272"/>
                    <a:pt x="12429" y="14303"/>
                  </a:cubicBezTo>
                  <a:cubicBezTo>
                    <a:pt x="12429" y="14303"/>
                    <a:pt x="12438" y="14318"/>
                    <a:pt x="12429" y="14318"/>
                  </a:cubicBezTo>
                  <a:cubicBezTo>
                    <a:pt x="12420" y="14381"/>
                    <a:pt x="12402" y="14427"/>
                    <a:pt x="12383" y="14458"/>
                  </a:cubicBezTo>
                  <a:cubicBezTo>
                    <a:pt x="12374" y="14474"/>
                    <a:pt x="12374" y="14489"/>
                    <a:pt x="12374" y="14505"/>
                  </a:cubicBezTo>
                  <a:cubicBezTo>
                    <a:pt x="12374" y="14520"/>
                    <a:pt x="12374" y="14536"/>
                    <a:pt x="12365" y="14536"/>
                  </a:cubicBezTo>
                  <a:cubicBezTo>
                    <a:pt x="12365" y="14536"/>
                    <a:pt x="12356" y="14552"/>
                    <a:pt x="12347" y="14552"/>
                  </a:cubicBezTo>
                  <a:cubicBezTo>
                    <a:pt x="12347" y="14552"/>
                    <a:pt x="12338" y="14552"/>
                    <a:pt x="12338" y="14552"/>
                  </a:cubicBezTo>
                  <a:cubicBezTo>
                    <a:pt x="12328" y="14552"/>
                    <a:pt x="12319" y="14552"/>
                    <a:pt x="12319" y="14552"/>
                  </a:cubicBezTo>
                  <a:cubicBezTo>
                    <a:pt x="12310" y="14552"/>
                    <a:pt x="12301" y="14552"/>
                    <a:pt x="12283" y="14552"/>
                  </a:cubicBezTo>
                  <a:cubicBezTo>
                    <a:pt x="12283" y="14552"/>
                    <a:pt x="12283" y="14536"/>
                    <a:pt x="12274" y="14536"/>
                  </a:cubicBezTo>
                  <a:cubicBezTo>
                    <a:pt x="12274" y="14520"/>
                    <a:pt x="12274" y="14505"/>
                    <a:pt x="12274" y="14505"/>
                  </a:cubicBezTo>
                  <a:cubicBezTo>
                    <a:pt x="12283" y="14458"/>
                    <a:pt x="12292" y="14396"/>
                    <a:pt x="12283" y="14350"/>
                  </a:cubicBezTo>
                  <a:cubicBezTo>
                    <a:pt x="12283" y="14334"/>
                    <a:pt x="12292" y="14318"/>
                    <a:pt x="12292" y="14303"/>
                  </a:cubicBezTo>
                  <a:cubicBezTo>
                    <a:pt x="12292" y="14287"/>
                    <a:pt x="12301" y="14287"/>
                    <a:pt x="12310" y="14272"/>
                  </a:cubicBezTo>
                  <a:cubicBezTo>
                    <a:pt x="12328" y="14272"/>
                    <a:pt x="12356" y="14256"/>
                    <a:pt x="12383" y="14256"/>
                  </a:cubicBezTo>
                  <a:close/>
                  <a:moveTo>
                    <a:pt x="12328" y="6642"/>
                  </a:moveTo>
                  <a:cubicBezTo>
                    <a:pt x="12328" y="6642"/>
                    <a:pt x="12328" y="6642"/>
                    <a:pt x="12328" y="6642"/>
                  </a:cubicBezTo>
                  <a:cubicBezTo>
                    <a:pt x="12338" y="6642"/>
                    <a:pt x="12338" y="6642"/>
                    <a:pt x="12338" y="6642"/>
                  </a:cubicBezTo>
                  <a:cubicBezTo>
                    <a:pt x="12338" y="6642"/>
                    <a:pt x="12338" y="6642"/>
                    <a:pt x="12338" y="6642"/>
                  </a:cubicBezTo>
                  <a:cubicBezTo>
                    <a:pt x="12347" y="6673"/>
                    <a:pt x="12365" y="6689"/>
                    <a:pt x="12374" y="6704"/>
                  </a:cubicBezTo>
                  <a:cubicBezTo>
                    <a:pt x="12383" y="6720"/>
                    <a:pt x="12374" y="6735"/>
                    <a:pt x="12374" y="6751"/>
                  </a:cubicBezTo>
                  <a:cubicBezTo>
                    <a:pt x="12356" y="6751"/>
                    <a:pt x="12347" y="6751"/>
                    <a:pt x="12338" y="6735"/>
                  </a:cubicBezTo>
                  <a:cubicBezTo>
                    <a:pt x="12328" y="6720"/>
                    <a:pt x="12328" y="6704"/>
                    <a:pt x="12328" y="6689"/>
                  </a:cubicBezTo>
                  <a:cubicBezTo>
                    <a:pt x="12338" y="6689"/>
                    <a:pt x="12338" y="6689"/>
                    <a:pt x="12338" y="6689"/>
                  </a:cubicBezTo>
                  <a:cubicBezTo>
                    <a:pt x="12338" y="6673"/>
                    <a:pt x="12338" y="6657"/>
                    <a:pt x="12338" y="6642"/>
                  </a:cubicBezTo>
                  <a:cubicBezTo>
                    <a:pt x="12338" y="6642"/>
                    <a:pt x="12338" y="6642"/>
                    <a:pt x="12338" y="6642"/>
                  </a:cubicBezTo>
                  <a:cubicBezTo>
                    <a:pt x="12338" y="6642"/>
                    <a:pt x="12338" y="6642"/>
                    <a:pt x="12328" y="6642"/>
                  </a:cubicBezTo>
                  <a:cubicBezTo>
                    <a:pt x="12328" y="6642"/>
                    <a:pt x="12328" y="6642"/>
                    <a:pt x="12319" y="6642"/>
                  </a:cubicBezTo>
                  <a:cubicBezTo>
                    <a:pt x="12319" y="6626"/>
                    <a:pt x="12319" y="6626"/>
                    <a:pt x="12328" y="6642"/>
                  </a:cubicBezTo>
                  <a:close/>
                  <a:moveTo>
                    <a:pt x="12283" y="6393"/>
                  </a:moveTo>
                  <a:cubicBezTo>
                    <a:pt x="12283" y="6393"/>
                    <a:pt x="12283" y="6393"/>
                    <a:pt x="12292" y="6393"/>
                  </a:cubicBezTo>
                  <a:cubicBezTo>
                    <a:pt x="12292" y="6409"/>
                    <a:pt x="12292" y="6409"/>
                    <a:pt x="12283" y="6409"/>
                  </a:cubicBezTo>
                  <a:cubicBezTo>
                    <a:pt x="12283" y="6409"/>
                    <a:pt x="12283" y="6409"/>
                    <a:pt x="12283" y="6409"/>
                  </a:cubicBezTo>
                  <a:cubicBezTo>
                    <a:pt x="12283" y="6409"/>
                    <a:pt x="12283" y="6393"/>
                    <a:pt x="12283" y="6393"/>
                  </a:cubicBezTo>
                  <a:close/>
                  <a:moveTo>
                    <a:pt x="12292" y="8398"/>
                  </a:moveTo>
                  <a:cubicBezTo>
                    <a:pt x="12292" y="8398"/>
                    <a:pt x="12292" y="8413"/>
                    <a:pt x="12292" y="8413"/>
                  </a:cubicBezTo>
                  <a:cubicBezTo>
                    <a:pt x="12292" y="8413"/>
                    <a:pt x="12292" y="8413"/>
                    <a:pt x="12283" y="8398"/>
                  </a:cubicBezTo>
                  <a:cubicBezTo>
                    <a:pt x="12283" y="8398"/>
                    <a:pt x="12283" y="8398"/>
                    <a:pt x="12292" y="8398"/>
                  </a:cubicBezTo>
                  <a:cubicBezTo>
                    <a:pt x="12292" y="8398"/>
                    <a:pt x="12292" y="8398"/>
                    <a:pt x="12292" y="8398"/>
                  </a:cubicBezTo>
                  <a:close/>
                  <a:moveTo>
                    <a:pt x="12100" y="6067"/>
                  </a:moveTo>
                  <a:cubicBezTo>
                    <a:pt x="12109" y="6067"/>
                    <a:pt x="12118" y="6067"/>
                    <a:pt x="12127" y="6051"/>
                  </a:cubicBezTo>
                  <a:cubicBezTo>
                    <a:pt x="12127" y="6036"/>
                    <a:pt x="12136" y="6036"/>
                    <a:pt x="12136" y="6036"/>
                  </a:cubicBezTo>
                  <a:cubicBezTo>
                    <a:pt x="12136" y="6036"/>
                    <a:pt x="12136" y="6036"/>
                    <a:pt x="12136" y="6036"/>
                  </a:cubicBezTo>
                  <a:cubicBezTo>
                    <a:pt x="12145" y="6098"/>
                    <a:pt x="12164" y="6129"/>
                    <a:pt x="12173" y="6176"/>
                  </a:cubicBezTo>
                  <a:cubicBezTo>
                    <a:pt x="12182" y="6191"/>
                    <a:pt x="12182" y="6207"/>
                    <a:pt x="12191" y="6222"/>
                  </a:cubicBezTo>
                  <a:cubicBezTo>
                    <a:pt x="12182" y="6238"/>
                    <a:pt x="12182" y="6253"/>
                    <a:pt x="12173" y="6269"/>
                  </a:cubicBezTo>
                  <a:cubicBezTo>
                    <a:pt x="12173" y="6269"/>
                    <a:pt x="12164" y="6269"/>
                    <a:pt x="12164" y="6269"/>
                  </a:cubicBezTo>
                  <a:cubicBezTo>
                    <a:pt x="12155" y="6285"/>
                    <a:pt x="12155" y="6269"/>
                    <a:pt x="12155" y="6253"/>
                  </a:cubicBezTo>
                  <a:cubicBezTo>
                    <a:pt x="12155" y="6222"/>
                    <a:pt x="12136" y="6191"/>
                    <a:pt x="12118" y="6176"/>
                  </a:cubicBezTo>
                  <a:cubicBezTo>
                    <a:pt x="12100" y="6160"/>
                    <a:pt x="12091" y="6145"/>
                    <a:pt x="12081" y="6114"/>
                  </a:cubicBezTo>
                  <a:cubicBezTo>
                    <a:pt x="12081" y="6083"/>
                    <a:pt x="12081" y="6067"/>
                    <a:pt x="12100" y="6067"/>
                  </a:cubicBezTo>
                  <a:close/>
                  <a:moveTo>
                    <a:pt x="12145" y="8180"/>
                  </a:moveTo>
                  <a:cubicBezTo>
                    <a:pt x="12145" y="8180"/>
                    <a:pt x="12136" y="8180"/>
                    <a:pt x="12136" y="8180"/>
                  </a:cubicBezTo>
                  <a:cubicBezTo>
                    <a:pt x="12136" y="8180"/>
                    <a:pt x="12136" y="8180"/>
                    <a:pt x="12136" y="8180"/>
                  </a:cubicBezTo>
                  <a:cubicBezTo>
                    <a:pt x="12136" y="8180"/>
                    <a:pt x="12136" y="8165"/>
                    <a:pt x="12136" y="8165"/>
                  </a:cubicBezTo>
                  <a:cubicBezTo>
                    <a:pt x="12145" y="8180"/>
                    <a:pt x="12145" y="8180"/>
                    <a:pt x="12145" y="8180"/>
                  </a:cubicBezTo>
                  <a:close/>
                  <a:moveTo>
                    <a:pt x="12054" y="5772"/>
                  </a:moveTo>
                  <a:cubicBezTo>
                    <a:pt x="12063" y="5772"/>
                    <a:pt x="12063" y="5772"/>
                    <a:pt x="12063" y="5772"/>
                  </a:cubicBezTo>
                  <a:cubicBezTo>
                    <a:pt x="12072" y="5787"/>
                    <a:pt x="12072" y="5787"/>
                    <a:pt x="12072" y="5803"/>
                  </a:cubicBezTo>
                  <a:cubicBezTo>
                    <a:pt x="12072" y="5803"/>
                    <a:pt x="12063" y="5803"/>
                    <a:pt x="12063" y="5803"/>
                  </a:cubicBezTo>
                  <a:cubicBezTo>
                    <a:pt x="12063" y="5803"/>
                    <a:pt x="12054" y="5803"/>
                    <a:pt x="12054" y="5787"/>
                  </a:cubicBezTo>
                  <a:cubicBezTo>
                    <a:pt x="12054" y="5787"/>
                    <a:pt x="12054" y="5772"/>
                    <a:pt x="12054" y="5772"/>
                  </a:cubicBezTo>
                  <a:close/>
                  <a:moveTo>
                    <a:pt x="11889" y="5010"/>
                  </a:moveTo>
                  <a:cubicBezTo>
                    <a:pt x="11889" y="4995"/>
                    <a:pt x="11889" y="4995"/>
                    <a:pt x="11889" y="4995"/>
                  </a:cubicBezTo>
                  <a:cubicBezTo>
                    <a:pt x="11889" y="4995"/>
                    <a:pt x="11889" y="5010"/>
                    <a:pt x="11889" y="5010"/>
                  </a:cubicBezTo>
                  <a:cubicBezTo>
                    <a:pt x="11889" y="5026"/>
                    <a:pt x="11889" y="5026"/>
                    <a:pt x="11880" y="5010"/>
                  </a:cubicBezTo>
                  <a:cubicBezTo>
                    <a:pt x="11880" y="5010"/>
                    <a:pt x="11880" y="5010"/>
                    <a:pt x="11889" y="5010"/>
                  </a:cubicBezTo>
                  <a:close/>
                  <a:moveTo>
                    <a:pt x="11871" y="5399"/>
                  </a:moveTo>
                  <a:cubicBezTo>
                    <a:pt x="11871" y="5399"/>
                    <a:pt x="11871" y="5399"/>
                    <a:pt x="11871" y="5399"/>
                  </a:cubicBezTo>
                  <a:cubicBezTo>
                    <a:pt x="11871" y="5399"/>
                    <a:pt x="11871" y="5399"/>
                    <a:pt x="11880" y="5399"/>
                  </a:cubicBezTo>
                  <a:cubicBezTo>
                    <a:pt x="11871" y="5399"/>
                    <a:pt x="11871" y="5399"/>
                    <a:pt x="11871" y="5399"/>
                  </a:cubicBezTo>
                  <a:cubicBezTo>
                    <a:pt x="11871" y="5399"/>
                    <a:pt x="11871" y="5399"/>
                    <a:pt x="11871" y="5399"/>
                  </a:cubicBezTo>
                  <a:cubicBezTo>
                    <a:pt x="11871" y="5383"/>
                    <a:pt x="11871" y="5383"/>
                    <a:pt x="11871" y="5383"/>
                  </a:cubicBezTo>
                  <a:lnTo>
                    <a:pt x="11871" y="5399"/>
                  </a:lnTo>
                  <a:close/>
                  <a:moveTo>
                    <a:pt x="11862" y="6269"/>
                  </a:moveTo>
                  <a:cubicBezTo>
                    <a:pt x="11853" y="6269"/>
                    <a:pt x="11853" y="6253"/>
                    <a:pt x="11853" y="6253"/>
                  </a:cubicBezTo>
                  <a:cubicBezTo>
                    <a:pt x="11862" y="6222"/>
                    <a:pt x="11871" y="6191"/>
                    <a:pt x="11889" y="6176"/>
                  </a:cubicBezTo>
                  <a:cubicBezTo>
                    <a:pt x="11889" y="6176"/>
                    <a:pt x="11889" y="6176"/>
                    <a:pt x="11898" y="6176"/>
                  </a:cubicBezTo>
                  <a:cubicBezTo>
                    <a:pt x="11898" y="6176"/>
                    <a:pt x="11907" y="6176"/>
                    <a:pt x="11907" y="6176"/>
                  </a:cubicBezTo>
                  <a:cubicBezTo>
                    <a:pt x="11926" y="6207"/>
                    <a:pt x="11944" y="6222"/>
                    <a:pt x="11962" y="6253"/>
                  </a:cubicBezTo>
                  <a:cubicBezTo>
                    <a:pt x="11962" y="6253"/>
                    <a:pt x="11962" y="6253"/>
                    <a:pt x="11972" y="6269"/>
                  </a:cubicBezTo>
                  <a:cubicBezTo>
                    <a:pt x="12008" y="6331"/>
                    <a:pt x="11999" y="6378"/>
                    <a:pt x="11953" y="6424"/>
                  </a:cubicBezTo>
                  <a:cubicBezTo>
                    <a:pt x="11953" y="6424"/>
                    <a:pt x="11953" y="6424"/>
                    <a:pt x="11953" y="6440"/>
                  </a:cubicBezTo>
                  <a:cubicBezTo>
                    <a:pt x="11935" y="6440"/>
                    <a:pt x="11926" y="6440"/>
                    <a:pt x="11926" y="6424"/>
                  </a:cubicBezTo>
                  <a:cubicBezTo>
                    <a:pt x="11898" y="6378"/>
                    <a:pt x="11880" y="6331"/>
                    <a:pt x="11862" y="6269"/>
                  </a:cubicBezTo>
                  <a:close/>
                  <a:moveTo>
                    <a:pt x="11962" y="9424"/>
                  </a:moveTo>
                  <a:cubicBezTo>
                    <a:pt x="11962" y="9424"/>
                    <a:pt x="11953" y="9439"/>
                    <a:pt x="11944" y="9439"/>
                  </a:cubicBezTo>
                  <a:cubicBezTo>
                    <a:pt x="11944" y="9439"/>
                    <a:pt x="11935" y="9439"/>
                    <a:pt x="11926" y="9439"/>
                  </a:cubicBezTo>
                  <a:cubicBezTo>
                    <a:pt x="11926" y="9439"/>
                    <a:pt x="11917" y="9439"/>
                    <a:pt x="11917" y="9439"/>
                  </a:cubicBezTo>
                  <a:cubicBezTo>
                    <a:pt x="11907" y="9439"/>
                    <a:pt x="11898" y="9439"/>
                    <a:pt x="11889" y="9439"/>
                  </a:cubicBezTo>
                  <a:cubicBezTo>
                    <a:pt x="11880" y="9439"/>
                    <a:pt x="11871" y="9424"/>
                    <a:pt x="11871" y="9424"/>
                  </a:cubicBezTo>
                  <a:cubicBezTo>
                    <a:pt x="11880" y="9408"/>
                    <a:pt x="11880" y="9392"/>
                    <a:pt x="11889" y="9392"/>
                  </a:cubicBezTo>
                  <a:cubicBezTo>
                    <a:pt x="11907" y="9361"/>
                    <a:pt x="11935" y="9361"/>
                    <a:pt x="11953" y="9377"/>
                  </a:cubicBezTo>
                  <a:cubicBezTo>
                    <a:pt x="11972" y="9377"/>
                    <a:pt x="11972" y="9392"/>
                    <a:pt x="11962" y="9424"/>
                  </a:cubicBezTo>
                  <a:close/>
                  <a:moveTo>
                    <a:pt x="12731" y="9284"/>
                  </a:moveTo>
                  <a:cubicBezTo>
                    <a:pt x="12722" y="9284"/>
                    <a:pt x="12713" y="9299"/>
                    <a:pt x="12704" y="9315"/>
                  </a:cubicBezTo>
                  <a:cubicBezTo>
                    <a:pt x="12685" y="9330"/>
                    <a:pt x="12667" y="9330"/>
                    <a:pt x="12649" y="9330"/>
                  </a:cubicBezTo>
                  <a:cubicBezTo>
                    <a:pt x="12631" y="9315"/>
                    <a:pt x="12603" y="9315"/>
                    <a:pt x="12585" y="9330"/>
                  </a:cubicBezTo>
                  <a:cubicBezTo>
                    <a:pt x="12566" y="9346"/>
                    <a:pt x="12548" y="9330"/>
                    <a:pt x="12530" y="9330"/>
                  </a:cubicBezTo>
                  <a:cubicBezTo>
                    <a:pt x="12502" y="9315"/>
                    <a:pt x="12475" y="9299"/>
                    <a:pt x="12438" y="9284"/>
                  </a:cubicBezTo>
                  <a:cubicBezTo>
                    <a:pt x="12438" y="9268"/>
                    <a:pt x="12429" y="9268"/>
                    <a:pt x="12420" y="9253"/>
                  </a:cubicBezTo>
                  <a:cubicBezTo>
                    <a:pt x="12420" y="9253"/>
                    <a:pt x="12411" y="9237"/>
                    <a:pt x="12411" y="9237"/>
                  </a:cubicBezTo>
                  <a:cubicBezTo>
                    <a:pt x="12383" y="9237"/>
                    <a:pt x="12356" y="9206"/>
                    <a:pt x="12328" y="9206"/>
                  </a:cubicBezTo>
                  <a:cubicBezTo>
                    <a:pt x="12274" y="9190"/>
                    <a:pt x="12219" y="9206"/>
                    <a:pt x="12173" y="9237"/>
                  </a:cubicBezTo>
                  <a:cubicBezTo>
                    <a:pt x="12155" y="9253"/>
                    <a:pt x="12136" y="9268"/>
                    <a:pt x="12118" y="9299"/>
                  </a:cubicBezTo>
                  <a:cubicBezTo>
                    <a:pt x="12109" y="9315"/>
                    <a:pt x="12100" y="9330"/>
                    <a:pt x="12081" y="9315"/>
                  </a:cubicBezTo>
                  <a:cubicBezTo>
                    <a:pt x="12054" y="9299"/>
                    <a:pt x="12026" y="9315"/>
                    <a:pt x="11999" y="9315"/>
                  </a:cubicBezTo>
                  <a:cubicBezTo>
                    <a:pt x="11953" y="9315"/>
                    <a:pt x="11926" y="9284"/>
                    <a:pt x="11907" y="9222"/>
                  </a:cubicBezTo>
                  <a:cubicBezTo>
                    <a:pt x="11907" y="9206"/>
                    <a:pt x="11898" y="9175"/>
                    <a:pt x="11889" y="9159"/>
                  </a:cubicBezTo>
                  <a:cubicBezTo>
                    <a:pt x="11889" y="9144"/>
                    <a:pt x="11889" y="9128"/>
                    <a:pt x="11889" y="9113"/>
                  </a:cubicBezTo>
                  <a:cubicBezTo>
                    <a:pt x="11898" y="9097"/>
                    <a:pt x="11898" y="9051"/>
                    <a:pt x="11917" y="9035"/>
                  </a:cubicBezTo>
                  <a:cubicBezTo>
                    <a:pt x="11926" y="9019"/>
                    <a:pt x="11935" y="8988"/>
                    <a:pt x="11935" y="8957"/>
                  </a:cubicBezTo>
                  <a:cubicBezTo>
                    <a:pt x="11935" y="8926"/>
                    <a:pt x="11935" y="8895"/>
                    <a:pt x="11935" y="8864"/>
                  </a:cubicBezTo>
                  <a:cubicBezTo>
                    <a:pt x="11944" y="8849"/>
                    <a:pt x="11944" y="8833"/>
                    <a:pt x="11953" y="8833"/>
                  </a:cubicBezTo>
                  <a:cubicBezTo>
                    <a:pt x="11981" y="8817"/>
                    <a:pt x="11990" y="8802"/>
                    <a:pt x="11990" y="8755"/>
                  </a:cubicBezTo>
                  <a:cubicBezTo>
                    <a:pt x="11990" y="8740"/>
                    <a:pt x="11990" y="8724"/>
                    <a:pt x="11999" y="8709"/>
                  </a:cubicBezTo>
                  <a:cubicBezTo>
                    <a:pt x="12017" y="8662"/>
                    <a:pt x="12036" y="8631"/>
                    <a:pt x="12054" y="8584"/>
                  </a:cubicBezTo>
                  <a:cubicBezTo>
                    <a:pt x="12054" y="8569"/>
                    <a:pt x="12072" y="8569"/>
                    <a:pt x="12091" y="8569"/>
                  </a:cubicBezTo>
                  <a:cubicBezTo>
                    <a:pt x="12091" y="8584"/>
                    <a:pt x="12091" y="8584"/>
                    <a:pt x="12091" y="8584"/>
                  </a:cubicBezTo>
                  <a:cubicBezTo>
                    <a:pt x="12118" y="8615"/>
                    <a:pt x="12155" y="8647"/>
                    <a:pt x="12191" y="8647"/>
                  </a:cubicBezTo>
                  <a:cubicBezTo>
                    <a:pt x="12200" y="8647"/>
                    <a:pt x="12200" y="8662"/>
                    <a:pt x="12200" y="8678"/>
                  </a:cubicBezTo>
                  <a:cubicBezTo>
                    <a:pt x="12191" y="8693"/>
                    <a:pt x="12182" y="8693"/>
                    <a:pt x="12173" y="8709"/>
                  </a:cubicBezTo>
                  <a:cubicBezTo>
                    <a:pt x="12173" y="8724"/>
                    <a:pt x="12173" y="8740"/>
                    <a:pt x="12182" y="8740"/>
                  </a:cubicBezTo>
                  <a:cubicBezTo>
                    <a:pt x="12182" y="8755"/>
                    <a:pt x="12191" y="8755"/>
                    <a:pt x="12191" y="8755"/>
                  </a:cubicBezTo>
                  <a:cubicBezTo>
                    <a:pt x="12209" y="8771"/>
                    <a:pt x="12219" y="8786"/>
                    <a:pt x="12219" y="8817"/>
                  </a:cubicBezTo>
                  <a:cubicBezTo>
                    <a:pt x="12228" y="8849"/>
                    <a:pt x="12246" y="8864"/>
                    <a:pt x="12264" y="8849"/>
                  </a:cubicBezTo>
                  <a:cubicBezTo>
                    <a:pt x="12264" y="8849"/>
                    <a:pt x="12274" y="8849"/>
                    <a:pt x="12283" y="8833"/>
                  </a:cubicBezTo>
                  <a:cubicBezTo>
                    <a:pt x="12301" y="8833"/>
                    <a:pt x="12310" y="8817"/>
                    <a:pt x="12328" y="8802"/>
                  </a:cubicBezTo>
                  <a:cubicBezTo>
                    <a:pt x="12347" y="8786"/>
                    <a:pt x="12365" y="8771"/>
                    <a:pt x="12383" y="8771"/>
                  </a:cubicBezTo>
                  <a:cubicBezTo>
                    <a:pt x="12393" y="8771"/>
                    <a:pt x="12393" y="8771"/>
                    <a:pt x="12402" y="8755"/>
                  </a:cubicBezTo>
                  <a:cubicBezTo>
                    <a:pt x="12411" y="8755"/>
                    <a:pt x="12411" y="8740"/>
                    <a:pt x="12411" y="8724"/>
                  </a:cubicBezTo>
                  <a:cubicBezTo>
                    <a:pt x="12411" y="8709"/>
                    <a:pt x="12402" y="8709"/>
                    <a:pt x="12393" y="8709"/>
                  </a:cubicBezTo>
                  <a:cubicBezTo>
                    <a:pt x="12393" y="8709"/>
                    <a:pt x="12383" y="8709"/>
                    <a:pt x="12383" y="8709"/>
                  </a:cubicBezTo>
                  <a:cubicBezTo>
                    <a:pt x="12328" y="8724"/>
                    <a:pt x="12319" y="8709"/>
                    <a:pt x="12292" y="8631"/>
                  </a:cubicBezTo>
                  <a:cubicBezTo>
                    <a:pt x="12283" y="8631"/>
                    <a:pt x="12283" y="8631"/>
                    <a:pt x="12283" y="8631"/>
                  </a:cubicBezTo>
                  <a:cubicBezTo>
                    <a:pt x="12283" y="8631"/>
                    <a:pt x="12283" y="8631"/>
                    <a:pt x="12283" y="8631"/>
                  </a:cubicBezTo>
                  <a:cubicBezTo>
                    <a:pt x="12292" y="8631"/>
                    <a:pt x="12292" y="8631"/>
                    <a:pt x="12292" y="8631"/>
                  </a:cubicBezTo>
                  <a:cubicBezTo>
                    <a:pt x="12292" y="8631"/>
                    <a:pt x="12292" y="8631"/>
                    <a:pt x="12292" y="8631"/>
                  </a:cubicBezTo>
                  <a:cubicBezTo>
                    <a:pt x="12310" y="8600"/>
                    <a:pt x="12338" y="8569"/>
                    <a:pt x="12365" y="8553"/>
                  </a:cubicBezTo>
                  <a:cubicBezTo>
                    <a:pt x="12383" y="8553"/>
                    <a:pt x="12402" y="8538"/>
                    <a:pt x="12420" y="8522"/>
                  </a:cubicBezTo>
                  <a:cubicBezTo>
                    <a:pt x="12447" y="8476"/>
                    <a:pt x="12475" y="8460"/>
                    <a:pt x="12512" y="8476"/>
                  </a:cubicBezTo>
                  <a:cubicBezTo>
                    <a:pt x="12512" y="8476"/>
                    <a:pt x="12521" y="8476"/>
                    <a:pt x="12521" y="8476"/>
                  </a:cubicBezTo>
                  <a:cubicBezTo>
                    <a:pt x="12521" y="8476"/>
                    <a:pt x="12521" y="8476"/>
                    <a:pt x="12530" y="8476"/>
                  </a:cubicBezTo>
                  <a:cubicBezTo>
                    <a:pt x="12530" y="8460"/>
                    <a:pt x="12530" y="8460"/>
                    <a:pt x="12530" y="8460"/>
                  </a:cubicBezTo>
                  <a:cubicBezTo>
                    <a:pt x="12530" y="8476"/>
                    <a:pt x="12530" y="8476"/>
                    <a:pt x="12530" y="8476"/>
                  </a:cubicBezTo>
                  <a:cubicBezTo>
                    <a:pt x="12530" y="8476"/>
                    <a:pt x="12521" y="8476"/>
                    <a:pt x="12521" y="8476"/>
                  </a:cubicBezTo>
                  <a:cubicBezTo>
                    <a:pt x="12512" y="8491"/>
                    <a:pt x="12502" y="8522"/>
                    <a:pt x="12484" y="8538"/>
                  </a:cubicBezTo>
                  <a:cubicBezTo>
                    <a:pt x="12475" y="8553"/>
                    <a:pt x="12475" y="8569"/>
                    <a:pt x="12484" y="8584"/>
                  </a:cubicBezTo>
                  <a:cubicBezTo>
                    <a:pt x="12484" y="8600"/>
                    <a:pt x="12484" y="8615"/>
                    <a:pt x="12484" y="8631"/>
                  </a:cubicBezTo>
                  <a:cubicBezTo>
                    <a:pt x="12466" y="8662"/>
                    <a:pt x="12457" y="8709"/>
                    <a:pt x="12438" y="8724"/>
                  </a:cubicBezTo>
                  <a:cubicBezTo>
                    <a:pt x="12438" y="8740"/>
                    <a:pt x="12429" y="8755"/>
                    <a:pt x="12438" y="8755"/>
                  </a:cubicBezTo>
                  <a:cubicBezTo>
                    <a:pt x="12447" y="8786"/>
                    <a:pt x="12466" y="8817"/>
                    <a:pt x="12493" y="8833"/>
                  </a:cubicBezTo>
                  <a:cubicBezTo>
                    <a:pt x="12530" y="8849"/>
                    <a:pt x="12557" y="8880"/>
                    <a:pt x="12585" y="8926"/>
                  </a:cubicBezTo>
                  <a:cubicBezTo>
                    <a:pt x="12612" y="8973"/>
                    <a:pt x="12649" y="9019"/>
                    <a:pt x="12685" y="9051"/>
                  </a:cubicBezTo>
                  <a:cubicBezTo>
                    <a:pt x="12731" y="9082"/>
                    <a:pt x="12749" y="9144"/>
                    <a:pt x="12749" y="9206"/>
                  </a:cubicBezTo>
                  <a:cubicBezTo>
                    <a:pt x="12749" y="9237"/>
                    <a:pt x="12749" y="9268"/>
                    <a:pt x="12731" y="9284"/>
                  </a:cubicBezTo>
                  <a:close/>
                  <a:moveTo>
                    <a:pt x="13052" y="7170"/>
                  </a:moveTo>
                  <a:cubicBezTo>
                    <a:pt x="13052" y="7155"/>
                    <a:pt x="13052" y="7155"/>
                    <a:pt x="13052" y="7155"/>
                  </a:cubicBezTo>
                  <a:cubicBezTo>
                    <a:pt x="13061" y="7170"/>
                    <a:pt x="13061" y="7170"/>
                    <a:pt x="13061" y="7170"/>
                  </a:cubicBezTo>
                  <a:lnTo>
                    <a:pt x="13052" y="7170"/>
                  </a:lnTo>
                  <a:close/>
                  <a:moveTo>
                    <a:pt x="13592" y="9859"/>
                  </a:moveTo>
                  <a:cubicBezTo>
                    <a:pt x="13555" y="9874"/>
                    <a:pt x="13518" y="9874"/>
                    <a:pt x="13482" y="9890"/>
                  </a:cubicBezTo>
                  <a:cubicBezTo>
                    <a:pt x="13482" y="9890"/>
                    <a:pt x="13473" y="9890"/>
                    <a:pt x="13463" y="9890"/>
                  </a:cubicBezTo>
                  <a:cubicBezTo>
                    <a:pt x="13427" y="9890"/>
                    <a:pt x="13390" y="9874"/>
                    <a:pt x="13363" y="9828"/>
                  </a:cubicBezTo>
                  <a:cubicBezTo>
                    <a:pt x="13354" y="9812"/>
                    <a:pt x="13335" y="9796"/>
                    <a:pt x="13326" y="9796"/>
                  </a:cubicBezTo>
                  <a:cubicBezTo>
                    <a:pt x="13317" y="9796"/>
                    <a:pt x="13299" y="9796"/>
                    <a:pt x="13289" y="9781"/>
                  </a:cubicBezTo>
                  <a:cubicBezTo>
                    <a:pt x="13289" y="9781"/>
                    <a:pt x="13280" y="9765"/>
                    <a:pt x="13271" y="9765"/>
                  </a:cubicBezTo>
                  <a:cubicBezTo>
                    <a:pt x="13262" y="9703"/>
                    <a:pt x="13244" y="9641"/>
                    <a:pt x="13262" y="9579"/>
                  </a:cubicBezTo>
                  <a:cubicBezTo>
                    <a:pt x="13271" y="9548"/>
                    <a:pt x="13271" y="9517"/>
                    <a:pt x="13280" y="9486"/>
                  </a:cubicBezTo>
                  <a:cubicBezTo>
                    <a:pt x="13280" y="9439"/>
                    <a:pt x="13289" y="9408"/>
                    <a:pt x="13317" y="9392"/>
                  </a:cubicBezTo>
                  <a:cubicBezTo>
                    <a:pt x="13317" y="9392"/>
                    <a:pt x="13317" y="9377"/>
                    <a:pt x="13317" y="9361"/>
                  </a:cubicBezTo>
                  <a:cubicBezTo>
                    <a:pt x="13308" y="9361"/>
                    <a:pt x="13308" y="9361"/>
                    <a:pt x="13299" y="9346"/>
                  </a:cubicBezTo>
                  <a:cubicBezTo>
                    <a:pt x="13271" y="9330"/>
                    <a:pt x="13253" y="9299"/>
                    <a:pt x="13244" y="9268"/>
                  </a:cubicBezTo>
                  <a:cubicBezTo>
                    <a:pt x="13235" y="9222"/>
                    <a:pt x="13216" y="9175"/>
                    <a:pt x="13189" y="9144"/>
                  </a:cubicBezTo>
                  <a:cubicBezTo>
                    <a:pt x="13152" y="9113"/>
                    <a:pt x="13134" y="9051"/>
                    <a:pt x="13125" y="8988"/>
                  </a:cubicBezTo>
                  <a:cubicBezTo>
                    <a:pt x="13116" y="8926"/>
                    <a:pt x="13097" y="8880"/>
                    <a:pt x="13070" y="8833"/>
                  </a:cubicBezTo>
                  <a:cubicBezTo>
                    <a:pt x="13061" y="8817"/>
                    <a:pt x="13052" y="8786"/>
                    <a:pt x="13061" y="8771"/>
                  </a:cubicBezTo>
                  <a:cubicBezTo>
                    <a:pt x="13061" y="8740"/>
                    <a:pt x="13070" y="8709"/>
                    <a:pt x="13079" y="8693"/>
                  </a:cubicBezTo>
                  <a:cubicBezTo>
                    <a:pt x="13079" y="8662"/>
                    <a:pt x="13088" y="8647"/>
                    <a:pt x="13106" y="8647"/>
                  </a:cubicBezTo>
                  <a:cubicBezTo>
                    <a:pt x="13134" y="8615"/>
                    <a:pt x="13152" y="8600"/>
                    <a:pt x="13171" y="8553"/>
                  </a:cubicBezTo>
                  <a:cubicBezTo>
                    <a:pt x="13180" y="8538"/>
                    <a:pt x="13180" y="8538"/>
                    <a:pt x="13189" y="8522"/>
                  </a:cubicBezTo>
                  <a:cubicBezTo>
                    <a:pt x="13216" y="8491"/>
                    <a:pt x="13253" y="8460"/>
                    <a:pt x="13280" y="8445"/>
                  </a:cubicBezTo>
                  <a:cubicBezTo>
                    <a:pt x="13289" y="8429"/>
                    <a:pt x="13299" y="8429"/>
                    <a:pt x="13299" y="8429"/>
                  </a:cubicBezTo>
                  <a:cubicBezTo>
                    <a:pt x="13326" y="8445"/>
                    <a:pt x="13354" y="8460"/>
                    <a:pt x="13381" y="8445"/>
                  </a:cubicBezTo>
                  <a:cubicBezTo>
                    <a:pt x="13390" y="8445"/>
                    <a:pt x="13399" y="8460"/>
                    <a:pt x="13408" y="8476"/>
                  </a:cubicBezTo>
                  <a:cubicBezTo>
                    <a:pt x="13418" y="8507"/>
                    <a:pt x="13418" y="8522"/>
                    <a:pt x="13418" y="8553"/>
                  </a:cubicBezTo>
                  <a:cubicBezTo>
                    <a:pt x="13418" y="8569"/>
                    <a:pt x="13408" y="8600"/>
                    <a:pt x="13408" y="8631"/>
                  </a:cubicBezTo>
                  <a:cubicBezTo>
                    <a:pt x="13408" y="8647"/>
                    <a:pt x="13408" y="8647"/>
                    <a:pt x="13399" y="8647"/>
                  </a:cubicBezTo>
                  <a:cubicBezTo>
                    <a:pt x="13381" y="8662"/>
                    <a:pt x="13372" y="8647"/>
                    <a:pt x="13354" y="8662"/>
                  </a:cubicBezTo>
                  <a:cubicBezTo>
                    <a:pt x="13326" y="8662"/>
                    <a:pt x="13317" y="8678"/>
                    <a:pt x="13317" y="8740"/>
                  </a:cubicBezTo>
                  <a:cubicBezTo>
                    <a:pt x="13317" y="8771"/>
                    <a:pt x="13317" y="8786"/>
                    <a:pt x="13308" y="8786"/>
                  </a:cubicBezTo>
                  <a:cubicBezTo>
                    <a:pt x="13299" y="8786"/>
                    <a:pt x="13299" y="8786"/>
                    <a:pt x="13299" y="8786"/>
                  </a:cubicBezTo>
                  <a:cubicBezTo>
                    <a:pt x="13271" y="8802"/>
                    <a:pt x="13271" y="8802"/>
                    <a:pt x="13280" y="8833"/>
                  </a:cubicBezTo>
                  <a:cubicBezTo>
                    <a:pt x="13299" y="8864"/>
                    <a:pt x="13317" y="8895"/>
                    <a:pt x="13326" y="8926"/>
                  </a:cubicBezTo>
                  <a:cubicBezTo>
                    <a:pt x="13344" y="8988"/>
                    <a:pt x="13381" y="9035"/>
                    <a:pt x="13418" y="9051"/>
                  </a:cubicBezTo>
                  <a:cubicBezTo>
                    <a:pt x="13427" y="9051"/>
                    <a:pt x="13436" y="9066"/>
                    <a:pt x="13436" y="9082"/>
                  </a:cubicBezTo>
                  <a:cubicBezTo>
                    <a:pt x="13436" y="9097"/>
                    <a:pt x="13436" y="9097"/>
                    <a:pt x="13436" y="9113"/>
                  </a:cubicBezTo>
                  <a:cubicBezTo>
                    <a:pt x="13427" y="9159"/>
                    <a:pt x="13436" y="9190"/>
                    <a:pt x="13454" y="9222"/>
                  </a:cubicBezTo>
                  <a:cubicBezTo>
                    <a:pt x="13473" y="9268"/>
                    <a:pt x="13473" y="9315"/>
                    <a:pt x="13473" y="9361"/>
                  </a:cubicBezTo>
                  <a:cubicBezTo>
                    <a:pt x="13473" y="9377"/>
                    <a:pt x="13473" y="9392"/>
                    <a:pt x="13473" y="9408"/>
                  </a:cubicBezTo>
                  <a:cubicBezTo>
                    <a:pt x="13482" y="9439"/>
                    <a:pt x="13491" y="9455"/>
                    <a:pt x="13509" y="9455"/>
                  </a:cubicBezTo>
                  <a:cubicBezTo>
                    <a:pt x="13518" y="9455"/>
                    <a:pt x="13518" y="9455"/>
                    <a:pt x="13527" y="9470"/>
                  </a:cubicBezTo>
                  <a:cubicBezTo>
                    <a:pt x="13537" y="9486"/>
                    <a:pt x="13527" y="9501"/>
                    <a:pt x="13527" y="9517"/>
                  </a:cubicBezTo>
                  <a:cubicBezTo>
                    <a:pt x="13527" y="9517"/>
                    <a:pt x="13527" y="9517"/>
                    <a:pt x="13527" y="9517"/>
                  </a:cubicBezTo>
                  <a:cubicBezTo>
                    <a:pt x="13527" y="9532"/>
                    <a:pt x="13537" y="9548"/>
                    <a:pt x="13537" y="9548"/>
                  </a:cubicBezTo>
                  <a:cubicBezTo>
                    <a:pt x="13555" y="9579"/>
                    <a:pt x="13573" y="9610"/>
                    <a:pt x="13564" y="9641"/>
                  </a:cubicBezTo>
                  <a:cubicBezTo>
                    <a:pt x="13564" y="9719"/>
                    <a:pt x="13582" y="9781"/>
                    <a:pt x="13592" y="9843"/>
                  </a:cubicBezTo>
                  <a:cubicBezTo>
                    <a:pt x="13601" y="9859"/>
                    <a:pt x="13592" y="9859"/>
                    <a:pt x="13592" y="9859"/>
                  </a:cubicBezTo>
                  <a:close/>
                  <a:moveTo>
                    <a:pt x="13765" y="4109"/>
                  </a:moveTo>
                  <a:cubicBezTo>
                    <a:pt x="13756" y="4093"/>
                    <a:pt x="13756" y="4093"/>
                    <a:pt x="13756" y="4093"/>
                  </a:cubicBezTo>
                  <a:cubicBezTo>
                    <a:pt x="13765" y="4093"/>
                    <a:pt x="13765" y="4093"/>
                    <a:pt x="13765" y="4093"/>
                  </a:cubicBezTo>
                  <a:lnTo>
                    <a:pt x="13765" y="4109"/>
                  </a:lnTo>
                  <a:close/>
                  <a:moveTo>
                    <a:pt x="13903" y="8755"/>
                  </a:moveTo>
                  <a:cubicBezTo>
                    <a:pt x="13894" y="8771"/>
                    <a:pt x="13866" y="8802"/>
                    <a:pt x="13857" y="8786"/>
                  </a:cubicBezTo>
                  <a:cubicBezTo>
                    <a:pt x="13839" y="8786"/>
                    <a:pt x="13820" y="8771"/>
                    <a:pt x="13802" y="8755"/>
                  </a:cubicBezTo>
                  <a:cubicBezTo>
                    <a:pt x="13793" y="8755"/>
                    <a:pt x="13784" y="8740"/>
                    <a:pt x="13784" y="8724"/>
                  </a:cubicBezTo>
                  <a:cubicBezTo>
                    <a:pt x="13784" y="8631"/>
                    <a:pt x="13829" y="8553"/>
                    <a:pt x="13875" y="8553"/>
                  </a:cubicBezTo>
                  <a:cubicBezTo>
                    <a:pt x="13894" y="8569"/>
                    <a:pt x="13903" y="8569"/>
                    <a:pt x="13903" y="8584"/>
                  </a:cubicBezTo>
                  <a:cubicBezTo>
                    <a:pt x="13912" y="8600"/>
                    <a:pt x="13912" y="8631"/>
                    <a:pt x="13921" y="8647"/>
                  </a:cubicBezTo>
                  <a:cubicBezTo>
                    <a:pt x="13912" y="8678"/>
                    <a:pt x="13903" y="8724"/>
                    <a:pt x="13903" y="8755"/>
                  </a:cubicBezTo>
                  <a:close/>
                  <a:moveTo>
                    <a:pt x="14241" y="4451"/>
                  </a:moveTo>
                  <a:cubicBezTo>
                    <a:pt x="14232" y="4451"/>
                    <a:pt x="14232" y="4451"/>
                    <a:pt x="14232" y="4451"/>
                  </a:cubicBezTo>
                  <a:cubicBezTo>
                    <a:pt x="14214" y="4404"/>
                    <a:pt x="14186" y="4373"/>
                    <a:pt x="14168" y="4327"/>
                  </a:cubicBezTo>
                  <a:cubicBezTo>
                    <a:pt x="14168" y="4311"/>
                    <a:pt x="14168" y="4311"/>
                    <a:pt x="14168" y="4311"/>
                  </a:cubicBezTo>
                  <a:cubicBezTo>
                    <a:pt x="14177" y="4311"/>
                    <a:pt x="14177" y="4295"/>
                    <a:pt x="14186" y="4295"/>
                  </a:cubicBezTo>
                  <a:cubicBezTo>
                    <a:pt x="14196" y="4295"/>
                    <a:pt x="14205" y="4311"/>
                    <a:pt x="14214" y="4327"/>
                  </a:cubicBezTo>
                  <a:cubicBezTo>
                    <a:pt x="14223" y="4342"/>
                    <a:pt x="14232" y="4358"/>
                    <a:pt x="14241" y="4373"/>
                  </a:cubicBezTo>
                  <a:cubicBezTo>
                    <a:pt x="14251" y="4389"/>
                    <a:pt x="14251" y="4435"/>
                    <a:pt x="14241" y="4451"/>
                  </a:cubicBezTo>
                  <a:close/>
                  <a:moveTo>
                    <a:pt x="14260" y="4560"/>
                  </a:moveTo>
                  <a:cubicBezTo>
                    <a:pt x="14260" y="4560"/>
                    <a:pt x="14251" y="4560"/>
                    <a:pt x="14251" y="4560"/>
                  </a:cubicBezTo>
                  <a:cubicBezTo>
                    <a:pt x="14251" y="4544"/>
                    <a:pt x="14260" y="4544"/>
                    <a:pt x="14260" y="4560"/>
                  </a:cubicBezTo>
                  <a:cubicBezTo>
                    <a:pt x="14260" y="4560"/>
                    <a:pt x="14260" y="4560"/>
                    <a:pt x="14260" y="4560"/>
                  </a:cubicBezTo>
                  <a:close/>
                  <a:moveTo>
                    <a:pt x="14379" y="9237"/>
                  </a:moveTo>
                  <a:cubicBezTo>
                    <a:pt x="14379" y="9237"/>
                    <a:pt x="14379" y="9237"/>
                    <a:pt x="14379" y="9237"/>
                  </a:cubicBezTo>
                  <a:cubicBezTo>
                    <a:pt x="14379" y="9237"/>
                    <a:pt x="14379" y="9237"/>
                    <a:pt x="14379" y="9237"/>
                  </a:cubicBezTo>
                  <a:close/>
                  <a:moveTo>
                    <a:pt x="14415" y="3891"/>
                  </a:moveTo>
                  <a:cubicBezTo>
                    <a:pt x="14415" y="3907"/>
                    <a:pt x="14406" y="3923"/>
                    <a:pt x="14406" y="3907"/>
                  </a:cubicBezTo>
                  <a:cubicBezTo>
                    <a:pt x="14397" y="3907"/>
                    <a:pt x="14397" y="3891"/>
                    <a:pt x="14397" y="3891"/>
                  </a:cubicBezTo>
                  <a:cubicBezTo>
                    <a:pt x="14406" y="3876"/>
                    <a:pt x="14415" y="3876"/>
                    <a:pt x="14415" y="3876"/>
                  </a:cubicBezTo>
                  <a:cubicBezTo>
                    <a:pt x="14415" y="3876"/>
                    <a:pt x="14424" y="3876"/>
                    <a:pt x="14424" y="3891"/>
                  </a:cubicBezTo>
                  <a:cubicBezTo>
                    <a:pt x="14424" y="3891"/>
                    <a:pt x="14415" y="3891"/>
                    <a:pt x="14415" y="3891"/>
                  </a:cubicBezTo>
                  <a:close/>
                  <a:moveTo>
                    <a:pt x="14754" y="2011"/>
                  </a:moveTo>
                  <a:cubicBezTo>
                    <a:pt x="14763" y="2027"/>
                    <a:pt x="14763" y="2027"/>
                    <a:pt x="14772" y="2042"/>
                  </a:cubicBezTo>
                  <a:cubicBezTo>
                    <a:pt x="14772" y="2042"/>
                    <a:pt x="14772" y="2042"/>
                    <a:pt x="14772" y="2042"/>
                  </a:cubicBezTo>
                  <a:cubicBezTo>
                    <a:pt x="14772" y="2042"/>
                    <a:pt x="14772" y="2042"/>
                    <a:pt x="14772" y="2042"/>
                  </a:cubicBezTo>
                  <a:cubicBezTo>
                    <a:pt x="14763" y="2027"/>
                    <a:pt x="14763" y="2027"/>
                    <a:pt x="14754" y="2011"/>
                  </a:cubicBezTo>
                  <a:cubicBezTo>
                    <a:pt x="14754" y="2011"/>
                    <a:pt x="14754" y="2011"/>
                    <a:pt x="14754" y="2011"/>
                  </a:cubicBezTo>
                  <a:cubicBezTo>
                    <a:pt x="14754" y="2011"/>
                    <a:pt x="14754" y="2011"/>
                    <a:pt x="14754" y="2011"/>
                  </a:cubicBezTo>
                  <a:close/>
                  <a:moveTo>
                    <a:pt x="14754" y="7030"/>
                  </a:moveTo>
                  <a:cubicBezTo>
                    <a:pt x="14754" y="7030"/>
                    <a:pt x="14754" y="7030"/>
                    <a:pt x="14754" y="7046"/>
                  </a:cubicBezTo>
                  <a:cubicBezTo>
                    <a:pt x="14754" y="7046"/>
                    <a:pt x="14754" y="7046"/>
                    <a:pt x="14745" y="7046"/>
                  </a:cubicBezTo>
                  <a:cubicBezTo>
                    <a:pt x="14745" y="7046"/>
                    <a:pt x="14736" y="7046"/>
                    <a:pt x="14736" y="7046"/>
                  </a:cubicBezTo>
                  <a:cubicBezTo>
                    <a:pt x="14736" y="7046"/>
                    <a:pt x="14726" y="7046"/>
                    <a:pt x="14726" y="7046"/>
                  </a:cubicBezTo>
                  <a:cubicBezTo>
                    <a:pt x="14736" y="7030"/>
                    <a:pt x="14745" y="7030"/>
                    <a:pt x="14754" y="7030"/>
                  </a:cubicBezTo>
                  <a:close/>
                  <a:moveTo>
                    <a:pt x="14772" y="8413"/>
                  </a:moveTo>
                  <a:cubicBezTo>
                    <a:pt x="14754" y="8445"/>
                    <a:pt x="14745" y="8476"/>
                    <a:pt x="14736" y="8522"/>
                  </a:cubicBezTo>
                  <a:cubicBezTo>
                    <a:pt x="14736" y="8522"/>
                    <a:pt x="14726" y="8538"/>
                    <a:pt x="14726" y="8538"/>
                  </a:cubicBezTo>
                  <a:cubicBezTo>
                    <a:pt x="14717" y="8538"/>
                    <a:pt x="14708" y="8522"/>
                    <a:pt x="14708" y="8507"/>
                  </a:cubicBezTo>
                  <a:cubicBezTo>
                    <a:pt x="14708" y="8507"/>
                    <a:pt x="14708" y="8507"/>
                    <a:pt x="14708" y="8507"/>
                  </a:cubicBezTo>
                  <a:cubicBezTo>
                    <a:pt x="14708" y="8460"/>
                    <a:pt x="14717" y="8429"/>
                    <a:pt x="14726" y="8398"/>
                  </a:cubicBezTo>
                  <a:cubicBezTo>
                    <a:pt x="14736" y="8382"/>
                    <a:pt x="14745" y="8367"/>
                    <a:pt x="14754" y="8351"/>
                  </a:cubicBezTo>
                  <a:cubicBezTo>
                    <a:pt x="14763" y="8351"/>
                    <a:pt x="14772" y="8351"/>
                    <a:pt x="14781" y="8351"/>
                  </a:cubicBezTo>
                  <a:cubicBezTo>
                    <a:pt x="14781" y="8351"/>
                    <a:pt x="14791" y="8351"/>
                    <a:pt x="14791" y="8367"/>
                  </a:cubicBezTo>
                  <a:cubicBezTo>
                    <a:pt x="14781" y="8382"/>
                    <a:pt x="14781" y="8398"/>
                    <a:pt x="14772" y="8413"/>
                  </a:cubicBezTo>
                  <a:close/>
                  <a:moveTo>
                    <a:pt x="14873" y="1576"/>
                  </a:moveTo>
                  <a:cubicBezTo>
                    <a:pt x="14873" y="1560"/>
                    <a:pt x="14873" y="1560"/>
                    <a:pt x="14873" y="1560"/>
                  </a:cubicBezTo>
                  <a:cubicBezTo>
                    <a:pt x="14873" y="1560"/>
                    <a:pt x="14873" y="1560"/>
                    <a:pt x="14873" y="1560"/>
                  </a:cubicBezTo>
                  <a:lnTo>
                    <a:pt x="14873" y="1576"/>
                  </a:lnTo>
                  <a:close/>
                  <a:moveTo>
                    <a:pt x="15047" y="2353"/>
                  </a:moveTo>
                  <a:cubicBezTo>
                    <a:pt x="15047" y="2353"/>
                    <a:pt x="15047" y="2353"/>
                    <a:pt x="15047" y="2353"/>
                  </a:cubicBezTo>
                  <a:cubicBezTo>
                    <a:pt x="15038" y="2369"/>
                    <a:pt x="15038" y="2400"/>
                    <a:pt x="15038" y="2431"/>
                  </a:cubicBezTo>
                  <a:cubicBezTo>
                    <a:pt x="15028" y="2446"/>
                    <a:pt x="15028" y="2446"/>
                    <a:pt x="15019" y="2446"/>
                  </a:cubicBezTo>
                  <a:cubicBezTo>
                    <a:pt x="15001" y="2462"/>
                    <a:pt x="15001" y="2477"/>
                    <a:pt x="14992" y="2508"/>
                  </a:cubicBezTo>
                  <a:cubicBezTo>
                    <a:pt x="14992" y="2508"/>
                    <a:pt x="14992" y="2508"/>
                    <a:pt x="15001" y="2508"/>
                  </a:cubicBezTo>
                  <a:cubicBezTo>
                    <a:pt x="15001" y="2508"/>
                    <a:pt x="15010" y="2524"/>
                    <a:pt x="15010" y="2539"/>
                  </a:cubicBezTo>
                  <a:cubicBezTo>
                    <a:pt x="15019" y="2539"/>
                    <a:pt x="15028" y="2555"/>
                    <a:pt x="15028" y="2555"/>
                  </a:cubicBezTo>
                  <a:cubicBezTo>
                    <a:pt x="15028" y="2571"/>
                    <a:pt x="15028" y="2571"/>
                    <a:pt x="15028" y="2571"/>
                  </a:cubicBezTo>
                  <a:cubicBezTo>
                    <a:pt x="15028" y="2555"/>
                    <a:pt x="15028" y="2555"/>
                    <a:pt x="15028" y="2555"/>
                  </a:cubicBezTo>
                  <a:cubicBezTo>
                    <a:pt x="15019" y="2555"/>
                    <a:pt x="15019" y="2539"/>
                    <a:pt x="15010" y="2539"/>
                  </a:cubicBezTo>
                  <a:cubicBezTo>
                    <a:pt x="15001" y="2524"/>
                    <a:pt x="15001" y="2524"/>
                    <a:pt x="14992" y="2508"/>
                  </a:cubicBezTo>
                  <a:cubicBezTo>
                    <a:pt x="14992" y="2508"/>
                    <a:pt x="14992" y="2508"/>
                    <a:pt x="14992" y="2508"/>
                  </a:cubicBezTo>
                  <a:cubicBezTo>
                    <a:pt x="14983" y="2477"/>
                    <a:pt x="14964" y="2477"/>
                    <a:pt x="14955" y="2462"/>
                  </a:cubicBezTo>
                  <a:cubicBezTo>
                    <a:pt x="14946" y="2431"/>
                    <a:pt x="14946" y="2400"/>
                    <a:pt x="14937" y="2384"/>
                  </a:cubicBezTo>
                  <a:cubicBezTo>
                    <a:pt x="14937" y="2369"/>
                    <a:pt x="14937" y="2353"/>
                    <a:pt x="14937" y="2353"/>
                  </a:cubicBezTo>
                  <a:cubicBezTo>
                    <a:pt x="14937" y="2337"/>
                    <a:pt x="14937" y="2337"/>
                    <a:pt x="14937" y="2337"/>
                  </a:cubicBezTo>
                  <a:cubicBezTo>
                    <a:pt x="14928" y="2337"/>
                    <a:pt x="14928" y="2337"/>
                    <a:pt x="14928" y="2337"/>
                  </a:cubicBezTo>
                  <a:cubicBezTo>
                    <a:pt x="14937" y="2337"/>
                    <a:pt x="14937" y="2337"/>
                    <a:pt x="14937" y="2337"/>
                  </a:cubicBezTo>
                  <a:cubicBezTo>
                    <a:pt x="14937" y="2337"/>
                    <a:pt x="14937" y="2337"/>
                    <a:pt x="14937" y="2353"/>
                  </a:cubicBezTo>
                  <a:cubicBezTo>
                    <a:pt x="14946" y="2353"/>
                    <a:pt x="14955" y="2369"/>
                    <a:pt x="14964" y="2369"/>
                  </a:cubicBezTo>
                  <a:cubicBezTo>
                    <a:pt x="14974" y="2384"/>
                    <a:pt x="14992" y="2384"/>
                    <a:pt x="15010" y="2369"/>
                  </a:cubicBezTo>
                  <a:cubicBezTo>
                    <a:pt x="15019" y="2353"/>
                    <a:pt x="15028" y="2353"/>
                    <a:pt x="15047" y="2353"/>
                  </a:cubicBezTo>
                  <a:cubicBezTo>
                    <a:pt x="15047" y="2353"/>
                    <a:pt x="15047" y="2337"/>
                    <a:pt x="15047" y="2337"/>
                  </a:cubicBezTo>
                  <a:cubicBezTo>
                    <a:pt x="15047" y="2337"/>
                    <a:pt x="15047" y="2337"/>
                    <a:pt x="15047" y="2337"/>
                  </a:cubicBezTo>
                  <a:cubicBezTo>
                    <a:pt x="15047" y="2337"/>
                    <a:pt x="15047" y="2337"/>
                    <a:pt x="15047" y="2353"/>
                  </a:cubicBezTo>
                  <a:close/>
                  <a:moveTo>
                    <a:pt x="15138" y="2244"/>
                  </a:moveTo>
                  <a:cubicBezTo>
                    <a:pt x="15120" y="2260"/>
                    <a:pt x="15102" y="2275"/>
                    <a:pt x="15083" y="2306"/>
                  </a:cubicBezTo>
                  <a:cubicBezTo>
                    <a:pt x="15074" y="2306"/>
                    <a:pt x="15074" y="2306"/>
                    <a:pt x="15065" y="2306"/>
                  </a:cubicBezTo>
                  <a:cubicBezTo>
                    <a:pt x="15065" y="2322"/>
                    <a:pt x="15065" y="2322"/>
                    <a:pt x="15065" y="2322"/>
                  </a:cubicBezTo>
                  <a:cubicBezTo>
                    <a:pt x="15065" y="2322"/>
                    <a:pt x="15056" y="2322"/>
                    <a:pt x="15056" y="2322"/>
                  </a:cubicBezTo>
                  <a:cubicBezTo>
                    <a:pt x="15056" y="2322"/>
                    <a:pt x="15056" y="2322"/>
                    <a:pt x="15056" y="2306"/>
                  </a:cubicBezTo>
                  <a:cubicBezTo>
                    <a:pt x="15065" y="2306"/>
                    <a:pt x="15065" y="2306"/>
                    <a:pt x="15065" y="2306"/>
                  </a:cubicBezTo>
                  <a:cubicBezTo>
                    <a:pt x="15065" y="2306"/>
                    <a:pt x="15074" y="2291"/>
                    <a:pt x="15074" y="2275"/>
                  </a:cubicBezTo>
                  <a:cubicBezTo>
                    <a:pt x="15093" y="2244"/>
                    <a:pt x="15102" y="2229"/>
                    <a:pt x="15111" y="2213"/>
                  </a:cubicBezTo>
                  <a:cubicBezTo>
                    <a:pt x="15111" y="2213"/>
                    <a:pt x="15111" y="2213"/>
                    <a:pt x="15111" y="2213"/>
                  </a:cubicBezTo>
                  <a:cubicBezTo>
                    <a:pt x="15111" y="2213"/>
                    <a:pt x="15111" y="2198"/>
                    <a:pt x="15111" y="2198"/>
                  </a:cubicBezTo>
                  <a:cubicBezTo>
                    <a:pt x="15093" y="2198"/>
                    <a:pt x="15074" y="2198"/>
                    <a:pt x="15074" y="2167"/>
                  </a:cubicBezTo>
                  <a:cubicBezTo>
                    <a:pt x="15074" y="2151"/>
                    <a:pt x="15074" y="2151"/>
                    <a:pt x="15074" y="2151"/>
                  </a:cubicBezTo>
                  <a:cubicBezTo>
                    <a:pt x="15074" y="2135"/>
                    <a:pt x="15083" y="2151"/>
                    <a:pt x="15083" y="2151"/>
                  </a:cubicBezTo>
                  <a:cubicBezTo>
                    <a:pt x="15083" y="2151"/>
                    <a:pt x="15093" y="2151"/>
                    <a:pt x="15093" y="2167"/>
                  </a:cubicBezTo>
                  <a:cubicBezTo>
                    <a:pt x="15102" y="2182"/>
                    <a:pt x="15102" y="2198"/>
                    <a:pt x="15111" y="2198"/>
                  </a:cubicBezTo>
                  <a:cubicBezTo>
                    <a:pt x="15111" y="2198"/>
                    <a:pt x="15111" y="2198"/>
                    <a:pt x="15111" y="2198"/>
                  </a:cubicBezTo>
                  <a:cubicBezTo>
                    <a:pt x="15111" y="2198"/>
                    <a:pt x="15111" y="2213"/>
                    <a:pt x="15111" y="2213"/>
                  </a:cubicBezTo>
                  <a:cubicBezTo>
                    <a:pt x="15120" y="2213"/>
                    <a:pt x="15129" y="2213"/>
                    <a:pt x="15129" y="2213"/>
                  </a:cubicBezTo>
                  <a:cubicBezTo>
                    <a:pt x="15138" y="2213"/>
                    <a:pt x="15138" y="2229"/>
                    <a:pt x="15147" y="2229"/>
                  </a:cubicBezTo>
                  <a:cubicBezTo>
                    <a:pt x="15147" y="2229"/>
                    <a:pt x="15138" y="2244"/>
                    <a:pt x="15138" y="2244"/>
                  </a:cubicBezTo>
                  <a:close/>
                  <a:moveTo>
                    <a:pt x="15257" y="2229"/>
                  </a:moveTo>
                  <a:cubicBezTo>
                    <a:pt x="15248" y="2229"/>
                    <a:pt x="15248" y="2229"/>
                    <a:pt x="15248" y="2229"/>
                  </a:cubicBezTo>
                  <a:cubicBezTo>
                    <a:pt x="15257" y="2213"/>
                    <a:pt x="15257" y="2213"/>
                    <a:pt x="15257" y="2213"/>
                  </a:cubicBezTo>
                  <a:lnTo>
                    <a:pt x="15257" y="2229"/>
                  </a:lnTo>
                  <a:close/>
                  <a:moveTo>
                    <a:pt x="15367" y="8118"/>
                  </a:moveTo>
                  <a:cubicBezTo>
                    <a:pt x="15367" y="8134"/>
                    <a:pt x="15358" y="8134"/>
                    <a:pt x="15349" y="8134"/>
                  </a:cubicBezTo>
                  <a:cubicBezTo>
                    <a:pt x="15321" y="8118"/>
                    <a:pt x="15294" y="8103"/>
                    <a:pt x="15276" y="8087"/>
                  </a:cubicBezTo>
                  <a:cubicBezTo>
                    <a:pt x="15266" y="8072"/>
                    <a:pt x="15266" y="8056"/>
                    <a:pt x="15266" y="8040"/>
                  </a:cubicBezTo>
                  <a:cubicBezTo>
                    <a:pt x="15266" y="8025"/>
                    <a:pt x="15266" y="8009"/>
                    <a:pt x="15266" y="7994"/>
                  </a:cubicBezTo>
                  <a:cubicBezTo>
                    <a:pt x="15276" y="7994"/>
                    <a:pt x="15285" y="8009"/>
                    <a:pt x="15285" y="8025"/>
                  </a:cubicBezTo>
                  <a:cubicBezTo>
                    <a:pt x="15294" y="8040"/>
                    <a:pt x="15312" y="8056"/>
                    <a:pt x="15331" y="8072"/>
                  </a:cubicBezTo>
                  <a:cubicBezTo>
                    <a:pt x="15340" y="8072"/>
                    <a:pt x="15358" y="8087"/>
                    <a:pt x="15367" y="8103"/>
                  </a:cubicBezTo>
                  <a:cubicBezTo>
                    <a:pt x="15367" y="8103"/>
                    <a:pt x="15367" y="8103"/>
                    <a:pt x="15367" y="8103"/>
                  </a:cubicBezTo>
                  <a:cubicBezTo>
                    <a:pt x="15367" y="8118"/>
                    <a:pt x="15367" y="8118"/>
                    <a:pt x="15367" y="8118"/>
                  </a:cubicBezTo>
                  <a:close/>
                  <a:moveTo>
                    <a:pt x="15367" y="2757"/>
                  </a:moveTo>
                  <a:cubicBezTo>
                    <a:pt x="15367" y="2757"/>
                    <a:pt x="15367" y="2757"/>
                    <a:pt x="15367" y="2757"/>
                  </a:cubicBezTo>
                  <a:cubicBezTo>
                    <a:pt x="15367" y="2742"/>
                    <a:pt x="15367" y="2742"/>
                    <a:pt x="15367" y="2742"/>
                  </a:cubicBezTo>
                  <a:cubicBezTo>
                    <a:pt x="15367" y="2742"/>
                    <a:pt x="15367" y="2742"/>
                    <a:pt x="15367" y="2742"/>
                  </a:cubicBezTo>
                  <a:cubicBezTo>
                    <a:pt x="15367" y="2757"/>
                    <a:pt x="15367" y="2757"/>
                    <a:pt x="15367" y="2757"/>
                  </a:cubicBezTo>
                  <a:cubicBezTo>
                    <a:pt x="15367" y="2757"/>
                    <a:pt x="15367" y="2757"/>
                    <a:pt x="15367" y="2757"/>
                  </a:cubicBezTo>
                  <a:cubicBezTo>
                    <a:pt x="15367" y="2757"/>
                    <a:pt x="15367" y="2757"/>
                    <a:pt x="15367" y="2757"/>
                  </a:cubicBezTo>
                  <a:close/>
                  <a:moveTo>
                    <a:pt x="15797" y="7683"/>
                  </a:moveTo>
                  <a:cubicBezTo>
                    <a:pt x="15788" y="7699"/>
                    <a:pt x="15779" y="7699"/>
                    <a:pt x="15779" y="7683"/>
                  </a:cubicBezTo>
                  <a:cubicBezTo>
                    <a:pt x="15770" y="7668"/>
                    <a:pt x="15770" y="7652"/>
                    <a:pt x="15770" y="7652"/>
                  </a:cubicBezTo>
                  <a:cubicBezTo>
                    <a:pt x="15770" y="7636"/>
                    <a:pt x="15779" y="7636"/>
                    <a:pt x="15779" y="7621"/>
                  </a:cubicBezTo>
                  <a:cubicBezTo>
                    <a:pt x="15788" y="7621"/>
                    <a:pt x="15797" y="7621"/>
                    <a:pt x="15797" y="7636"/>
                  </a:cubicBezTo>
                  <a:cubicBezTo>
                    <a:pt x="15806" y="7652"/>
                    <a:pt x="15806" y="7652"/>
                    <a:pt x="15806" y="7668"/>
                  </a:cubicBezTo>
                  <a:cubicBezTo>
                    <a:pt x="15797" y="7668"/>
                    <a:pt x="15797" y="7683"/>
                    <a:pt x="15797" y="7683"/>
                  </a:cubicBezTo>
                  <a:close/>
                  <a:moveTo>
                    <a:pt x="15834" y="8025"/>
                  </a:moveTo>
                  <a:cubicBezTo>
                    <a:pt x="15834" y="8025"/>
                    <a:pt x="15825" y="8025"/>
                    <a:pt x="15825" y="8025"/>
                  </a:cubicBezTo>
                  <a:cubicBezTo>
                    <a:pt x="15825" y="8040"/>
                    <a:pt x="15816" y="8040"/>
                    <a:pt x="15816" y="8040"/>
                  </a:cubicBezTo>
                  <a:cubicBezTo>
                    <a:pt x="15816" y="8040"/>
                    <a:pt x="15816" y="8025"/>
                    <a:pt x="15816" y="8025"/>
                  </a:cubicBezTo>
                  <a:cubicBezTo>
                    <a:pt x="15816" y="8025"/>
                    <a:pt x="15816" y="8009"/>
                    <a:pt x="15816" y="8009"/>
                  </a:cubicBezTo>
                  <a:cubicBezTo>
                    <a:pt x="15816" y="7994"/>
                    <a:pt x="15825" y="7978"/>
                    <a:pt x="15825" y="7994"/>
                  </a:cubicBezTo>
                  <a:cubicBezTo>
                    <a:pt x="15834" y="8009"/>
                    <a:pt x="15834" y="8009"/>
                    <a:pt x="15834" y="8025"/>
                  </a:cubicBezTo>
                  <a:close/>
                  <a:moveTo>
                    <a:pt x="15861" y="7854"/>
                  </a:moveTo>
                  <a:cubicBezTo>
                    <a:pt x="15861" y="7838"/>
                    <a:pt x="15861" y="7838"/>
                    <a:pt x="15861" y="7838"/>
                  </a:cubicBezTo>
                  <a:cubicBezTo>
                    <a:pt x="15861" y="7854"/>
                    <a:pt x="15861" y="7854"/>
                    <a:pt x="15861" y="7854"/>
                  </a:cubicBezTo>
                  <a:cubicBezTo>
                    <a:pt x="15861" y="7854"/>
                    <a:pt x="15861" y="7854"/>
                    <a:pt x="15861" y="7854"/>
                  </a:cubicBezTo>
                  <a:close/>
                  <a:moveTo>
                    <a:pt x="16182" y="6626"/>
                  </a:moveTo>
                  <a:cubicBezTo>
                    <a:pt x="16182" y="6626"/>
                    <a:pt x="16173" y="6642"/>
                    <a:pt x="16173" y="6626"/>
                  </a:cubicBezTo>
                  <a:cubicBezTo>
                    <a:pt x="16163" y="6611"/>
                    <a:pt x="16145" y="6595"/>
                    <a:pt x="16145" y="6564"/>
                  </a:cubicBezTo>
                  <a:cubicBezTo>
                    <a:pt x="16136" y="6549"/>
                    <a:pt x="16145" y="6549"/>
                    <a:pt x="16145" y="6549"/>
                  </a:cubicBezTo>
                  <a:cubicBezTo>
                    <a:pt x="16145" y="6533"/>
                    <a:pt x="16145" y="6533"/>
                    <a:pt x="16154" y="6549"/>
                  </a:cubicBezTo>
                  <a:cubicBezTo>
                    <a:pt x="16154" y="6549"/>
                    <a:pt x="16163" y="6564"/>
                    <a:pt x="16163" y="6580"/>
                  </a:cubicBezTo>
                  <a:cubicBezTo>
                    <a:pt x="16173" y="6595"/>
                    <a:pt x="16173" y="6611"/>
                    <a:pt x="16182" y="6626"/>
                  </a:cubicBezTo>
                  <a:cubicBezTo>
                    <a:pt x="16182" y="6626"/>
                    <a:pt x="16182" y="6626"/>
                    <a:pt x="16182" y="6626"/>
                  </a:cubicBezTo>
                  <a:close/>
                  <a:moveTo>
                    <a:pt x="16182" y="6502"/>
                  </a:moveTo>
                  <a:cubicBezTo>
                    <a:pt x="16173" y="6502"/>
                    <a:pt x="16182" y="6487"/>
                    <a:pt x="16182" y="6487"/>
                  </a:cubicBezTo>
                  <a:cubicBezTo>
                    <a:pt x="16182" y="6487"/>
                    <a:pt x="16191" y="6502"/>
                    <a:pt x="16191" y="6502"/>
                  </a:cubicBezTo>
                  <a:cubicBezTo>
                    <a:pt x="16182" y="6502"/>
                    <a:pt x="16182" y="6502"/>
                    <a:pt x="16182" y="6502"/>
                  </a:cubicBezTo>
                  <a:close/>
                  <a:moveTo>
                    <a:pt x="16246" y="7466"/>
                  </a:moveTo>
                  <a:cubicBezTo>
                    <a:pt x="16246" y="7466"/>
                    <a:pt x="16237" y="7481"/>
                    <a:pt x="16237" y="7481"/>
                  </a:cubicBezTo>
                  <a:cubicBezTo>
                    <a:pt x="16237" y="7466"/>
                    <a:pt x="16237" y="7466"/>
                    <a:pt x="16237" y="7466"/>
                  </a:cubicBezTo>
                  <a:cubicBezTo>
                    <a:pt x="16237" y="7450"/>
                    <a:pt x="16227" y="7434"/>
                    <a:pt x="16227" y="7434"/>
                  </a:cubicBezTo>
                  <a:cubicBezTo>
                    <a:pt x="16227" y="7434"/>
                    <a:pt x="16237" y="7419"/>
                    <a:pt x="16237" y="7419"/>
                  </a:cubicBezTo>
                  <a:cubicBezTo>
                    <a:pt x="16237" y="7419"/>
                    <a:pt x="16246" y="7419"/>
                    <a:pt x="16246" y="7434"/>
                  </a:cubicBezTo>
                  <a:cubicBezTo>
                    <a:pt x="16246" y="7450"/>
                    <a:pt x="16246" y="7450"/>
                    <a:pt x="16246" y="7466"/>
                  </a:cubicBezTo>
                  <a:close/>
                  <a:moveTo>
                    <a:pt x="16456" y="7310"/>
                  </a:moveTo>
                  <a:cubicBezTo>
                    <a:pt x="16456" y="7310"/>
                    <a:pt x="16456" y="7310"/>
                    <a:pt x="16456" y="7310"/>
                  </a:cubicBezTo>
                  <a:cubicBezTo>
                    <a:pt x="16465" y="7279"/>
                    <a:pt x="16465" y="7264"/>
                    <a:pt x="16475" y="7248"/>
                  </a:cubicBezTo>
                  <a:cubicBezTo>
                    <a:pt x="16475" y="7248"/>
                    <a:pt x="16475" y="7248"/>
                    <a:pt x="16475" y="7248"/>
                  </a:cubicBezTo>
                  <a:cubicBezTo>
                    <a:pt x="16465" y="7248"/>
                    <a:pt x="16465" y="7248"/>
                    <a:pt x="16475" y="7232"/>
                  </a:cubicBezTo>
                  <a:cubicBezTo>
                    <a:pt x="16475" y="7232"/>
                    <a:pt x="16475" y="7248"/>
                    <a:pt x="16475" y="7248"/>
                  </a:cubicBezTo>
                  <a:cubicBezTo>
                    <a:pt x="16475" y="7248"/>
                    <a:pt x="16475" y="7248"/>
                    <a:pt x="16475" y="7248"/>
                  </a:cubicBezTo>
                  <a:cubicBezTo>
                    <a:pt x="16484" y="7264"/>
                    <a:pt x="16493" y="7264"/>
                    <a:pt x="16502" y="7264"/>
                  </a:cubicBezTo>
                  <a:cubicBezTo>
                    <a:pt x="16511" y="7248"/>
                    <a:pt x="16520" y="7232"/>
                    <a:pt x="16520" y="7232"/>
                  </a:cubicBezTo>
                  <a:cubicBezTo>
                    <a:pt x="16529" y="7186"/>
                    <a:pt x="16539" y="7139"/>
                    <a:pt x="16557" y="7108"/>
                  </a:cubicBezTo>
                  <a:cubicBezTo>
                    <a:pt x="16557" y="7093"/>
                    <a:pt x="16566" y="7077"/>
                    <a:pt x="16566" y="7062"/>
                  </a:cubicBezTo>
                  <a:cubicBezTo>
                    <a:pt x="16575" y="7030"/>
                    <a:pt x="16575" y="6999"/>
                    <a:pt x="16584" y="6968"/>
                  </a:cubicBezTo>
                  <a:cubicBezTo>
                    <a:pt x="16621" y="6844"/>
                    <a:pt x="16630" y="6704"/>
                    <a:pt x="16621" y="6580"/>
                  </a:cubicBezTo>
                  <a:cubicBezTo>
                    <a:pt x="16612" y="6564"/>
                    <a:pt x="16621" y="6549"/>
                    <a:pt x="16621" y="6549"/>
                  </a:cubicBezTo>
                  <a:cubicBezTo>
                    <a:pt x="16621" y="6549"/>
                    <a:pt x="16621" y="6533"/>
                    <a:pt x="16621" y="6533"/>
                  </a:cubicBezTo>
                  <a:cubicBezTo>
                    <a:pt x="16630" y="6533"/>
                    <a:pt x="16639" y="6533"/>
                    <a:pt x="16639" y="6549"/>
                  </a:cubicBezTo>
                  <a:cubicBezTo>
                    <a:pt x="16648" y="6595"/>
                    <a:pt x="16658" y="6642"/>
                    <a:pt x="16658" y="6704"/>
                  </a:cubicBezTo>
                  <a:cubicBezTo>
                    <a:pt x="16667" y="6735"/>
                    <a:pt x="16667" y="6766"/>
                    <a:pt x="16676" y="6797"/>
                  </a:cubicBezTo>
                  <a:cubicBezTo>
                    <a:pt x="16685" y="6828"/>
                    <a:pt x="16676" y="6859"/>
                    <a:pt x="16667" y="6875"/>
                  </a:cubicBezTo>
                  <a:cubicBezTo>
                    <a:pt x="16658" y="6891"/>
                    <a:pt x="16648" y="6906"/>
                    <a:pt x="16658" y="6937"/>
                  </a:cubicBezTo>
                  <a:cubicBezTo>
                    <a:pt x="16667" y="6953"/>
                    <a:pt x="16667" y="6953"/>
                    <a:pt x="16658" y="6984"/>
                  </a:cubicBezTo>
                  <a:cubicBezTo>
                    <a:pt x="16639" y="7046"/>
                    <a:pt x="16612" y="7108"/>
                    <a:pt x="16575" y="7155"/>
                  </a:cubicBezTo>
                  <a:cubicBezTo>
                    <a:pt x="16557" y="7170"/>
                    <a:pt x="16548" y="7201"/>
                    <a:pt x="16548" y="7232"/>
                  </a:cubicBezTo>
                  <a:cubicBezTo>
                    <a:pt x="16548" y="7264"/>
                    <a:pt x="16539" y="7279"/>
                    <a:pt x="16520" y="7295"/>
                  </a:cubicBezTo>
                  <a:cubicBezTo>
                    <a:pt x="16502" y="7310"/>
                    <a:pt x="16493" y="7326"/>
                    <a:pt x="16465" y="7326"/>
                  </a:cubicBezTo>
                  <a:cubicBezTo>
                    <a:pt x="16465" y="7326"/>
                    <a:pt x="16456" y="7326"/>
                    <a:pt x="16456" y="7310"/>
                  </a:cubicBezTo>
                  <a:close/>
                  <a:moveTo>
                    <a:pt x="16795" y="13215"/>
                  </a:moveTo>
                  <a:cubicBezTo>
                    <a:pt x="16795" y="13215"/>
                    <a:pt x="16795" y="13215"/>
                    <a:pt x="16795" y="13215"/>
                  </a:cubicBezTo>
                  <a:cubicBezTo>
                    <a:pt x="16795" y="13215"/>
                    <a:pt x="16795" y="13215"/>
                    <a:pt x="16795" y="13215"/>
                  </a:cubicBezTo>
                  <a:close/>
                  <a:moveTo>
                    <a:pt x="11486" y="9750"/>
                  </a:moveTo>
                  <a:cubicBezTo>
                    <a:pt x="11486" y="9750"/>
                    <a:pt x="11486" y="9750"/>
                    <a:pt x="11486" y="9750"/>
                  </a:cubicBezTo>
                  <a:cubicBezTo>
                    <a:pt x="11486" y="9750"/>
                    <a:pt x="11486" y="9750"/>
                    <a:pt x="11486" y="9750"/>
                  </a:cubicBezTo>
                  <a:cubicBezTo>
                    <a:pt x="11486" y="9750"/>
                    <a:pt x="11486" y="9750"/>
                    <a:pt x="11486" y="9750"/>
                  </a:cubicBezTo>
                  <a:cubicBezTo>
                    <a:pt x="11486" y="9750"/>
                    <a:pt x="11486" y="9750"/>
                    <a:pt x="11486" y="9750"/>
                  </a:cubicBezTo>
                  <a:close/>
                  <a:moveTo>
                    <a:pt x="6947" y="14272"/>
                  </a:moveTo>
                  <a:cubicBezTo>
                    <a:pt x="6947" y="14272"/>
                    <a:pt x="6947" y="14272"/>
                    <a:pt x="6947" y="14272"/>
                  </a:cubicBezTo>
                  <a:cubicBezTo>
                    <a:pt x="6947" y="14272"/>
                    <a:pt x="6947" y="14272"/>
                    <a:pt x="6947" y="14272"/>
                  </a:cubicBezTo>
                  <a:cubicBezTo>
                    <a:pt x="6947" y="14272"/>
                    <a:pt x="6947" y="14272"/>
                    <a:pt x="6947" y="14272"/>
                  </a:cubicBezTo>
                  <a:cubicBezTo>
                    <a:pt x="6947" y="14272"/>
                    <a:pt x="6947" y="14272"/>
                    <a:pt x="6947" y="14272"/>
                  </a:cubicBezTo>
                  <a:close/>
                  <a:moveTo>
                    <a:pt x="5217" y="3814"/>
                  </a:moveTo>
                  <a:cubicBezTo>
                    <a:pt x="5217" y="3814"/>
                    <a:pt x="5217" y="3814"/>
                    <a:pt x="5217" y="3814"/>
                  </a:cubicBezTo>
                  <a:cubicBezTo>
                    <a:pt x="5217" y="3814"/>
                    <a:pt x="5217" y="3814"/>
                    <a:pt x="5217" y="3814"/>
                  </a:cubicBezTo>
                  <a:cubicBezTo>
                    <a:pt x="5217" y="3814"/>
                    <a:pt x="5217" y="3814"/>
                    <a:pt x="5217" y="3814"/>
                  </a:cubicBezTo>
                  <a:cubicBezTo>
                    <a:pt x="5217" y="3814"/>
                    <a:pt x="5217" y="3814"/>
                    <a:pt x="5217" y="3814"/>
                  </a:cubicBezTo>
                  <a:close/>
                  <a:moveTo>
                    <a:pt x="5482" y="4855"/>
                  </a:moveTo>
                  <a:cubicBezTo>
                    <a:pt x="5482" y="4855"/>
                    <a:pt x="5482" y="4855"/>
                    <a:pt x="5482" y="4855"/>
                  </a:cubicBezTo>
                  <a:cubicBezTo>
                    <a:pt x="5492" y="4855"/>
                    <a:pt x="5492" y="4855"/>
                    <a:pt x="5492" y="4855"/>
                  </a:cubicBezTo>
                  <a:cubicBezTo>
                    <a:pt x="5482" y="4870"/>
                    <a:pt x="5482" y="4902"/>
                    <a:pt x="5473" y="4933"/>
                  </a:cubicBezTo>
                  <a:cubicBezTo>
                    <a:pt x="5455" y="5010"/>
                    <a:pt x="5427" y="5072"/>
                    <a:pt x="5418" y="5166"/>
                  </a:cubicBezTo>
                  <a:cubicBezTo>
                    <a:pt x="5409" y="5181"/>
                    <a:pt x="5409" y="5197"/>
                    <a:pt x="5400" y="5197"/>
                  </a:cubicBezTo>
                  <a:cubicBezTo>
                    <a:pt x="5391" y="5212"/>
                    <a:pt x="5382" y="5212"/>
                    <a:pt x="5382" y="5228"/>
                  </a:cubicBezTo>
                  <a:cubicBezTo>
                    <a:pt x="5373" y="5243"/>
                    <a:pt x="5373" y="5274"/>
                    <a:pt x="5382" y="5290"/>
                  </a:cubicBezTo>
                  <a:cubicBezTo>
                    <a:pt x="5391" y="5290"/>
                    <a:pt x="5400" y="5290"/>
                    <a:pt x="5400" y="5290"/>
                  </a:cubicBezTo>
                  <a:cubicBezTo>
                    <a:pt x="5409" y="5306"/>
                    <a:pt x="5418" y="5321"/>
                    <a:pt x="5418" y="5337"/>
                  </a:cubicBezTo>
                  <a:cubicBezTo>
                    <a:pt x="5418" y="5352"/>
                    <a:pt x="5418" y="5352"/>
                    <a:pt x="5418" y="5368"/>
                  </a:cubicBezTo>
                  <a:cubicBezTo>
                    <a:pt x="5418" y="5399"/>
                    <a:pt x="5427" y="5414"/>
                    <a:pt x="5446" y="5399"/>
                  </a:cubicBezTo>
                  <a:cubicBezTo>
                    <a:pt x="5455" y="5399"/>
                    <a:pt x="5473" y="5399"/>
                    <a:pt x="5473" y="5383"/>
                  </a:cubicBezTo>
                  <a:cubicBezTo>
                    <a:pt x="5501" y="5337"/>
                    <a:pt x="5546" y="5321"/>
                    <a:pt x="5565" y="5243"/>
                  </a:cubicBezTo>
                  <a:cubicBezTo>
                    <a:pt x="5565" y="5243"/>
                    <a:pt x="5574" y="5243"/>
                    <a:pt x="5574" y="5243"/>
                  </a:cubicBezTo>
                  <a:cubicBezTo>
                    <a:pt x="5592" y="5259"/>
                    <a:pt x="5611" y="5274"/>
                    <a:pt x="5611" y="5306"/>
                  </a:cubicBezTo>
                  <a:cubicBezTo>
                    <a:pt x="5611" y="5321"/>
                    <a:pt x="5611" y="5337"/>
                    <a:pt x="5620" y="5352"/>
                  </a:cubicBezTo>
                  <a:cubicBezTo>
                    <a:pt x="5638" y="5352"/>
                    <a:pt x="5656" y="5368"/>
                    <a:pt x="5684" y="5383"/>
                  </a:cubicBezTo>
                  <a:cubicBezTo>
                    <a:pt x="5684" y="5383"/>
                    <a:pt x="5693" y="5383"/>
                    <a:pt x="5693" y="5383"/>
                  </a:cubicBezTo>
                  <a:cubicBezTo>
                    <a:pt x="5702" y="5368"/>
                    <a:pt x="5720" y="5352"/>
                    <a:pt x="5720" y="5337"/>
                  </a:cubicBezTo>
                  <a:cubicBezTo>
                    <a:pt x="5729" y="5321"/>
                    <a:pt x="5729" y="5290"/>
                    <a:pt x="5711" y="5274"/>
                  </a:cubicBezTo>
                  <a:cubicBezTo>
                    <a:pt x="5711" y="5274"/>
                    <a:pt x="5711" y="5274"/>
                    <a:pt x="5711" y="5274"/>
                  </a:cubicBezTo>
                  <a:cubicBezTo>
                    <a:pt x="5693" y="5259"/>
                    <a:pt x="5684" y="5243"/>
                    <a:pt x="5684" y="5212"/>
                  </a:cubicBezTo>
                  <a:cubicBezTo>
                    <a:pt x="5684" y="5166"/>
                    <a:pt x="5675" y="5135"/>
                    <a:pt x="5656" y="5119"/>
                  </a:cubicBezTo>
                  <a:cubicBezTo>
                    <a:pt x="5647" y="5104"/>
                    <a:pt x="5638" y="5072"/>
                    <a:pt x="5638" y="5057"/>
                  </a:cubicBezTo>
                  <a:cubicBezTo>
                    <a:pt x="5620" y="5010"/>
                    <a:pt x="5583" y="4995"/>
                    <a:pt x="5574" y="4933"/>
                  </a:cubicBezTo>
                  <a:cubicBezTo>
                    <a:pt x="5574" y="4933"/>
                    <a:pt x="5565" y="4933"/>
                    <a:pt x="5556" y="4933"/>
                  </a:cubicBezTo>
                  <a:cubicBezTo>
                    <a:pt x="5537" y="4917"/>
                    <a:pt x="5537" y="4917"/>
                    <a:pt x="5556" y="4902"/>
                  </a:cubicBezTo>
                  <a:cubicBezTo>
                    <a:pt x="5556" y="4886"/>
                    <a:pt x="5574" y="4870"/>
                    <a:pt x="5574" y="4855"/>
                  </a:cubicBezTo>
                  <a:cubicBezTo>
                    <a:pt x="5583" y="4839"/>
                    <a:pt x="5574" y="4824"/>
                    <a:pt x="5574" y="4824"/>
                  </a:cubicBezTo>
                  <a:cubicBezTo>
                    <a:pt x="5574" y="4808"/>
                    <a:pt x="5565" y="4808"/>
                    <a:pt x="5565" y="4824"/>
                  </a:cubicBezTo>
                  <a:cubicBezTo>
                    <a:pt x="5556" y="4824"/>
                    <a:pt x="5546" y="4839"/>
                    <a:pt x="5537" y="4824"/>
                  </a:cubicBezTo>
                  <a:cubicBezTo>
                    <a:pt x="5519" y="4824"/>
                    <a:pt x="5510" y="4824"/>
                    <a:pt x="5501" y="4824"/>
                  </a:cubicBezTo>
                  <a:cubicBezTo>
                    <a:pt x="5501" y="4824"/>
                    <a:pt x="5492" y="4839"/>
                    <a:pt x="5492" y="4855"/>
                  </a:cubicBezTo>
                  <a:cubicBezTo>
                    <a:pt x="5492" y="4855"/>
                    <a:pt x="5482" y="4855"/>
                    <a:pt x="5482" y="4855"/>
                  </a:cubicBezTo>
                  <a:close/>
                  <a:moveTo>
                    <a:pt x="5922" y="21373"/>
                  </a:moveTo>
                  <a:cubicBezTo>
                    <a:pt x="5922" y="21373"/>
                    <a:pt x="5922" y="21373"/>
                    <a:pt x="5922" y="21373"/>
                  </a:cubicBezTo>
                  <a:cubicBezTo>
                    <a:pt x="5922" y="21373"/>
                    <a:pt x="5922" y="21373"/>
                    <a:pt x="5922" y="21373"/>
                  </a:cubicBezTo>
                  <a:cubicBezTo>
                    <a:pt x="5922" y="21373"/>
                    <a:pt x="5922" y="21373"/>
                    <a:pt x="5922" y="21373"/>
                  </a:cubicBezTo>
                  <a:cubicBezTo>
                    <a:pt x="5922" y="21373"/>
                    <a:pt x="5922" y="21373"/>
                    <a:pt x="5922" y="21373"/>
                  </a:cubicBezTo>
                  <a:close/>
                  <a:moveTo>
                    <a:pt x="5839" y="3954"/>
                  </a:moveTo>
                  <a:cubicBezTo>
                    <a:pt x="5839" y="3954"/>
                    <a:pt x="5839" y="3954"/>
                    <a:pt x="5839" y="3954"/>
                  </a:cubicBezTo>
                  <a:cubicBezTo>
                    <a:pt x="5839" y="3954"/>
                    <a:pt x="5839" y="3954"/>
                    <a:pt x="5839" y="3954"/>
                  </a:cubicBezTo>
                  <a:cubicBezTo>
                    <a:pt x="5839" y="3954"/>
                    <a:pt x="5839" y="3954"/>
                    <a:pt x="5839" y="3954"/>
                  </a:cubicBezTo>
                  <a:cubicBezTo>
                    <a:pt x="5839" y="3954"/>
                    <a:pt x="5839" y="3954"/>
                    <a:pt x="5839" y="3954"/>
                  </a:cubicBezTo>
                  <a:close/>
                  <a:moveTo>
                    <a:pt x="6352" y="8553"/>
                  </a:moveTo>
                  <a:cubicBezTo>
                    <a:pt x="6352" y="8553"/>
                    <a:pt x="6352" y="8553"/>
                    <a:pt x="6352" y="8553"/>
                  </a:cubicBezTo>
                  <a:cubicBezTo>
                    <a:pt x="6352" y="8553"/>
                    <a:pt x="6352" y="8553"/>
                    <a:pt x="6352" y="8553"/>
                  </a:cubicBezTo>
                  <a:cubicBezTo>
                    <a:pt x="6352" y="8553"/>
                    <a:pt x="6352" y="8553"/>
                    <a:pt x="6352" y="8553"/>
                  </a:cubicBezTo>
                  <a:cubicBezTo>
                    <a:pt x="6352" y="8553"/>
                    <a:pt x="6352" y="8553"/>
                    <a:pt x="6352" y="8553"/>
                  </a:cubicBezTo>
                  <a:close/>
                  <a:moveTo>
                    <a:pt x="6050" y="21544"/>
                  </a:moveTo>
                  <a:cubicBezTo>
                    <a:pt x="6050" y="21544"/>
                    <a:pt x="6050" y="21544"/>
                    <a:pt x="6050" y="21544"/>
                  </a:cubicBezTo>
                  <a:cubicBezTo>
                    <a:pt x="6050" y="21544"/>
                    <a:pt x="6050" y="21544"/>
                    <a:pt x="6050" y="21544"/>
                  </a:cubicBezTo>
                  <a:close/>
                  <a:moveTo>
                    <a:pt x="1702" y="4902"/>
                  </a:moveTo>
                  <a:cubicBezTo>
                    <a:pt x="1702" y="4902"/>
                    <a:pt x="1702" y="4902"/>
                    <a:pt x="1702" y="4902"/>
                  </a:cubicBezTo>
                  <a:cubicBezTo>
                    <a:pt x="1702" y="4902"/>
                    <a:pt x="1702" y="4902"/>
                    <a:pt x="1702" y="4902"/>
                  </a:cubicBezTo>
                  <a:cubicBezTo>
                    <a:pt x="1702" y="4902"/>
                    <a:pt x="1702" y="4902"/>
                    <a:pt x="1702" y="4902"/>
                  </a:cubicBezTo>
                  <a:cubicBezTo>
                    <a:pt x="1702" y="4902"/>
                    <a:pt x="1702" y="4902"/>
                    <a:pt x="1702" y="4902"/>
                  </a:cubicBezTo>
                  <a:close/>
                  <a:moveTo>
                    <a:pt x="7889" y="14893"/>
                  </a:moveTo>
                  <a:cubicBezTo>
                    <a:pt x="7889" y="14893"/>
                    <a:pt x="7880" y="14878"/>
                    <a:pt x="7871" y="14878"/>
                  </a:cubicBezTo>
                  <a:cubicBezTo>
                    <a:pt x="7862" y="14862"/>
                    <a:pt x="7853" y="14847"/>
                    <a:pt x="7835" y="14862"/>
                  </a:cubicBezTo>
                  <a:cubicBezTo>
                    <a:pt x="7816" y="14862"/>
                    <a:pt x="7798" y="14847"/>
                    <a:pt x="7780" y="14816"/>
                  </a:cubicBezTo>
                  <a:cubicBezTo>
                    <a:pt x="7761" y="14800"/>
                    <a:pt x="7725" y="14785"/>
                    <a:pt x="7716" y="14738"/>
                  </a:cubicBezTo>
                  <a:cubicBezTo>
                    <a:pt x="7688" y="14676"/>
                    <a:pt x="7652" y="14645"/>
                    <a:pt x="7615" y="14614"/>
                  </a:cubicBezTo>
                  <a:cubicBezTo>
                    <a:pt x="7597" y="14598"/>
                    <a:pt x="7578" y="14598"/>
                    <a:pt x="7560" y="14598"/>
                  </a:cubicBezTo>
                  <a:cubicBezTo>
                    <a:pt x="7496" y="14598"/>
                    <a:pt x="7432" y="14583"/>
                    <a:pt x="7368" y="14552"/>
                  </a:cubicBezTo>
                  <a:cubicBezTo>
                    <a:pt x="7359" y="14552"/>
                    <a:pt x="7349" y="14552"/>
                    <a:pt x="7349" y="14552"/>
                  </a:cubicBezTo>
                  <a:cubicBezTo>
                    <a:pt x="7340" y="14552"/>
                    <a:pt x="7331" y="14567"/>
                    <a:pt x="7313" y="14583"/>
                  </a:cubicBezTo>
                  <a:cubicBezTo>
                    <a:pt x="7313" y="14583"/>
                    <a:pt x="7304" y="14583"/>
                    <a:pt x="7295" y="14567"/>
                  </a:cubicBezTo>
                  <a:cubicBezTo>
                    <a:pt x="7295" y="14536"/>
                    <a:pt x="7295" y="14520"/>
                    <a:pt x="7285" y="14489"/>
                  </a:cubicBezTo>
                  <a:cubicBezTo>
                    <a:pt x="7276" y="14489"/>
                    <a:pt x="7267" y="14458"/>
                    <a:pt x="7258" y="14458"/>
                  </a:cubicBezTo>
                  <a:cubicBezTo>
                    <a:pt x="7221" y="14458"/>
                    <a:pt x="7194" y="14427"/>
                    <a:pt x="7166" y="14396"/>
                  </a:cubicBezTo>
                  <a:cubicBezTo>
                    <a:pt x="7139" y="14381"/>
                    <a:pt x="7121" y="14365"/>
                    <a:pt x="7093" y="14365"/>
                  </a:cubicBezTo>
                  <a:cubicBezTo>
                    <a:pt x="7066" y="14365"/>
                    <a:pt x="7047" y="14365"/>
                    <a:pt x="7038" y="14412"/>
                  </a:cubicBezTo>
                  <a:cubicBezTo>
                    <a:pt x="7038" y="14412"/>
                    <a:pt x="7029" y="14412"/>
                    <a:pt x="7029" y="14412"/>
                  </a:cubicBezTo>
                  <a:cubicBezTo>
                    <a:pt x="7020" y="14412"/>
                    <a:pt x="7020" y="14412"/>
                    <a:pt x="7020" y="14396"/>
                  </a:cubicBezTo>
                  <a:cubicBezTo>
                    <a:pt x="7029" y="14396"/>
                    <a:pt x="7029" y="14381"/>
                    <a:pt x="7029" y="14365"/>
                  </a:cubicBezTo>
                  <a:cubicBezTo>
                    <a:pt x="7029" y="14334"/>
                    <a:pt x="7020" y="14318"/>
                    <a:pt x="7011" y="14303"/>
                  </a:cubicBezTo>
                  <a:cubicBezTo>
                    <a:pt x="6983" y="14287"/>
                    <a:pt x="6965" y="14287"/>
                    <a:pt x="6947" y="14272"/>
                  </a:cubicBezTo>
                  <a:cubicBezTo>
                    <a:pt x="6947" y="14287"/>
                    <a:pt x="6947" y="14287"/>
                    <a:pt x="6947" y="14303"/>
                  </a:cubicBezTo>
                  <a:cubicBezTo>
                    <a:pt x="6947" y="14303"/>
                    <a:pt x="6947" y="14303"/>
                    <a:pt x="6947" y="14303"/>
                  </a:cubicBezTo>
                  <a:cubicBezTo>
                    <a:pt x="6947" y="14303"/>
                    <a:pt x="6947" y="14303"/>
                    <a:pt x="6947" y="14303"/>
                  </a:cubicBezTo>
                  <a:cubicBezTo>
                    <a:pt x="6947" y="14303"/>
                    <a:pt x="6947" y="14303"/>
                    <a:pt x="6947" y="14303"/>
                  </a:cubicBezTo>
                  <a:cubicBezTo>
                    <a:pt x="6947" y="14303"/>
                    <a:pt x="6947" y="14303"/>
                    <a:pt x="6947" y="14303"/>
                  </a:cubicBezTo>
                  <a:cubicBezTo>
                    <a:pt x="6919" y="14287"/>
                    <a:pt x="6901" y="14287"/>
                    <a:pt x="6883" y="14318"/>
                  </a:cubicBezTo>
                  <a:cubicBezTo>
                    <a:pt x="6874" y="14303"/>
                    <a:pt x="6864" y="14303"/>
                    <a:pt x="6855" y="14303"/>
                  </a:cubicBezTo>
                  <a:cubicBezTo>
                    <a:pt x="6864" y="14272"/>
                    <a:pt x="6892" y="14256"/>
                    <a:pt x="6910" y="14241"/>
                  </a:cubicBezTo>
                  <a:cubicBezTo>
                    <a:pt x="6919" y="14210"/>
                    <a:pt x="6928" y="14179"/>
                    <a:pt x="6928" y="14148"/>
                  </a:cubicBezTo>
                  <a:cubicBezTo>
                    <a:pt x="6928" y="14116"/>
                    <a:pt x="6928" y="14101"/>
                    <a:pt x="6919" y="14070"/>
                  </a:cubicBezTo>
                  <a:cubicBezTo>
                    <a:pt x="6910" y="14054"/>
                    <a:pt x="6910" y="14023"/>
                    <a:pt x="6892" y="14008"/>
                  </a:cubicBezTo>
                  <a:cubicBezTo>
                    <a:pt x="6874" y="13977"/>
                    <a:pt x="6855" y="13914"/>
                    <a:pt x="6855" y="13868"/>
                  </a:cubicBezTo>
                  <a:cubicBezTo>
                    <a:pt x="6846" y="13837"/>
                    <a:pt x="6846" y="13821"/>
                    <a:pt x="6828" y="13790"/>
                  </a:cubicBezTo>
                  <a:cubicBezTo>
                    <a:pt x="6791" y="13728"/>
                    <a:pt x="6745" y="13650"/>
                    <a:pt x="6681" y="13619"/>
                  </a:cubicBezTo>
                  <a:cubicBezTo>
                    <a:pt x="6672" y="13619"/>
                    <a:pt x="6663" y="13619"/>
                    <a:pt x="6654" y="13604"/>
                  </a:cubicBezTo>
                  <a:cubicBezTo>
                    <a:pt x="6626" y="13588"/>
                    <a:pt x="6599" y="13588"/>
                    <a:pt x="6572" y="13588"/>
                  </a:cubicBezTo>
                  <a:cubicBezTo>
                    <a:pt x="6544" y="13588"/>
                    <a:pt x="6517" y="13588"/>
                    <a:pt x="6480" y="13588"/>
                  </a:cubicBezTo>
                  <a:cubicBezTo>
                    <a:pt x="6480" y="13588"/>
                    <a:pt x="6471" y="13573"/>
                    <a:pt x="6462" y="13573"/>
                  </a:cubicBezTo>
                  <a:cubicBezTo>
                    <a:pt x="6434" y="13542"/>
                    <a:pt x="6416" y="13495"/>
                    <a:pt x="6379" y="13495"/>
                  </a:cubicBezTo>
                  <a:cubicBezTo>
                    <a:pt x="6379" y="13495"/>
                    <a:pt x="6370" y="13479"/>
                    <a:pt x="6370" y="13464"/>
                  </a:cubicBezTo>
                  <a:cubicBezTo>
                    <a:pt x="6370" y="13448"/>
                    <a:pt x="6361" y="13433"/>
                    <a:pt x="6352" y="13417"/>
                  </a:cubicBezTo>
                  <a:cubicBezTo>
                    <a:pt x="6334" y="13386"/>
                    <a:pt x="6315" y="13355"/>
                    <a:pt x="6297" y="13324"/>
                  </a:cubicBezTo>
                  <a:cubicBezTo>
                    <a:pt x="6288" y="13308"/>
                    <a:pt x="6269" y="13293"/>
                    <a:pt x="6260" y="13293"/>
                  </a:cubicBezTo>
                  <a:cubicBezTo>
                    <a:pt x="6242" y="13277"/>
                    <a:pt x="6233" y="13277"/>
                    <a:pt x="6215" y="13277"/>
                  </a:cubicBezTo>
                  <a:cubicBezTo>
                    <a:pt x="6205" y="13277"/>
                    <a:pt x="6205" y="13277"/>
                    <a:pt x="6205" y="13262"/>
                  </a:cubicBezTo>
                  <a:cubicBezTo>
                    <a:pt x="6205" y="13215"/>
                    <a:pt x="6187" y="13184"/>
                    <a:pt x="6169" y="13169"/>
                  </a:cubicBezTo>
                  <a:cubicBezTo>
                    <a:pt x="6151" y="13153"/>
                    <a:pt x="6132" y="13137"/>
                    <a:pt x="6114" y="13122"/>
                  </a:cubicBezTo>
                  <a:cubicBezTo>
                    <a:pt x="6105" y="13122"/>
                    <a:pt x="6096" y="13106"/>
                    <a:pt x="6096" y="13106"/>
                  </a:cubicBezTo>
                  <a:cubicBezTo>
                    <a:pt x="6096" y="13075"/>
                    <a:pt x="6105" y="13075"/>
                    <a:pt x="6114" y="13075"/>
                  </a:cubicBezTo>
                  <a:cubicBezTo>
                    <a:pt x="6114" y="13075"/>
                    <a:pt x="6114" y="13075"/>
                    <a:pt x="6114" y="13075"/>
                  </a:cubicBezTo>
                  <a:cubicBezTo>
                    <a:pt x="6123" y="13075"/>
                    <a:pt x="6123" y="13060"/>
                    <a:pt x="6123" y="13060"/>
                  </a:cubicBezTo>
                  <a:cubicBezTo>
                    <a:pt x="6123" y="13044"/>
                    <a:pt x="6123" y="13044"/>
                    <a:pt x="6114" y="13044"/>
                  </a:cubicBezTo>
                  <a:cubicBezTo>
                    <a:pt x="6096" y="13029"/>
                    <a:pt x="6068" y="13044"/>
                    <a:pt x="6050" y="13044"/>
                  </a:cubicBezTo>
                  <a:cubicBezTo>
                    <a:pt x="6032" y="13044"/>
                    <a:pt x="6022" y="13029"/>
                    <a:pt x="6013" y="13013"/>
                  </a:cubicBezTo>
                  <a:cubicBezTo>
                    <a:pt x="6004" y="13013"/>
                    <a:pt x="5995" y="13013"/>
                    <a:pt x="5995" y="13013"/>
                  </a:cubicBezTo>
                  <a:cubicBezTo>
                    <a:pt x="5995" y="13029"/>
                    <a:pt x="5995" y="13044"/>
                    <a:pt x="5986" y="13060"/>
                  </a:cubicBezTo>
                  <a:cubicBezTo>
                    <a:pt x="5967" y="13091"/>
                    <a:pt x="5922" y="13122"/>
                    <a:pt x="5894" y="13091"/>
                  </a:cubicBezTo>
                  <a:cubicBezTo>
                    <a:pt x="5876" y="13060"/>
                    <a:pt x="5858" y="13060"/>
                    <a:pt x="5830" y="13060"/>
                  </a:cubicBezTo>
                  <a:cubicBezTo>
                    <a:pt x="5812" y="13060"/>
                    <a:pt x="5784" y="13075"/>
                    <a:pt x="5757" y="13075"/>
                  </a:cubicBezTo>
                  <a:cubicBezTo>
                    <a:pt x="5748" y="13075"/>
                    <a:pt x="5739" y="13060"/>
                    <a:pt x="5739" y="13044"/>
                  </a:cubicBezTo>
                  <a:cubicBezTo>
                    <a:pt x="5739" y="13044"/>
                    <a:pt x="5739" y="13029"/>
                    <a:pt x="5739" y="13029"/>
                  </a:cubicBezTo>
                  <a:cubicBezTo>
                    <a:pt x="5729" y="12998"/>
                    <a:pt x="5720" y="12982"/>
                    <a:pt x="5702" y="12982"/>
                  </a:cubicBezTo>
                  <a:cubicBezTo>
                    <a:pt x="5693" y="12967"/>
                    <a:pt x="5684" y="12967"/>
                    <a:pt x="5675" y="12967"/>
                  </a:cubicBezTo>
                  <a:cubicBezTo>
                    <a:pt x="5647" y="12967"/>
                    <a:pt x="5638" y="12935"/>
                    <a:pt x="5629" y="12904"/>
                  </a:cubicBezTo>
                  <a:cubicBezTo>
                    <a:pt x="5629" y="12889"/>
                    <a:pt x="5629" y="12889"/>
                    <a:pt x="5620" y="12889"/>
                  </a:cubicBezTo>
                  <a:cubicBezTo>
                    <a:pt x="5611" y="12889"/>
                    <a:pt x="5592" y="12889"/>
                    <a:pt x="5592" y="12904"/>
                  </a:cubicBezTo>
                  <a:cubicBezTo>
                    <a:pt x="5592" y="12920"/>
                    <a:pt x="5583" y="12920"/>
                    <a:pt x="5583" y="12935"/>
                  </a:cubicBezTo>
                  <a:cubicBezTo>
                    <a:pt x="5583" y="12967"/>
                    <a:pt x="5574" y="12982"/>
                    <a:pt x="5556" y="12998"/>
                  </a:cubicBezTo>
                  <a:cubicBezTo>
                    <a:pt x="5546" y="12998"/>
                    <a:pt x="5528" y="13013"/>
                    <a:pt x="5519" y="13013"/>
                  </a:cubicBezTo>
                  <a:cubicBezTo>
                    <a:pt x="5510" y="13029"/>
                    <a:pt x="5510" y="13013"/>
                    <a:pt x="5501" y="12998"/>
                  </a:cubicBezTo>
                  <a:cubicBezTo>
                    <a:pt x="5501" y="12998"/>
                    <a:pt x="5492" y="12982"/>
                    <a:pt x="5501" y="12967"/>
                  </a:cubicBezTo>
                  <a:cubicBezTo>
                    <a:pt x="5510" y="12951"/>
                    <a:pt x="5519" y="12935"/>
                    <a:pt x="5537" y="12904"/>
                  </a:cubicBezTo>
                  <a:cubicBezTo>
                    <a:pt x="5537" y="12904"/>
                    <a:pt x="5537" y="12873"/>
                    <a:pt x="5528" y="12858"/>
                  </a:cubicBezTo>
                  <a:cubicBezTo>
                    <a:pt x="5519" y="12858"/>
                    <a:pt x="5510" y="12858"/>
                    <a:pt x="5501" y="12858"/>
                  </a:cubicBezTo>
                  <a:cubicBezTo>
                    <a:pt x="5482" y="12858"/>
                    <a:pt x="5464" y="12873"/>
                    <a:pt x="5455" y="12889"/>
                  </a:cubicBezTo>
                  <a:cubicBezTo>
                    <a:pt x="5437" y="12920"/>
                    <a:pt x="5418" y="12951"/>
                    <a:pt x="5391" y="12967"/>
                  </a:cubicBezTo>
                  <a:cubicBezTo>
                    <a:pt x="5363" y="12967"/>
                    <a:pt x="5336" y="12967"/>
                    <a:pt x="5318" y="12998"/>
                  </a:cubicBezTo>
                  <a:cubicBezTo>
                    <a:pt x="5318" y="13013"/>
                    <a:pt x="5308" y="12998"/>
                    <a:pt x="5299" y="12998"/>
                  </a:cubicBezTo>
                  <a:cubicBezTo>
                    <a:pt x="5281" y="12998"/>
                    <a:pt x="5272" y="13013"/>
                    <a:pt x="5263" y="13029"/>
                  </a:cubicBezTo>
                  <a:cubicBezTo>
                    <a:pt x="5244" y="13060"/>
                    <a:pt x="5235" y="13091"/>
                    <a:pt x="5226" y="13122"/>
                  </a:cubicBezTo>
                  <a:cubicBezTo>
                    <a:pt x="5226" y="13153"/>
                    <a:pt x="5217" y="13184"/>
                    <a:pt x="5199" y="13200"/>
                  </a:cubicBezTo>
                  <a:cubicBezTo>
                    <a:pt x="5189" y="13215"/>
                    <a:pt x="5171" y="13246"/>
                    <a:pt x="5162" y="13262"/>
                  </a:cubicBezTo>
                  <a:cubicBezTo>
                    <a:pt x="5153" y="13277"/>
                    <a:pt x="5153" y="13293"/>
                    <a:pt x="5153" y="13308"/>
                  </a:cubicBezTo>
                  <a:cubicBezTo>
                    <a:pt x="5153" y="13308"/>
                    <a:pt x="5153" y="13308"/>
                    <a:pt x="5153" y="13308"/>
                  </a:cubicBezTo>
                  <a:cubicBezTo>
                    <a:pt x="5153" y="13324"/>
                    <a:pt x="5153" y="13324"/>
                    <a:pt x="5153" y="13324"/>
                  </a:cubicBezTo>
                  <a:cubicBezTo>
                    <a:pt x="5153" y="13308"/>
                    <a:pt x="5153" y="13308"/>
                    <a:pt x="5153" y="13308"/>
                  </a:cubicBezTo>
                  <a:cubicBezTo>
                    <a:pt x="5153" y="13308"/>
                    <a:pt x="5153" y="13308"/>
                    <a:pt x="5153" y="13308"/>
                  </a:cubicBezTo>
                  <a:cubicBezTo>
                    <a:pt x="5144" y="13308"/>
                    <a:pt x="5144" y="13308"/>
                    <a:pt x="5135" y="13308"/>
                  </a:cubicBezTo>
                  <a:cubicBezTo>
                    <a:pt x="5125" y="13277"/>
                    <a:pt x="5107" y="13262"/>
                    <a:pt x="5098" y="13246"/>
                  </a:cubicBezTo>
                  <a:cubicBezTo>
                    <a:pt x="5080" y="13215"/>
                    <a:pt x="5061" y="13200"/>
                    <a:pt x="5034" y="13184"/>
                  </a:cubicBezTo>
                  <a:cubicBezTo>
                    <a:pt x="4997" y="13169"/>
                    <a:pt x="4970" y="13169"/>
                    <a:pt x="4942" y="13200"/>
                  </a:cubicBezTo>
                  <a:cubicBezTo>
                    <a:pt x="4933" y="13215"/>
                    <a:pt x="4924" y="13215"/>
                    <a:pt x="4915" y="13231"/>
                  </a:cubicBezTo>
                  <a:cubicBezTo>
                    <a:pt x="4887" y="13246"/>
                    <a:pt x="4869" y="13262"/>
                    <a:pt x="4842" y="13231"/>
                  </a:cubicBezTo>
                  <a:cubicBezTo>
                    <a:pt x="4805" y="13231"/>
                    <a:pt x="4778" y="13184"/>
                    <a:pt x="4750" y="13122"/>
                  </a:cubicBezTo>
                  <a:cubicBezTo>
                    <a:pt x="4732" y="13091"/>
                    <a:pt x="4723" y="13060"/>
                    <a:pt x="4714" y="13029"/>
                  </a:cubicBezTo>
                  <a:cubicBezTo>
                    <a:pt x="4704" y="13013"/>
                    <a:pt x="4704" y="12998"/>
                    <a:pt x="4704" y="12982"/>
                  </a:cubicBezTo>
                  <a:cubicBezTo>
                    <a:pt x="4704" y="12935"/>
                    <a:pt x="4704" y="12889"/>
                    <a:pt x="4723" y="12858"/>
                  </a:cubicBezTo>
                  <a:cubicBezTo>
                    <a:pt x="4732" y="12842"/>
                    <a:pt x="4732" y="12827"/>
                    <a:pt x="4732" y="12811"/>
                  </a:cubicBezTo>
                  <a:cubicBezTo>
                    <a:pt x="4732" y="12765"/>
                    <a:pt x="4741" y="12718"/>
                    <a:pt x="4750" y="12671"/>
                  </a:cubicBezTo>
                  <a:cubicBezTo>
                    <a:pt x="4759" y="12625"/>
                    <a:pt x="4750" y="12578"/>
                    <a:pt x="4750" y="12547"/>
                  </a:cubicBezTo>
                  <a:cubicBezTo>
                    <a:pt x="4750" y="12531"/>
                    <a:pt x="4750" y="12516"/>
                    <a:pt x="4750" y="12516"/>
                  </a:cubicBezTo>
                  <a:cubicBezTo>
                    <a:pt x="4741" y="12516"/>
                    <a:pt x="4723" y="12500"/>
                    <a:pt x="4714" y="12500"/>
                  </a:cubicBezTo>
                  <a:cubicBezTo>
                    <a:pt x="4714" y="12500"/>
                    <a:pt x="4714" y="12500"/>
                    <a:pt x="4714" y="12500"/>
                  </a:cubicBezTo>
                  <a:cubicBezTo>
                    <a:pt x="4714" y="12500"/>
                    <a:pt x="4714" y="12500"/>
                    <a:pt x="4723" y="12500"/>
                  </a:cubicBezTo>
                  <a:cubicBezTo>
                    <a:pt x="4714" y="12500"/>
                    <a:pt x="4714" y="12500"/>
                    <a:pt x="4714" y="12500"/>
                  </a:cubicBezTo>
                  <a:cubicBezTo>
                    <a:pt x="4714" y="12500"/>
                    <a:pt x="4714" y="12500"/>
                    <a:pt x="4714" y="12500"/>
                  </a:cubicBezTo>
                  <a:cubicBezTo>
                    <a:pt x="4695" y="12469"/>
                    <a:pt x="4677" y="12454"/>
                    <a:pt x="4659" y="12454"/>
                  </a:cubicBezTo>
                  <a:cubicBezTo>
                    <a:pt x="4631" y="12454"/>
                    <a:pt x="4604" y="12438"/>
                    <a:pt x="4585" y="12438"/>
                  </a:cubicBezTo>
                  <a:cubicBezTo>
                    <a:pt x="4558" y="12423"/>
                    <a:pt x="4531" y="12454"/>
                    <a:pt x="4503" y="12454"/>
                  </a:cubicBezTo>
                  <a:cubicBezTo>
                    <a:pt x="4485" y="12438"/>
                    <a:pt x="4466" y="12454"/>
                    <a:pt x="4439" y="12454"/>
                  </a:cubicBezTo>
                  <a:cubicBezTo>
                    <a:pt x="4430" y="12454"/>
                    <a:pt x="4412" y="12454"/>
                    <a:pt x="4402" y="12438"/>
                  </a:cubicBezTo>
                  <a:cubicBezTo>
                    <a:pt x="4393" y="12438"/>
                    <a:pt x="4393" y="12423"/>
                    <a:pt x="4393" y="12423"/>
                  </a:cubicBezTo>
                  <a:cubicBezTo>
                    <a:pt x="4421" y="12376"/>
                    <a:pt x="4430" y="12329"/>
                    <a:pt x="4430" y="12283"/>
                  </a:cubicBezTo>
                  <a:cubicBezTo>
                    <a:pt x="4430" y="12252"/>
                    <a:pt x="4430" y="12221"/>
                    <a:pt x="4439" y="12190"/>
                  </a:cubicBezTo>
                  <a:cubicBezTo>
                    <a:pt x="4439" y="12190"/>
                    <a:pt x="4439" y="12174"/>
                    <a:pt x="4448" y="12174"/>
                  </a:cubicBezTo>
                  <a:cubicBezTo>
                    <a:pt x="4466" y="12174"/>
                    <a:pt x="4476" y="12143"/>
                    <a:pt x="4485" y="12127"/>
                  </a:cubicBezTo>
                  <a:cubicBezTo>
                    <a:pt x="4485" y="12096"/>
                    <a:pt x="4494" y="12050"/>
                    <a:pt x="4485" y="12034"/>
                  </a:cubicBezTo>
                  <a:cubicBezTo>
                    <a:pt x="4485" y="11988"/>
                    <a:pt x="4494" y="11941"/>
                    <a:pt x="4512" y="11910"/>
                  </a:cubicBezTo>
                  <a:cubicBezTo>
                    <a:pt x="4521" y="11894"/>
                    <a:pt x="4531" y="11879"/>
                    <a:pt x="4540" y="11848"/>
                  </a:cubicBezTo>
                  <a:cubicBezTo>
                    <a:pt x="4549" y="11848"/>
                    <a:pt x="4549" y="11832"/>
                    <a:pt x="4549" y="11817"/>
                  </a:cubicBezTo>
                  <a:cubicBezTo>
                    <a:pt x="4558" y="11786"/>
                    <a:pt x="4540" y="11754"/>
                    <a:pt x="4521" y="11754"/>
                  </a:cubicBezTo>
                  <a:cubicBezTo>
                    <a:pt x="4494" y="11754"/>
                    <a:pt x="4457" y="11739"/>
                    <a:pt x="4430" y="11770"/>
                  </a:cubicBezTo>
                  <a:cubicBezTo>
                    <a:pt x="4402" y="11786"/>
                    <a:pt x="4384" y="11786"/>
                    <a:pt x="4357" y="11786"/>
                  </a:cubicBezTo>
                  <a:cubicBezTo>
                    <a:pt x="4329" y="11786"/>
                    <a:pt x="4311" y="11817"/>
                    <a:pt x="4302" y="11848"/>
                  </a:cubicBezTo>
                  <a:cubicBezTo>
                    <a:pt x="4302" y="11863"/>
                    <a:pt x="4293" y="11894"/>
                    <a:pt x="4293" y="11910"/>
                  </a:cubicBezTo>
                  <a:cubicBezTo>
                    <a:pt x="4283" y="11972"/>
                    <a:pt x="4265" y="12034"/>
                    <a:pt x="4238" y="12081"/>
                  </a:cubicBezTo>
                  <a:cubicBezTo>
                    <a:pt x="4219" y="12143"/>
                    <a:pt x="4201" y="12143"/>
                    <a:pt x="4174" y="12127"/>
                  </a:cubicBezTo>
                  <a:cubicBezTo>
                    <a:pt x="4164" y="12112"/>
                    <a:pt x="4155" y="12112"/>
                    <a:pt x="4137" y="12127"/>
                  </a:cubicBezTo>
                  <a:cubicBezTo>
                    <a:pt x="4109" y="12127"/>
                    <a:pt x="4091" y="12158"/>
                    <a:pt x="4064" y="12158"/>
                  </a:cubicBezTo>
                  <a:cubicBezTo>
                    <a:pt x="4045" y="12174"/>
                    <a:pt x="4018" y="12174"/>
                    <a:pt x="4000" y="12143"/>
                  </a:cubicBezTo>
                  <a:cubicBezTo>
                    <a:pt x="3991" y="12112"/>
                    <a:pt x="3972" y="12096"/>
                    <a:pt x="3954" y="12096"/>
                  </a:cubicBezTo>
                  <a:cubicBezTo>
                    <a:pt x="3936" y="12081"/>
                    <a:pt x="3917" y="12050"/>
                    <a:pt x="3908" y="12019"/>
                  </a:cubicBezTo>
                  <a:cubicBezTo>
                    <a:pt x="3899" y="11972"/>
                    <a:pt x="3890" y="11925"/>
                    <a:pt x="3862" y="11894"/>
                  </a:cubicBezTo>
                  <a:cubicBezTo>
                    <a:pt x="3853" y="11879"/>
                    <a:pt x="3853" y="11848"/>
                    <a:pt x="3853" y="11832"/>
                  </a:cubicBezTo>
                  <a:cubicBezTo>
                    <a:pt x="3844" y="11786"/>
                    <a:pt x="3844" y="11754"/>
                    <a:pt x="3835" y="11708"/>
                  </a:cubicBezTo>
                  <a:cubicBezTo>
                    <a:pt x="3835" y="11677"/>
                    <a:pt x="3835" y="11661"/>
                    <a:pt x="3835" y="11630"/>
                  </a:cubicBezTo>
                  <a:cubicBezTo>
                    <a:pt x="3835" y="11537"/>
                    <a:pt x="3844" y="11444"/>
                    <a:pt x="3853" y="11350"/>
                  </a:cubicBezTo>
                  <a:cubicBezTo>
                    <a:pt x="3862" y="11335"/>
                    <a:pt x="3862" y="11304"/>
                    <a:pt x="3872" y="11304"/>
                  </a:cubicBezTo>
                  <a:cubicBezTo>
                    <a:pt x="3890" y="11257"/>
                    <a:pt x="3890" y="11211"/>
                    <a:pt x="3890" y="11164"/>
                  </a:cubicBezTo>
                  <a:cubicBezTo>
                    <a:pt x="3881" y="11102"/>
                    <a:pt x="3890" y="11040"/>
                    <a:pt x="3908" y="10977"/>
                  </a:cubicBezTo>
                  <a:cubicBezTo>
                    <a:pt x="3917" y="10931"/>
                    <a:pt x="3936" y="10884"/>
                    <a:pt x="3972" y="10869"/>
                  </a:cubicBezTo>
                  <a:cubicBezTo>
                    <a:pt x="4009" y="10869"/>
                    <a:pt x="4036" y="10838"/>
                    <a:pt x="4073" y="10791"/>
                  </a:cubicBezTo>
                  <a:cubicBezTo>
                    <a:pt x="4091" y="10760"/>
                    <a:pt x="4119" y="10760"/>
                    <a:pt x="4137" y="10744"/>
                  </a:cubicBezTo>
                  <a:cubicBezTo>
                    <a:pt x="4155" y="10729"/>
                    <a:pt x="4183" y="10729"/>
                    <a:pt x="4201" y="10744"/>
                  </a:cubicBezTo>
                  <a:cubicBezTo>
                    <a:pt x="4219" y="10760"/>
                    <a:pt x="4238" y="10760"/>
                    <a:pt x="4247" y="10744"/>
                  </a:cubicBezTo>
                  <a:cubicBezTo>
                    <a:pt x="4265" y="10744"/>
                    <a:pt x="4283" y="10744"/>
                    <a:pt x="4293" y="10775"/>
                  </a:cubicBezTo>
                  <a:cubicBezTo>
                    <a:pt x="4311" y="10822"/>
                    <a:pt x="4338" y="10822"/>
                    <a:pt x="4366" y="10807"/>
                  </a:cubicBezTo>
                  <a:cubicBezTo>
                    <a:pt x="4384" y="10807"/>
                    <a:pt x="4393" y="10791"/>
                    <a:pt x="4412" y="10791"/>
                  </a:cubicBezTo>
                  <a:cubicBezTo>
                    <a:pt x="4412" y="10760"/>
                    <a:pt x="4421" y="10729"/>
                    <a:pt x="4421" y="10713"/>
                  </a:cubicBezTo>
                  <a:cubicBezTo>
                    <a:pt x="4421" y="10682"/>
                    <a:pt x="4439" y="10667"/>
                    <a:pt x="4448" y="10667"/>
                  </a:cubicBezTo>
                  <a:cubicBezTo>
                    <a:pt x="4457" y="10651"/>
                    <a:pt x="4466" y="10651"/>
                    <a:pt x="4476" y="10651"/>
                  </a:cubicBezTo>
                  <a:cubicBezTo>
                    <a:pt x="4512" y="10636"/>
                    <a:pt x="4549" y="10651"/>
                    <a:pt x="4595" y="10651"/>
                  </a:cubicBezTo>
                  <a:cubicBezTo>
                    <a:pt x="4631" y="10651"/>
                    <a:pt x="4668" y="10667"/>
                    <a:pt x="4695" y="10729"/>
                  </a:cubicBezTo>
                  <a:cubicBezTo>
                    <a:pt x="4704" y="10744"/>
                    <a:pt x="4723" y="10744"/>
                    <a:pt x="4732" y="10729"/>
                  </a:cubicBezTo>
                  <a:cubicBezTo>
                    <a:pt x="4750" y="10729"/>
                    <a:pt x="4759" y="10713"/>
                    <a:pt x="4768" y="10713"/>
                  </a:cubicBezTo>
                  <a:cubicBezTo>
                    <a:pt x="4778" y="10698"/>
                    <a:pt x="4787" y="10713"/>
                    <a:pt x="4796" y="10729"/>
                  </a:cubicBezTo>
                  <a:cubicBezTo>
                    <a:pt x="4814" y="10760"/>
                    <a:pt x="4833" y="10791"/>
                    <a:pt x="4842" y="10822"/>
                  </a:cubicBezTo>
                  <a:cubicBezTo>
                    <a:pt x="4851" y="10853"/>
                    <a:pt x="4851" y="10869"/>
                    <a:pt x="4851" y="10900"/>
                  </a:cubicBezTo>
                  <a:cubicBezTo>
                    <a:pt x="4851" y="10900"/>
                    <a:pt x="4842" y="10915"/>
                    <a:pt x="4842" y="10931"/>
                  </a:cubicBezTo>
                  <a:cubicBezTo>
                    <a:pt x="4833" y="10962"/>
                    <a:pt x="4833" y="10977"/>
                    <a:pt x="4851" y="11009"/>
                  </a:cubicBezTo>
                  <a:cubicBezTo>
                    <a:pt x="4860" y="11086"/>
                    <a:pt x="4878" y="11148"/>
                    <a:pt x="4897" y="11211"/>
                  </a:cubicBezTo>
                  <a:cubicBezTo>
                    <a:pt x="4906" y="11257"/>
                    <a:pt x="4924" y="11273"/>
                    <a:pt x="4933" y="11304"/>
                  </a:cubicBezTo>
                  <a:cubicBezTo>
                    <a:pt x="4952" y="11335"/>
                    <a:pt x="4979" y="11319"/>
                    <a:pt x="4988" y="11304"/>
                  </a:cubicBezTo>
                  <a:cubicBezTo>
                    <a:pt x="5006" y="11242"/>
                    <a:pt x="5016" y="11179"/>
                    <a:pt x="5016" y="11117"/>
                  </a:cubicBezTo>
                  <a:cubicBezTo>
                    <a:pt x="5025" y="11102"/>
                    <a:pt x="5025" y="11102"/>
                    <a:pt x="5016" y="11086"/>
                  </a:cubicBezTo>
                  <a:cubicBezTo>
                    <a:pt x="5016" y="11055"/>
                    <a:pt x="5006" y="11024"/>
                    <a:pt x="4997" y="10993"/>
                  </a:cubicBezTo>
                  <a:cubicBezTo>
                    <a:pt x="4997" y="10946"/>
                    <a:pt x="4997" y="10915"/>
                    <a:pt x="4997" y="10884"/>
                  </a:cubicBezTo>
                  <a:cubicBezTo>
                    <a:pt x="4988" y="10869"/>
                    <a:pt x="4988" y="10869"/>
                    <a:pt x="4988" y="10869"/>
                  </a:cubicBezTo>
                  <a:cubicBezTo>
                    <a:pt x="4970" y="10760"/>
                    <a:pt x="4970" y="10651"/>
                    <a:pt x="4979" y="10542"/>
                  </a:cubicBezTo>
                  <a:cubicBezTo>
                    <a:pt x="4979" y="10527"/>
                    <a:pt x="4979" y="10511"/>
                    <a:pt x="4988" y="10496"/>
                  </a:cubicBezTo>
                  <a:cubicBezTo>
                    <a:pt x="5016" y="10449"/>
                    <a:pt x="5043" y="10387"/>
                    <a:pt x="5080" y="10356"/>
                  </a:cubicBezTo>
                  <a:cubicBezTo>
                    <a:pt x="5089" y="10356"/>
                    <a:pt x="5098" y="10356"/>
                    <a:pt x="5098" y="10356"/>
                  </a:cubicBezTo>
                  <a:cubicBezTo>
                    <a:pt x="5116" y="10340"/>
                    <a:pt x="5125" y="10325"/>
                    <a:pt x="5135" y="10309"/>
                  </a:cubicBezTo>
                  <a:cubicBezTo>
                    <a:pt x="5144" y="10294"/>
                    <a:pt x="5153" y="10263"/>
                    <a:pt x="5162" y="10247"/>
                  </a:cubicBezTo>
                  <a:cubicBezTo>
                    <a:pt x="5171" y="10247"/>
                    <a:pt x="5180" y="10232"/>
                    <a:pt x="5189" y="10216"/>
                  </a:cubicBezTo>
                  <a:cubicBezTo>
                    <a:pt x="5208" y="10216"/>
                    <a:pt x="5217" y="10185"/>
                    <a:pt x="5235" y="10169"/>
                  </a:cubicBezTo>
                  <a:cubicBezTo>
                    <a:pt x="5254" y="10138"/>
                    <a:pt x="5281" y="10107"/>
                    <a:pt x="5308" y="10092"/>
                  </a:cubicBezTo>
                  <a:cubicBezTo>
                    <a:pt x="5327" y="10092"/>
                    <a:pt x="5336" y="10076"/>
                    <a:pt x="5336" y="10045"/>
                  </a:cubicBezTo>
                  <a:cubicBezTo>
                    <a:pt x="5336" y="10030"/>
                    <a:pt x="5345" y="10030"/>
                    <a:pt x="5345" y="10030"/>
                  </a:cubicBezTo>
                  <a:cubicBezTo>
                    <a:pt x="5354" y="10014"/>
                    <a:pt x="5363" y="9998"/>
                    <a:pt x="5373" y="9983"/>
                  </a:cubicBezTo>
                  <a:cubicBezTo>
                    <a:pt x="5382" y="9983"/>
                    <a:pt x="5382" y="9967"/>
                    <a:pt x="5382" y="9952"/>
                  </a:cubicBezTo>
                  <a:cubicBezTo>
                    <a:pt x="5373" y="9936"/>
                    <a:pt x="5363" y="9921"/>
                    <a:pt x="5373" y="9890"/>
                  </a:cubicBezTo>
                  <a:cubicBezTo>
                    <a:pt x="5382" y="9859"/>
                    <a:pt x="5382" y="9828"/>
                    <a:pt x="5373" y="9796"/>
                  </a:cubicBezTo>
                  <a:cubicBezTo>
                    <a:pt x="5363" y="9781"/>
                    <a:pt x="5363" y="9765"/>
                    <a:pt x="5363" y="9750"/>
                  </a:cubicBezTo>
                  <a:cubicBezTo>
                    <a:pt x="5363" y="9703"/>
                    <a:pt x="5373" y="9672"/>
                    <a:pt x="5373" y="9626"/>
                  </a:cubicBezTo>
                  <a:cubicBezTo>
                    <a:pt x="5373" y="9626"/>
                    <a:pt x="5373" y="9626"/>
                    <a:pt x="5382" y="9626"/>
                  </a:cubicBezTo>
                  <a:cubicBezTo>
                    <a:pt x="5382" y="9626"/>
                    <a:pt x="5382" y="9626"/>
                    <a:pt x="5382" y="9626"/>
                  </a:cubicBezTo>
                  <a:cubicBezTo>
                    <a:pt x="5400" y="9641"/>
                    <a:pt x="5391" y="9672"/>
                    <a:pt x="5391" y="9688"/>
                  </a:cubicBezTo>
                  <a:cubicBezTo>
                    <a:pt x="5391" y="9703"/>
                    <a:pt x="5400" y="9703"/>
                    <a:pt x="5400" y="9703"/>
                  </a:cubicBezTo>
                  <a:cubicBezTo>
                    <a:pt x="5400" y="9703"/>
                    <a:pt x="5409" y="9703"/>
                    <a:pt x="5409" y="9703"/>
                  </a:cubicBezTo>
                  <a:cubicBezTo>
                    <a:pt x="5427" y="9672"/>
                    <a:pt x="5437" y="9641"/>
                    <a:pt x="5455" y="9610"/>
                  </a:cubicBezTo>
                  <a:cubicBezTo>
                    <a:pt x="5455" y="9594"/>
                    <a:pt x="5455" y="9563"/>
                    <a:pt x="5455" y="9548"/>
                  </a:cubicBezTo>
                  <a:cubicBezTo>
                    <a:pt x="5464" y="9532"/>
                    <a:pt x="5455" y="9532"/>
                    <a:pt x="5455" y="9517"/>
                  </a:cubicBezTo>
                  <a:cubicBezTo>
                    <a:pt x="5455" y="9501"/>
                    <a:pt x="5464" y="9501"/>
                    <a:pt x="5473" y="9501"/>
                  </a:cubicBezTo>
                  <a:cubicBezTo>
                    <a:pt x="5482" y="9501"/>
                    <a:pt x="5492" y="9486"/>
                    <a:pt x="5501" y="9470"/>
                  </a:cubicBezTo>
                  <a:cubicBezTo>
                    <a:pt x="5528" y="9424"/>
                    <a:pt x="5546" y="9377"/>
                    <a:pt x="5546" y="9330"/>
                  </a:cubicBezTo>
                  <a:cubicBezTo>
                    <a:pt x="5556" y="9284"/>
                    <a:pt x="5574" y="9268"/>
                    <a:pt x="5592" y="9268"/>
                  </a:cubicBezTo>
                  <a:cubicBezTo>
                    <a:pt x="5611" y="9268"/>
                    <a:pt x="5629" y="9253"/>
                    <a:pt x="5638" y="9253"/>
                  </a:cubicBezTo>
                  <a:cubicBezTo>
                    <a:pt x="5647" y="9253"/>
                    <a:pt x="5656" y="9237"/>
                    <a:pt x="5665" y="9237"/>
                  </a:cubicBezTo>
                  <a:cubicBezTo>
                    <a:pt x="5665" y="9237"/>
                    <a:pt x="5665" y="9222"/>
                    <a:pt x="5665" y="9222"/>
                  </a:cubicBezTo>
                  <a:cubicBezTo>
                    <a:pt x="5665" y="9222"/>
                    <a:pt x="5665" y="9206"/>
                    <a:pt x="5665" y="9206"/>
                  </a:cubicBezTo>
                  <a:cubicBezTo>
                    <a:pt x="5656" y="9206"/>
                    <a:pt x="5656" y="9206"/>
                    <a:pt x="5647" y="9206"/>
                  </a:cubicBezTo>
                  <a:cubicBezTo>
                    <a:pt x="5638" y="9206"/>
                    <a:pt x="5638" y="9206"/>
                    <a:pt x="5638" y="9190"/>
                  </a:cubicBezTo>
                  <a:cubicBezTo>
                    <a:pt x="5638" y="9190"/>
                    <a:pt x="5647" y="9190"/>
                    <a:pt x="5647" y="9190"/>
                  </a:cubicBezTo>
                  <a:cubicBezTo>
                    <a:pt x="5647" y="9190"/>
                    <a:pt x="5647" y="9190"/>
                    <a:pt x="5656" y="9190"/>
                  </a:cubicBezTo>
                  <a:cubicBezTo>
                    <a:pt x="5702" y="9190"/>
                    <a:pt x="5739" y="9159"/>
                    <a:pt x="5784" y="9159"/>
                  </a:cubicBezTo>
                  <a:cubicBezTo>
                    <a:pt x="5794" y="9159"/>
                    <a:pt x="5803" y="9144"/>
                    <a:pt x="5812" y="9144"/>
                  </a:cubicBezTo>
                  <a:cubicBezTo>
                    <a:pt x="5821" y="9113"/>
                    <a:pt x="5821" y="9113"/>
                    <a:pt x="5803" y="9082"/>
                  </a:cubicBezTo>
                  <a:cubicBezTo>
                    <a:pt x="5794" y="9066"/>
                    <a:pt x="5784" y="9035"/>
                    <a:pt x="5784" y="9019"/>
                  </a:cubicBezTo>
                  <a:cubicBezTo>
                    <a:pt x="5794" y="8988"/>
                    <a:pt x="5794" y="8957"/>
                    <a:pt x="5803" y="8926"/>
                  </a:cubicBezTo>
                  <a:cubicBezTo>
                    <a:pt x="5812" y="8880"/>
                    <a:pt x="5839" y="8833"/>
                    <a:pt x="5867" y="8817"/>
                  </a:cubicBezTo>
                  <a:cubicBezTo>
                    <a:pt x="5885" y="8802"/>
                    <a:pt x="5903" y="8786"/>
                    <a:pt x="5922" y="8771"/>
                  </a:cubicBezTo>
                  <a:cubicBezTo>
                    <a:pt x="5931" y="8755"/>
                    <a:pt x="5940" y="8740"/>
                    <a:pt x="5958" y="8755"/>
                  </a:cubicBezTo>
                  <a:cubicBezTo>
                    <a:pt x="5986" y="8755"/>
                    <a:pt x="6022" y="8724"/>
                    <a:pt x="6059" y="8709"/>
                  </a:cubicBezTo>
                  <a:cubicBezTo>
                    <a:pt x="6068" y="8709"/>
                    <a:pt x="6068" y="8693"/>
                    <a:pt x="6077" y="8678"/>
                  </a:cubicBezTo>
                  <a:cubicBezTo>
                    <a:pt x="6077" y="8662"/>
                    <a:pt x="6086" y="8647"/>
                    <a:pt x="6086" y="8647"/>
                  </a:cubicBezTo>
                  <a:cubicBezTo>
                    <a:pt x="6114" y="8631"/>
                    <a:pt x="6141" y="8631"/>
                    <a:pt x="6169" y="8615"/>
                  </a:cubicBezTo>
                  <a:cubicBezTo>
                    <a:pt x="6169" y="8615"/>
                    <a:pt x="6178" y="8631"/>
                    <a:pt x="6178" y="8631"/>
                  </a:cubicBezTo>
                  <a:cubicBezTo>
                    <a:pt x="6169" y="8631"/>
                    <a:pt x="6169" y="8647"/>
                    <a:pt x="6169" y="8647"/>
                  </a:cubicBezTo>
                  <a:cubicBezTo>
                    <a:pt x="6160" y="8662"/>
                    <a:pt x="6151" y="8662"/>
                    <a:pt x="6141" y="8662"/>
                  </a:cubicBezTo>
                  <a:cubicBezTo>
                    <a:pt x="6114" y="8693"/>
                    <a:pt x="6105" y="8709"/>
                    <a:pt x="6096" y="8755"/>
                  </a:cubicBezTo>
                  <a:cubicBezTo>
                    <a:pt x="6086" y="8771"/>
                    <a:pt x="6086" y="8786"/>
                    <a:pt x="6086" y="8802"/>
                  </a:cubicBezTo>
                  <a:cubicBezTo>
                    <a:pt x="6086" y="8833"/>
                    <a:pt x="6105" y="8849"/>
                    <a:pt x="6114" y="8864"/>
                  </a:cubicBezTo>
                  <a:cubicBezTo>
                    <a:pt x="6123" y="8880"/>
                    <a:pt x="6123" y="8880"/>
                    <a:pt x="6132" y="8880"/>
                  </a:cubicBezTo>
                  <a:cubicBezTo>
                    <a:pt x="6160" y="8849"/>
                    <a:pt x="6196" y="8817"/>
                    <a:pt x="6215" y="8771"/>
                  </a:cubicBezTo>
                  <a:cubicBezTo>
                    <a:pt x="6224" y="8740"/>
                    <a:pt x="6242" y="8724"/>
                    <a:pt x="6260" y="8740"/>
                  </a:cubicBezTo>
                  <a:cubicBezTo>
                    <a:pt x="6297" y="8709"/>
                    <a:pt x="6343" y="8693"/>
                    <a:pt x="6379" y="8662"/>
                  </a:cubicBezTo>
                  <a:cubicBezTo>
                    <a:pt x="6398" y="8662"/>
                    <a:pt x="6407" y="8662"/>
                    <a:pt x="6416" y="8647"/>
                  </a:cubicBezTo>
                  <a:cubicBezTo>
                    <a:pt x="6425" y="8600"/>
                    <a:pt x="6453" y="8615"/>
                    <a:pt x="6471" y="8600"/>
                  </a:cubicBezTo>
                  <a:cubicBezTo>
                    <a:pt x="6480" y="8584"/>
                    <a:pt x="6489" y="8584"/>
                    <a:pt x="6489" y="8584"/>
                  </a:cubicBezTo>
                  <a:cubicBezTo>
                    <a:pt x="6498" y="8569"/>
                    <a:pt x="6498" y="8569"/>
                    <a:pt x="6507" y="8569"/>
                  </a:cubicBezTo>
                  <a:cubicBezTo>
                    <a:pt x="6507" y="8553"/>
                    <a:pt x="6517" y="8538"/>
                    <a:pt x="6507" y="8522"/>
                  </a:cubicBezTo>
                  <a:cubicBezTo>
                    <a:pt x="6489" y="8507"/>
                    <a:pt x="6480" y="8476"/>
                    <a:pt x="6489" y="8429"/>
                  </a:cubicBezTo>
                  <a:cubicBezTo>
                    <a:pt x="6489" y="8429"/>
                    <a:pt x="6489" y="8429"/>
                    <a:pt x="6489" y="8429"/>
                  </a:cubicBezTo>
                  <a:cubicBezTo>
                    <a:pt x="6489" y="8413"/>
                    <a:pt x="6471" y="8398"/>
                    <a:pt x="6471" y="8413"/>
                  </a:cubicBezTo>
                  <a:cubicBezTo>
                    <a:pt x="6443" y="8445"/>
                    <a:pt x="6416" y="8491"/>
                    <a:pt x="6398" y="8538"/>
                  </a:cubicBezTo>
                  <a:cubicBezTo>
                    <a:pt x="6398" y="8569"/>
                    <a:pt x="6388" y="8569"/>
                    <a:pt x="6379" y="8569"/>
                  </a:cubicBezTo>
                  <a:cubicBezTo>
                    <a:pt x="6370" y="8553"/>
                    <a:pt x="6361" y="8553"/>
                    <a:pt x="6352" y="8553"/>
                  </a:cubicBezTo>
                  <a:cubicBezTo>
                    <a:pt x="6352" y="8569"/>
                    <a:pt x="6343" y="8569"/>
                    <a:pt x="6334" y="8569"/>
                  </a:cubicBezTo>
                  <a:cubicBezTo>
                    <a:pt x="6334" y="8569"/>
                    <a:pt x="6324" y="8553"/>
                    <a:pt x="6324" y="8553"/>
                  </a:cubicBezTo>
                  <a:cubicBezTo>
                    <a:pt x="6315" y="8553"/>
                    <a:pt x="6306" y="8553"/>
                    <a:pt x="6297" y="8553"/>
                  </a:cubicBezTo>
                  <a:cubicBezTo>
                    <a:pt x="6279" y="8553"/>
                    <a:pt x="6269" y="8522"/>
                    <a:pt x="6269" y="8491"/>
                  </a:cubicBezTo>
                  <a:cubicBezTo>
                    <a:pt x="6242" y="8491"/>
                    <a:pt x="6224" y="8460"/>
                    <a:pt x="6224" y="8413"/>
                  </a:cubicBezTo>
                  <a:cubicBezTo>
                    <a:pt x="6224" y="8367"/>
                    <a:pt x="6224" y="8336"/>
                    <a:pt x="6233" y="8289"/>
                  </a:cubicBezTo>
                  <a:cubicBezTo>
                    <a:pt x="6233" y="8274"/>
                    <a:pt x="6233" y="8258"/>
                    <a:pt x="6215" y="8243"/>
                  </a:cubicBezTo>
                  <a:cubicBezTo>
                    <a:pt x="6215" y="8243"/>
                    <a:pt x="6205" y="8243"/>
                    <a:pt x="6196" y="8243"/>
                  </a:cubicBezTo>
                  <a:cubicBezTo>
                    <a:pt x="6196" y="8243"/>
                    <a:pt x="6196" y="8243"/>
                    <a:pt x="6196" y="8243"/>
                  </a:cubicBezTo>
                  <a:cubicBezTo>
                    <a:pt x="6196" y="8243"/>
                    <a:pt x="6205" y="8227"/>
                    <a:pt x="6205" y="8227"/>
                  </a:cubicBezTo>
                  <a:cubicBezTo>
                    <a:pt x="6224" y="8211"/>
                    <a:pt x="6242" y="8196"/>
                    <a:pt x="6260" y="8180"/>
                  </a:cubicBezTo>
                  <a:cubicBezTo>
                    <a:pt x="6269" y="8165"/>
                    <a:pt x="6279" y="8134"/>
                    <a:pt x="6269" y="8118"/>
                  </a:cubicBezTo>
                  <a:cubicBezTo>
                    <a:pt x="6260" y="8103"/>
                    <a:pt x="6260" y="8087"/>
                    <a:pt x="6251" y="8072"/>
                  </a:cubicBezTo>
                  <a:cubicBezTo>
                    <a:pt x="6233" y="8040"/>
                    <a:pt x="6205" y="8025"/>
                    <a:pt x="6178" y="8040"/>
                  </a:cubicBezTo>
                  <a:cubicBezTo>
                    <a:pt x="6105" y="8072"/>
                    <a:pt x="6032" y="8103"/>
                    <a:pt x="5967" y="8165"/>
                  </a:cubicBezTo>
                  <a:cubicBezTo>
                    <a:pt x="5967" y="8165"/>
                    <a:pt x="5967" y="8180"/>
                    <a:pt x="5967" y="8180"/>
                  </a:cubicBezTo>
                  <a:cubicBezTo>
                    <a:pt x="5967" y="8180"/>
                    <a:pt x="5967" y="8180"/>
                    <a:pt x="5967" y="8180"/>
                  </a:cubicBezTo>
                  <a:cubicBezTo>
                    <a:pt x="5958" y="8196"/>
                    <a:pt x="5949" y="8211"/>
                    <a:pt x="5940" y="8227"/>
                  </a:cubicBezTo>
                  <a:cubicBezTo>
                    <a:pt x="5940" y="8227"/>
                    <a:pt x="5940" y="8227"/>
                    <a:pt x="5940" y="8227"/>
                  </a:cubicBezTo>
                  <a:cubicBezTo>
                    <a:pt x="5931" y="8243"/>
                    <a:pt x="5913" y="8243"/>
                    <a:pt x="5903" y="8258"/>
                  </a:cubicBezTo>
                  <a:cubicBezTo>
                    <a:pt x="5903" y="8258"/>
                    <a:pt x="5894" y="8274"/>
                    <a:pt x="5885" y="8274"/>
                  </a:cubicBezTo>
                  <a:cubicBezTo>
                    <a:pt x="5885" y="8289"/>
                    <a:pt x="5885" y="8289"/>
                    <a:pt x="5885" y="8289"/>
                  </a:cubicBezTo>
                  <a:cubicBezTo>
                    <a:pt x="5885" y="8274"/>
                    <a:pt x="5885" y="8274"/>
                    <a:pt x="5885" y="8274"/>
                  </a:cubicBezTo>
                  <a:cubicBezTo>
                    <a:pt x="5894" y="8258"/>
                    <a:pt x="5894" y="8258"/>
                    <a:pt x="5903" y="8243"/>
                  </a:cubicBezTo>
                  <a:cubicBezTo>
                    <a:pt x="5913" y="8243"/>
                    <a:pt x="5931" y="8227"/>
                    <a:pt x="5940" y="8227"/>
                  </a:cubicBezTo>
                  <a:cubicBezTo>
                    <a:pt x="5940" y="8227"/>
                    <a:pt x="5940" y="8227"/>
                    <a:pt x="5940" y="8227"/>
                  </a:cubicBezTo>
                  <a:cubicBezTo>
                    <a:pt x="5940" y="8180"/>
                    <a:pt x="5949" y="8180"/>
                    <a:pt x="5967" y="8180"/>
                  </a:cubicBezTo>
                  <a:cubicBezTo>
                    <a:pt x="5967" y="8180"/>
                    <a:pt x="5967" y="8180"/>
                    <a:pt x="5967" y="8165"/>
                  </a:cubicBezTo>
                  <a:cubicBezTo>
                    <a:pt x="5967" y="8165"/>
                    <a:pt x="5967" y="8165"/>
                    <a:pt x="5967" y="8165"/>
                  </a:cubicBezTo>
                  <a:cubicBezTo>
                    <a:pt x="5967" y="8149"/>
                    <a:pt x="5977" y="8134"/>
                    <a:pt x="5986" y="8118"/>
                  </a:cubicBezTo>
                  <a:cubicBezTo>
                    <a:pt x="6013" y="8072"/>
                    <a:pt x="6041" y="8040"/>
                    <a:pt x="6077" y="8025"/>
                  </a:cubicBezTo>
                  <a:cubicBezTo>
                    <a:pt x="6096" y="8025"/>
                    <a:pt x="6114" y="8009"/>
                    <a:pt x="6123" y="7963"/>
                  </a:cubicBezTo>
                  <a:cubicBezTo>
                    <a:pt x="6123" y="7963"/>
                    <a:pt x="6132" y="7947"/>
                    <a:pt x="6132" y="7947"/>
                  </a:cubicBezTo>
                  <a:cubicBezTo>
                    <a:pt x="6151" y="7916"/>
                    <a:pt x="6160" y="7901"/>
                    <a:pt x="6178" y="7870"/>
                  </a:cubicBezTo>
                  <a:cubicBezTo>
                    <a:pt x="6196" y="7854"/>
                    <a:pt x="6215" y="7870"/>
                    <a:pt x="6233" y="7885"/>
                  </a:cubicBezTo>
                  <a:cubicBezTo>
                    <a:pt x="6315" y="7885"/>
                    <a:pt x="6388" y="7901"/>
                    <a:pt x="6462" y="7916"/>
                  </a:cubicBezTo>
                  <a:cubicBezTo>
                    <a:pt x="6489" y="7916"/>
                    <a:pt x="6517" y="7901"/>
                    <a:pt x="6553" y="7901"/>
                  </a:cubicBezTo>
                  <a:cubicBezTo>
                    <a:pt x="6562" y="7916"/>
                    <a:pt x="6572" y="7901"/>
                    <a:pt x="6581" y="7901"/>
                  </a:cubicBezTo>
                  <a:cubicBezTo>
                    <a:pt x="6581" y="7901"/>
                    <a:pt x="6590" y="7885"/>
                    <a:pt x="6599" y="7885"/>
                  </a:cubicBezTo>
                  <a:cubicBezTo>
                    <a:pt x="6617" y="7870"/>
                    <a:pt x="6636" y="7838"/>
                    <a:pt x="6654" y="7807"/>
                  </a:cubicBezTo>
                  <a:cubicBezTo>
                    <a:pt x="6663" y="7776"/>
                    <a:pt x="6681" y="7761"/>
                    <a:pt x="6700" y="7761"/>
                  </a:cubicBezTo>
                  <a:cubicBezTo>
                    <a:pt x="6709" y="7761"/>
                    <a:pt x="6727" y="7745"/>
                    <a:pt x="6736" y="7745"/>
                  </a:cubicBezTo>
                  <a:cubicBezTo>
                    <a:pt x="6773" y="7745"/>
                    <a:pt x="6809" y="7714"/>
                    <a:pt x="6837" y="7668"/>
                  </a:cubicBezTo>
                  <a:cubicBezTo>
                    <a:pt x="6855" y="7652"/>
                    <a:pt x="6864" y="7621"/>
                    <a:pt x="6855" y="7590"/>
                  </a:cubicBezTo>
                  <a:cubicBezTo>
                    <a:pt x="6846" y="7574"/>
                    <a:pt x="6846" y="7543"/>
                    <a:pt x="6855" y="7528"/>
                  </a:cubicBezTo>
                  <a:cubicBezTo>
                    <a:pt x="6855" y="7512"/>
                    <a:pt x="6864" y="7497"/>
                    <a:pt x="6864" y="7481"/>
                  </a:cubicBezTo>
                  <a:cubicBezTo>
                    <a:pt x="6864" y="7466"/>
                    <a:pt x="6864" y="7450"/>
                    <a:pt x="6864" y="7434"/>
                  </a:cubicBezTo>
                  <a:cubicBezTo>
                    <a:pt x="6846" y="7403"/>
                    <a:pt x="6828" y="7372"/>
                    <a:pt x="6800" y="7388"/>
                  </a:cubicBezTo>
                  <a:cubicBezTo>
                    <a:pt x="6800" y="7388"/>
                    <a:pt x="6800" y="7388"/>
                    <a:pt x="6800" y="7388"/>
                  </a:cubicBezTo>
                  <a:cubicBezTo>
                    <a:pt x="6800" y="7388"/>
                    <a:pt x="6800" y="7388"/>
                    <a:pt x="6800" y="7388"/>
                  </a:cubicBezTo>
                  <a:cubicBezTo>
                    <a:pt x="6800" y="7388"/>
                    <a:pt x="6800" y="7388"/>
                    <a:pt x="6800" y="7388"/>
                  </a:cubicBezTo>
                  <a:cubicBezTo>
                    <a:pt x="6800" y="7388"/>
                    <a:pt x="6800" y="7388"/>
                    <a:pt x="6800" y="7388"/>
                  </a:cubicBezTo>
                  <a:cubicBezTo>
                    <a:pt x="6800" y="7372"/>
                    <a:pt x="6800" y="7357"/>
                    <a:pt x="6800" y="7341"/>
                  </a:cubicBezTo>
                  <a:cubicBezTo>
                    <a:pt x="6800" y="7326"/>
                    <a:pt x="6791" y="7295"/>
                    <a:pt x="6773" y="7295"/>
                  </a:cubicBezTo>
                  <a:cubicBezTo>
                    <a:pt x="6764" y="7295"/>
                    <a:pt x="6755" y="7295"/>
                    <a:pt x="6745" y="7295"/>
                  </a:cubicBezTo>
                  <a:cubicBezTo>
                    <a:pt x="6745" y="7295"/>
                    <a:pt x="6745" y="7295"/>
                    <a:pt x="6745" y="7295"/>
                  </a:cubicBezTo>
                  <a:cubicBezTo>
                    <a:pt x="6745" y="7279"/>
                    <a:pt x="6745" y="7279"/>
                    <a:pt x="6755" y="7279"/>
                  </a:cubicBezTo>
                  <a:cubicBezTo>
                    <a:pt x="6755" y="7279"/>
                    <a:pt x="6764" y="7264"/>
                    <a:pt x="6773" y="7264"/>
                  </a:cubicBezTo>
                  <a:cubicBezTo>
                    <a:pt x="6782" y="7248"/>
                    <a:pt x="6782" y="7232"/>
                    <a:pt x="6782" y="7217"/>
                  </a:cubicBezTo>
                  <a:cubicBezTo>
                    <a:pt x="6773" y="7201"/>
                    <a:pt x="6764" y="7186"/>
                    <a:pt x="6745" y="7186"/>
                  </a:cubicBezTo>
                  <a:cubicBezTo>
                    <a:pt x="6745" y="7186"/>
                    <a:pt x="6736" y="7186"/>
                    <a:pt x="6727" y="7186"/>
                  </a:cubicBezTo>
                  <a:cubicBezTo>
                    <a:pt x="6709" y="7139"/>
                    <a:pt x="6681" y="7124"/>
                    <a:pt x="6654" y="7108"/>
                  </a:cubicBezTo>
                  <a:cubicBezTo>
                    <a:pt x="6654" y="7093"/>
                    <a:pt x="6645" y="7093"/>
                    <a:pt x="6645" y="7093"/>
                  </a:cubicBezTo>
                  <a:cubicBezTo>
                    <a:pt x="6645" y="7030"/>
                    <a:pt x="6617" y="7015"/>
                    <a:pt x="6599" y="6984"/>
                  </a:cubicBezTo>
                  <a:cubicBezTo>
                    <a:pt x="6590" y="6968"/>
                    <a:pt x="6581" y="6937"/>
                    <a:pt x="6572" y="6922"/>
                  </a:cubicBezTo>
                  <a:cubicBezTo>
                    <a:pt x="6562" y="6906"/>
                    <a:pt x="6562" y="6891"/>
                    <a:pt x="6572" y="6875"/>
                  </a:cubicBezTo>
                  <a:cubicBezTo>
                    <a:pt x="6581" y="6859"/>
                    <a:pt x="6590" y="6844"/>
                    <a:pt x="6599" y="6828"/>
                  </a:cubicBezTo>
                  <a:cubicBezTo>
                    <a:pt x="6608" y="6813"/>
                    <a:pt x="6608" y="6797"/>
                    <a:pt x="6608" y="6782"/>
                  </a:cubicBezTo>
                  <a:cubicBezTo>
                    <a:pt x="6590" y="6751"/>
                    <a:pt x="6581" y="6720"/>
                    <a:pt x="6590" y="6673"/>
                  </a:cubicBezTo>
                  <a:cubicBezTo>
                    <a:pt x="6590" y="6673"/>
                    <a:pt x="6581" y="6657"/>
                    <a:pt x="6581" y="6642"/>
                  </a:cubicBezTo>
                  <a:cubicBezTo>
                    <a:pt x="6572" y="6626"/>
                    <a:pt x="6572" y="6595"/>
                    <a:pt x="6562" y="6580"/>
                  </a:cubicBezTo>
                  <a:cubicBezTo>
                    <a:pt x="6553" y="6580"/>
                    <a:pt x="6562" y="6549"/>
                    <a:pt x="6553" y="6533"/>
                  </a:cubicBezTo>
                  <a:cubicBezTo>
                    <a:pt x="6553" y="6518"/>
                    <a:pt x="6553" y="6487"/>
                    <a:pt x="6553" y="6471"/>
                  </a:cubicBezTo>
                  <a:cubicBezTo>
                    <a:pt x="6553" y="6440"/>
                    <a:pt x="6544" y="6424"/>
                    <a:pt x="6544" y="6393"/>
                  </a:cubicBezTo>
                  <a:cubicBezTo>
                    <a:pt x="6526" y="6331"/>
                    <a:pt x="6526" y="6269"/>
                    <a:pt x="6517" y="6207"/>
                  </a:cubicBezTo>
                  <a:cubicBezTo>
                    <a:pt x="6517" y="6191"/>
                    <a:pt x="6517" y="6176"/>
                    <a:pt x="6507" y="6160"/>
                  </a:cubicBezTo>
                  <a:cubicBezTo>
                    <a:pt x="6507" y="6145"/>
                    <a:pt x="6507" y="6145"/>
                    <a:pt x="6498" y="6145"/>
                  </a:cubicBezTo>
                  <a:cubicBezTo>
                    <a:pt x="6498" y="6145"/>
                    <a:pt x="6498" y="6145"/>
                    <a:pt x="6489" y="6145"/>
                  </a:cubicBezTo>
                  <a:cubicBezTo>
                    <a:pt x="6471" y="6191"/>
                    <a:pt x="6443" y="6238"/>
                    <a:pt x="6434" y="6300"/>
                  </a:cubicBezTo>
                  <a:cubicBezTo>
                    <a:pt x="6416" y="6362"/>
                    <a:pt x="6398" y="6409"/>
                    <a:pt x="6361" y="6440"/>
                  </a:cubicBezTo>
                  <a:cubicBezTo>
                    <a:pt x="6352" y="6440"/>
                    <a:pt x="6343" y="6455"/>
                    <a:pt x="6334" y="6471"/>
                  </a:cubicBezTo>
                  <a:cubicBezTo>
                    <a:pt x="6324" y="6487"/>
                    <a:pt x="6306" y="6487"/>
                    <a:pt x="6297" y="6502"/>
                  </a:cubicBezTo>
                  <a:cubicBezTo>
                    <a:pt x="6288" y="6502"/>
                    <a:pt x="6269" y="6502"/>
                    <a:pt x="6260" y="6487"/>
                  </a:cubicBezTo>
                  <a:cubicBezTo>
                    <a:pt x="6251" y="6471"/>
                    <a:pt x="6242" y="6455"/>
                    <a:pt x="6242" y="6440"/>
                  </a:cubicBezTo>
                  <a:cubicBezTo>
                    <a:pt x="6242" y="6424"/>
                    <a:pt x="6224" y="6409"/>
                    <a:pt x="6215" y="6393"/>
                  </a:cubicBezTo>
                  <a:cubicBezTo>
                    <a:pt x="6196" y="6378"/>
                    <a:pt x="6196" y="6347"/>
                    <a:pt x="6196" y="6331"/>
                  </a:cubicBezTo>
                  <a:cubicBezTo>
                    <a:pt x="6196" y="6285"/>
                    <a:pt x="6215" y="6238"/>
                    <a:pt x="6205" y="6191"/>
                  </a:cubicBezTo>
                  <a:cubicBezTo>
                    <a:pt x="6205" y="6176"/>
                    <a:pt x="6205" y="6160"/>
                    <a:pt x="6215" y="6160"/>
                  </a:cubicBezTo>
                  <a:cubicBezTo>
                    <a:pt x="6224" y="6114"/>
                    <a:pt x="6233" y="6067"/>
                    <a:pt x="6242" y="6036"/>
                  </a:cubicBezTo>
                  <a:cubicBezTo>
                    <a:pt x="6251" y="6020"/>
                    <a:pt x="6242" y="6005"/>
                    <a:pt x="6233" y="6005"/>
                  </a:cubicBezTo>
                  <a:cubicBezTo>
                    <a:pt x="6215" y="5989"/>
                    <a:pt x="6196" y="5958"/>
                    <a:pt x="6169" y="5958"/>
                  </a:cubicBezTo>
                  <a:cubicBezTo>
                    <a:pt x="6160" y="5958"/>
                    <a:pt x="6151" y="5943"/>
                    <a:pt x="6141" y="5927"/>
                  </a:cubicBezTo>
                  <a:cubicBezTo>
                    <a:pt x="6132" y="5927"/>
                    <a:pt x="6132" y="5912"/>
                    <a:pt x="6132" y="5896"/>
                  </a:cubicBezTo>
                  <a:cubicBezTo>
                    <a:pt x="6132" y="5880"/>
                    <a:pt x="6132" y="5865"/>
                    <a:pt x="6132" y="5865"/>
                  </a:cubicBezTo>
                  <a:cubicBezTo>
                    <a:pt x="6114" y="5834"/>
                    <a:pt x="6105" y="5803"/>
                    <a:pt x="6096" y="5772"/>
                  </a:cubicBezTo>
                  <a:cubicBezTo>
                    <a:pt x="6096" y="5741"/>
                    <a:pt x="6086" y="5725"/>
                    <a:pt x="6077" y="5710"/>
                  </a:cubicBezTo>
                  <a:cubicBezTo>
                    <a:pt x="6059" y="5678"/>
                    <a:pt x="6050" y="5663"/>
                    <a:pt x="6022" y="5678"/>
                  </a:cubicBezTo>
                  <a:cubicBezTo>
                    <a:pt x="6013" y="5678"/>
                    <a:pt x="6004" y="5678"/>
                    <a:pt x="5995" y="5678"/>
                  </a:cubicBezTo>
                  <a:cubicBezTo>
                    <a:pt x="5958" y="5663"/>
                    <a:pt x="5931" y="5678"/>
                    <a:pt x="5903" y="5632"/>
                  </a:cubicBezTo>
                  <a:cubicBezTo>
                    <a:pt x="5894" y="5616"/>
                    <a:pt x="5876" y="5616"/>
                    <a:pt x="5867" y="5616"/>
                  </a:cubicBezTo>
                  <a:cubicBezTo>
                    <a:pt x="5830" y="5601"/>
                    <a:pt x="5794" y="5632"/>
                    <a:pt x="5784" y="5678"/>
                  </a:cubicBezTo>
                  <a:cubicBezTo>
                    <a:pt x="5775" y="5710"/>
                    <a:pt x="5775" y="5741"/>
                    <a:pt x="5784" y="5772"/>
                  </a:cubicBezTo>
                  <a:cubicBezTo>
                    <a:pt x="5794" y="5787"/>
                    <a:pt x="5794" y="5818"/>
                    <a:pt x="5784" y="5834"/>
                  </a:cubicBezTo>
                  <a:cubicBezTo>
                    <a:pt x="5775" y="5865"/>
                    <a:pt x="5757" y="5896"/>
                    <a:pt x="5748" y="5927"/>
                  </a:cubicBezTo>
                  <a:cubicBezTo>
                    <a:pt x="5739" y="5958"/>
                    <a:pt x="5766" y="6005"/>
                    <a:pt x="5757" y="6036"/>
                  </a:cubicBezTo>
                  <a:cubicBezTo>
                    <a:pt x="5757" y="6051"/>
                    <a:pt x="5757" y="6083"/>
                    <a:pt x="5757" y="6098"/>
                  </a:cubicBezTo>
                  <a:cubicBezTo>
                    <a:pt x="5766" y="6129"/>
                    <a:pt x="5757" y="6145"/>
                    <a:pt x="5739" y="6160"/>
                  </a:cubicBezTo>
                  <a:cubicBezTo>
                    <a:pt x="5739" y="6176"/>
                    <a:pt x="5729" y="6176"/>
                    <a:pt x="5720" y="6191"/>
                  </a:cubicBezTo>
                  <a:cubicBezTo>
                    <a:pt x="5711" y="6238"/>
                    <a:pt x="5675" y="6269"/>
                    <a:pt x="5656" y="6316"/>
                  </a:cubicBezTo>
                  <a:cubicBezTo>
                    <a:pt x="5647" y="6347"/>
                    <a:pt x="5647" y="6362"/>
                    <a:pt x="5656" y="6393"/>
                  </a:cubicBezTo>
                  <a:cubicBezTo>
                    <a:pt x="5665" y="6409"/>
                    <a:pt x="5675" y="6424"/>
                    <a:pt x="5684" y="6440"/>
                  </a:cubicBezTo>
                  <a:cubicBezTo>
                    <a:pt x="5684" y="6455"/>
                    <a:pt x="5693" y="6471"/>
                    <a:pt x="5693" y="6502"/>
                  </a:cubicBezTo>
                  <a:cubicBezTo>
                    <a:pt x="5702" y="6549"/>
                    <a:pt x="5702" y="6595"/>
                    <a:pt x="5702" y="6642"/>
                  </a:cubicBezTo>
                  <a:cubicBezTo>
                    <a:pt x="5711" y="6704"/>
                    <a:pt x="5693" y="6751"/>
                    <a:pt x="5702" y="6797"/>
                  </a:cubicBezTo>
                  <a:cubicBezTo>
                    <a:pt x="5702" y="6813"/>
                    <a:pt x="5702" y="6813"/>
                    <a:pt x="5693" y="6828"/>
                  </a:cubicBezTo>
                  <a:cubicBezTo>
                    <a:pt x="5684" y="6844"/>
                    <a:pt x="5675" y="6844"/>
                    <a:pt x="5665" y="6859"/>
                  </a:cubicBezTo>
                  <a:cubicBezTo>
                    <a:pt x="5629" y="6922"/>
                    <a:pt x="5592" y="6953"/>
                    <a:pt x="5546" y="6984"/>
                  </a:cubicBezTo>
                  <a:cubicBezTo>
                    <a:pt x="5528" y="6999"/>
                    <a:pt x="5510" y="7015"/>
                    <a:pt x="5492" y="7030"/>
                  </a:cubicBezTo>
                  <a:cubicBezTo>
                    <a:pt x="5473" y="7030"/>
                    <a:pt x="5464" y="7046"/>
                    <a:pt x="5464" y="7077"/>
                  </a:cubicBezTo>
                  <a:cubicBezTo>
                    <a:pt x="5464" y="7139"/>
                    <a:pt x="5473" y="7186"/>
                    <a:pt x="5464" y="7232"/>
                  </a:cubicBezTo>
                  <a:cubicBezTo>
                    <a:pt x="5464" y="7279"/>
                    <a:pt x="5464" y="7310"/>
                    <a:pt x="5455" y="7341"/>
                  </a:cubicBezTo>
                  <a:cubicBezTo>
                    <a:pt x="5455" y="7388"/>
                    <a:pt x="5464" y="7419"/>
                    <a:pt x="5464" y="7450"/>
                  </a:cubicBezTo>
                  <a:cubicBezTo>
                    <a:pt x="5464" y="7466"/>
                    <a:pt x="5464" y="7481"/>
                    <a:pt x="5455" y="7497"/>
                  </a:cubicBezTo>
                  <a:cubicBezTo>
                    <a:pt x="5455" y="7512"/>
                    <a:pt x="5446" y="7543"/>
                    <a:pt x="5437" y="7559"/>
                  </a:cubicBezTo>
                  <a:cubicBezTo>
                    <a:pt x="5437" y="7574"/>
                    <a:pt x="5427" y="7574"/>
                    <a:pt x="5427" y="7574"/>
                  </a:cubicBezTo>
                  <a:cubicBezTo>
                    <a:pt x="5400" y="7574"/>
                    <a:pt x="5391" y="7590"/>
                    <a:pt x="5382" y="7605"/>
                  </a:cubicBezTo>
                  <a:cubicBezTo>
                    <a:pt x="5373" y="7621"/>
                    <a:pt x="5354" y="7621"/>
                    <a:pt x="5354" y="7605"/>
                  </a:cubicBezTo>
                  <a:cubicBezTo>
                    <a:pt x="5354" y="7590"/>
                    <a:pt x="5345" y="7574"/>
                    <a:pt x="5345" y="7559"/>
                  </a:cubicBezTo>
                  <a:cubicBezTo>
                    <a:pt x="5336" y="7543"/>
                    <a:pt x="5336" y="7512"/>
                    <a:pt x="5327" y="7497"/>
                  </a:cubicBezTo>
                  <a:cubicBezTo>
                    <a:pt x="5299" y="7466"/>
                    <a:pt x="5290" y="7403"/>
                    <a:pt x="5272" y="7357"/>
                  </a:cubicBezTo>
                  <a:cubicBezTo>
                    <a:pt x="5272" y="7341"/>
                    <a:pt x="5272" y="7326"/>
                    <a:pt x="5272" y="7295"/>
                  </a:cubicBezTo>
                  <a:cubicBezTo>
                    <a:pt x="5290" y="7248"/>
                    <a:pt x="5308" y="7186"/>
                    <a:pt x="5308" y="7108"/>
                  </a:cubicBezTo>
                  <a:cubicBezTo>
                    <a:pt x="5308" y="7093"/>
                    <a:pt x="5318" y="7062"/>
                    <a:pt x="5318" y="7046"/>
                  </a:cubicBezTo>
                  <a:cubicBezTo>
                    <a:pt x="5327" y="7015"/>
                    <a:pt x="5327" y="6999"/>
                    <a:pt x="5327" y="6984"/>
                  </a:cubicBezTo>
                  <a:cubicBezTo>
                    <a:pt x="5336" y="6968"/>
                    <a:pt x="5327" y="6953"/>
                    <a:pt x="5318" y="6953"/>
                  </a:cubicBezTo>
                  <a:cubicBezTo>
                    <a:pt x="5281" y="6937"/>
                    <a:pt x="5235" y="6906"/>
                    <a:pt x="5199" y="6906"/>
                  </a:cubicBezTo>
                  <a:cubicBezTo>
                    <a:pt x="5180" y="6906"/>
                    <a:pt x="5171" y="6906"/>
                    <a:pt x="5171" y="6891"/>
                  </a:cubicBezTo>
                  <a:cubicBezTo>
                    <a:pt x="5144" y="6844"/>
                    <a:pt x="5125" y="6813"/>
                    <a:pt x="5098" y="6782"/>
                  </a:cubicBezTo>
                  <a:cubicBezTo>
                    <a:pt x="5071" y="6766"/>
                    <a:pt x="5043" y="6735"/>
                    <a:pt x="5034" y="6689"/>
                  </a:cubicBezTo>
                  <a:cubicBezTo>
                    <a:pt x="5016" y="6626"/>
                    <a:pt x="4997" y="6595"/>
                    <a:pt x="4961" y="6564"/>
                  </a:cubicBezTo>
                  <a:cubicBezTo>
                    <a:pt x="4942" y="6549"/>
                    <a:pt x="4915" y="6518"/>
                    <a:pt x="4887" y="6502"/>
                  </a:cubicBezTo>
                  <a:cubicBezTo>
                    <a:pt x="4878" y="6487"/>
                    <a:pt x="4860" y="6487"/>
                    <a:pt x="4851" y="6487"/>
                  </a:cubicBezTo>
                  <a:cubicBezTo>
                    <a:pt x="4823" y="6502"/>
                    <a:pt x="4805" y="6518"/>
                    <a:pt x="4787" y="6502"/>
                  </a:cubicBezTo>
                  <a:cubicBezTo>
                    <a:pt x="4787" y="6502"/>
                    <a:pt x="4778" y="6502"/>
                    <a:pt x="4778" y="6502"/>
                  </a:cubicBezTo>
                  <a:cubicBezTo>
                    <a:pt x="4778" y="6518"/>
                    <a:pt x="4778" y="6518"/>
                    <a:pt x="4778" y="6518"/>
                  </a:cubicBezTo>
                  <a:cubicBezTo>
                    <a:pt x="4778" y="6502"/>
                    <a:pt x="4778" y="6502"/>
                    <a:pt x="4778" y="6502"/>
                  </a:cubicBezTo>
                  <a:cubicBezTo>
                    <a:pt x="4778" y="6502"/>
                    <a:pt x="4778" y="6502"/>
                    <a:pt x="4787" y="6502"/>
                  </a:cubicBezTo>
                  <a:cubicBezTo>
                    <a:pt x="4796" y="6471"/>
                    <a:pt x="4805" y="6440"/>
                    <a:pt x="4805" y="6393"/>
                  </a:cubicBezTo>
                  <a:cubicBezTo>
                    <a:pt x="4796" y="6347"/>
                    <a:pt x="4805" y="6300"/>
                    <a:pt x="4796" y="6253"/>
                  </a:cubicBezTo>
                  <a:cubicBezTo>
                    <a:pt x="4796" y="6222"/>
                    <a:pt x="4796" y="6207"/>
                    <a:pt x="4796" y="6191"/>
                  </a:cubicBezTo>
                  <a:cubicBezTo>
                    <a:pt x="4796" y="6191"/>
                    <a:pt x="4787" y="6176"/>
                    <a:pt x="4787" y="6176"/>
                  </a:cubicBezTo>
                  <a:cubicBezTo>
                    <a:pt x="4778" y="6176"/>
                    <a:pt x="4759" y="6176"/>
                    <a:pt x="4750" y="6176"/>
                  </a:cubicBezTo>
                  <a:cubicBezTo>
                    <a:pt x="4741" y="6176"/>
                    <a:pt x="4732" y="6160"/>
                    <a:pt x="4732" y="6145"/>
                  </a:cubicBezTo>
                  <a:cubicBezTo>
                    <a:pt x="4732" y="6129"/>
                    <a:pt x="4723" y="6114"/>
                    <a:pt x="4732" y="6098"/>
                  </a:cubicBezTo>
                  <a:cubicBezTo>
                    <a:pt x="4732" y="6083"/>
                    <a:pt x="4741" y="6051"/>
                    <a:pt x="4741" y="6020"/>
                  </a:cubicBezTo>
                  <a:cubicBezTo>
                    <a:pt x="4759" y="5912"/>
                    <a:pt x="4787" y="5818"/>
                    <a:pt x="4842" y="5741"/>
                  </a:cubicBezTo>
                  <a:cubicBezTo>
                    <a:pt x="4851" y="5725"/>
                    <a:pt x="4860" y="5694"/>
                    <a:pt x="4869" y="5678"/>
                  </a:cubicBezTo>
                  <a:cubicBezTo>
                    <a:pt x="4897" y="5616"/>
                    <a:pt x="4924" y="5539"/>
                    <a:pt x="4970" y="5523"/>
                  </a:cubicBezTo>
                  <a:cubicBezTo>
                    <a:pt x="4988" y="5476"/>
                    <a:pt x="5016" y="5461"/>
                    <a:pt x="5025" y="5399"/>
                  </a:cubicBezTo>
                  <a:cubicBezTo>
                    <a:pt x="5025" y="5399"/>
                    <a:pt x="5034" y="5383"/>
                    <a:pt x="5043" y="5383"/>
                  </a:cubicBezTo>
                  <a:cubicBezTo>
                    <a:pt x="5052" y="5383"/>
                    <a:pt x="5061" y="5399"/>
                    <a:pt x="5071" y="5399"/>
                  </a:cubicBezTo>
                  <a:cubicBezTo>
                    <a:pt x="5098" y="5399"/>
                    <a:pt x="5125" y="5368"/>
                    <a:pt x="5125" y="5321"/>
                  </a:cubicBezTo>
                  <a:cubicBezTo>
                    <a:pt x="5125" y="5306"/>
                    <a:pt x="5125" y="5274"/>
                    <a:pt x="5116" y="5259"/>
                  </a:cubicBezTo>
                  <a:cubicBezTo>
                    <a:pt x="5116" y="5259"/>
                    <a:pt x="5116" y="5259"/>
                    <a:pt x="5116" y="5259"/>
                  </a:cubicBezTo>
                  <a:cubicBezTo>
                    <a:pt x="5116" y="5259"/>
                    <a:pt x="5116" y="5259"/>
                    <a:pt x="5116" y="5259"/>
                  </a:cubicBezTo>
                  <a:cubicBezTo>
                    <a:pt x="5116" y="5259"/>
                    <a:pt x="5116" y="5259"/>
                    <a:pt x="5116" y="5259"/>
                  </a:cubicBezTo>
                  <a:cubicBezTo>
                    <a:pt x="5116" y="5259"/>
                    <a:pt x="5116" y="5259"/>
                    <a:pt x="5116" y="5259"/>
                  </a:cubicBezTo>
                  <a:cubicBezTo>
                    <a:pt x="5153" y="5259"/>
                    <a:pt x="5189" y="5243"/>
                    <a:pt x="5199" y="5181"/>
                  </a:cubicBezTo>
                  <a:cubicBezTo>
                    <a:pt x="5208" y="5166"/>
                    <a:pt x="5217" y="5166"/>
                    <a:pt x="5217" y="5166"/>
                  </a:cubicBezTo>
                  <a:cubicBezTo>
                    <a:pt x="5235" y="5181"/>
                    <a:pt x="5244" y="5197"/>
                    <a:pt x="5254" y="5197"/>
                  </a:cubicBezTo>
                  <a:cubicBezTo>
                    <a:pt x="5272" y="5197"/>
                    <a:pt x="5281" y="5212"/>
                    <a:pt x="5299" y="5181"/>
                  </a:cubicBezTo>
                  <a:cubicBezTo>
                    <a:pt x="5336" y="5119"/>
                    <a:pt x="5373" y="5057"/>
                    <a:pt x="5418" y="4995"/>
                  </a:cubicBezTo>
                  <a:cubicBezTo>
                    <a:pt x="5418" y="4995"/>
                    <a:pt x="5418" y="4979"/>
                    <a:pt x="5418" y="4964"/>
                  </a:cubicBezTo>
                  <a:cubicBezTo>
                    <a:pt x="5418" y="4948"/>
                    <a:pt x="5427" y="4933"/>
                    <a:pt x="5437" y="4917"/>
                  </a:cubicBezTo>
                  <a:cubicBezTo>
                    <a:pt x="5455" y="4902"/>
                    <a:pt x="5473" y="4870"/>
                    <a:pt x="5482" y="4855"/>
                  </a:cubicBezTo>
                  <a:cubicBezTo>
                    <a:pt x="5492" y="4839"/>
                    <a:pt x="5501" y="4839"/>
                    <a:pt x="5501" y="4824"/>
                  </a:cubicBezTo>
                  <a:cubicBezTo>
                    <a:pt x="5501" y="4824"/>
                    <a:pt x="5501" y="4824"/>
                    <a:pt x="5501" y="4824"/>
                  </a:cubicBezTo>
                  <a:cubicBezTo>
                    <a:pt x="5510" y="4808"/>
                    <a:pt x="5510" y="4808"/>
                    <a:pt x="5510" y="4808"/>
                  </a:cubicBezTo>
                  <a:cubicBezTo>
                    <a:pt x="5537" y="4777"/>
                    <a:pt x="5537" y="4777"/>
                    <a:pt x="5519" y="4731"/>
                  </a:cubicBezTo>
                  <a:cubicBezTo>
                    <a:pt x="5519" y="4715"/>
                    <a:pt x="5519" y="4715"/>
                    <a:pt x="5519" y="4715"/>
                  </a:cubicBezTo>
                  <a:cubicBezTo>
                    <a:pt x="5510" y="4699"/>
                    <a:pt x="5519" y="4699"/>
                    <a:pt x="5519" y="4699"/>
                  </a:cubicBezTo>
                  <a:cubicBezTo>
                    <a:pt x="5546" y="4684"/>
                    <a:pt x="5574" y="4684"/>
                    <a:pt x="5583" y="4731"/>
                  </a:cubicBezTo>
                  <a:cubicBezTo>
                    <a:pt x="5583" y="4731"/>
                    <a:pt x="5583" y="4746"/>
                    <a:pt x="5583" y="4746"/>
                  </a:cubicBezTo>
                  <a:cubicBezTo>
                    <a:pt x="5620" y="4777"/>
                    <a:pt x="5665" y="4777"/>
                    <a:pt x="5702" y="4746"/>
                  </a:cubicBezTo>
                  <a:cubicBezTo>
                    <a:pt x="5729" y="4731"/>
                    <a:pt x="5757" y="4699"/>
                    <a:pt x="5775" y="4668"/>
                  </a:cubicBezTo>
                  <a:cubicBezTo>
                    <a:pt x="5784" y="4653"/>
                    <a:pt x="5794" y="4637"/>
                    <a:pt x="5803" y="4637"/>
                  </a:cubicBezTo>
                  <a:cubicBezTo>
                    <a:pt x="5821" y="4637"/>
                    <a:pt x="5830" y="4606"/>
                    <a:pt x="5839" y="4575"/>
                  </a:cubicBezTo>
                  <a:cubicBezTo>
                    <a:pt x="5848" y="4560"/>
                    <a:pt x="5848" y="4529"/>
                    <a:pt x="5848" y="4513"/>
                  </a:cubicBezTo>
                  <a:cubicBezTo>
                    <a:pt x="5839" y="4497"/>
                    <a:pt x="5839" y="4482"/>
                    <a:pt x="5839" y="4466"/>
                  </a:cubicBezTo>
                  <a:cubicBezTo>
                    <a:pt x="5830" y="4435"/>
                    <a:pt x="5830" y="4404"/>
                    <a:pt x="5830" y="4389"/>
                  </a:cubicBezTo>
                  <a:cubicBezTo>
                    <a:pt x="5839" y="4358"/>
                    <a:pt x="5839" y="4327"/>
                    <a:pt x="5839" y="4311"/>
                  </a:cubicBezTo>
                  <a:cubicBezTo>
                    <a:pt x="5839" y="4311"/>
                    <a:pt x="5839" y="4295"/>
                    <a:pt x="5839" y="4295"/>
                  </a:cubicBezTo>
                  <a:cubicBezTo>
                    <a:pt x="5839" y="4295"/>
                    <a:pt x="5839" y="4295"/>
                    <a:pt x="5839" y="4295"/>
                  </a:cubicBezTo>
                  <a:cubicBezTo>
                    <a:pt x="5839" y="4295"/>
                    <a:pt x="5839" y="4295"/>
                    <a:pt x="5839" y="4295"/>
                  </a:cubicBezTo>
                  <a:cubicBezTo>
                    <a:pt x="5839" y="4295"/>
                    <a:pt x="5839" y="4295"/>
                    <a:pt x="5839" y="4311"/>
                  </a:cubicBezTo>
                  <a:cubicBezTo>
                    <a:pt x="5848" y="4311"/>
                    <a:pt x="5867" y="4311"/>
                    <a:pt x="5876" y="4311"/>
                  </a:cubicBezTo>
                  <a:cubicBezTo>
                    <a:pt x="5903" y="4311"/>
                    <a:pt x="5913" y="4295"/>
                    <a:pt x="5913" y="4233"/>
                  </a:cubicBezTo>
                  <a:cubicBezTo>
                    <a:pt x="5913" y="4218"/>
                    <a:pt x="5913" y="4202"/>
                    <a:pt x="5922" y="4187"/>
                  </a:cubicBezTo>
                  <a:cubicBezTo>
                    <a:pt x="5940" y="4156"/>
                    <a:pt x="5931" y="4140"/>
                    <a:pt x="5922" y="4125"/>
                  </a:cubicBezTo>
                  <a:cubicBezTo>
                    <a:pt x="5903" y="4109"/>
                    <a:pt x="5885" y="4078"/>
                    <a:pt x="5885" y="4031"/>
                  </a:cubicBezTo>
                  <a:cubicBezTo>
                    <a:pt x="5885" y="4016"/>
                    <a:pt x="5876" y="3985"/>
                    <a:pt x="5858" y="4000"/>
                  </a:cubicBezTo>
                  <a:cubicBezTo>
                    <a:pt x="5848" y="4000"/>
                    <a:pt x="5839" y="3969"/>
                    <a:pt x="5839" y="3954"/>
                  </a:cubicBezTo>
                  <a:cubicBezTo>
                    <a:pt x="5821" y="3954"/>
                    <a:pt x="5803" y="3938"/>
                    <a:pt x="5794" y="3923"/>
                  </a:cubicBezTo>
                  <a:cubicBezTo>
                    <a:pt x="5794" y="3923"/>
                    <a:pt x="5794" y="3923"/>
                    <a:pt x="5794" y="3923"/>
                  </a:cubicBezTo>
                  <a:cubicBezTo>
                    <a:pt x="5794" y="3923"/>
                    <a:pt x="5794" y="3923"/>
                    <a:pt x="5794" y="3923"/>
                  </a:cubicBezTo>
                  <a:cubicBezTo>
                    <a:pt x="5794" y="3923"/>
                    <a:pt x="5794" y="3923"/>
                    <a:pt x="5794" y="3923"/>
                  </a:cubicBezTo>
                  <a:cubicBezTo>
                    <a:pt x="5784" y="3923"/>
                    <a:pt x="5784" y="3938"/>
                    <a:pt x="5775" y="3938"/>
                  </a:cubicBezTo>
                  <a:cubicBezTo>
                    <a:pt x="5748" y="3938"/>
                    <a:pt x="5739" y="3954"/>
                    <a:pt x="5729" y="3985"/>
                  </a:cubicBezTo>
                  <a:cubicBezTo>
                    <a:pt x="5729" y="4031"/>
                    <a:pt x="5711" y="4062"/>
                    <a:pt x="5720" y="4109"/>
                  </a:cubicBezTo>
                  <a:cubicBezTo>
                    <a:pt x="5720" y="4125"/>
                    <a:pt x="5720" y="4125"/>
                    <a:pt x="5711" y="4140"/>
                  </a:cubicBezTo>
                  <a:cubicBezTo>
                    <a:pt x="5702" y="4140"/>
                    <a:pt x="5693" y="4171"/>
                    <a:pt x="5684" y="4187"/>
                  </a:cubicBezTo>
                  <a:cubicBezTo>
                    <a:pt x="5665" y="4187"/>
                    <a:pt x="5656" y="4218"/>
                    <a:pt x="5647" y="4249"/>
                  </a:cubicBezTo>
                  <a:cubicBezTo>
                    <a:pt x="5638" y="4264"/>
                    <a:pt x="5629" y="4280"/>
                    <a:pt x="5629" y="4311"/>
                  </a:cubicBezTo>
                  <a:cubicBezTo>
                    <a:pt x="5620" y="4327"/>
                    <a:pt x="5611" y="4327"/>
                    <a:pt x="5601" y="4327"/>
                  </a:cubicBezTo>
                  <a:cubicBezTo>
                    <a:pt x="5601" y="4327"/>
                    <a:pt x="5601" y="4327"/>
                    <a:pt x="5601" y="4327"/>
                  </a:cubicBezTo>
                  <a:cubicBezTo>
                    <a:pt x="5601" y="4327"/>
                    <a:pt x="5601" y="4342"/>
                    <a:pt x="5592" y="4342"/>
                  </a:cubicBezTo>
                  <a:cubicBezTo>
                    <a:pt x="5601" y="4342"/>
                    <a:pt x="5601" y="4327"/>
                    <a:pt x="5601" y="4327"/>
                  </a:cubicBezTo>
                  <a:cubicBezTo>
                    <a:pt x="5601" y="4327"/>
                    <a:pt x="5601" y="4327"/>
                    <a:pt x="5601" y="4327"/>
                  </a:cubicBezTo>
                  <a:cubicBezTo>
                    <a:pt x="5592" y="4311"/>
                    <a:pt x="5592" y="4295"/>
                    <a:pt x="5583" y="4295"/>
                  </a:cubicBezTo>
                  <a:cubicBezTo>
                    <a:pt x="5574" y="4295"/>
                    <a:pt x="5565" y="4311"/>
                    <a:pt x="5556" y="4342"/>
                  </a:cubicBezTo>
                  <a:cubicBezTo>
                    <a:pt x="5556" y="4358"/>
                    <a:pt x="5556" y="4373"/>
                    <a:pt x="5565" y="4389"/>
                  </a:cubicBezTo>
                  <a:cubicBezTo>
                    <a:pt x="5565" y="4420"/>
                    <a:pt x="5565" y="4435"/>
                    <a:pt x="5556" y="4451"/>
                  </a:cubicBezTo>
                  <a:cubicBezTo>
                    <a:pt x="5546" y="4451"/>
                    <a:pt x="5537" y="4466"/>
                    <a:pt x="5528" y="4466"/>
                  </a:cubicBezTo>
                  <a:cubicBezTo>
                    <a:pt x="5519" y="4451"/>
                    <a:pt x="5510" y="4451"/>
                    <a:pt x="5510" y="4435"/>
                  </a:cubicBezTo>
                  <a:cubicBezTo>
                    <a:pt x="5501" y="4404"/>
                    <a:pt x="5501" y="4389"/>
                    <a:pt x="5501" y="4358"/>
                  </a:cubicBezTo>
                  <a:cubicBezTo>
                    <a:pt x="5492" y="4311"/>
                    <a:pt x="5501" y="4264"/>
                    <a:pt x="5528" y="4218"/>
                  </a:cubicBezTo>
                  <a:cubicBezTo>
                    <a:pt x="5537" y="4218"/>
                    <a:pt x="5537" y="4187"/>
                    <a:pt x="5537" y="4171"/>
                  </a:cubicBezTo>
                  <a:cubicBezTo>
                    <a:pt x="5546" y="4109"/>
                    <a:pt x="5528" y="4062"/>
                    <a:pt x="5519" y="4000"/>
                  </a:cubicBezTo>
                  <a:cubicBezTo>
                    <a:pt x="5510" y="4000"/>
                    <a:pt x="5501" y="4000"/>
                    <a:pt x="5492" y="4016"/>
                  </a:cubicBezTo>
                  <a:cubicBezTo>
                    <a:pt x="5482" y="4047"/>
                    <a:pt x="5464" y="4062"/>
                    <a:pt x="5455" y="4109"/>
                  </a:cubicBezTo>
                  <a:cubicBezTo>
                    <a:pt x="5446" y="4125"/>
                    <a:pt x="5437" y="4140"/>
                    <a:pt x="5427" y="4156"/>
                  </a:cubicBezTo>
                  <a:cubicBezTo>
                    <a:pt x="5427" y="4171"/>
                    <a:pt x="5427" y="4171"/>
                    <a:pt x="5418" y="4171"/>
                  </a:cubicBezTo>
                  <a:cubicBezTo>
                    <a:pt x="5418" y="4171"/>
                    <a:pt x="5409" y="4156"/>
                    <a:pt x="5418" y="4156"/>
                  </a:cubicBezTo>
                  <a:cubicBezTo>
                    <a:pt x="5427" y="4109"/>
                    <a:pt x="5427" y="4062"/>
                    <a:pt x="5427" y="4016"/>
                  </a:cubicBezTo>
                  <a:cubicBezTo>
                    <a:pt x="5427" y="4000"/>
                    <a:pt x="5437" y="3985"/>
                    <a:pt x="5446" y="3985"/>
                  </a:cubicBezTo>
                  <a:cubicBezTo>
                    <a:pt x="5464" y="3969"/>
                    <a:pt x="5464" y="3954"/>
                    <a:pt x="5455" y="3938"/>
                  </a:cubicBezTo>
                  <a:cubicBezTo>
                    <a:pt x="5437" y="3923"/>
                    <a:pt x="5427" y="3891"/>
                    <a:pt x="5409" y="3891"/>
                  </a:cubicBezTo>
                  <a:cubicBezTo>
                    <a:pt x="5400" y="3891"/>
                    <a:pt x="5382" y="3876"/>
                    <a:pt x="5373" y="3860"/>
                  </a:cubicBezTo>
                  <a:cubicBezTo>
                    <a:pt x="5373" y="3860"/>
                    <a:pt x="5363" y="3845"/>
                    <a:pt x="5373" y="3845"/>
                  </a:cubicBezTo>
                  <a:cubicBezTo>
                    <a:pt x="5382" y="3814"/>
                    <a:pt x="5400" y="3783"/>
                    <a:pt x="5418" y="3767"/>
                  </a:cubicBezTo>
                  <a:cubicBezTo>
                    <a:pt x="5418" y="3752"/>
                    <a:pt x="5427" y="3752"/>
                    <a:pt x="5427" y="3752"/>
                  </a:cubicBezTo>
                  <a:cubicBezTo>
                    <a:pt x="5446" y="3736"/>
                    <a:pt x="5455" y="3736"/>
                    <a:pt x="5446" y="3705"/>
                  </a:cubicBezTo>
                  <a:cubicBezTo>
                    <a:pt x="5437" y="3627"/>
                    <a:pt x="5427" y="3550"/>
                    <a:pt x="5455" y="3456"/>
                  </a:cubicBezTo>
                  <a:cubicBezTo>
                    <a:pt x="5455" y="3441"/>
                    <a:pt x="5455" y="3425"/>
                    <a:pt x="5455" y="3425"/>
                  </a:cubicBezTo>
                  <a:cubicBezTo>
                    <a:pt x="5437" y="3363"/>
                    <a:pt x="5446" y="3316"/>
                    <a:pt x="5427" y="3254"/>
                  </a:cubicBezTo>
                  <a:cubicBezTo>
                    <a:pt x="5427" y="3239"/>
                    <a:pt x="5427" y="3223"/>
                    <a:pt x="5437" y="3223"/>
                  </a:cubicBezTo>
                  <a:cubicBezTo>
                    <a:pt x="5464" y="3192"/>
                    <a:pt x="5482" y="3161"/>
                    <a:pt x="5501" y="3146"/>
                  </a:cubicBezTo>
                  <a:cubicBezTo>
                    <a:pt x="5510" y="3130"/>
                    <a:pt x="5519" y="3099"/>
                    <a:pt x="5519" y="3068"/>
                  </a:cubicBezTo>
                  <a:cubicBezTo>
                    <a:pt x="5519" y="3068"/>
                    <a:pt x="5519" y="3052"/>
                    <a:pt x="5528" y="3052"/>
                  </a:cubicBezTo>
                  <a:cubicBezTo>
                    <a:pt x="5528" y="3037"/>
                    <a:pt x="5537" y="3037"/>
                    <a:pt x="5537" y="3037"/>
                  </a:cubicBezTo>
                  <a:cubicBezTo>
                    <a:pt x="5556" y="3037"/>
                    <a:pt x="5565" y="3052"/>
                    <a:pt x="5574" y="3068"/>
                  </a:cubicBezTo>
                  <a:cubicBezTo>
                    <a:pt x="5592" y="3083"/>
                    <a:pt x="5601" y="3068"/>
                    <a:pt x="5620" y="3052"/>
                  </a:cubicBezTo>
                  <a:cubicBezTo>
                    <a:pt x="5629" y="3052"/>
                    <a:pt x="5638" y="3037"/>
                    <a:pt x="5647" y="3021"/>
                  </a:cubicBezTo>
                  <a:cubicBezTo>
                    <a:pt x="5684" y="2959"/>
                    <a:pt x="5720" y="2912"/>
                    <a:pt x="5757" y="2850"/>
                  </a:cubicBezTo>
                  <a:cubicBezTo>
                    <a:pt x="5766" y="2835"/>
                    <a:pt x="5766" y="2819"/>
                    <a:pt x="5775" y="2804"/>
                  </a:cubicBezTo>
                  <a:cubicBezTo>
                    <a:pt x="5784" y="2788"/>
                    <a:pt x="5775" y="2742"/>
                    <a:pt x="5766" y="2726"/>
                  </a:cubicBezTo>
                  <a:cubicBezTo>
                    <a:pt x="5757" y="2726"/>
                    <a:pt x="5757" y="2726"/>
                    <a:pt x="5757" y="2726"/>
                  </a:cubicBezTo>
                  <a:cubicBezTo>
                    <a:pt x="5720" y="2726"/>
                    <a:pt x="5693" y="2695"/>
                    <a:pt x="5665" y="2664"/>
                  </a:cubicBezTo>
                  <a:cubicBezTo>
                    <a:pt x="5665" y="2648"/>
                    <a:pt x="5647" y="2648"/>
                    <a:pt x="5638" y="2648"/>
                  </a:cubicBezTo>
                  <a:cubicBezTo>
                    <a:pt x="5620" y="2633"/>
                    <a:pt x="5592" y="2633"/>
                    <a:pt x="5565" y="2633"/>
                  </a:cubicBezTo>
                  <a:cubicBezTo>
                    <a:pt x="5565" y="2648"/>
                    <a:pt x="5556" y="2648"/>
                    <a:pt x="5546" y="2664"/>
                  </a:cubicBezTo>
                  <a:cubicBezTo>
                    <a:pt x="5537" y="2679"/>
                    <a:pt x="5528" y="2710"/>
                    <a:pt x="5510" y="2726"/>
                  </a:cubicBezTo>
                  <a:cubicBezTo>
                    <a:pt x="5501" y="2742"/>
                    <a:pt x="5492" y="2773"/>
                    <a:pt x="5482" y="2804"/>
                  </a:cubicBezTo>
                  <a:cubicBezTo>
                    <a:pt x="5464" y="2850"/>
                    <a:pt x="5455" y="2881"/>
                    <a:pt x="5437" y="2928"/>
                  </a:cubicBezTo>
                  <a:cubicBezTo>
                    <a:pt x="5427" y="2959"/>
                    <a:pt x="5427" y="2990"/>
                    <a:pt x="5427" y="3006"/>
                  </a:cubicBezTo>
                  <a:cubicBezTo>
                    <a:pt x="5427" y="3068"/>
                    <a:pt x="5409" y="3130"/>
                    <a:pt x="5400" y="3177"/>
                  </a:cubicBezTo>
                  <a:cubicBezTo>
                    <a:pt x="5391" y="3192"/>
                    <a:pt x="5391" y="3208"/>
                    <a:pt x="5382" y="3208"/>
                  </a:cubicBezTo>
                  <a:cubicBezTo>
                    <a:pt x="5363" y="3223"/>
                    <a:pt x="5354" y="3239"/>
                    <a:pt x="5336" y="3270"/>
                  </a:cubicBezTo>
                  <a:cubicBezTo>
                    <a:pt x="5327" y="3285"/>
                    <a:pt x="5327" y="3301"/>
                    <a:pt x="5327" y="3316"/>
                  </a:cubicBezTo>
                  <a:cubicBezTo>
                    <a:pt x="5327" y="3316"/>
                    <a:pt x="5327" y="3316"/>
                    <a:pt x="5327" y="3316"/>
                  </a:cubicBezTo>
                  <a:cubicBezTo>
                    <a:pt x="5327" y="3316"/>
                    <a:pt x="5327" y="3332"/>
                    <a:pt x="5327" y="3332"/>
                  </a:cubicBezTo>
                  <a:cubicBezTo>
                    <a:pt x="5327" y="3332"/>
                    <a:pt x="5327" y="3332"/>
                    <a:pt x="5327" y="3332"/>
                  </a:cubicBezTo>
                  <a:cubicBezTo>
                    <a:pt x="5327" y="3332"/>
                    <a:pt x="5327" y="3332"/>
                    <a:pt x="5327" y="3332"/>
                  </a:cubicBezTo>
                  <a:cubicBezTo>
                    <a:pt x="5327" y="3332"/>
                    <a:pt x="5327" y="3332"/>
                    <a:pt x="5327" y="3316"/>
                  </a:cubicBezTo>
                  <a:cubicBezTo>
                    <a:pt x="5327" y="3316"/>
                    <a:pt x="5327" y="3316"/>
                    <a:pt x="5327" y="3316"/>
                  </a:cubicBezTo>
                  <a:cubicBezTo>
                    <a:pt x="5318" y="3332"/>
                    <a:pt x="5299" y="3332"/>
                    <a:pt x="5290" y="3348"/>
                  </a:cubicBezTo>
                  <a:cubicBezTo>
                    <a:pt x="5254" y="3379"/>
                    <a:pt x="5235" y="3441"/>
                    <a:pt x="5226" y="3503"/>
                  </a:cubicBezTo>
                  <a:cubicBezTo>
                    <a:pt x="5226" y="3534"/>
                    <a:pt x="5226" y="3550"/>
                    <a:pt x="5208" y="3581"/>
                  </a:cubicBezTo>
                  <a:cubicBezTo>
                    <a:pt x="5208" y="3581"/>
                    <a:pt x="5208" y="3581"/>
                    <a:pt x="5199" y="3596"/>
                  </a:cubicBezTo>
                  <a:cubicBezTo>
                    <a:pt x="5189" y="3612"/>
                    <a:pt x="5180" y="3643"/>
                    <a:pt x="5180" y="3674"/>
                  </a:cubicBezTo>
                  <a:cubicBezTo>
                    <a:pt x="5189" y="3705"/>
                    <a:pt x="5189" y="3736"/>
                    <a:pt x="5199" y="3767"/>
                  </a:cubicBezTo>
                  <a:cubicBezTo>
                    <a:pt x="5208" y="3783"/>
                    <a:pt x="5208" y="3798"/>
                    <a:pt x="5217" y="3814"/>
                  </a:cubicBezTo>
                  <a:cubicBezTo>
                    <a:pt x="5226" y="3814"/>
                    <a:pt x="5226" y="3814"/>
                    <a:pt x="5235" y="3829"/>
                  </a:cubicBezTo>
                  <a:cubicBezTo>
                    <a:pt x="5254" y="3845"/>
                    <a:pt x="5263" y="3860"/>
                    <a:pt x="5281" y="3876"/>
                  </a:cubicBezTo>
                  <a:cubicBezTo>
                    <a:pt x="5281" y="3876"/>
                    <a:pt x="5281" y="3876"/>
                    <a:pt x="5281" y="3891"/>
                  </a:cubicBezTo>
                  <a:cubicBezTo>
                    <a:pt x="5281" y="3891"/>
                    <a:pt x="5281" y="3891"/>
                    <a:pt x="5272" y="3891"/>
                  </a:cubicBezTo>
                  <a:cubicBezTo>
                    <a:pt x="5272" y="3907"/>
                    <a:pt x="5263" y="3907"/>
                    <a:pt x="5254" y="3907"/>
                  </a:cubicBezTo>
                  <a:cubicBezTo>
                    <a:pt x="5244" y="3938"/>
                    <a:pt x="5235" y="3954"/>
                    <a:pt x="5217" y="3985"/>
                  </a:cubicBezTo>
                  <a:cubicBezTo>
                    <a:pt x="5217" y="4000"/>
                    <a:pt x="5217" y="4016"/>
                    <a:pt x="5226" y="4031"/>
                  </a:cubicBezTo>
                  <a:cubicBezTo>
                    <a:pt x="5235" y="4031"/>
                    <a:pt x="5235" y="4031"/>
                    <a:pt x="5244" y="4031"/>
                  </a:cubicBezTo>
                  <a:cubicBezTo>
                    <a:pt x="5244" y="4031"/>
                    <a:pt x="5244" y="4031"/>
                    <a:pt x="5244" y="4031"/>
                  </a:cubicBezTo>
                  <a:cubicBezTo>
                    <a:pt x="5254" y="4031"/>
                    <a:pt x="5254" y="4031"/>
                    <a:pt x="5254" y="4031"/>
                  </a:cubicBezTo>
                  <a:cubicBezTo>
                    <a:pt x="5244" y="4031"/>
                    <a:pt x="5244" y="4031"/>
                    <a:pt x="5244" y="4031"/>
                  </a:cubicBezTo>
                  <a:cubicBezTo>
                    <a:pt x="5244" y="4031"/>
                    <a:pt x="5244" y="4031"/>
                    <a:pt x="5244" y="4031"/>
                  </a:cubicBezTo>
                  <a:cubicBezTo>
                    <a:pt x="5244" y="4047"/>
                    <a:pt x="5244" y="4062"/>
                    <a:pt x="5235" y="4078"/>
                  </a:cubicBezTo>
                  <a:cubicBezTo>
                    <a:pt x="5226" y="4109"/>
                    <a:pt x="5208" y="4125"/>
                    <a:pt x="5199" y="4140"/>
                  </a:cubicBezTo>
                  <a:cubicBezTo>
                    <a:pt x="5180" y="4171"/>
                    <a:pt x="5162" y="4187"/>
                    <a:pt x="5144" y="4187"/>
                  </a:cubicBezTo>
                  <a:cubicBezTo>
                    <a:pt x="5107" y="4187"/>
                    <a:pt x="5098" y="4218"/>
                    <a:pt x="5089" y="4264"/>
                  </a:cubicBezTo>
                  <a:cubicBezTo>
                    <a:pt x="5089" y="4295"/>
                    <a:pt x="5089" y="4327"/>
                    <a:pt x="5080" y="4358"/>
                  </a:cubicBezTo>
                  <a:cubicBezTo>
                    <a:pt x="5080" y="4358"/>
                    <a:pt x="5080" y="4373"/>
                    <a:pt x="5080" y="4373"/>
                  </a:cubicBezTo>
                  <a:cubicBezTo>
                    <a:pt x="5071" y="4373"/>
                    <a:pt x="5071" y="4373"/>
                    <a:pt x="5071" y="4373"/>
                  </a:cubicBezTo>
                  <a:cubicBezTo>
                    <a:pt x="5061" y="4358"/>
                    <a:pt x="5061" y="4342"/>
                    <a:pt x="5052" y="4327"/>
                  </a:cubicBezTo>
                  <a:cubicBezTo>
                    <a:pt x="5043" y="4295"/>
                    <a:pt x="5043" y="4280"/>
                    <a:pt x="5052" y="4264"/>
                  </a:cubicBezTo>
                  <a:cubicBezTo>
                    <a:pt x="5071" y="4233"/>
                    <a:pt x="5080" y="4202"/>
                    <a:pt x="5098" y="4171"/>
                  </a:cubicBezTo>
                  <a:cubicBezTo>
                    <a:pt x="5098" y="4156"/>
                    <a:pt x="5098" y="4125"/>
                    <a:pt x="5089" y="4125"/>
                  </a:cubicBezTo>
                  <a:cubicBezTo>
                    <a:pt x="5061" y="4125"/>
                    <a:pt x="5052" y="4093"/>
                    <a:pt x="5052" y="4062"/>
                  </a:cubicBezTo>
                  <a:cubicBezTo>
                    <a:pt x="5052" y="4047"/>
                    <a:pt x="5052" y="4047"/>
                    <a:pt x="5043" y="4047"/>
                  </a:cubicBezTo>
                  <a:cubicBezTo>
                    <a:pt x="5052" y="4047"/>
                    <a:pt x="5052" y="4047"/>
                    <a:pt x="5052" y="4062"/>
                  </a:cubicBezTo>
                  <a:cubicBezTo>
                    <a:pt x="5052" y="4062"/>
                    <a:pt x="5052" y="4062"/>
                    <a:pt x="5052" y="4062"/>
                  </a:cubicBezTo>
                  <a:cubicBezTo>
                    <a:pt x="5052" y="4062"/>
                    <a:pt x="5052" y="4062"/>
                    <a:pt x="5052" y="4062"/>
                  </a:cubicBezTo>
                  <a:cubicBezTo>
                    <a:pt x="5052" y="4062"/>
                    <a:pt x="5052" y="4062"/>
                    <a:pt x="5052" y="4062"/>
                  </a:cubicBezTo>
                  <a:cubicBezTo>
                    <a:pt x="5061" y="4062"/>
                    <a:pt x="5071" y="4062"/>
                    <a:pt x="5080" y="4078"/>
                  </a:cubicBezTo>
                  <a:cubicBezTo>
                    <a:pt x="5098" y="4078"/>
                    <a:pt x="5107" y="4078"/>
                    <a:pt x="5116" y="4078"/>
                  </a:cubicBezTo>
                  <a:cubicBezTo>
                    <a:pt x="5135" y="4062"/>
                    <a:pt x="5144" y="4047"/>
                    <a:pt x="5162" y="4031"/>
                  </a:cubicBezTo>
                  <a:cubicBezTo>
                    <a:pt x="5171" y="4031"/>
                    <a:pt x="5171" y="4016"/>
                    <a:pt x="5171" y="4016"/>
                  </a:cubicBezTo>
                  <a:cubicBezTo>
                    <a:pt x="5171" y="3985"/>
                    <a:pt x="5171" y="3954"/>
                    <a:pt x="5171" y="3923"/>
                  </a:cubicBezTo>
                  <a:cubicBezTo>
                    <a:pt x="5171" y="3891"/>
                    <a:pt x="5171" y="3891"/>
                    <a:pt x="5189" y="3876"/>
                  </a:cubicBezTo>
                  <a:cubicBezTo>
                    <a:pt x="5208" y="3876"/>
                    <a:pt x="5208" y="3845"/>
                    <a:pt x="5217" y="3814"/>
                  </a:cubicBezTo>
                  <a:cubicBezTo>
                    <a:pt x="5208" y="3814"/>
                    <a:pt x="5208" y="3814"/>
                    <a:pt x="5199" y="3814"/>
                  </a:cubicBezTo>
                  <a:cubicBezTo>
                    <a:pt x="5162" y="3814"/>
                    <a:pt x="5135" y="3798"/>
                    <a:pt x="5125" y="3736"/>
                  </a:cubicBezTo>
                  <a:cubicBezTo>
                    <a:pt x="5125" y="3736"/>
                    <a:pt x="5116" y="3720"/>
                    <a:pt x="5116" y="3720"/>
                  </a:cubicBezTo>
                  <a:cubicBezTo>
                    <a:pt x="5116" y="3705"/>
                    <a:pt x="5098" y="3705"/>
                    <a:pt x="5098" y="3705"/>
                  </a:cubicBezTo>
                  <a:cubicBezTo>
                    <a:pt x="5089" y="3720"/>
                    <a:pt x="5080" y="3736"/>
                    <a:pt x="5071" y="3752"/>
                  </a:cubicBezTo>
                  <a:cubicBezTo>
                    <a:pt x="5043" y="3798"/>
                    <a:pt x="5025" y="3845"/>
                    <a:pt x="4988" y="3845"/>
                  </a:cubicBezTo>
                  <a:cubicBezTo>
                    <a:pt x="4979" y="3860"/>
                    <a:pt x="4979" y="3860"/>
                    <a:pt x="4970" y="3860"/>
                  </a:cubicBezTo>
                  <a:cubicBezTo>
                    <a:pt x="4970" y="3876"/>
                    <a:pt x="4970" y="3876"/>
                    <a:pt x="4970" y="3876"/>
                  </a:cubicBezTo>
                  <a:cubicBezTo>
                    <a:pt x="4961" y="3876"/>
                    <a:pt x="4961" y="3907"/>
                    <a:pt x="4970" y="3907"/>
                  </a:cubicBezTo>
                  <a:cubicBezTo>
                    <a:pt x="4997" y="3954"/>
                    <a:pt x="5025" y="3969"/>
                    <a:pt x="5043" y="4031"/>
                  </a:cubicBezTo>
                  <a:cubicBezTo>
                    <a:pt x="5034" y="4031"/>
                    <a:pt x="5034" y="4031"/>
                    <a:pt x="5034" y="4031"/>
                  </a:cubicBezTo>
                  <a:cubicBezTo>
                    <a:pt x="5034" y="4031"/>
                    <a:pt x="5034" y="4031"/>
                    <a:pt x="5034" y="4031"/>
                  </a:cubicBezTo>
                  <a:cubicBezTo>
                    <a:pt x="5025" y="4031"/>
                    <a:pt x="5016" y="4047"/>
                    <a:pt x="4997" y="4047"/>
                  </a:cubicBezTo>
                  <a:cubicBezTo>
                    <a:pt x="4988" y="4047"/>
                    <a:pt x="4979" y="4047"/>
                    <a:pt x="4970" y="4078"/>
                  </a:cubicBezTo>
                  <a:cubicBezTo>
                    <a:pt x="4961" y="4093"/>
                    <a:pt x="4952" y="4093"/>
                    <a:pt x="4952" y="4109"/>
                  </a:cubicBezTo>
                  <a:cubicBezTo>
                    <a:pt x="4942" y="4125"/>
                    <a:pt x="4933" y="4125"/>
                    <a:pt x="4933" y="4140"/>
                  </a:cubicBezTo>
                  <a:cubicBezTo>
                    <a:pt x="4933" y="4156"/>
                    <a:pt x="4933" y="4171"/>
                    <a:pt x="4924" y="4187"/>
                  </a:cubicBezTo>
                  <a:cubicBezTo>
                    <a:pt x="4915" y="4187"/>
                    <a:pt x="4906" y="4187"/>
                    <a:pt x="4897" y="4187"/>
                  </a:cubicBezTo>
                  <a:cubicBezTo>
                    <a:pt x="4887" y="4171"/>
                    <a:pt x="4878" y="4171"/>
                    <a:pt x="4869" y="4156"/>
                  </a:cubicBezTo>
                  <a:cubicBezTo>
                    <a:pt x="4851" y="4140"/>
                    <a:pt x="4833" y="4140"/>
                    <a:pt x="4814" y="4156"/>
                  </a:cubicBezTo>
                  <a:cubicBezTo>
                    <a:pt x="4805" y="4156"/>
                    <a:pt x="4796" y="4156"/>
                    <a:pt x="4787" y="4171"/>
                  </a:cubicBezTo>
                  <a:cubicBezTo>
                    <a:pt x="4778" y="4171"/>
                    <a:pt x="4768" y="4171"/>
                    <a:pt x="4759" y="4156"/>
                  </a:cubicBezTo>
                  <a:cubicBezTo>
                    <a:pt x="4741" y="4140"/>
                    <a:pt x="4723" y="4125"/>
                    <a:pt x="4723" y="4093"/>
                  </a:cubicBezTo>
                  <a:cubicBezTo>
                    <a:pt x="4704" y="4062"/>
                    <a:pt x="4686" y="4031"/>
                    <a:pt x="4668" y="4031"/>
                  </a:cubicBezTo>
                  <a:cubicBezTo>
                    <a:pt x="4649" y="4016"/>
                    <a:pt x="4640" y="4016"/>
                    <a:pt x="4640" y="3985"/>
                  </a:cubicBezTo>
                  <a:cubicBezTo>
                    <a:pt x="4631" y="3954"/>
                    <a:pt x="4622" y="3907"/>
                    <a:pt x="4622" y="3860"/>
                  </a:cubicBezTo>
                  <a:cubicBezTo>
                    <a:pt x="4622" y="3845"/>
                    <a:pt x="4622" y="3829"/>
                    <a:pt x="4622" y="3814"/>
                  </a:cubicBezTo>
                  <a:cubicBezTo>
                    <a:pt x="4622" y="3783"/>
                    <a:pt x="4604" y="3752"/>
                    <a:pt x="4585" y="3767"/>
                  </a:cubicBezTo>
                  <a:cubicBezTo>
                    <a:pt x="4549" y="3767"/>
                    <a:pt x="4512" y="3783"/>
                    <a:pt x="4476" y="3783"/>
                  </a:cubicBezTo>
                  <a:cubicBezTo>
                    <a:pt x="4457" y="3783"/>
                    <a:pt x="4448" y="3814"/>
                    <a:pt x="4439" y="3845"/>
                  </a:cubicBezTo>
                  <a:cubicBezTo>
                    <a:pt x="4439" y="3860"/>
                    <a:pt x="4439" y="3876"/>
                    <a:pt x="4448" y="3891"/>
                  </a:cubicBezTo>
                  <a:cubicBezTo>
                    <a:pt x="4457" y="3907"/>
                    <a:pt x="4466" y="3907"/>
                    <a:pt x="4476" y="3907"/>
                  </a:cubicBezTo>
                  <a:cubicBezTo>
                    <a:pt x="4476" y="3891"/>
                    <a:pt x="4485" y="3891"/>
                    <a:pt x="4485" y="3891"/>
                  </a:cubicBezTo>
                  <a:cubicBezTo>
                    <a:pt x="4503" y="3876"/>
                    <a:pt x="4521" y="3876"/>
                    <a:pt x="4531" y="3876"/>
                  </a:cubicBezTo>
                  <a:cubicBezTo>
                    <a:pt x="4549" y="3876"/>
                    <a:pt x="4567" y="3860"/>
                    <a:pt x="4576" y="3845"/>
                  </a:cubicBezTo>
                  <a:cubicBezTo>
                    <a:pt x="4585" y="3845"/>
                    <a:pt x="4585" y="3860"/>
                    <a:pt x="4585" y="3860"/>
                  </a:cubicBezTo>
                  <a:cubicBezTo>
                    <a:pt x="4595" y="3860"/>
                    <a:pt x="4585" y="3876"/>
                    <a:pt x="4585" y="3876"/>
                  </a:cubicBezTo>
                  <a:cubicBezTo>
                    <a:pt x="4567" y="3891"/>
                    <a:pt x="4558" y="3891"/>
                    <a:pt x="4540" y="3907"/>
                  </a:cubicBezTo>
                  <a:cubicBezTo>
                    <a:pt x="4521" y="3923"/>
                    <a:pt x="4503" y="3938"/>
                    <a:pt x="4485" y="3954"/>
                  </a:cubicBezTo>
                  <a:cubicBezTo>
                    <a:pt x="4476" y="3954"/>
                    <a:pt x="4466" y="3954"/>
                    <a:pt x="4457" y="3969"/>
                  </a:cubicBezTo>
                  <a:cubicBezTo>
                    <a:pt x="4439" y="3969"/>
                    <a:pt x="4430" y="3985"/>
                    <a:pt x="4421" y="4016"/>
                  </a:cubicBezTo>
                  <a:cubicBezTo>
                    <a:pt x="4412" y="4062"/>
                    <a:pt x="4412" y="4109"/>
                    <a:pt x="4402" y="4156"/>
                  </a:cubicBezTo>
                  <a:cubicBezTo>
                    <a:pt x="4402" y="4171"/>
                    <a:pt x="4402" y="4171"/>
                    <a:pt x="4393" y="4187"/>
                  </a:cubicBezTo>
                  <a:cubicBezTo>
                    <a:pt x="4384" y="4202"/>
                    <a:pt x="4375" y="4202"/>
                    <a:pt x="4375" y="4202"/>
                  </a:cubicBezTo>
                  <a:cubicBezTo>
                    <a:pt x="4366" y="4202"/>
                    <a:pt x="4366" y="4187"/>
                    <a:pt x="4375" y="4171"/>
                  </a:cubicBezTo>
                  <a:cubicBezTo>
                    <a:pt x="4384" y="4140"/>
                    <a:pt x="4384" y="4125"/>
                    <a:pt x="4375" y="4109"/>
                  </a:cubicBezTo>
                  <a:cubicBezTo>
                    <a:pt x="4366" y="4078"/>
                    <a:pt x="4357" y="4047"/>
                    <a:pt x="4347" y="4016"/>
                  </a:cubicBezTo>
                  <a:cubicBezTo>
                    <a:pt x="4347" y="4000"/>
                    <a:pt x="4338" y="3969"/>
                    <a:pt x="4329" y="3938"/>
                  </a:cubicBezTo>
                  <a:cubicBezTo>
                    <a:pt x="4329" y="3938"/>
                    <a:pt x="4311" y="3923"/>
                    <a:pt x="4302" y="3923"/>
                  </a:cubicBezTo>
                  <a:cubicBezTo>
                    <a:pt x="4293" y="3923"/>
                    <a:pt x="4283" y="3938"/>
                    <a:pt x="4274" y="3938"/>
                  </a:cubicBezTo>
                  <a:cubicBezTo>
                    <a:pt x="4192" y="3969"/>
                    <a:pt x="4119" y="3938"/>
                    <a:pt x="4055" y="3845"/>
                  </a:cubicBezTo>
                  <a:cubicBezTo>
                    <a:pt x="4045" y="3845"/>
                    <a:pt x="4045" y="3829"/>
                    <a:pt x="4055" y="3814"/>
                  </a:cubicBezTo>
                  <a:cubicBezTo>
                    <a:pt x="4064" y="3783"/>
                    <a:pt x="4073" y="3767"/>
                    <a:pt x="4091" y="3767"/>
                  </a:cubicBezTo>
                  <a:cubicBezTo>
                    <a:pt x="4100" y="3767"/>
                    <a:pt x="4109" y="3767"/>
                    <a:pt x="4119" y="3767"/>
                  </a:cubicBezTo>
                  <a:cubicBezTo>
                    <a:pt x="4146" y="3767"/>
                    <a:pt x="4164" y="3736"/>
                    <a:pt x="4155" y="3689"/>
                  </a:cubicBezTo>
                  <a:cubicBezTo>
                    <a:pt x="4155" y="3658"/>
                    <a:pt x="4146" y="3627"/>
                    <a:pt x="4137" y="3612"/>
                  </a:cubicBezTo>
                  <a:cubicBezTo>
                    <a:pt x="4128" y="3581"/>
                    <a:pt x="4109" y="3550"/>
                    <a:pt x="4091" y="3550"/>
                  </a:cubicBezTo>
                  <a:cubicBezTo>
                    <a:pt x="4055" y="3565"/>
                    <a:pt x="4036" y="3550"/>
                    <a:pt x="4018" y="3518"/>
                  </a:cubicBezTo>
                  <a:cubicBezTo>
                    <a:pt x="3981" y="3472"/>
                    <a:pt x="3954" y="3441"/>
                    <a:pt x="3926" y="3394"/>
                  </a:cubicBezTo>
                  <a:cubicBezTo>
                    <a:pt x="3908" y="3379"/>
                    <a:pt x="3890" y="3348"/>
                    <a:pt x="3890" y="3301"/>
                  </a:cubicBezTo>
                  <a:cubicBezTo>
                    <a:pt x="3881" y="3239"/>
                    <a:pt x="3862" y="3223"/>
                    <a:pt x="3826" y="3192"/>
                  </a:cubicBezTo>
                  <a:cubicBezTo>
                    <a:pt x="3807" y="3177"/>
                    <a:pt x="3780" y="3177"/>
                    <a:pt x="3762" y="3223"/>
                  </a:cubicBezTo>
                  <a:cubicBezTo>
                    <a:pt x="3762" y="3239"/>
                    <a:pt x="3753" y="3254"/>
                    <a:pt x="3743" y="3254"/>
                  </a:cubicBezTo>
                  <a:cubicBezTo>
                    <a:pt x="3734" y="3254"/>
                    <a:pt x="3725" y="3254"/>
                    <a:pt x="3716" y="3270"/>
                  </a:cubicBezTo>
                  <a:cubicBezTo>
                    <a:pt x="3707" y="3270"/>
                    <a:pt x="3698" y="3239"/>
                    <a:pt x="3707" y="3239"/>
                  </a:cubicBezTo>
                  <a:cubicBezTo>
                    <a:pt x="3725" y="3192"/>
                    <a:pt x="3734" y="3146"/>
                    <a:pt x="3734" y="3083"/>
                  </a:cubicBezTo>
                  <a:cubicBezTo>
                    <a:pt x="3734" y="3083"/>
                    <a:pt x="3734" y="3083"/>
                    <a:pt x="3734" y="3083"/>
                  </a:cubicBezTo>
                  <a:cubicBezTo>
                    <a:pt x="3734" y="3068"/>
                    <a:pt x="3725" y="3068"/>
                    <a:pt x="3725" y="3068"/>
                  </a:cubicBezTo>
                  <a:cubicBezTo>
                    <a:pt x="3716" y="3083"/>
                    <a:pt x="3716" y="3083"/>
                    <a:pt x="3707" y="3099"/>
                  </a:cubicBezTo>
                  <a:cubicBezTo>
                    <a:pt x="3679" y="3130"/>
                    <a:pt x="3661" y="3161"/>
                    <a:pt x="3643" y="3192"/>
                  </a:cubicBezTo>
                  <a:cubicBezTo>
                    <a:pt x="3634" y="3192"/>
                    <a:pt x="3624" y="3192"/>
                    <a:pt x="3624" y="3192"/>
                  </a:cubicBezTo>
                  <a:cubicBezTo>
                    <a:pt x="3624" y="3192"/>
                    <a:pt x="3615" y="3177"/>
                    <a:pt x="3615" y="3177"/>
                  </a:cubicBezTo>
                  <a:cubicBezTo>
                    <a:pt x="3615" y="3130"/>
                    <a:pt x="3615" y="3099"/>
                    <a:pt x="3615" y="3068"/>
                  </a:cubicBezTo>
                  <a:cubicBezTo>
                    <a:pt x="3624" y="3006"/>
                    <a:pt x="3634" y="2944"/>
                    <a:pt x="3624" y="2881"/>
                  </a:cubicBezTo>
                  <a:cubicBezTo>
                    <a:pt x="3624" y="2866"/>
                    <a:pt x="3624" y="2850"/>
                    <a:pt x="3624" y="2835"/>
                  </a:cubicBezTo>
                  <a:cubicBezTo>
                    <a:pt x="3615" y="2835"/>
                    <a:pt x="3606" y="2835"/>
                    <a:pt x="3606" y="2835"/>
                  </a:cubicBezTo>
                  <a:cubicBezTo>
                    <a:pt x="3597" y="2850"/>
                    <a:pt x="3588" y="2866"/>
                    <a:pt x="3588" y="2897"/>
                  </a:cubicBezTo>
                  <a:cubicBezTo>
                    <a:pt x="3588" y="2912"/>
                    <a:pt x="3588" y="2944"/>
                    <a:pt x="3569" y="2944"/>
                  </a:cubicBezTo>
                  <a:cubicBezTo>
                    <a:pt x="3551" y="2959"/>
                    <a:pt x="3542" y="2975"/>
                    <a:pt x="3524" y="2990"/>
                  </a:cubicBezTo>
                  <a:cubicBezTo>
                    <a:pt x="3515" y="3006"/>
                    <a:pt x="3505" y="3006"/>
                    <a:pt x="3496" y="2990"/>
                  </a:cubicBezTo>
                  <a:cubicBezTo>
                    <a:pt x="3487" y="2975"/>
                    <a:pt x="3487" y="2975"/>
                    <a:pt x="3487" y="2975"/>
                  </a:cubicBezTo>
                  <a:cubicBezTo>
                    <a:pt x="3487" y="2975"/>
                    <a:pt x="3487" y="2975"/>
                    <a:pt x="3487" y="2975"/>
                  </a:cubicBezTo>
                  <a:cubicBezTo>
                    <a:pt x="3478" y="2975"/>
                    <a:pt x="3478" y="2975"/>
                    <a:pt x="3478" y="2975"/>
                  </a:cubicBezTo>
                  <a:cubicBezTo>
                    <a:pt x="3469" y="2975"/>
                    <a:pt x="3469" y="2990"/>
                    <a:pt x="3460" y="2990"/>
                  </a:cubicBezTo>
                  <a:cubicBezTo>
                    <a:pt x="3460" y="2990"/>
                    <a:pt x="3460" y="2990"/>
                    <a:pt x="3460" y="2990"/>
                  </a:cubicBezTo>
                  <a:cubicBezTo>
                    <a:pt x="3451" y="2975"/>
                    <a:pt x="3451" y="2975"/>
                    <a:pt x="3460" y="2975"/>
                  </a:cubicBezTo>
                  <a:cubicBezTo>
                    <a:pt x="3469" y="2975"/>
                    <a:pt x="3469" y="2975"/>
                    <a:pt x="3478" y="2975"/>
                  </a:cubicBezTo>
                  <a:cubicBezTo>
                    <a:pt x="3478" y="2975"/>
                    <a:pt x="3478" y="2975"/>
                    <a:pt x="3478" y="2975"/>
                  </a:cubicBezTo>
                  <a:cubicBezTo>
                    <a:pt x="3478" y="2975"/>
                    <a:pt x="3487" y="2975"/>
                    <a:pt x="3487" y="2975"/>
                  </a:cubicBezTo>
                  <a:cubicBezTo>
                    <a:pt x="3487" y="2959"/>
                    <a:pt x="3487" y="2944"/>
                    <a:pt x="3487" y="2928"/>
                  </a:cubicBezTo>
                  <a:cubicBezTo>
                    <a:pt x="3496" y="2912"/>
                    <a:pt x="3487" y="2897"/>
                    <a:pt x="3478" y="2897"/>
                  </a:cubicBezTo>
                  <a:cubicBezTo>
                    <a:pt x="3460" y="2897"/>
                    <a:pt x="3441" y="2881"/>
                    <a:pt x="3423" y="2897"/>
                  </a:cubicBezTo>
                  <a:cubicBezTo>
                    <a:pt x="3386" y="2928"/>
                    <a:pt x="3350" y="2944"/>
                    <a:pt x="3304" y="2944"/>
                  </a:cubicBezTo>
                  <a:cubicBezTo>
                    <a:pt x="3295" y="2944"/>
                    <a:pt x="3277" y="2959"/>
                    <a:pt x="3267" y="2975"/>
                  </a:cubicBezTo>
                  <a:cubicBezTo>
                    <a:pt x="3240" y="3006"/>
                    <a:pt x="3222" y="2990"/>
                    <a:pt x="3194" y="2990"/>
                  </a:cubicBezTo>
                  <a:cubicBezTo>
                    <a:pt x="3194" y="2990"/>
                    <a:pt x="3194" y="2990"/>
                    <a:pt x="3194" y="2990"/>
                  </a:cubicBezTo>
                  <a:cubicBezTo>
                    <a:pt x="3194" y="3006"/>
                    <a:pt x="3194" y="3006"/>
                    <a:pt x="3194" y="3006"/>
                  </a:cubicBezTo>
                  <a:cubicBezTo>
                    <a:pt x="3194" y="2990"/>
                    <a:pt x="3194" y="2990"/>
                    <a:pt x="3194" y="2990"/>
                  </a:cubicBezTo>
                  <a:cubicBezTo>
                    <a:pt x="3194" y="2990"/>
                    <a:pt x="3194" y="2990"/>
                    <a:pt x="3194" y="2990"/>
                  </a:cubicBezTo>
                  <a:cubicBezTo>
                    <a:pt x="3194" y="2990"/>
                    <a:pt x="3194" y="2990"/>
                    <a:pt x="3194" y="2990"/>
                  </a:cubicBezTo>
                  <a:cubicBezTo>
                    <a:pt x="3203" y="2975"/>
                    <a:pt x="3203" y="2959"/>
                    <a:pt x="3203" y="2944"/>
                  </a:cubicBezTo>
                  <a:cubicBezTo>
                    <a:pt x="3194" y="2928"/>
                    <a:pt x="3185" y="2912"/>
                    <a:pt x="3176" y="2928"/>
                  </a:cubicBezTo>
                  <a:cubicBezTo>
                    <a:pt x="3167" y="2944"/>
                    <a:pt x="3158" y="2944"/>
                    <a:pt x="3139" y="2959"/>
                  </a:cubicBezTo>
                  <a:cubicBezTo>
                    <a:pt x="3130" y="2959"/>
                    <a:pt x="3112" y="2959"/>
                    <a:pt x="3094" y="2975"/>
                  </a:cubicBezTo>
                  <a:cubicBezTo>
                    <a:pt x="3066" y="2990"/>
                    <a:pt x="3057" y="3006"/>
                    <a:pt x="3048" y="3052"/>
                  </a:cubicBezTo>
                  <a:cubicBezTo>
                    <a:pt x="3048" y="3068"/>
                    <a:pt x="3039" y="3068"/>
                    <a:pt x="3039" y="3068"/>
                  </a:cubicBezTo>
                  <a:cubicBezTo>
                    <a:pt x="3020" y="3052"/>
                    <a:pt x="3011" y="3037"/>
                    <a:pt x="3002" y="3037"/>
                  </a:cubicBezTo>
                  <a:cubicBezTo>
                    <a:pt x="2984" y="3006"/>
                    <a:pt x="2975" y="2990"/>
                    <a:pt x="2965" y="2959"/>
                  </a:cubicBezTo>
                  <a:cubicBezTo>
                    <a:pt x="2965" y="2928"/>
                    <a:pt x="2956" y="2897"/>
                    <a:pt x="2956" y="2866"/>
                  </a:cubicBezTo>
                  <a:cubicBezTo>
                    <a:pt x="2947" y="2850"/>
                    <a:pt x="2938" y="2819"/>
                    <a:pt x="2938" y="2804"/>
                  </a:cubicBezTo>
                  <a:cubicBezTo>
                    <a:pt x="2920" y="2773"/>
                    <a:pt x="2892" y="2757"/>
                    <a:pt x="2874" y="2726"/>
                  </a:cubicBezTo>
                  <a:cubicBezTo>
                    <a:pt x="2837" y="2695"/>
                    <a:pt x="2810" y="2648"/>
                    <a:pt x="2792" y="2586"/>
                  </a:cubicBezTo>
                  <a:cubicBezTo>
                    <a:pt x="2792" y="2571"/>
                    <a:pt x="2792" y="2571"/>
                    <a:pt x="2782" y="2555"/>
                  </a:cubicBezTo>
                  <a:cubicBezTo>
                    <a:pt x="2773" y="2539"/>
                    <a:pt x="2773" y="2539"/>
                    <a:pt x="2755" y="2539"/>
                  </a:cubicBezTo>
                  <a:cubicBezTo>
                    <a:pt x="2746" y="2524"/>
                    <a:pt x="2737" y="2524"/>
                    <a:pt x="2727" y="2524"/>
                  </a:cubicBezTo>
                  <a:cubicBezTo>
                    <a:pt x="2700" y="2524"/>
                    <a:pt x="2682" y="2508"/>
                    <a:pt x="2663" y="2493"/>
                  </a:cubicBezTo>
                  <a:cubicBezTo>
                    <a:pt x="2645" y="2462"/>
                    <a:pt x="2618" y="2415"/>
                    <a:pt x="2590" y="2400"/>
                  </a:cubicBezTo>
                  <a:cubicBezTo>
                    <a:pt x="2572" y="2400"/>
                    <a:pt x="2563" y="2369"/>
                    <a:pt x="2554" y="2353"/>
                  </a:cubicBezTo>
                  <a:cubicBezTo>
                    <a:pt x="2535" y="2337"/>
                    <a:pt x="2526" y="2306"/>
                    <a:pt x="2517" y="2275"/>
                  </a:cubicBezTo>
                  <a:cubicBezTo>
                    <a:pt x="2508" y="2244"/>
                    <a:pt x="2489" y="2229"/>
                    <a:pt x="2471" y="2244"/>
                  </a:cubicBezTo>
                  <a:cubicBezTo>
                    <a:pt x="2462" y="2244"/>
                    <a:pt x="2444" y="2244"/>
                    <a:pt x="2435" y="2260"/>
                  </a:cubicBezTo>
                  <a:cubicBezTo>
                    <a:pt x="2425" y="2260"/>
                    <a:pt x="2416" y="2244"/>
                    <a:pt x="2416" y="2244"/>
                  </a:cubicBezTo>
                  <a:cubicBezTo>
                    <a:pt x="2398" y="2198"/>
                    <a:pt x="2398" y="2167"/>
                    <a:pt x="2389" y="2120"/>
                  </a:cubicBezTo>
                  <a:cubicBezTo>
                    <a:pt x="2389" y="2120"/>
                    <a:pt x="2389" y="2104"/>
                    <a:pt x="2398" y="2104"/>
                  </a:cubicBezTo>
                  <a:cubicBezTo>
                    <a:pt x="2398" y="2089"/>
                    <a:pt x="2398" y="2073"/>
                    <a:pt x="2398" y="2058"/>
                  </a:cubicBezTo>
                  <a:cubicBezTo>
                    <a:pt x="2398" y="2058"/>
                    <a:pt x="2389" y="2042"/>
                    <a:pt x="2380" y="2042"/>
                  </a:cubicBezTo>
                  <a:cubicBezTo>
                    <a:pt x="2371" y="2027"/>
                    <a:pt x="2361" y="2011"/>
                    <a:pt x="2343" y="2011"/>
                  </a:cubicBezTo>
                  <a:cubicBezTo>
                    <a:pt x="2343" y="2011"/>
                    <a:pt x="2334" y="2011"/>
                    <a:pt x="2325" y="2011"/>
                  </a:cubicBezTo>
                  <a:cubicBezTo>
                    <a:pt x="2316" y="1996"/>
                    <a:pt x="2306" y="1996"/>
                    <a:pt x="2306" y="1965"/>
                  </a:cubicBezTo>
                  <a:cubicBezTo>
                    <a:pt x="2316" y="1949"/>
                    <a:pt x="2316" y="1918"/>
                    <a:pt x="2297" y="1918"/>
                  </a:cubicBezTo>
                  <a:cubicBezTo>
                    <a:pt x="2297" y="1918"/>
                    <a:pt x="2297" y="1918"/>
                    <a:pt x="2297" y="1918"/>
                  </a:cubicBezTo>
                  <a:cubicBezTo>
                    <a:pt x="2297" y="1918"/>
                    <a:pt x="2297" y="1918"/>
                    <a:pt x="2297" y="1918"/>
                  </a:cubicBezTo>
                  <a:cubicBezTo>
                    <a:pt x="2288" y="1918"/>
                    <a:pt x="2279" y="1918"/>
                    <a:pt x="2270" y="1933"/>
                  </a:cubicBezTo>
                  <a:cubicBezTo>
                    <a:pt x="2270" y="1933"/>
                    <a:pt x="2261" y="1933"/>
                    <a:pt x="2261" y="1933"/>
                  </a:cubicBezTo>
                  <a:cubicBezTo>
                    <a:pt x="2261" y="1933"/>
                    <a:pt x="2261" y="1933"/>
                    <a:pt x="2261" y="1933"/>
                  </a:cubicBezTo>
                  <a:cubicBezTo>
                    <a:pt x="2261" y="1949"/>
                    <a:pt x="2261" y="1949"/>
                    <a:pt x="2261" y="1965"/>
                  </a:cubicBezTo>
                  <a:cubicBezTo>
                    <a:pt x="2252" y="1980"/>
                    <a:pt x="2242" y="1980"/>
                    <a:pt x="2233" y="1965"/>
                  </a:cubicBezTo>
                  <a:cubicBezTo>
                    <a:pt x="2224" y="1965"/>
                    <a:pt x="2224" y="1965"/>
                    <a:pt x="2224" y="1949"/>
                  </a:cubicBezTo>
                  <a:cubicBezTo>
                    <a:pt x="2224" y="1949"/>
                    <a:pt x="2224" y="1949"/>
                    <a:pt x="2233" y="1949"/>
                  </a:cubicBezTo>
                  <a:cubicBezTo>
                    <a:pt x="2242" y="1933"/>
                    <a:pt x="2252" y="1933"/>
                    <a:pt x="2261" y="1933"/>
                  </a:cubicBezTo>
                  <a:cubicBezTo>
                    <a:pt x="2261" y="1933"/>
                    <a:pt x="2261" y="1933"/>
                    <a:pt x="2261" y="1933"/>
                  </a:cubicBezTo>
                  <a:cubicBezTo>
                    <a:pt x="2261" y="1933"/>
                    <a:pt x="2270" y="1933"/>
                    <a:pt x="2270" y="1933"/>
                  </a:cubicBezTo>
                  <a:cubicBezTo>
                    <a:pt x="2279" y="1918"/>
                    <a:pt x="2288" y="1918"/>
                    <a:pt x="2297" y="1918"/>
                  </a:cubicBezTo>
                  <a:cubicBezTo>
                    <a:pt x="2297" y="1918"/>
                    <a:pt x="2297" y="1918"/>
                    <a:pt x="2297" y="1918"/>
                  </a:cubicBezTo>
                  <a:cubicBezTo>
                    <a:pt x="2297" y="1918"/>
                    <a:pt x="2297" y="1918"/>
                    <a:pt x="2297" y="1918"/>
                  </a:cubicBezTo>
                  <a:cubicBezTo>
                    <a:pt x="2288" y="1871"/>
                    <a:pt x="2279" y="1840"/>
                    <a:pt x="2270" y="1825"/>
                  </a:cubicBezTo>
                  <a:cubicBezTo>
                    <a:pt x="2261" y="1809"/>
                    <a:pt x="2252" y="1809"/>
                    <a:pt x="2242" y="1809"/>
                  </a:cubicBezTo>
                  <a:cubicBezTo>
                    <a:pt x="2224" y="1825"/>
                    <a:pt x="2206" y="1825"/>
                    <a:pt x="2187" y="1856"/>
                  </a:cubicBezTo>
                  <a:cubicBezTo>
                    <a:pt x="2160" y="1887"/>
                    <a:pt x="2142" y="1887"/>
                    <a:pt x="2114" y="1871"/>
                  </a:cubicBezTo>
                  <a:cubicBezTo>
                    <a:pt x="2096" y="1856"/>
                    <a:pt x="2078" y="1856"/>
                    <a:pt x="2068" y="1840"/>
                  </a:cubicBezTo>
                  <a:cubicBezTo>
                    <a:pt x="2041" y="1840"/>
                    <a:pt x="2023" y="1856"/>
                    <a:pt x="2004" y="1887"/>
                  </a:cubicBezTo>
                  <a:cubicBezTo>
                    <a:pt x="1995" y="1887"/>
                    <a:pt x="1995" y="1902"/>
                    <a:pt x="1986" y="1918"/>
                  </a:cubicBezTo>
                  <a:cubicBezTo>
                    <a:pt x="1986" y="1933"/>
                    <a:pt x="1977" y="1933"/>
                    <a:pt x="1968" y="1949"/>
                  </a:cubicBezTo>
                  <a:cubicBezTo>
                    <a:pt x="1949" y="1949"/>
                    <a:pt x="1931" y="1965"/>
                    <a:pt x="1904" y="1949"/>
                  </a:cubicBezTo>
                  <a:cubicBezTo>
                    <a:pt x="1876" y="1933"/>
                    <a:pt x="1849" y="1949"/>
                    <a:pt x="1821" y="1980"/>
                  </a:cubicBezTo>
                  <a:cubicBezTo>
                    <a:pt x="1776" y="2027"/>
                    <a:pt x="1730" y="2073"/>
                    <a:pt x="1684" y="2151"/>
                  </a:cubicBezTo>
                  <a:cubicBezTo>
                    <a:pt x="1684" y="2151"/>
                    <a:pt x="1675" y="2167"/>
                    <a:pt x="1666" y="2167"/>
                  </a:cubicBezTo>
                  <a:cubicBezTo>
                    <a:pt x="1620" y="2213"/>
                    <a:pt x="1565" y="2260"/>
                    <a:pt x="1501" y="2213"/>
                  </a:cubicBezTo>
                  <a:cubicBezTo>
                    <a:pt x="1501" y="2213"/>
                    <a:pt x="1501" y="2198"/>
                    <a:pt x="1492" y="2198"/>
                  </a:cubicBezTo>
                  <a:cubicBezTo>
                    <a:pt x="1474" y="2182"/>
                    <a:pt x="1455" y="2198"/>
                    <a:pt x="1437" y="2229"/>
                  </a:cubicBezTo>
                  <a:cubicBezTo>
                    <a:pt x="1428" y="2260"/>
                    <a:pt x="1419" y="2275"/>
                    <a:pt x="1400" y="2306"/>
                  </a:cubicBezTo>
                  <a:cubicBezTo>
                    <a:pt x="1382" y="2337"/>
                    <a:pt x="1373" y="2369"/>
                    <a:pt x="1391" y="2415"/>
                  </a:cubicBezTo>
                  <a:cubicBezTo>
                    <a:pt x="1391" y="2446"/>
                    <a:pt x="1400" y="2477"/>
                    <a:pt x="1400" y="2508"/>
                  </a:cubicBezTo>
                  <a:cubicBezTo>
                    <a:pt x="1419" y="2586"/>
                    <a:pt x="1428" y="2664"/>
                    <a:pt x="1400" y="2757"/>
                  </a:cubicBezTo>
                  <a:cubicBezTo>
                    <a:pt x="1391" y="2773"/>
                    <a:pt x="1400" y="2804"/>
                    <a:pt x="1409" y="2804"/>
                  </a:cubicBezTo>
                  <a:cubicBezTo>
                    <a:pt x="1428" y="2819"/>
                    <a:pt x="1437" y="2835"/>
                    <a:pt x="1455" y="2850"/>
                  </a:cubicBezTo>
                  <a:cubicBezTo>
                    <a:pt x="1455" y="2850"/>
                    <a:pt x="1455" y="2866"/>
                    <a:pt x="1455" y="2866"/>
                  </a:cubicBezTo>
                  <a:cubicBezTo>
                    <a:pt x="1455" y="2881"/>
                    <a:pt x="1455" y="2881"/>
                    <a:pt x="1446" y="2881"/>
                  </a:cubicBezTo>
                  <a:cubicBezTo>
                    <a:pt x="1437" y="2881"/>
                    <a:pt x="1428" y="2881"/>
                    <a:pt x="1428" y="2897"/>
                  </a:cubicBezTo>
                  <a:cubicBezTo>
                    <a:pt x="1428" y="2928"/>
                    <a:pt x="1428" y="2975"/>
                    <a:pt x="1428" y="3006"/>
                  </a:cubicBezTo>
                  <a:cubicBezTo>
                    <a:pt x="1428" y="3006"/>
                    <a:pt x="1437" y="3021"/>
                    <a:pt x="1437" y="3021"/>
                  </a:cubicBezTo>
                  <a:cubicBezTo>
                    <a:pt x="1446" y="3021"/>
                    <a:pt x="1455" y="3021"/>
                    <a:pt x="1455" y="3021"/>
                  </a:cubicBezTo>
                  <a:cubicBezTo>
                    <a:pt x="1455" y="3021"/>
                    <a:pt x="1455" y="3021"/>
                    <a:pt x="1455" y="3021"/>
                  </a:cubicBezTo>
                  <a:cubicBezTo>
                    <a:pt x="1455" y="3021"/>
                    <a:pt x="1464" y="3021"/>
                    <a:pt x="1464" y="3021"/>
                  </a:cubicBezTo>
                  <a:cubicBezTo>
                    <a:pt x="1464" y="3021"/>
                    <a:pt x="1464" y="3006"/>
                    <a:pt x="1464" y="3006"/>
                  </a:cubicBezTo>
                  <a:cubicBezTo>
                    <a:pt x="1464" y="3006"/>
                    <a:pt x="1464" y="3006"/>
                    <a:pt x="1464" y="3006"/>
                  </a:cubicBezTo>
                  <a:cubicBezTo>
                    <a:pt x="1455" y="2990"/>
                    <a:pt x="1455" y="2990"/>
                    <a:pt x="1455" y="2990"/>
                  </a:cubicBezTo>
                  <a:cubicBezTo>
                    <a:pt x="1464" y="2990"/>
                    <a:pt x="1464" y="2990"/>
                    <a:pt x="1464" y="2990"/>
                  </a:cubicBezTo>
                  <a:cubicBezTo>
                    <a:pt x="1464" y="3006"/>
                    <a:pt x="1464" y="3006"/>
                    <a:pt x="1464" y="3006"/>
                  </a:cubicBezTo>
                  <a:cubicBezTo>
                    <a:pt x="1483" y="2990"/>
                    <a:pt x="1510" y="2990"/>
                    <a:pt x="1528" y="3006"/>
                  </a:cubicBezTo>
                  <a:cubicBezTo>
                    <a:pt x="1538" y="3021"/>
                    <a:pt x="1538" y="3037"/>
                    <a:pt x="1538" y="3037"/>
                  </a:cubicBezTo>
                  <a:cubicBezTo>
                    <a:pt x="1528" y="3052"/>
                    <a:pt x="1528" y="3052"/>
                    <a:pt x="1528" y="3052"/>
                  </a:cubicBezTo>
                  <a:cubicBezTo>
                    <a:pt x="1501" y="3052"/>
                    <a:pt x="1483" y="3037"/>
                    <a:pt x="1464" y="3021"/>
                  </a:cubicBezTo>
                  <a:cubicBezTo>
                    <a:pt x="1464" y="3021"/>
                    <a:pt x="1464" y="3021"/>
                    <a:pt x="1464" y="3021"/>
                  </a:cubicBezTo>
                  <a:cubicBezTo>
                    <a:pt x="1455" y="3021"/>
                    <a:pt x="1455" y="3021"/>
                    <a:pt x="1455" y="3021"/>
                  </a:cubicBezTo>
                  <a:cubicBezTo>
                    <a:pt x="1455" y="3037"/>
                    <a:pt x="1455" y="3068"/>
                    <a:pt x="1446" y="3068"/>
                  </a:cubicBezTo>
                  <a:cubicBezTo>
                    <a:pt x="1428" y="3068"/>
                    <a:pt x="1409" y="3068"/>
                    <a:pt x="1400" y="3099"/>
                  </a:cubicBezTo>
                  <a:cubicBezTo>
                    <a:pt x="1382" y="3114"/>
                    <a:pt x="1373" y="3114"/>
                    <a:pt x="1355" y="3099"/>
                  </a:cubicBezTo>
                  <a:cubicBezTo>
                    <a:pt x="1336" y="3083"/>
                    <a:pt x="1318" y="3068"/>
                    <a:pt x="1309" y="3052"/>
                  </a:cubicBezTo>
                  <a:cubicBezTo>
                    <a:pt x="1291" y="3037"/>
                    <a:pt x="1291" y="3021"/>
                    <a:pt x="1300" y="3006"/>
                  </a:cubicBezTo>
                  <a:cubicBezTo>
                    <a:pt x="1300" y="2990"/>
                    <a:pt x="1309" y="2975"/>
                    <a:pt x="1318" y="2959"/>
                  </a:cubicBezTo>
                  <a:cubicBezTo>
                    <a:pt x="1327" y="2928"/>
                    <a:pt x="1309" y="2897"/>
                    <a:pt x="1291" y="2897"/>
                  </a:cubicBezTo>
                  <a:cubicBezTo>
                    <a:pt x="1272" y="2897"/>
                    <a:pt x="1245" y="2897"/>
                    <a:pt x="1226" y="2897"/>
                  </a:cubicBezTo>
                  <a:cubicBezTo>
                    <a:pt x="1217" y="2897"/>
                    <a:pt x="1199" y="2912"/>
                    <a:pt x="1190" y="2928"/>
                  </a:cubicBezTo>
                  <a:cubicBezTo>
                    <a:pt x="1181" y="2944"/>
                    <a:pt x="1172" y="2944"/>
                    <a:pt x="1153" y="2944"/>
                  </a:cubicBezTo>
                  <a:cubicBezTo>
                    <a:pt x="1135" y="2944"/>
                    <a:pt x="1126" y="2959"/>
                    <a:pt x="1117" y="2959"/>
                  </a:cubicBezTo>
                  <a:cubicBezTo>
                    <a:pt x="1071" y="2959"/>
                    <a:pt x="1043" y="3006"/>
                    <a:pt x="1007" y="3037"/>
                  </a:cubicBezTo>
                  <a:cubicBezTo>
                    <a:pt x="998" y="3037"/>
                    <a:pt x="998" y="3068"/>
                    <a:pt x="998" y="3083"/>
                  </a:cubicBezTo>
                  <a:cubicBezTo>
                    <a:pt x="1016" y="3114"/>
                    <a:pt x="1025" y="3146"/>
                    <a:pt x="1034" y="3177"/>
                  </a:cubicBezTo>
                  <a:cubicBezTo>
                    <a:pt x="1043" y="3192"/>
                    <a:pt x="1043" y="3192"/>
                    <a:pt x="1025" y="3208"/>
                  </a:cubicBezTo>
                  <a:cubicBezTo>
                    <a:pt x="1025" y="3208"/>
                    <a:pt x="1016" y="3208"/>
                    <a:pt x="1016" y="3208"/>
                  </a:cubicBezTo>
                  <a:cubicBezTo>
                    <a:pt x="1007" y="3254"/>
                    <a:pt x="998" y="3301"/>
                    <a:pt x="988" y="3348"/>
                  </a:cubicBezTo>
                  <a:cubicBezTo>
                    <a:pt x="988" y="3363"/>
                    <a:pt x="988" y="3379"/>
                    <a:pt x="988" y="3394"/>
                  </a:cubicBezTo>
                  <a:cubicBezTo>
                    <a:pt x="1007" y="3441"/>
                    <a:pt x="1034" y="3472"/>
                    <a:pt x="1071" y="3472"/>
                  </a:cubicBezTo>
                  <a:cubicBezTo>
                    <a:pt x="1098" y="3456"/>
                    <a:pt x="1126" y="3456"/>
                    <a:pt x="1153" y="3503"/>
                  </a:cubicBezTo>
                  <a:cubicBezTo>
                    <a:pt x="1162" y="3518"/>
                    <a:pt x="1181" y="3518"/>
                    <a:pt x="1199" y="3503"/>
                  </a:cubicBezTo>
                  <a:cubicBezTo>
                    <a:pt x="1226" y="3487"/>
                    <a:pt x="1254" y="3456"/>
                    <a:pt x="1281" y="3441"/>
                  </a:cubicBezTo>
                  <a:cubicBezTo>
                    <a:pt x="1281" y="3441"/>
                    <a:pt x="1291" y="3441"/>
                    <a:pt x="1300" y="3456"/>
                  </a:cubicBezTo>
                  <a:cubicBezTo>
                    <a:pt x="1300" y="3456"/>
                    <a:pt x="1309" y="3456"/>
                    <a:pt x="1309" y="3456"/>
                  </a:cubicBezTo>
                  <a:cubicBezTo>
                    <a:pt x="1309" y="3456"/>
                    <a:pt x="1309" y="3472"/>
                    <a:pt x="1309" y="3472"/>
                  </a:cubicBezTo>
                  <a:cubicBezTo>
                    <a:pt x="1300" y="3472"/>
                    <a:pt x="1300" y="3487"/>
                    <a:pt x="1291" y="3487"/>
                  </a:cubicBezTo>
                  <a:cubicBezTo>
                    <a:pt x="1281" y="3487"/>
                    <a:pt x="1263" y="3503"/>
                    <a:pt x="1272" y="3534"/>
                  </a:cubicBezTo>
                  <a:cubicBezTo>
                    <a:pt x="1272" y="3550"/>
                    <a:pt x="1272" y="3565"/>
                    <a:pt x="1272" y="3565"/>
                  </a:cubicBezTo>
                  <a:cubicBezTo>
                    <a:pt x="1263" y="3612"/>
                    <a:pt x="1254" y="3643"/>
                    <a:pt x="1245" y="3689"/>
                  </a:cubicBezTo>
                  <a:cubicBezTo>
                    <a:pt x="1245" y="3720"/>
                    <a:pt x="1199" y="3767"/>
                    <a:pt x="1172" y="3767"/>
                  </a:cubicBezTo>
                  <a:cubicBezTo>
                    <a:pt x="1172" y="3767"/>
                    <a:pt x="1162" y="3767"/>
                    <a:pt x="1162" y="3767"/>
                  </a:cubicBezTo>
                  <a:cubicBezTo>
                    <a:pt x="1153" y="3752"/>
                    <a:pt x="1144" y="3752"/>
                    <a:pt x="1135" y="3736"/>
                  </a:cubicBezTo>
                  <a:cubicBezTo>
                    <a:pt x="1126" y="3720"/>
                    <a:pt x="1126" y="3705"/>
                    <a:pt x="1117" y="3705"/>
                  </a:cubicBezTo>
                  <a:cubicBezTo>
                    <a:pt x="1107" y="3705"/>
                    <a:pt x="1107" y="3720"/>
                    <a:pt x="1107" y="3736"/>
                  </a:cubicBezTo>
                  <a:cubicBezTo>
                    <a:pt x="1098" y="3783"/>
                    <a:pt x="1071" y="3814"/>
                    <a:pt x="1043" y="3829"/>
                  </a:cubicBezTo>
                  <a:cubicBezTo>
                    <a:pt x="1034" y="3829"/>
                    <a:pt x="1034" y="3814"/>
                    <a:pt x="1025" y="3814"/>
                  </a:cubicBezTo>
                  <a:cubicBezTo>
                    <a:pt x="1025" y="3814"/>
                    <a:pt x="1025" y="3798"/>
                    <a:pt x="1016" y="3798"/>
                  </a:cubicBezTo>
                  <a:cubicBezTo>
                    <a:pt x="1007" y="3752"/>
                    <a:pt x="988" y="3752"/>
                    <a:pt x="970" y="3767"/>
                  </a:cubicBezTo>
                  <a:cubicBezTo>
                    <a:pt x="943" y="3798"/>
                    <a:pt x="906" y="3829"/>
                    <a:pt x="897" y="3891"/>
                  </a:cubicBezTo>
                  <a:cubicBezTo>
                    <a:pt x="897" y="3891"/>
                    <a:pt x="897" y="3907"/>
                    <a:pt x="888" y="3907"/>
                  </a:cubicBezTo>
                  <a:cubicBezTo>
                    <a:pt x="842" y="3954"/>
                    <a:pt x="815" y="4031"/>
                    <a:pt x="769" y="4078"/>
                  </a:cubicBezTo>
                  <a:cubicBezTo>
                    <a:pt x="741" y="4109"/>
                    <a:pt x="732" y="4171"/>
                    <a:pt x="741" y="4218"/>
                  </a:cubicBezTo>
                  <a:cubicBezTo>
                    <a:pt x="741" y="4249"/>
                    <a:pt x="741" y="4264"/>
                    <a:pt x="751" y="4295"/>
                  </a:cubicBezTo>
                  <a:cubicBezTo>
                    <a:pt x="751" y="4311"/>
                    <a:pt x="751" y="4327"/>
                    <a:pt x="741" y="4358"/>
                  </a:cubicBezTo>
                  <a:cubicBezTo>
                    <a:pt x="714" y="4389"/>
                    <a:pt x="714" y="4435"/>
                    <a:pt x="723" y="4482"/>
                  </a:cubicBezTo>
                  <a:cubicBezTo>
                    <a:pt x="732" y="4513"/>
                    <a:pt x="732" y="4544"/>
                    <a:pt x="741" y="4575"/>
                  </a:cubicBezTo>
                  <a:cubicBezTo>
                    <a:pt x="741" y="4606"/>
                    <a:pt x="751" y="4606"/>
                    <a:pt x="760" y="4622"/>
                  </a:cubicBezTo>
                  <a:cubicBezTo>
                    <a:pt x="769" y="4622"/>
                    <a:pt x="778" y="4622"/>
                    <a:pt x="796" y="4622"/>
                  </a:cubicBezTo>
                  <a:cubicBezTo>
                    <a:pt x="815" y="4622"/>
                    <a:pt x="833" y="4606"/>
                    <a:pt x="851" y="4606"/>
                  </a:cubicBezTo>
                  <a:cubicBezTo>
                    <a:pt x="851" y="4606"/>
                    <a:pt x="851" y="4606"/>
                    <a:pt x="851" y="4606"/>
                  </a:cubicBezTo>
                  <a:cubicBezTo>
                    <a:pt x="851" y="4606"/>
                    <a:pt x="851" y="4606"/>
                    <a:pt x="851" y="4606"/>
                  </a:cubicBezTo>
                  <a:cubicBezTo>
                    <a:pt x="851" y="4591"/>
                    <a:pt x="860" y="4575"/>
                    <a:pt x="860" y="4575"/>
                  </a:cubicBezTo>
                  <a:cubicBezTo>
                    <a:pt x="860" y="4575"/>
                    <a:pt x="860" y="4560"/>
                    <a:pt x="860" y="4560"/>
                  </a:cubicBezTo>
                  <a:cubicBezTo>
                    <a:pt x="860" y="4560"/>
                    <a:pt x="860" y="4560"/>
                    <a:pt x="860" y="4575"/>
                  </a:cubicBezTo>
                  <a:cubicBezTo>
                    <a:pt x="860" y="4575"/>
                    <a:pt x="860" y="4591"/>
                    <a:pt x="851" y="4606"/>
                  </a:cubicBezTo>
                  <a:cubicBezTo>
                    <a:pt x="851" y="4606"/>
                    <a:pt x="851" y="4606"/>
                    <a:pt x="851" y="4606"/>
                  </a:cubicBezTo>
                  <a:cubicBezTo>
                    <a:pt x="851" y="4606"/>
                    <a:pt x="851" y="4606"/>
                    <a:pt x="851" y="4606"/>
                  </a:cubicBezTo>
                  <a:cubicBezTo>
                    <a:pt x="851" y="4637"/>
                    <a:pt x="851" y="4653"/>
                    <a:pt x="851" y="4668"/>
                  </a:cubicBezTo>
                  <a:cubicBezTo>
                    <a:pt x="851" y="4715"/>
                    <a:pt x="833" y="4731"/>
                    <a:pt x="824" y="4762"/>
                  </a:cubicBezTo>
                  <a:cubicBezTo>
                    <a:pt x="815" y="4777"/>
                    <a:pt x="815" y="4793"/>
                    <a:pt x="815" y="4824"/>
                  </a:cubicBezTo>
                  <a:cubicBezTo>
                    <a:pt x="824" y="4839"/>
                    <a:pt x="824" y="4855"/>
                    <a:pt x="815" y="4870"/>
                  </a:cubicBezTo>
                  <a:cubicBezTo>
                    <a:pt x="815" y="4886"/>
                    <a:pt x="805" y="4886"/>
                    <a:pt x="805" y="4902"/>
                  </a:cubicBezTo>
                  <a:cubicBezTo>
                    <a:pt x="796" y="4917"/>
                    <a:pt x="796" y="4933"/>
                    <a:pt x="805" y="4933"/>
                  </a:cubicBezTo>
                  <a:cubicBezTo>
                    <a:pt x="833" y="4948"/>
                    <a:pt x="851" y="4964"/>
                    <a:pt x="869" y="4902"/>
                  </a:cubicBezTo>
                  <a:cubicBezTo>
                    <a:pt x="869" y="4902"/>
                    <a:pt x="879" y="4902"/>
                    <a:pt x="879" y="4902"/>
                  </a:cubicBezTo>
                  <a:cubicBezTo>
                    <a:pt x="897" y="4933"/>
                    <a:pt x="924" y="4964"/>
                    <a:pt x="934" y="5010"/>
                  </a:cubicBezTo>
                  <a:cubicBezTo>
                    <a:pt x="934" y="5026"/>
                    <a:pt x="943" y="5026"/>
                    <a:pt x="952" y="5010"/>
                  </a:cubicBezTo>
                  <a:cubicBezTo>
                    <a:pt x="952" y="5010"/>
                    <a:pt x="952" y="5010"/>
                    <a:pt x="952" y="5010"/>
                  </a:cubicBezTo>
                  <a:cubicBezTo>
                    <a:pt x="970" y="4979"/>
                    <a:pt x="970" y="4979"/>
                    <a:pt x="988" y="4995"/>
                  </a:cubicBezTo>
                  <a:cubicBezTo>
                    <a:pt x="998" y="4995"/>
                    <a:pt x="1007" y="5010"/>
                    <a:pt x="1016" y="4995"/>
                  </a:cubicBezTo>
                  <a:cubicBezTo>
                    <a:pt x="1025" y="4995"/>
                    <a:pt x="1025" y="4995"/>
                    <a:pt x="1034" y="4995"/>
                  </a:cubicBezTo>
                  <a:cubicBezTo>
                    <a:pt x="1043" y="4995"/>
                    <a:pt x="1043" y="4995"/>
                    <a:pt x="1043" y="4995"/>
                  </a:cubicBezTo>
                  <a:cubicBezTo>
                    <a:pt x="1053" y="5010"/>
                    <a:pt x="1053" y="5010"/>
                    <a:pt x="1043" y="5026"/>
                  </a:cubicBezTo>
                  <a:cubicBezTo>
                    <a:pt x="1025" y="5041"/>
                    <a:pt x="1007" y="5088"/>
                    <a:pt x="998" y="5119"/>
                  </a:cubicBezTo>
                  <a:cubicBezTo>
                    <a:pt x="970" y="5212"/>
                    <a:pt x="934" y="5306"/>
                    <a:pt x="869" y="5352"/>
                  </a:cubicBezTo>
                  <a:cubicBezTo>
                    <a:pt x="851" y="5368"/>
                    <a:pt x="842" y="5383"/>
                    <a:pt x="815" y="5399"/>
                  </a:cubicBezTo>
                  <a:cubicBezTo>
                    <a:pt x="787" y="5430"/>
                    <a:pt x="760" y="5461"/>
                    <a:pt x="723" y="5492"/>
                  </a:cubicBezTo>
                  <a:cubicBezTo>
                    <a:pt x="705" y="5508"/>
                    <a:pt x="686" y="5523"/>
                    <a:pt x="677" y="5554"/>
                  </a:cubicBezTo>
                  <a:cubicBezTo>
                    <a:pt x="668" y="5570"/>
                    <a:pt x="659" y="5570"/>
                    <a:pt x="650" y="5570"/>
                  </a:cubicBezTo>
                  <a:cubicBezTo>
                    <a:pt x="622" y="5554"/>
                    <a:pt x="604" y="5570"/>
                    <a:pt x="586" y="5585"/>
                  </a:cubicBezTo>
                  <a:cubicBezTo>
                    <a:pt x="567" y="5601"/>
                    <a:pt x="549" y="5632"/>
                    <a:pt x="531" y="5647"/>
                  </a:cubicBezTo>
                  <a:cubicBezTo>
                    <a:pt x="503" y="5694"/>
                    <a:pt x="476" y="5710"/>
                    <a:pt x="439" y="5725"/>
                  </a:cubicBezTo>
                  <a:cubicBezTo>
                    <a:pt x="421" y="5725"/>
                    <a:pt x="412" y="5725"/>
                    <a:pt x="394" y="5725"/>
                  </a:cubicBezTo>
                  <a:cubicBezTo>
                    <a:pt x="366" y="5725"/>
                    <a:pt x="357" y="5756"/>
                    <a:pt x="339" y="5787"/>
                  </a:cubicBezTo>
                  <a:cubicBezTo>
                    <a:pt x="339" y="5803"/>
                    <a:pt x="339" y="5818"/>
                    <a:pt x="339" y="5818"/>
                  </a:cubicBezTo>
                  <a:cubicBezTo>
                    <a:pt x="348" y="5818"/>
                    <a:pt x="348" y="5834"/>
                    <a:pt x="357" y="5834"/>
                  </a:cubicBezTo>
                  <a:cubicBezTo>
                    <a:pt x="366" y="5834"/>
                    <a:pt x="366" y="5834"/>
                    <a:pt x="375" y="5818"/>
                  </a:cubicBezTo>
                  <a:cubicBezTo>
                    <a:pt x="394" y="5818"/>
                    <a:pt x="412" y="5818"/>
                    <a:pt x="421" y="5818"/>
                  </a:cubicBezTo>
                  <a:cubicBezTo>
                    <a:pt x="439" y="5818"/>
                    <a:pt x="448" y="5803"/>
                    <a:pt x="458" y="5803"/>
                  </a:cubicBezTo>
                  <a:cubicBezTo>
                    <a:pt x="476" y="5756"/>
                    <a:pt x="494" y="5756"/>
                    <a:pt x="522" y="5756"/>
                  </a:cubicBezTo>
                  <a:cubicBezTo>
                    <a:pt x="549" y="5756"/>
                    <a:pt x="577" y="5725"/>
                    <a:pt x="595" y="5663"/>
                  </a:cubicBezTo>
                  <a:cubicBezTo>
                    <a:pt x="595" y="5663"/>
                    <a:pt x="595" y="5663"/>
                    <a:pt x="595" y="5663"/>
                  </a:cubicBezTo>
                  <a:cubicBezTo>
                    <a:pt x="595" y="5663"/>
                    <a:pt x="595" y="5663"/>
                    <a:pt x="595" y="5663"/>
                  </a:cubicBezTo>
                  <a:cubicBezTo>
                    <a:pt x="595" y="5663"/>
                    <a:pt x="595" y="5663"/>
                    <a:pt x="595" y="5663"/>
                  </a:cubicBezTo>
                  <a:cubicBezTo>
                    <a:pt x="595" y="5663"/>
                    <a:pt x="595" y="5663"/>
                    <a:pt x="595" y="5663"/>
                  </a:cubicBezTo>
                  <a:cubicBezTo>
                    <a:pt x="604" y="5694"/>
                    <a:pt x="604" y="5710"/>
                    <a:pt x="613" y="5725"/>
                  </a:cubicBezTo>
                  <a:cubicBezTo>
                    <a:pt x="622" y="5741"/>
                    <a:pt x="622" y="5741"/>
                    <a:pt x="622" y="5710"/>
                  </a:cubicBezTo>
                  <a:cubicBezTo>
                    <a:pt x="632" y="5710"/>
                    <a:pt x="632" y="5694"/>
                    <a:pt x="632" y="5694"/>
                  </a:cubicBezTo>
                  <a:cubicBezTo>
                    <a:pt x="659" y="5678"/>
                    <a:pt x="677" y="5663"/>
                    <a:pt x="705" y="5663"/>
                  </a:cubicBezTo>
                  <a:cubicBezTo>
                    <a:pt x="714" y="5663"/>
                    <a:pt x="723" y="5678"/>
                    <a:pt x="732" y="5663"/>
                  </a:cubicBezTo>
                  <a:cubicBezTo>
                    <a:pt x="741" y="5647"/>
                    <a:pt x="760" y="5632"/>
                    <a:pt x="778" y="5632"/>
                  </a:cubicBezTo>
                  <a:cubicBezTo>
                    <a:pt x="796" y="5601"/>
                    <a:pt x="824" y="5601"/>
                    <a:pt x="833" y="5554"/>
                  </a:cubicBezTo>
                  <a:cubicBezTo>
                    <a:pt x="851" y="5539"/>
                    <a:pt x="869" y="5508"/>
                    <a:pt x="888" y="5492"/>
                  </a:cubicBezTo>
                  <a:cubicBezTo>
                    <a:pt x="897" y="5492"/>
                    <a:pt x="906" y="5492"/>
                    <a:pt x="915" y="5508"/>
                  </a:cubicBezTo>
                  <a:cubicBezTo>
                    <a:pt x="915" y="5492"/>
                    <a:pt x="924" y="5476"/>
                    <a:pt x="924" y="5476"/>
                  </a:cubicBezTo>
                  <a:cubicBezTo>
                    <a:pt x="943" y="5461"/>
                    <a:pt x="961" y="5445"/>
                    <a:pt x="979" y="5430"/>
                  </a:cubicBezTo>
                  <a:cubicBezTo>
                    <a:pt x="998" y="5414"/>
                    <a:pt x="1007" y="5399"/>
                    <a:pt x="1016" y="5368"/>
                  </a:cubicBezTo>
                  <a:cubicBezTo>
                    <a:pt x="1016" y="5352"/>
                    <a:pt x="1025" y="5352"/>
                    <a:pt x="1034" y="5337"/>
                  </a:cubicBezTo>
                  <a:cubicBezTo>
                    <a:pt x="1071" y="5306"/>
                    <a:pt x="1107" y="5259"/>
                    <a:pt x="1144" y="5243"/>
                  </a:cubicBezTo>
                  <a:cubicBezTo>
                    <a:pt x="1181" y="5228"/>
                    <a:pt x="1199" y="5212"/>
                    <a:pt x="1217" y="5166"/>
                  </a:cubicBezTo>
                  <a:cubicBezTo>
                    <a:pt x="1226" y="5150"/>
                    <a:pt x="1236" y="5135"/>
                    <a:pt x="1245" y="5135"/>
                  </a:cubicBezTo>
                  <a:cubicBezTo>
                    <a:pt x="1254" y="5119"/>
                    <a:pt x="1263" y="5104"/>
                    <a:pt x="1272" y="5104"/>
                  </a:cubicBezTo>
                  <a:cubicBezTo>
                    <a:pt x="1291" y="5088"/>
                    <a:pt x="1300" y="5057"/>
                    <a:pt x="1291" y="5026"/>
                  </a:cubicBezTo>
                  <a:cubicBezTo>
                    <a:pt x="1281" y="5026"/>
                    <a:pt x="1281" y="5010"/>
                    <a:pt x="1281" y="4995"/>
                  </a:cubicBezTo>
                  <a:cubicBezTo>
                    <a:pt x="1272" y="4979"/>
                    <a:pt x="1272" y="4964"/>
                    <a:pt x="1281" y="4948"/>
                  </a:cubicBezTo>
                  <a:cubicBezTo>
                    <a:pt x="1300" y="4917"/>
                    <a:pt x="1318" y="4902"/>
                    <a:pt x="1336" y="4917"/>
                  </a:cubicBezTo>
                  <a:cubicBezTo>
                    <a:pt x="1355" y="4917"/>
                    <a:pt x="1364" y="4917"/>
                    <a:pt x="1373" y="4902"/>
                  </a:cubicBezTo>
                  <a:cubicBezTo>
                    <a:pt x="1391" y="4870"/>
                    <a:pt x="1409" y="4855"/>
                    <a:pt x="1419" y="4824"/>
                  </a:cubicBezTo>
                  <a:cubicBezTo>
                    <a:pt x="1419" y="4793"/>
                    <a:pt x="1428" y="4777"/>
                    <a:pt x="1446" y="4777"/>
                  </a:cubicBezTo>
                  <a:cubicBezTo>
                    <a:pt x="1455" y="4777"/>
                    <a:pt x="1464" y="4777"/>
                    <a:pt x="1474" y="4762"/>
                  </a:cubicBezTo>
                  <a:cubicBezTo>
                    <a:pt x="1501" y="4668"/>
                    <a:pt x="1547" y="4653"/>
                    <a:pt x="1593" y="4606"/>
                  </a:cubicBezTo>
                  <a:cubicBezTo>
                    <a:pt x="1611" y="4591"/>
                    <a:pt x="1629" y="4622"/>
                    <a:pt x="1629" y="4653"/>
                  </a:cubicBezTo>
                  <a:cubicBezTo>
                    <a:pt x="1629" y="4668"/>
                    <a:pt x="1629" y="4684"/>
                    <a:pt x="1629" y="4684"/>
                  </a:cubicBezTo>
                  <a:cubicBezTo>
                    <a:pt x="1629" y="4699"/>
                    <a:pt x="1620" y="4699"/>
                    <a:pt x="1611" y="4699"/>
                  </a:cubicBezTo>
                  <a:cubicBezTo>
                    <a:pt x="1583" y="4668"/>
                    <a:pt x="1556" y="4684"/>
                    <a:pt x="1528" y="4715"/>
                  </a:cubicBezTo>
                  <a:cubicBezTo>
                    <a:pt x="1519" y="4715"/>
                    <a:pt x="1510" y="4731"/>
                    <a:pt x="1510" y="4746"/>
                  </a:cubicBezTo>
                  <a:cubicBezTo>
                    <a:pt x="1492" y="4808"/>
                    <a:pt x="1464" y="4855"/>
                    <a:pt x="1437" y="4902"/>
                  </a:cubicBezTo>
                  <a:cubicBezTo>
                    <a:pt x="1428" y="4917"/>
                    <a:pt x="1428" y="4948"/>
                    <a:pt x="1437" y="4964"/>
                  </a:cubicBezTo>
                  <a:cubicBezTo>
                    <a:pt x="1446" y="4964"/>
                    <a:pt x="1446" y="4979"/>
                    <a:pt x="1437" y="4979"/>
                  </a:cubicBezTo>
                  <a:cubicBezTo>
                    <a:pt x="1428" y="4995"/>
                    <a:pt x="1409" y="5010"/>
                    <a:pt x="1391" y="5026"/>
                  </a:cubicBezTo>
                  <a:cubicBezTo>
                    <a:pt x="1391" y="5026"/>
                    <a:pt x="1382" y="5041"/>
                    <a:pt x="1391" y="5057"/>
                  </a:cubicBezTo>
                  <a:cubicBezTo>
                    <a:pt x="1391" y="5072"/>
                    <a:pt x="1400" y="5072"/>
                    <a:pt x="1409" y="5072"/>
                  </a:cubicBezTo>
                  <a:cubicBezTo>
                    <a:pt x="1419" y="5072"/>
                    <a:pt x="1437" y="5072"/>
                    <a:pt x="1446" y="5057"/>
                  </a:cubicBezTo>
                  <a:cubicBezTo>
                    <a:pt x="1474" y="5041"/>
                    <a:pt x="1492" y="5026"/>
                    <a:pt x="1519" y="5010"/>
                  </a:cubicBezTo>
                  <a:cubicBezTo>
                    <a:pt x="1528" y="5010"/>
                    <a:pt x="1538" y="4995"/>
                    <a:pt x="1547" y="4995"/>
                  </a:cubicBezTo>
                  <a:cubicBezTo>
                    <a:pt x="1574" y="4979"/>
                    <a:pt x="1593" y="4948"/>
                    <a:pt x="1629" y="4964"/>
                  </a:cubicBezTo>
                  <a:cubicBezTo>
                    <a:pt x="1629" y="4964"/>
                    <a:pt x="1638" y="4948"/>
                    <a:pt x="1647" y="4948"/>
                  </a:cubicBezTo>
                  <a:cubicBezTo>
                    <a:pt x="1657" y="4933"/>
                    <a:pt x="1666" y="4917"/>
                    <a:pt x="1675" y="4902"/>
                  </a:cubicBezTo>
                  <a:cubicBezTo>
                    <a:pt x="1684" y="4886"/>
                    <a:pt x="1693" y="4886"/>
                    <a:pt x="1702" y="4902"/>
                  </a:cubicBezTo>
                  <a:cubicBezTo>
                    <a:pt x="1702" y="4902"/>
                    <a:pt x="1712" y="4902"/>
                    <a:pt x="1721" y="4902"/>
                  </a:cubicBezTo>
                  <a:cubicBezTo>
                    <a:pt x="1721" y="4886"/>
                    <a:pt x="1730" y="4870"/>
                    <a:pt x="1712" y="4855"/>
                  </a:cubicBezTo>
                  <a:cubicBezTo>
                    <a:pt x="1702" y="4839"/>
                    <a:pt x="1702" y="4824"/>
                    <a:pt x="1693" y="4808"/>
                  </a:cubicBezTo>
                  <a:cubicBezTo>
                    <a:pt x="1684" y="4777"/>
                    <a:pt x="1693" y="4746"/>
                    <a:pt x="1702" y="4731"/>
                  </a:cubicBezTo>
                  <a:cubicBezTo>
                    <a:pt x="1712" y="4731"/>
                    <a:pt x="1721" y="4715"/>
                    <a:pt x="1730" y="4731"/>
                  </a:cubicBezTo>
                  <a:cubicBezTo>
                    <a:pt x="1730" y="4762"/>
                    <a:pt x="1739" y="4777"/>
                    <a:pt x="1757" y="4777"/>
                  </a:cubicBezTo>
                  <a:cubicBezTo>
                    <a:pt x="1776" y="4777"/>
                    <a:pt x="1785" y="4777"/>
                    <a:pt x="1794" y="4777"/>
                  </a:cubicBezTo>
                  <a:cubicBezTo>
                    <a:pt x="1794" y="4777"/>
                    <a:pt x="1794" y="4777"/>
                    <a:pt x="1794" y="4762"/>
                  </a:cubicBezTo>
                  <a:cubicBezTo>
                    <a:pt x="1803" y="4762"/>
                    <a:pt x="1803" y="4762"/>
                    <a:pt x="1803" y="4762"/>
                  </a:cubicBezTo>
                  <a:cubicBezTo>
                    <a:pt x="1794" y="4777"/>
                    <a:pt x="1794" y="4777"/>
                    <a:pt x="1794" y="4777"/>
                  </a:cubicBezTo>
                  <a:cubicBezTo>
                    <a:pt x="1794" y="4777"/>
                    <a:pt x="1794" y="4777"/>
                    <a:pt x="1794" y="4777"/>
                  </a:cubicBezTo>
                  <a:cubicBezTo>
                    <a:pt x="1794" y="4777"/>
                    <a:pt x="1794" y="4793"/>
                    <a:pt x="1794" y="4808"/>
                  </a:cubicBezTo>
                  <a:cubicBezTo>
                    <a:pt x="1803" y="4855"/>
                    <a:pt x="1812" y="4902"/>
                    <a:pt x="1849" y="4917"/>
                  </a:cubicBezTo>
                  <a:cubicBezTo>
                    <a:pt x="1867" y="4933"/>
                    <a:pt x="1876" y="4964"/>
                    <a:pt x="1885" y="4979"/>
                  </a:cubicBezTo>
                  <a:cubicBezTo>
                    <a:pt x="1895" y="4995"/>
                    <a:pt x="1895" y="5010"/>
                    <a:pt x="1895" y="5026"/>
                  </a:cubicBezTo>
                  <a:cubicBezTo>
                    <a:pt x="1904" y="5041"/>
                    <a:pt x="1913" y="5057"/>
                    <a:pt x="1922" y="5057"/>
                  </a:cubicBezTo>
                  <a:cubicBezTo>
                    <a:pt x="1931" y="5057"/>
                    <a:pt x="1940" y="5057"/>
                    <a:pt x="1949" y="5057"/>
                  </a:cubicBezTo>
                  <a:cubicBezTo>
                    <a:pt x="1977" y="5057"/>
                    <a:pt x="1995" y="5072"/>
                    <a:pt x="2014" y="5104"/>
                  </a:cubicBezTo>
                  <a:cubicBezTo>
                    <a:pt x="2023" y="5119"/>
                    <a:pt x="2032" y="5119"/>
                    <a:pt x="2041" y="5119"/>
                  </a:cubicBezTo>
                  <a:cubicBezTo>
                    <a:pt x="2041" y="5119"/>
                    <a:pt x="2041" y="5119"/>
                    <a:pt x="2041" y="5119"/>
                  </a:cubicBezTo>
                  <a:cubicBezTo>
                    <a:pt x="2041" y="5119"/>
                    <a:pt x="2041" y="5119"/>
                    <a:pt x="2041" y="5119"/>
                  </a:cubicBezTo>
                  <a:cubicBezTo>
                    <a:pt x="2041" y="5119"/>
                    <a:pt x="2041" y="5119"/>
                    <a:pt x="2041" y="5119"/>
                  </a:cubicBezTo>
                  <a:cubicBezTo>
                    <a:pt x="2041" y="5119"/>
                    <a:pt x="2041" y="5119"/>
                    <a:pt x="2041" y="5119"/>
                  </a:cubicBezTo>
                  <a:cubicBezTo>
                    <a:pt x="2041" y="5135"/>
                    <a:pt x="2050" y="5150"/>
                    <a:pt x="2050" y="5150"/>
                  </a:cubicBezTo>
                  <a:cubicBezTo>
                    <a:pt x="2068" y="5181"/>
                    <a:pt x="2087" y="5212"/>
                    <a:pt x="2114" y="5197"/>
                  </a:cubicBezTo>
                  <a:cubicBezTo>
                    <a:pt x="2114" y="5197"/>
                    <a:pt x="2123" y="5197"/>
                    <a:pt x="2123" y="5197"/>
                  </a:cubicBezTo>
                  <a:cubicBezTo>
                    <a:pt x="2133" y="5197"/>
                    <a:pt x="2133" y="5212"/>
                    <a:pt x="2123" y="5212"/>
                  </a:cubicBezTo>
                  <a:cubicBezTo>
                    <a:pt x="2114" y="5243"/>
                    <a:pt x="2114" y="5274"/>
                    <a:pt x="2133" y="5306"/>
                  </a:cubicBezTo>
                  <a:cubicBezTo>
                    <a:pt x="2133" y="5306"/>
                    <a:pt x="2142" y="5337"/>
                    <a:pt x="2151" y="5337"/>
                  </a:cubicBezTo>
                  <a:cubicBezTo>
                    <a:pt x="2160" y="5352"/>
                    <a:pt x="2169" y="5352"/>
                    <a:pt x="2169" y="5383"/>
                  </a:cubicBezTo>
                  <a:cubicBezTo>
                    <a:pt x="2169" y="5399"/>
                    <a:pt x="2169" y="5430"/>
                    <a:pt x="2178" y="5445"/>
                  </a:cubicBezTo>
                  <a:cubicBezTo>
                    <a:pt x="2178" y="5476"/>
                    <a:pt x="2187" y="5523"/>
                    <a:pt x="2206" y="5554"/>
                  </a:cubicBezTo>
                  <a:cubicBezTo>
                    <a:pt x="2215" y="5570"/>
                    <a:pt x="2224" y="5570"/>
                    <a:pt x="2242" y="5570"/>
                  </a:cubicBezTo>
                  <a:cubicBezTo>
                    <a:pt x="2252" y="5570"/>
                    <a:pt x="2261" y="5554"/>
                    <a:pt x="2261" y="5539"/>
                  </a:cubicBezTo>
                  <a:cubicBezTo>
                    <a:pt x="2261" y="5523"/>
                    <a:pt x="2252" y="5508"/>
                    <a:pt x="2252" y="5492"/>
                  </a:cubicBezTo>
                  <a:cubicBezTo>
                    <a:pt x="2252" y="5492"/>
                    <a:pt x="2252" y="5492"/>
                    <a:pt x="2252" y="5476"/>
                  </a:cubicBezTo>
                  <a:cubicBezTo>
                    <a:pt x="2261" y="5476"/>
                    <a:pt x="2261" y="5476"/>
                    <a:pt x="2261" y="5492"/>
                  </a:cubicBezTo>
                  <a:cubicBezTo>
                    <a:pt x="2270" y="5508"/>
                    <a:pt x="2270" y="5523"/>
                    <a:pt x="2270" y="5539"/>
                  </a:cubicBezTo>
                  <a:cubicBezTo>
                    <a:pt x="2279" y="5570"/>
                    <a:pt x="2288" y="5585"/>
                    <a:pt x="2297" y="5601"/>
                  </a:cubicBezTo>
                  <a:cubicBezTo>
                    <a:pt x="2297" y="5616"/>
                    <a:pt x="2297" y="5616"/>
                    <a:pt x="2297" y="5616"/>
                  </a:cubicBezTo>
                  <a:cubicBezTo>
                    <a:pt x="2297" y="5632"/>
                    <a:pt x="2288" y="5632"/>
                    <a:pt x="2288" y="5616"/>
                  </a:cubicBezTo>
                  <a:cubicBezTo>
                    <a:pt x="2279" y="5616"/>
                    <a:pt x="2279" y="5616"/>
                    <a:pt x="2270" y="5616"/>
                  </a:cubicBezTo>
                  <a:cubicBezTo>
                    <a:pt x="2252" y="5601"/>
                    <a:pt x="2233" y="5616"/>
                    <a:pt x="2233" y="5647"/>
                  </a:cubicBezTo>
                  <a:cubicBezTo>
                    <a:pt x="2224" y="5663"/>
                    <a:pt x="2215" y="5694"/>
                    <a:pt x="2224" y="5725"/>
                  </a:cubicBezTo>
                  <a:cubicBezTo>
                    <a:pt x="2224" y="5741"/>
                    <a:pt x="2224" y="5772"/>
                    <a:pt x="2233" y="5803"/>
                  </a:cubicBezTo>
                  <a:cubicBezTo>
                    <a:pt x="2224" y="5803"/>
                    <a:pt x="2224" y="5803"/>
                    <a:pt x="2224" y="5803"/>
                  </a:cubicBezTo>
                  <a:cubicBezTo>
                    <a:pt x="2224" y="5803"/>
                    <a:pt x="2224" y="5803"/>
                    <a:pt x="2224" y="5803"/>
                  </a:cubicBezTo>
                  <a:cubicBezTo>
                    <a:pt x="2233" y="5803"/>
                    <a:pt x="2233" y="5803"/>
                    <a:pt x="2233" y="5803"/>
                  </a:cubicBezTo>
                  <a:cubicBezTo>
                    <a:pt x="2242" y="5818"/>
                    <a:pt x="2242" y="5849"/>
                    <a:pt x="2242" y="5865"/>
                  </a:cubicBezTo>
                  <a:cubicBezTo>
                    <a:pt x="2233" y="5912"/>
                    <a:pt x="2224" y="5958"/>
                    <a:pt x="2233" y="6005"/>
                  </a:cubicBezTo>
                  <a:cubicBezTo>
                    <a:pt x="2233" y="6005"/>
                    <a:pt x="2233" y="6020"/>
                    <a:pt x="2233" y="6020"/>
                  </a:cubicBezTo>
                  <a:cubicBezTo>
                    <a:pt x="2242" y="6020"/>
                    <a:pt x="2252" y="6020"/>
                    <a:pt x="2252" y="6005"/>
                  </a:cubicBezTo>
                  <a:cubicBezTo>
                    <a:pt x="2261" y="5974"/>
                    <a:pt x="2270" y="5943"/>
                    <a:pt x="2279" y="5927"/>
                  </a:cubicBezTo>
                  <a:cubicBezTo>
                    <a:pt x="2279" y="5912"/>
                    <a:pt x="2279" y="5912"/>
                    <a:pt x="2279" y="5912"/>
                  </a:cubicBezTo>
                  <a:cubicBezTo>
                    <a:pt x="2279" y="5912"/>
                    <a:pt x="2279" y="5912"/>
                    <a:pt x="2279" y="5912"/>
                  </a:cubicBezTo>
                  <a:cubicBezTo>
                    <a:pt x="2288" y="5896"/>
                    <a:pt x="2297" y="5880"/>
                    <a:pt x="2306" y="5880"/>
                  </a:cubicBezTo>
                  <a:cubicBezTo>
                    <a:pt x="2306" y="5880"/>
                    <a:pt x="2316" y="5880"/>
                    <a:pt x="2316" y="5880"/>
                  </a:cubicBezTo>
                  <a:cubicBezTo>
                    <a:pt x="2316" y="5880"/>
                    <a:pt x="2316" y="5880"/>
                    <a:pt x="2316" y="5880"/>
                  </a:cubicBezTo>
                  <a:cubicBezTo>
                    <a:pt x="2316" y="5880"/>
                    <a:pt x="2316" y="5880"/>
                    <a:pt x="2316" y="5880"/>
                  </a:cubicBezTo>
                  <a:cubicBezTo>
                    <a:pt x="2334" y="5818"/>
                    <a:pt x="2361" y="5772"/>
                    <a:pt x="2371" y="5710"/>
                  </a:cubicBezTo>
                  <a:cubicBezTo>
                    <a:pt x="2371" y="5710"/>
                    <a:pt x="2380" y="5710"/>
                    <a:pt x="2380" y="5710"/>
                  </a:cubicBezTo>
                  <a:cubicBezTo>
                    <a:pt x="2389" y="5710"/>
                    <a:pt x="2389" y="5725"/>
                    <a:pt x="2389" y="5725"/>
                  </a:cubicBezTo>
                  <a:cubicBezTo>
                    <a:pt x="2389" y="5741"/>
                    <a:pt x="2389" y="5756"/>
                    <a:pt x="2389" y="5756"/>
                  </a:cubicBezTo>
                  <a:cubicBezTo>
                    <a:pt x="2380" y="5787"/>
                    <a:pt x="2371" y="5818"/>
                    <a:pt x="2371" y="5849"/>
                  </a:cubicBezTo>
                  <a:cubicBezTo>
                    <a:pt x="2361" y="5865"/>
                    <a:pt x="2371" y="5880"/>
                    <a:pt x="2371" y="5912"/>
                  </a:cubicBezTo>
                  <a:cubicBezTo>
                    <a:pt x="2380" y="5912"/>
                    <a:pt x="2380" y="5912"/>
                    <a:pt x="2380" y="5912"/>
                  </a:cubicBezTo>
                  <a:cubicBezTo>
                    <a:pt x="2380" y="5912"/>
                    <a:pt x="2380" y="5912"/>
                    <a:pt x="2380" y="5912"/>
                  </a:cubicBezTo>
                  <a:cubicBezTo>
                    <a:pt x="2380" y="5927"/>
                    <a:pt x="2389" y="5943"/>
                    <a:pt x="2389" y="5958"/>
                  </a:cubicBezTo>
                  <a:cubicBezTo>
                    <a:pt x="2389" y="5958"/>
                    <a:pt x="2389" y="5958"/>
                    <a:pt x="2389" y="5958"/>
                  </a:cubicBezTo>
                  <a:cubicBezTo>
                    <a:pt x="2389" y="5974"/>
                    <a:pt x="2389" y="5974"/>
                    <a:pt x="2389" y="5974"/>
                  </a:cubicBezTo>
                  <a:cubicBezTo>
                    <a:pt x="2389" y="5958"/>
                    <a:pt x="2389" y="5958"/>
                    <a:pt x="2389" y="5958"/>
                  </a:cubicBezTo>
                  <a:cubicBezTo>
                    <a:pt x="2389" y="5958"/>
                    <a:pt x="2389" y="5958"/>
                    <a:pt x="2389" y="5958"/>
                  </a:cubicBezTo>
                  <a:cubicBezTo>
                    <a:pt x="2380" y="5943"/>
                    <a:pt x="2380" y="5927"/>
                    <a:pt x="2380" y="5912"/>
                  </a:cubicBezTo>
                  <a:cubicBezTo>
                    <a:pt x="2380" y="5912"/>
                    <a:pt x="2380" y="5912"/>
                    <a:pt x="2380" y="5912"/>
                  </a:cubicBezTo>
                  <a:cubicBezTo>
                    <a:pt x="2380" y="5912"/>
                    <a:pt x="2380" y="5912"/>
                    <a:pt x="2371" y="5912"/>
                  </a:cubicBezTo>
                  <a:cubicBezTo>
                    <a:pt x="2361" y="5896"/>
                    <a:pt x="2352" y="5896"/>
                    <a:pt x="2352" y="5896"/>
                  </a:cubicBezTo>
                  <a:cubicBezTo>
                    <a:pt x="2334" y="5880"/>
                    <a:pt x="2325" y="5880"/>
                    <a:pt x="2316" y="5880"/>
                  </a:cubicBezTo>
                  <a:cubicBezTo>
                    <a:pt x="2316" y="5880"/>
                    <a:pt x="2316" y="5880"/>
                    <a:pt x="2316" y="5880"/>
                  </a:cubicBezTo>
                  <a:cubicBezTo>
                    <a:pt x="2316" y="5880"/>
                    <a:pt x="2316" y="5880"/>
                    <a:pt x="2306" y="5880"/>
                  </a:cubicBezTo>
                  <a:cubicBezTo>
                    <a:pt x="2306" y="5912"/>
                    <a:pt x="2288" y="5912"/>
                    <a:pt x="2279" y="5912"/>
                  </a:cubicBezTo>
                  <a:cubicBezTo>
                    <a:pt x="2279" y="5912"/>
                    <a:pt x="2279" y="5912"/>
                    <a:pt x="2279" y="5912"/>
                  </a:cubicBezTo>
                  <a:cubicBezTo>
                    <a:pt x="2279" y="5912"/>
                    <a:pt x="2279" y="5912"/>
                    <a:pt x="2279" y="5927"/>
                  </a:cubicBezTo>
                  <a:cubicBezTo>
                    <a:pt x="2270" y="5958"/>
                    <a:pt x="2279" y="6005"/>
                    <a:pt x="2270" y="6036"/>
                  </a:cubicBezTo>
                  <a:cubicBezTo>
                    <a:pt x="2261" y="6051"/>
                    <a:pt x="2270" y="6067"/>
                    <a:pt x="2279" y="6083"/>
                  </a:cubicBezTo>
                  <a:cubicBezTo>
                    <a:pt x="2288" y="6083"/>
                    <a:pt x="2288" y="6083"/>
                    <a:pt x="2297" y="6083"/>
                  </a:cubicBezTo>
                  <a:cubicBezTo>
                    <a:pt x="2297" y="6083"/>
                    <a:pt x="2297" y="6083"/>
                    <a:pt x="2297" y="6083"/>
                  </a:cubicBezTo>
                  <a:cubicBezTo>
                    <a:pt x="2297" y="6067"/>
                    <a:pt x="2297" y="6067"/>
                    <a:pt x="2297" y="6067"/>
                  </a:cubicBezTo>
                  <a:cubicBezTo>
                    <a:pt x="2297" y="6067"/>
                    <a:pt x="2297" y="6051"/>
                    <a:pt x="2306" y="6051"/>
                  </a:cubicBezTo>
                  <a:cubicBezTo>
                    <a:pt x="2306" y="6051"/>
                    <a:pt x="2306" y="6051"/>
                    <a:pt x="2306" y="6051"/>
                  </a:cubicBezTo>
                  <a:cubicBezTo>
                    <a:pt x="2306" y="6067"/>
                    <a:pt x="2297" y="6067"/>
                    <a:pt x="2297" y="6067"/>
                  </a:cubicBezTo>
                  <a:cubicBezTo>
                    <a:pt x="2297" y="6067"/>
                    <a:pt x="2297" y="6083"/>
                    <a:pt x="2297" y="6083"/>
                  </a:cubicBezTo>
                  <a:cubicBezTo>
                    <a:pt x="2297" y="6083"/>
                    <a:pt x="2297" y="6083"/>
                    <a:pt x="2297" y="6083"/>
                  </a:cubicBezTo>
                  <a:cubicBezTo>
                    <a:pt x="2288" y="6098"/>
                    <a:pt x="2288" y="6114"/>
                    <a:pt x="2288" y="6114"/>
                  </a:cubicBezTo>
                  <a:cubicBezTo>
                    <a:pt x="2297" y="6129"/>
                    <a:pt x="2306" y="6145"/>
                    <a:pt x="2297" y="6176"/>
                  </a:cubicBezTo>
                  <a:cubicBezTo>
                    <a:pt x="2297" y="6191"/>
                    <a:pt x="2297" y="6207"/>
                    <a:pt x="2288" y="6222"/>
                  </a:cubicBezTo>
                  <a:cubicBezTo>
                    <a:pt x="2288" y="6238"/>
                    <a:pt x="2288" y="6253"/>
                    <a:pt x="2288" y="6269"/>
                  </a:cubicBezTo>
                  <a:cubicBezTo>
                    <a:pt x="2306" y="6300"/>
                    <a:pt x="2306" y="6331"/>
                    <a:pt x="2316" y="6362"/>
                  </a:cubicBezTo>
                  <a:cubicBezTo>
                    <a:pt x="2316" y="6378"/>
                    <a:pt x="2325" y="6378"/>
                    <a:pt x="2325" y="6378"/>
                  </a:cubicBezTo>
                  <a:cubicBezTo>
                    <a:pt x="2325" y="6378"/>
                    <a:pt x="2334" y="6378"/>
                    <a:pt x="2334" y="6362"/>
                  </a:cubicBezTo>
                  <a:cubicBezTo>
                    <a:pt x="2343" y="6331"/>
                    <a:pt x="2361" y="6285"/>
                    <a:pt x="2361" y="6238"/>
                  </a:cubicBezTo>
                  <a:cubicBezTo>
                    <a:pt x="2361" y="6238"/>
                    <a:pt x="2361" y="6238"/>
                    <a:pt x="2361" y="6238"/>
                  </a:cubicBezTo>
                  <a:cubicBezTo>
                    <a:pt x="2361" y="6238"/>
                    <a:pt x="2361" y="6238"/>
                    <a:pt x="2361" y="6238"/>
                  </a:cubicBezTo>
                  <a:cubicBezTo>
                    <a:pt x="2352" y="6238"/>
                    <a:pt x="2352" y="6222"/>
                    <a:pt x="2352" y="6222"/>
                  </a:cubicBezTo>
                  <a:cubicBezTo>
                    <a:pt x="2352" y="6222"/>
                    <a:pt x="2361" y="6222"/>
                    <a:pt x="2361" y="6222"/>
                  </a:cubicBezTo>
                  <a:cubicBezTo>
                    <a:pt x="2361" y="6238"/>
                    <a:pt x="2361" y="6238"/>
                    <a:pt x="2361" y="6238"/>
                  </a:cubicBezTo>
                  <a:cubicBezTo>
                    <a:pt x="2361" y="6238"/>
                    <a:pt x="2361" y="6238"/>
                    <a:pt x="2361" y="6238"/>
                  </a:cubicBezTo>
                  <a:cubicBezTo>
                    <a:pt x="2361" y="6238"/>
                    <a:pt x="2361" y="6238"/>
                    <a:pt x="2361" y="6238"/>
                  </a:cubicBezTo>
                  <a:cubicBezTo>
                    <a:pt x="2361" y="6238"/>
                    <a:pt x="2371" y="6238"/>
                    <a:pt x="2371" y="6238"/>
                  </a:cubicBezTo>
                  <a:cubicBezTo>
                    <a:pt x="2371" y="6238"/>
                    <a:pt x="2371" y="6238"/>
                    <a:pt x="2371" y="6238"/>
                  </a:cubicBezTo>
                  <a:cubicBezTo>
                    <a:pt x="2371" y="6238"/>
                    <a:pt x="2380" y="6238"/>
                    <a:pt x="2380" y="6238"/>
                  </a:cubicBezTo>
                  <a:cubicBezTo>
                    <a:pt x="2380" y="6238"/>
                    <a:pt x="2380" y="6238"/>
                    <a:pt x="2380" y="6238"/>
                  </a:cubicBezTo>
                  <a:cubicBezTo>
                    <a:pt x="2380" y="6238"/>
                    <a:pt x="2380" y="6238"/>
                    <a:pt x="2371" y="6238"/>
                  </a:cubicBezTo>
                  <a:cubicBezTo>
                    <a:pt x="2380" y="6253"/>
                    <a:pt x="2389" y="6269"/>
                    <a:pt x="2389" y="6285"/>
                  </a:cubicBezTo>
                  <a:cubicBezTo>
                    <a:pt x="2389" y="6285"/>
                    <a:pt x="2389" y="6285"/>
                    <a:pt x="2398" y="6285"/>
                  </a:cubicBezTo>
                  <a:cubicBezTo>
                    <a:pt x="2398" y="6285"/>
                    <a:pt x="2398" y="6300"/>
                    <a:pt x="2398" y="6300"/>
                  </a:cubicBezTo>
                  <a:cubicBezTo>
                    <a:pt x="2398" y="6300"/>
                    <a:pt x="2398" y="6300"/>
                    <a:pt x="2398" y="6316"/>
                  </a:cubicBezTo>
                  <a:cubicBezTo>
                    <a:pt x="2398" y="6331"/>
                    <a:pt x="2398" y="6331"/>
                    <a:pt x="2398" y="6316"/>
                  </a:cubicBezTo>
                  <a:cubicBezTo>
                    <a:pt x="2398" y="6316"/>
                    <a:pt x="2398" y="6300"/>
                    <a:pt x="2398" y="6300"/>
                  </a:cubicBezTo>
                  <a:cubicBezTo>
                    <a:pt x="2398" y="6300"/>
                    <a:pt x="2398" y="6300"/>
                    <a:pt x="2398" y="6300"/>
                  </a:cubicBezTo>
                  <a:cubicBezTo>
                    <a:pt x="2398" y="6300"/>
                    <a:pt x="2389" y="6285"/>
                    <a:pt x="2389" y="6285"/>
                  </a:cubicBezTo>
                  <a:cubicBezTo>
                    <a:pt x="2389" y="6285"/>
                    <a:pt x="2389" y="6285"/>
                    <a:pt x="2389" y="6285"/>
                  </a:cubicBezTo>
                  <a:cubicBezTo>
                    <a:pt x="2380" y="6300"/>
                    <a:pt x="2380" y="6316"/>
                    <a:pt x="2380" y="6347"/>
                  </a:cubicBezTo>
                  <a:cubicBezTo>
                    <a:pt x="2380" y="6362"/>
                    <a:pt x="2389" y="6378"/>
                    <a:pt x="2398" y="6378"/>
                  </a:cubicBezTo>
                  <a:cubicBezTo>
                    <a:pt x="2407" y="6393"/>
                    <a:pt x="2416" y="6393"/>
                    <a:pt x="2416" y="6393"/>
                  </a:cubicBezTo>
                  <a:cubicBezTo>
                    <a:pt x="2435" y="6393"/>
                    <a:pt x="2435" y="6409"/>
                    <a:pt x="2425" y="6424"/>
                  </a:cubicBezTo>
                  <a:cubicBezTo>
                    <a:pt x="2416" y="6440"/>
                    <a:pt x="2398" y="6471"/>
                    <a:pt x="2398" y="6518"/>
                  </a:cubicBezTo>
                  <a:cubicBezTo>
                    <a:pt x="2398" y="6533"/>
                    <a:pt x="2389" y="6533"/>
                    <a:pt x="2380" y="6533"/>
                  </a:cubicBezTo>
                  <a:cubicBezTo>
                    <a:pt x="2371" y="6549"/>
                    <a:pt x="2371" y="6549"/>
                    <a:pt x="2380" y="6564"/>
                  </a:cubicBezTo>
                  <a:cubicBezTo>
                    <a:pt x="2398" y="6595"/>
                    <a:pt x="2398" y="6611"/>
                    <a:pt x="2371" y="6626"/>
                  </a:cubicBezTo>
                  <a:cubicBezTo>
                    <a:pt x="2371" y="6642"/>
                    <a:pt x="2361" y="6642"/>
                    <a:pt x="2361" y="6642"/>
                  </a:cubicBezTo>
                  <a:cubicBezTo>
                    <a:pt x="2371" y="6673"/>
                    <a:pt x="2380" y="6704"/>
                    <a:pt x="2398" y="6689"/>
                  </a:cubicBezTo>
                  <a:cubicBezTo>
                    <a:pt x="2416" y="6689"/>
                    <a:pt x="2435" y="6673"/>
                    <a:pt x="2453" y="6673"/>
                  </a:cubicBezTo>
                  <a:cubicBezTo>
                    <a:pt x="2453" y="6673"/>
                    <a:pt x="2462" y="6673"/>
                    <a:pt x="2462" y="6673"/>
                  </a:cubicBezTo>
                  <a:cubicBezTo>
                    <a:pt x="2462" y="6689"/>
                    <a:pt x="2462" y="6689"/>
                    <a:pt x="2453" y="6704"/>
                  </a:cubicBezTo>
                  <a:cubicBezTo>
                    <a:pt x="2453" y="6704"/>
                    <a:pt x="2444" y="6720"/>
                    <a:pt x="2435" y="6735"/>
                  </a:cubicBezTo>
                  <a:cubicBezTo>
                    <a:pt x="2416" y="6751"/>
                    <a:pt x="2416" y="6782"/>
                    <a:pt x="2416" y="6813"/>
                  </a:cubicBezTo>
                  <a:cubicBezTo>
                    <a:pt x="2416" y="6828"/>
                    <a:pt x="2416" y="6828"/>
                    <a:pt x="2425" y="6844"/>
                  </a:cubicBezTo>
                  <a:cubicBezTo>
                    <a:pt x="2425" y="6844"/>
                    <a:pt x="2425" y="6844"/>
                    <a:pt x="2425" y="6844"/>
                  </a:cubicBezTo>
                  <a:cubicBezTo>
                    <a:pt x="2425" y="6844"/>
                    <a:pt x="2425" y="6828"/>
                    <a:pt x="2425" y="6828"/>
                  </a:cubicBezTo>
                  <a:cubicBezTo>
                    <a:pt x="2425" y="6828"/>
                    <a:pt x="2425" y="6828"/>
                    <a:pt x="2425" y="6828"/>
                  </a:cubicBezTo>
                  <a:cubicBezTo>
                    <a:pt x="2425" y="6828"/>
                    <a:pt x="2425" y="6828"/>
                    <a:pt x="2425" y="6828"/>
                  </a:cubicBezTo>
                  <a:cubicBezTo>
                    <a:pt x="2435" y="6828"/>
                    <a:pt x="2425" y="6828"/>
                    <a:pt x="2425" y="6828"/>
                  </a:cubicBezTo>
                  <a:cubicBezTo>
                    <a:pt x="2425" y="6828"/>
                    <a:pt x="2425" y="6844"/>
                    <a:pt x="2425" y="6844"/>
                  </a:cubicBezTo>
                  <a:cubicBezTo>
                    <a:pt x="2435" y="6859"/>
                    <a:pt x="2453" y="6891"/>
                    <a:pt x="2462" y="6906"/>
                  </a:cubicBezTo>
                  <a:cubicBezTo>
                    <a:pt x="2471" y="6922"/>
                    <a:pt x="2471" y="6937"/>
                    <a:pt x="2471" y="6953"/>
                  </a:cubicBezTo>
                  <a:cubicBezTo>
                    <a:pt x="2462" y="6968"/>
                    <a:pt x="2462" y="6984"/>
                    <a:pt x="2453" y="6999"/>
                  </a:cubicBezTo>
                  <a:cubicBezTo>
                    <a:pt x="2453" y="6999"/>
                    <a:pt x="2453" y="6999"/>
                    <a:pt x="2453" y="6999"/>
                  </a:cubicBezTo>
                  <a:cubicBezTo>
                    <a:pt x="2453" y="6999"/>
                    <a:pt x="2453" y="6999"/>
                    <a:pt x="2453" y="6999"/>
                  </a:cubicBezTo>
                  <a:cubicBezTo>
                    <a:pt x="2453" y="6999"/>
                    <a:pt x="2453" y="6999"/>
                    <a:pt x="2453" y="6999"/>
                  </a:cubicBezTo>
                  <a:cubicBezTo>
                    <a:pt x="2453" y="7015"/>
                    <a:pt x="2453" y="7030"/>
                    <a:pt x="2453" y="7046"/>
                  </a:cubicBezTo>
                  <a:cubicBezTo>
                    <a:pt x="2462" y="7062"/>
                    <a:pt x="2462" y="7077"/>
                    <a:pt x="2453" y="7108"/>
                  </a:cubicBezTo>
                  <a:cubicBezTo>
                    <a:pt x="2453" y="7108"/>
                    <a:pt x="2444" y="7108"/>
                    <a:pt x="2444" y="7108"/>
                  </a:cubicBezTo>
                  <a:cubicBezTo>
                    <a:pt x="2471" y="7201"/>
                    <a:pt x="2471" y="7201"/>
                    <a:pt x="2471" y="7201"/>
                  </a:cubicBezTo>
                  <a:cubicBezTo>
                    <a:pt x="2480" y="7201"/>
                    <a:pt x="2499" y="7217"/>
                    <a:pt x="2508" y="7248"/>
                  </a:cubicBezTo>
                  <a:cubicBezTo>
                    <a:pt x="2517" y="7264"/>
                    <a:pt x="2526" y="7279"/>
                    <a:pt x="2544" y="7295"/>
                  </a:cubicBezTo>
                  <a:cubicBezTo>
                    <a:pt x="2554" y="7295"/>
                    <a:pt x="2572" y="7310"/>
                    <a:pt x="2581" y="7326"/>
                  </a:cubicBezTo>
                  <a:cubicBezTo>
                    <a:pt x="2590" y="7326"/>
                    <a:pt x="2590" y="7341"/>
                    <a:pt x="2590" y="7357"/>
                  </a:cubicBezTo>
                  <a:cubicBezTo>
                    <a:pt x="2581" y="7372"/>
                    <a:pt x="2581" y="7403"/>
                    <a:pt x="2590" y="7434"/>
                  </a:cubicBezTo>
                  <a:cubicBezTo>
                    <a:pt x="2590" y="7450"/>
                    <a:pt x="2590" y="7450"/>
                    <a:pt x="2599" y="7466"/>
                  </a:cubicBezTo>
                  <a:cubicBezTo>
                    <a:pt x="2599" y="7466"/>
                    <a:pt x="2599" y="7466"/>
                    <a:pt x="2599" y="7466"/>
                  </a:cubicBezTo>
                  <a:cubicBezTo>
                    <a:pt x="2599" y="7466"/>
                    <a:pt x="2599" y="7466"/>
                    <a:pt x="2599" y="7466"/>
                  </a:cubicBezTo>
                  <a:cubicBezTo>
                    <a:pt x="2599" y="7466"/>
                    <a:pt x="2599" y="7466"/>
                    <a:pt x="2599" y="7466"/>
                  </a:cubicBezTo>
                  <a:cubicBezTo>
                    <a:pt x="2599" y="7466"/>
                    <a:pt x="2599" y="7466"/>
                    <a:pt x="2599" y="7466"/>
                  </a:cubicBezTo>
                  <a:cubicBezTo>
                    <a:pt x="2599" y="7466"/>
                    <a:pt x="2599" y="7481"/>
                    <a:pt x="2599" y="7497"/>
                  </a:cubicBezTo>
                  <a:cubicBezTo>
                    <a:pt x="2608" y="7497"/>
                    <a:pt x="2618" y="7497"/>
                    <a:pt x="2618" y="7497"/>
                  </a:cubicBezTo>
                  <a:cubicBezTo>
                    <a:pt x="2636" y="7497"/>
                    <a:pt x="2645" y="7512"/>
                    <a:pt x="2645" y="7528"/>
                  </a:cubicBezTo>
                  <a:cubicBezTo>
                    <a:pt x="2654" y="7559"/>
                    <a:pt x="2654" y="7590"/>
                    <a:pt x="2663" y="7621"/>
                  </a:cubicBezTo>
                  <a:cubicBezTo>
                    <a:pt x="2673" y="7636"/>
                    <a:pt x="2663" y="7668"/>
                    <a:pt x="2663" y="7699"/>
                  </a:cubicBezTo>
                  <a:cubicBezTo>
                    <a:pt x="2654" y="7699"/>
                    <a:pt x="2654" y="7714"/>
                    <a:pt x="2654" y="7714"/>
                  </a:cubicBezTo>
                  <a:cubicBezTo>
                    <a:pt x="2645" y="7714"/>
                    <a:pt x="2636" y="7730"/>
                    <a:pt x="2627" y="7730"/>
                  </a:cubicBezTo>
                  <a:cubicBezTo>
                    <a:pt x="2608" y="7714"/>
                    <a:pt x="2581" y="7714"/>
                    <a:pt x="2563" y="7683"/>
                  </a:cubicBezTo>
                  <a:cubicBezTo>
                    <a:pt x="2572" y="7683"/>
                    <a:pt x="2572" y="7683"/>
                    <a:pt x="2572" y="7683"/>
                  </a:cubicBezTo>
                  <a:cubicBezTo>
                    <a:pt x="2572" y="7683"/>
                    <a:pt x="2572" y="7683"/>
                    <a:pt x="2563" y="7683"/>
                  </a:cubicBezTo>
                  <a:cubicBezTo>
                    <a:pt x="2572" y="7683"/>
                    <a:pt x="2581" y="7683"/>
                    <a:pt x="2590" y="7683"/>
                  </a:cubicBezTo>
                  <a:cubicBezTo>
                    <a:pt x="2608" y="7683"/>
                    <a:pt x="2618" y="7668"/>
                    <a:pt x="2618" y="7652"/>
                  </a:cubicBezTo>
                  <a:cubicBezTo>
                    <a:pt x="2618" y="7590"/>
                    <a:pt x="2608" y="7543"/>
                    <a:pt x="2599" y="7497"/>
                  </a:cubicBezTo>
                  <a:cubicBezTo>
                    <a:pt x="2590" y="7481"/>
                    <a:pt x="2572" y="7481"/>
                    <a:pt x="2572" y="7450"/>
                  </a:cubicBezTo>
                  <a:cubicBezTo>
                    <a:pt x="2572" y="7434"/>
                    <a:pt x="2563" y="7403"/>
                    <a:pt x="2563" y="7388"/>
                  </a:cubicBezTo>
                  <a:cubicBezTo>
                    <a:pt x="2554" y="7341"/>
                    <a:pt x="2535" y="7310"/>
                    <a:pt x="2508" y="7295"/>
                  </a:cubicBezTo>
                  <a:cubicBezTo>
                    <a:pt x="2489" y="7279"/>
                    <a:pt x="2471" y="7264"/>
                    <a:pt x="2453" y="7232"/>
                  </a:cubicBezTo>
                  <a:cubicBezTo>
                    <a:pt x="2444" y="7232"/>
                    <a:pt x="2435" y="7217"/>
                    <a:pt x="2425" y="7201"/>
                  </a:cubicBezTo>
                  <a:cubicBezTo>
                    <a:pt x="2416" y="7186"/>
                    <a:pt x="2407" y="7186"/>
                    <a:pt x="2398" y="7186"/>
                  </a:cubicBezTo>
                  <a:cubicBezTo>
                    <a:pt x="2389" y="7186"/>
                    <a:pt x="2380" y="7201"/>
                    <a:pt x="2380" y="7217"/>
                  </a:cubicBezTo>
                  <a:cubicBezTo>
                    <a:pt x="2389" y="7232"/>
                    <a:pt x="2389" y="7264"/>
                    <a:pt x="2389" y="7295"/>
                  </a:cubicBezTo>
                  <a:cubicBezTo>
                    <a:pt x="2389" y="7310"/>
                    <a:pt x="2389" y="7326"/>
                    <a:pt x="2398" y="7326"/>
                  </a:cubicBezTo>
                  <a:cubicBezTo>
                    <a:pt x="2407" y="7357"/>
                    <a:pt x="2425" y="7372"/>
                    <a:pt x="2435" y="7403"/>
                  </a:cubicBezTo>
                  <a:cubicBezTo>
                    <a:pt x="2462" y="7481"/>
                    <a:pt x="2508" y="7543"/>
                    <a:pt x="2535" y="7621"/>
                  </a:cubicBezTo>
                  <a:cubicBezTo>
                    <a:pt x="2535" y="7636"/>
                    <a:pt x="2544" y="7652"/>
                    <a:pt x="2554" y="7652"/>
                  </a:cubicBezTo>
                  <a:cubicBezTo>
                    <a:pt x="2554" y="7652"/>
                    <a:pt x="2554" y="7652"/>
                    <a:pt x="2554" y="7652"/>
                  </a:cubicBezTo>
                  <a:cubicBezTo>
                    <a:pt x="2554" y="7652"/>
                    <a:pt x="2554" y="7652"/>
                    <a:pt x="2554" y="7652"/>
                  </a:cubicBezTo>
                  <a:cubicBezTo>
                    <a:pt x="2535" y="7668"/>
                    <a:pt x="2517" y="7699"/>
                    <a:pt x="2517" y="7730"/>
                  </a:cubicBezTo>
                  <a:cubicBezTo>
                    <a:pt x="2517" y="7792"/>
                    <a:pt x="2517" y="7854"/>
                    <a:pt x="2517" y="7916"/>
                  </a:cubicBezTo>
                  <a:cubicBezTo>
                    <a:pt x="2517" y="7994"/>
                    <a:pt x="2508" y="8056"/>
                    <a:pt x="2499" y="8118"/>
                  </a:cubicBezTo>
                  <a:cubicBezTo>
                    <a:pt x="2480" y="8196"/>
                    <a:pt x="2462" y="8258"/>
                    <a:pt x="2453" y="8336"/>
                  </a:cubicBezTo>
                  <a:cubicBezTo>
                    <a:pt x="2444" y="8413"/>
                    <a:pt x="2425" y="8476"/>
                    <a:pt x="2398" y="8538"/>
                  </a:cubicBezTo>
                  <a:cubicBezTo>
                    <a:pt x="2380" y="8600"/>
                    <a:pt x="2371" y="8662"/>
                    <a:pt x="2371" y="8724"/>
                  </a:cubicBezTo>
                  <a:cubicBezTo>
                    <a:pt x="2371" y="8740"/>
                    <a:pt x="2371" y="8755"/>
                    <a:pt x="2371" y="8755"/>
                  </a:cubicBezTo>
                  <a:cubicBezTo>
                    <a:pt x="2380" y="8833"/>
                    <a:pt x="2371" y="8911"/>
                    <a:pt x="2343" y="8973"/>
                  </a:cubicBezTo>
                  <a:cubicBezTo>
                    <a:pt x="2334" y="8988"/>
                    <a:pt x="2334" y="9019"/>
                    <a:pt x="2343" y="9035"/>
                  </a:cubicBezTo>
                  <a:cubicBezTo>
                    <a:pt x="2352" y="9082"/>
                    <a:pt x="2361" y="9128"/>
                    <a:pt x="2352" y="9175"/>
                  </a:cubicBezTo>
                  <a:cubicBezTo>
                    <a:pt x="2343" y="9206"/>
                    <a:pt x="2352" y="9222"/>
                    <a:pt x="2352" y="9253"/>
                  </a:cubicBezTo>
                  <a:cubicBezTo>
                    <a:pt x="2352" y="9253"/>
                    <a:pt x="2352" y="9268"/>
                    <a:pt x="2352" y="9284"/>
                  </a:cubicBezTo>
                  <a:cubicBezTo>
                    <a:pt x="2361" y="9330"/>
                    <a:pt x="2371" y="9361"/>
                    <a:pt x="2380" y="9392"/>
                  </a:cubicBezTo>
                  <a:cubicBezTo>
                    <a:pt x="2389" y="9408"/>
                    <a:pt x="2389" y="9408"/>
                    <a:pt x="2398" y="9424"/>
                  </a:cubicBezTo>
                  <a:cubicBezTo>
                    <a:pt x="2416" y="9439"/>
                    <a:pt x="2416" y="9439"/>
                    <a:pt x="2407" y="9455"/>
                  </a:cubicBezTo>
                  <a:cubicBezTo>
                    <a:pt x="2407" y="9470"/>
                    <a:pt x="2398" y="9486"/>
                    <a:pt x="2398" y="9501"/>
                  </a:cubicBezTo>
                  <a:cubicBezTo>
                    <a:pt x="2398" y="9517"/>
                    <a:pt x="2398" y="9517"/>
                    <a:pt x="2398" y="9532"/>
                  </a:cubicBezTo>
                  <a:cubicBezTo>
                    <a:pt x="2407" y="9579"/>
                    <a:pt x="2416" y="9610"/>
                    <a:pt x="2407" y="9657"/>
                  </a:cubicBezTo>
                  <a:cubicBezTo>
                    <a:pt x="2407" y="9657"/>
                    <a:pt x="2416" y="9672"/>
                    <a:pt x="2416" y="9688"/>
                  </a:cubicBezTo>
                  <a:cubicBezTo>
                    <a:pt x="2425" y="9734"/>
                    <a:pt x="2444" y="9796"/>
                    <a:pt x="2453" y="9843"/>
                  </a:cubicBezTo>
                  <a:cubicBezTo>
                    <a:pt x="2462" y="9859"/>
                    <a:pt x="2462" y="9890"/>
                    <a:pt x="2462" y="9921"/>
                  </a:cubicBezTo>
                  <a:cubicBezTo>
                    <a:pt x="2462" y="9952"/>
                    <a:pt x="2471" y="9967"/>
                    <a:pt x="2480" y="9967"/>
                  </a:cubicBezTo>
                  <a:cubicBezTo>
                    <a:pt x="2526" y="9983"/>
                    <a:pt x="2563" y="10030"/>
                    <a:pt x="2599" y="10076"/>
                  </a:cubicBezTo>
                  <a:cubicBezTo>
                    <a:pt x="2636" y="10107"/>
                    <a:pt x="2654" y="10154"/>
                    <a:pt x="2654" y="10216"/>
                  </a:cubicBezTo>
                  <a:cubicBezTo>
                    <a:pt x="2654" y="10263"/>
                    <a:pt x="2663" y="10309"/>
                    <a:pt x="2673" y="10356"/>
                  </a:cubicBezTo>
                  <a:cubicBezTo>
                    <a:pt x="2682" y="10449"/>
                    <a:pt x="2709" y="10527"/>
                    <a:pt x="2718" y="10605"/>
                  </a:cubicBezTo>
                  <a:cubicBezTo>
                    <a:pt x="2718" y="10636"/>
                    <a:pt x="2727" y="10651"/>
                    <a:pt x="2737" y="10682"/>
                  </a:cubicBezTo>
                  <a:cubicBezTo>
                    <a:pt x="2764" y="10713"/>
                    <a:pt x="2782" y="10760"/>
                    <a:pt x="2801" y="10807"/>
                  </a:cubicBezTo>
                  <a:cubicBezTo>
                    <a:pt x="2810" y="10838"/>
                    <a:pt x="2801" y="10853"/>
                    <a:pt x="2792" y="10884"/>
                  </a:cubicBezTo>
                  <a:cubicBezTo>
                    <a:pt x="2792" y="10900"/>
                    <a:pt x="2782" y="10900"/>
                    <a:pt x="2764" y="10900"/>
                  </a:cubicBezTo>
                  <a:cubicBezTo>
                    <a:pt x="2764" y="10900"/>
                    <a:pt x="2764" y="10900"/>
                    <a:pt x="2764" y="10900"/>
                  </a:cubicBezTo>
                  <a:cubicBezTo>
                    <a:pt x="2755" y="10915"/>
                    <a:pt x="2746" y="10931"/>
                    <a:pt x="2755" y="10946"/>
                  </a:cubicBezTo>
                  <a:cubicBezTo>
                    <a:pt x="2764" y="10977"/>
                    <a:pt x="2782" y="11009"/>
                    <a:pt x="2810" y="11040"/>
                  </a:cubicBezTo>
                  <a:cubicBezTo>
                    <a:pt x="2837" y="11055"/>
                    <a:pt x="2865" y="11102"/>
                    <a:pt x="2883" y="11148"/>
                  </a:cubicBezTo>
                  <a:cubicBezTo>
                    <a:pt x="2901" y="11164"/>
                    <a:pt x="2901" y="11179"/>
                    <a:pt x="2901" y="11211"/>
                  </a:cubicBezTo>
                  <a:cubicBezTo>
                    <a:pt x="2901" y="11226"/>
                    <a:pt x="2901" y="11242"/>
                    <a:pt x="2901" y="11273"/>
                  </a:cubicBezTo>
                  <a:cubicBezTo>
                    <a:pt x="2892" y="11304"/>
                    <a:pt x="2901" y="11319"/>
                    <a:pt x="2911" y="11350"/>
                  </a:cubicBezTo>
                  <a:cubicBezTo>
                    <a:pt x="2947" y="11413"/>
                    <a:pt x="3002" y="11459"/>
                    <a:pt x="3020" y="11552"/>
                  </a:cubicBezTo>
                  <a:cubicBezTo>
                    <a:pt x="3029" y="11568"/>
                    <a:pt x="3039" y="11568"/>
                    <a:pt x="3048" y="11552"/>
                  </a:cubicBezTo>
                  <a:cubicBezTo>
                    <a:pt x="3066" y="11537"/>
                    <a:pt x="3066" y="11521"/>
                    <a:pt x="3066" y="11490"/>
                  </a:cubicBezTo>
                  <a:cubicBezTo>
                    <a:pt x="3057" y="11459"/>
                    <a:pt x="3048" y="11444"/>
                    <a:pt x="3039" y="11413"/>
                  </a:cubicBezTo>
                  <a:cubicBezTo>
                    <a:pt x="3029" y="11397"/>
                    <a:pt x="2993" y="11304"/>
                    <a:pt x="2993" y="11273"/>
                  </a:cubicBezTo>
                  <a:cubicBezTo>
                    <a:pt x="2984" y="11257"/>
                    <a:pt x="2984" y="11226"/>
                    <a:pt x="2975" y="11211"/>
                  </a:cubicBezTo>
                  <a:cubicBezTo>
                    <a:pt x="2975" y="11179"/>
                    <a:pt x="2975" y="11133"/>
                    <a:pt x="2965" y="11102"/>
                  </a:cubicBezTo>
                  <a:cubicBezTo>
                    <a:pt x="2965" y="11055"/>
                    <a:pt x="2938" y="11040"/>
                    <a:pt x="2929" y="10993"/>
                  </a:cubicBezTo>
                  <a:cubicBezTo>
                    <a:pt x="2920" y="10946"/>
                    <a:pt x="2901" y="10884"/>
                    <a:pt x="2883" y="10822"/>
                  </a:cubicBezTo>
                  <a:cubicBezTo>
                    <a:pt x="2865" y="10775"/>
                    <a:pt x="2846" y="10713"/>
                    <a:pt x="2819" y="10651"/>
                  </a:cubicBezTo>
                  <a:cubicBezTo>
                    <a:pt x="2819" y="10651"/>
                    <a:pt x="2810" y="10636"/>
                    <a:pt x="2810" y="10620"/>
                  </a:cubicBezTo>
                  <a:cubicBezTo>
                    <a:pt x="2810" y="10558"/>
                    <a:pt x="2801" y="10480"/>
                    <a:pt x="2810" y="10418"/>
                  </a:cubicBezTo>
                  <a:cubicBezTo>
                    <a:pt x="2810" y="10403"/>
                    <a:pt x="2819" y="10403"/>
                    <a:pt x="2819" y="10403"/>
                  </a:cubicBezTo>
                  <a:cubicBezTo>
                    <a:pt x="2837" y="10418"/>
                    <a:pt x="2856" y="10434"/>
                    <a:pt x="2865" y="10434"/>
                  </a:cubicBezTo>
                  <a:cubicBezTo>
                    <a:pt x="2883" y="10449"/>
                    <a:pt x="2892" y="10465"/>
                    <a:pt x="2892" y="10496"/>
                  </a:cubicBezTo>
                  <a:cubicBezTo>
                    <a:pt x="2901" y="10558"/>
                    <a:pt x="2901" y="10620"/>
                    <a:pt x="2920" y="10667"/>
                  </a:cubicBezTo>
                  <a:cubicBezTo>
                    <a:pt x="2938" y="10760"/>
                    <a:pt x="2965" y="10838"/>
                    <a:pt x="2993" y="10900"/>
                  </a:cubicBezTo>
                  <a:cubicBezTo>
                    <a:pt x="3002" y="10915"/>
                    <a:pt x="3011" y="10931"/>
                    <a:pt x="3011" y="10946"/>
                  </a:cubicBezTo>
                  <a:cubicBezTo>
                    <a:pt x="3020" y="10993"/>
                    <a:pt x="3039" y="11024"/>
                    <a:pt x="3057" y="11040"/>
                  </a:cubicBezTo>
                  <a:cubicBezTo>
                    <a:pt x="3066" y="11055"/>
                    <a:pt x="3084" y="11071"/>
                    <a:pt x="3094" y="11102"/>
                  </a:cubicBezTo>
                  <a:cubicBezTo>
                    <a:pt x="3103" y="11102"/>
                    <a:pt x="3103" y="11117"/>
                    <a:pt x="3094" y="11133"/>
                  </a:cubicBezTo>
                  <a:cubicBezTo>
                    <a:pt x="3094" y="11148"/>
                    <a:pt x="3094" y="11148"/>
                    <a:pt x="3084" y="11164"/>
                  </a:cubicBezTo>
                  <a:cubicBezTo>
                    <a:pt x="3075" y="11179"/>
                    <a:pt x="3084" y="11211"/>
                    <a:pt x="3094" y="11226"/>
                  </a:cubicBezTo>
                  <a:cubicBezTo>
                    <a:pt x="3103" y="11242"/>
                    <a:pt x="3121" y="11257"/>
                    <a:pt x="3139" y="11273"/>
                  </a:cubicBezTo>
                  <a:cubicBezTo>
                    <a:pt x="3158" y="11288"/>
                    <a:pt x="3167" y="11304"/>
                    <a:pt x="3167" y="11350"/>
                  </a:cubicBezTo>
                  <a:cubicBezTo>
                    <a:pt x="3167" y="11366"/>
                    <a:pt x="3176" y="11382"/>
                    <a:pt x="3185" y="11382"/>
                  </a:cubicBezTo>
                  <a:cubicBezTo>
                    <a:pt x="3267" y="11537"/>
                    <a:pt x="3295" y="11599"/>
                    <a:pt x="3313" y="11770"/>
                  </a:cubicBezTo>
                  <a:cubicBezTo>
                    <a:pt x="3313" y="11786"/>
                    <a:pt x="3313" y="11801"/>
                    <a:pt x="3313" y="11817"/>
                  </a:cubicBezTo>
                  <a:cubicBezTo>
                    <a:pt x="3313" y="11832"/>
                    <a:pt x="3304" y="11848"/>
                    <a:pt x="3304" y="11863"/>
                  </a:cubicBezTo>
                  <a:cubicBezTo>
                    <a:pt x="3286" y="11910"/>
                    <a:pt x="3295" y="11941"/>
                    <a:pt x="3304" y="11988"/>
                  </a:cubicBezTo>
                  <a:cubicBezTo>
                    <a:pt x="3313" y="12019"/>
                    <a:pt x="3332" y="12050"/>
                    <a:pt x="3359" y="12065"/>
                  </a:cubicBezTo>
                  <a:cubicBezTo>
                    <a:pt x="3377" y="12081"/>
                    <a:pt x="3396" y="12096"/>
                    <a:pt x="3414" y="12143"/>
                  </a:cubicBezTo>
                  <a:cubicBezTo>
                    <a:pt x="3423" y="12174"/>
                    <a:pt x="3451" y="12190"/>
                    <a:pt x="3469" y="12205"/>
                  </a:cubicBezTo>
                  <a:cubicBezTo>
                    <a:pt x="3478" y="12205"/>
                    <a:pt x="3496" y="12205"/>
                    <a:pt x="3505" y="12205"/>
                  </a:cubicBezTo>
                  <a:cubicBezTo>
                    <a:pt x="3515" y="12221"/>
                    <a:pt x="3524" y="12221"/>
                    <a:pt x="3533" y="12236"/>
                  </a:cubicBezTo>
                  <a:cubicBezTo>
                    <a:pt x="3569" y="12283"/>
                    <a:pt x="3606" y="12329"/>
                    <a:pt x="3652" y="12345"/>
                  </a:cubicBezTo>
                  <a:cubicBezTo>
                    <a:pt x="3670" y="12360"/>
                    <a:pt x="3698" y="12376"/>
                    <a:pt x="3716" y="12392"/>
                  </a:cubicBezTo>
                  <a:cubicBezTo>
                    <a:pt x="3734" y="12423"/>
                    <a:pt x="3762" y="12438"/>
                    <a:pt x="3789" y="12438"/>
                  </a:cubicBezTo>
                  <a:cubicBezTo>
                    <a:pt x="3881" y="12485"/>
                    <a:pt x="3881" y="12485"/>
                    <a:pt x="3963" y="12438"/>
                  </a:cubicBezTo>
                  <a:cubicBezTo>
                    <a:pt x="3991" y="12423"/>
                    <a:pt x="4018" y="12423"/>
                    <a:pt x="4036" y="12454"/>
                  </a:cubicBezTo>
                  <a:cubicBezTo>
                    <a:pt x="4073" y="12516"/>
                    <a:pt x="4119" y="12563"/>
                    <a:pt x="4155" y="12640"/>
                  </a:cubicBezTo>
                  <a:cubicBezTo>
                    <a:pt x="4174" y="12671"/>
                    <a:pt x="4192" y="12702"/>
                    <a:pt x="4219" y="12702"/>
                  </a:cubicBezTo>
                  <a:cubicBezTo>
                    <a:pt x="4256" y="12702"/>
                    <a:pt x="4283" y="12718"/>
                    <a:pt x="4320" y="12749"/>
                  </a:cubicBezTo>
                  <a:cubicBezTo>
                    <a:pt x="4357" y="12765"/>
                    <a:pt x="4393" y="12796"/>
                    <a:pt x="4439" y="12780"/>
                  </a:cubicBezTo>
                  <a:cubicBezTo>
                    <a:pt x="4448" y="12780"/>
                    <a:pt x="4448" y="12796"/>
                    <a:pt x="4457" y="12811"/>
                  </a:cubicBezTo>
                  <a:cubicBezTo>
                    <a:pt x="4466" y="12842"/>
                    <a:pt x="4485" y="12873"/>
                    <a:pt x="4494" y="12904"/>
                  </a:cubicBezTo>
                  <a:cubicBezTo>
                    <a:pt x="4512" y="12935"/>
                    <a:pt x="4531" y="12967"/>
                    <a:pt x="4549" y="13013"/>
                  </a:cubicBezTo>
                  <a:cubicBezTo>
                    <a:pt x="4558" y="13029"/>
                    <a:pt x="4567" y="13060"/>
                    <a:pt x="4558" y="13091"/>
                  </a:cubicBezTo>
                  <a:cubicBezTo>
                    <a:pt x="4549" y="13122"/>
                    <a:pt x="4567" y="13153"/>
                    <a:pt x="4585" y="13169"/>
                  </a:cubicBezTo>
                  <a:cubicBezTo>
                    <a:pt x="4604" y="13169"/>
                    <a:pt x="4613" y="13169"/>
                    <a:pt x="4622" y="13169"/>
                  </a:cubicBezTo>
                  <a:cubicBezTo>
                    <a:pt x="4631" y="13169"/>
                    <a:pt x="4640" y="13169"/>
                    <a:pt x="4640" y="13184"/>
                  </a:cubicBezTo>
                  <a:cubicBezTo>
                    <a:pt x="4659" y="13215"/>
                    <a:pt x="4686" y="13231"/>
                    <a:pt x="4686" y="13277"/>
                  </a:cubicBezTo>
                  <a:cubicBezTo>
                    <a:pt x="4695" y="13324"/>
                    <a:pt x="4714" y="13339"/>
                    <a:pt x="4741" y="13339"/>
                  </a:cubicBezTo>
                  <a:cubicBezTo>
                    <a:pt x="4750" y="13339"/>
                    <a:pt x="4759" y="13339"/>
                    <a:pt x="4768" y="13339"/>
                  </a:cubicBezTo>
                  <a:cubicBezTo>
                    <a:pt x="4787" y="13324"/>
                    <a:pt x="4814" y="13339"/>
                    <a:pt x="4833" y="13371"/>
                  </a:cubicBezTo>
                  <a:cubicBezTo>
                    <a:pt x="4842" y="13402"/>
                    <a:pt x="4869" y="13417"/>
                    <a:pt x="4878" y="13433"/>
                  </a:cubicBezTo>
                  <a:cubicBezTo>
                    <a:pt x="4897" y="13464"/>
                    <a:pt x="4906" y="13464"/>
                    <a:pt x="4933" y="13433"/>
                  </a:cubicBezTo>
                  <a:cubicBezTo>
                    <a:pt x="4942" y="13417"/>
                    <a:pt x="4942" y="13402"/>
                    <a:pt x="4933" y="13386"/>
                  </a:cubicBezTo>
                  <a:cubicBezTo>
                    <a:pt x="4933" y="13371"/>
                    <a:pt x="4933" y="13355"/>
                    <a:pt x="4933" y="13339"/>
                  </a:cubicBezTo>
                  <a:cubicBezTo>
                    <a:pt x="4961" y="13324"/>
                    <a:pt x="4970" y="13293"/>
                    <a:pt x="4988" y="13262"/>
                  </a:cubicBezTo>
                  <a:cubicBezTo>
                    <a:pt x="4988" y="13246"/>
                    <a:pt x="4997" y="13246"/>
                    <a:pt x="5006" y="13262"/>
                  </a:cubicBezTo>
                  <a:cubicBezTo>
                    <a:pt x="5034" y="13277"/>
                    <a:pt x="5043" y="13308"/>
                    <a:pt x="5052" y="13339"/>
                  </a:cubicBezTo>
                  <a:cubicBezTo>
                    <a:pt x="5052" y="13386"/>
                    <a:pt x="5052" y="13402"/>
                    <a:pt x="5071" y="13433"/>
                  </a:cubicBezTo>
                  <a:cubicBezTo>
                    <a:pt x="5080" y="13464"/>
                    <a:pt x="5089" y="13510"/>
                    <a:pt x="5107" y="13542"/>
                  </a:cubicBezTo>
                  <a:cubicBezTo>
                    <a:pt x="5107" y="13542"/>
                    <a:pt x="5107" y="13557"/>
                    <a:pt x="5107" y="13573"/>
                  </a:cubicBezTo>
                  <a:cubicBezTo>
                    <a:pt x="5107" y="13635"/>
                    <a:pt x="5107" y="13697"/>
                    <a:pt x="5107" y="13759"/>
                  </a:cubicBezTo>
                  <a:cubicBezTo>
                    <a:pt x="5107" y="13790"/>
                    <a:pt x="5107" y="13821"/>
                    <a:pt x="5116" y="13837"/>
                  </a:cubicBezTo>
                  <a:cubicBezTo>
                    <a:pt x="5125" y="13852"/>
                    <a:pt x="5125" y="13868"/>
                    <a:pt x="5116" y="13883"/>
                  </a:cubicBezTo>
                  <a:cubicBezTo>
                    <a:pt x="5098" y="13914"/>
                    <a:pt x="5089" y="13961"/>
                    <a:pt x="5061" y="13992"/>
                  </a:cubicBezTo>
                  <a:cubicBezTo>
                    <a:pt x="5025" y="14008"/>
                    <a:pt x="5016" y="14039"/>
                    <a:pt x="5006" y="14101"/>
                  </a:cubicBezTo>
                  <a:cubicBezTo>
                    <a:pt x="4997" y="14116"/>
                    <a:pt x="4988" y="14148"/>
                    <a:pt x="4979" y="14163"/>
                  </a:cubicBezTo>
                  <a:cubicBezTo>
                    <a:pt x="4961" y="14163"/>
                    <a:pt x="4942" y="14179"/>
                    <a:pt x="4933" y="14194"/>
                  </a:cubicBezTo>
                  <a:cubicBezTo>
                    <a:pt x="4933" y="14194"/>
                    <a:pt x="4924" y="14210"/>
                    <a:pt x="4924" y="14225"/>
                  </a:cubicBezTo>
                  <a:cubicBezTo>
                    <a:pt x="4906" y="14334"/>
                    <a:pt x="4906" y="14334"/>
                    <a:pt x="4887" y="14412"/>
                  </a:cubicBezTo>
                  <a:cubicBezTo>
                    <a:pt x="4878" y="14412"/>
                    <a:pt x="4878" y="14427"/>
                    <a:pt x="4878" y="14427"/>
                  </a:cubicBezTo>
                  <a:cubicBezTo>
                    <a:pt x="4878" y="14474"/>
                    <a:pt x="4869" y="14520"/>
                    <a:pt x="4878" y="14567"/>
                  </a:cubicBezTo>
                  <a:cubicBezTo>
                    <a:pt x="4878" y="14598"/>
                    <a:pt x="4897" y="14614"/>
                    <a:pt x="4915" y="14629"/>
                  </a:cubicBezTo>
                  <a:cubicBezTo>
                    <a:pt x="4915" y="14629"/>
                    <a:pt x="4924" y="14629"/>
                    <a:pt x="4924" y="14629"/>
                  </a:cubicBezTo>
                  <a:cubicBezTo>
                    <a:pt x="4924" y="14614"/>
                    <a:pt x="4933" y="14614"/>
                    <a:pt x="4933" y="14598"/>
                  </a:cubicBezTo>
                  <a:cubicBezTo>
                    <a:pt x="4933" y="14614"/>
                    <a:pt x="4933" y="14614"/>
                    <a:pt x="4933" y="14629"/>
                  </a:cubicBezTo>
                  <a:cubicBezTo>
                    <a:pt x="4933" y="14645"/>
                    <a:pt x="4933" y="14676"/>
                    <a:pt x="4924" y="14691"/>
                  </a:cubicBezTo>
                  <a:cubicBezTo>
                    <a:pt x="4906" y="14707"/>
                    <a:pt x="4887" y="14723"/>
                    <a:pt x="4878" y="14738"/>
                  </a:cubicBezTo>
                  <a:cubicBezTo>
                    <a:pt x="4851" y="14769"/>
                    <a:pt x="4842" y="14816"/>
                    <a:pt x="4851" y="14862"/>
                  </a:cubicBezTo>
                  <a:cubicBezTo>
                    <a:pt x="4851" y="14878"/>
                    <a:pt x="4860" y="14909"/>
                    <a:pt x="4860" y="14925"/>
                  </a:cubicBezTo>
                  <a:cubicBezTo>
                    <a:pt x="4860" y="14940"/>
                    <a:pt x="4860" y="14956"/>
                    <a:pt x="4860" y="14971"/>
                  </a:cubicBezTo>
                  <a:cubicBezTo>
                    <a:pt x="4851" y="14987"/>
                    <a:pt x="4860" y="15018"/>
                    <a:pt x="4869" y="15018"/>
                  </a:cubicBezTo>
                  <a:cubicBezTo>
                    <a:pt x="4887" y="15033"/>
                    <a:pt x="4906" y="15049"/>
                    <a:pt x="4915" y="15064"/>
                  </a:cubicBezTo>
                  <a:cubicBezTo>
                    <a:pt x="4933" y="15080"/>
                    <a:pt x="4952" y="15111"/>
                    <a:pt x="4961" y="15142"/>
                  </a:cubicBezTo>
                  <a:cubicBezTo>
                    <a:pt x="4970" y="15173"/>
                    <a:pt x="4979" y="15204"/>
                    <a:pt x="4997" y="15220"/>
                  </a:cubicBezTo>
                  <a:cubicBezTo>
                    <a:pt x="5006" y="15235"/>
                    <a:pt x="5006" y="15251"/>
                    <a:pt x="5016" y="15266"/>
                  </a:cubicBezTo>
                  <a:cubicBezTo>
                    <a:pt x="5025" y="15329"/>
                    <a:pt x="5043" y="15375"/>
                    <a:pt x="5052" y="15422"/>
                  </a:cubicBezTo>
                  <a:cubicBezTo>
                    <a:pt x="5071" y="15499"/>
                    <a:pt x="5098" y="15562"/>
                    <a:pt x="5116" y="15624"/>
                  </a:cubicBezTo>
                  <a:cubicBezTo>
                    <a:pt x="5144" y="15686"/>
                    <a:pt x="5171" y="15764"/>
                    <a:pt x="5199" y="15841"/>
                  </a:cubicBezTo>
                  <a:cubicBezTo>
                    <a:pt x="5199" y="15841"/>
                    <a:pt x="5199" y="15857"/>
                    <a:pt x="5199" y="15872"/>
                  </a:cubicBezTo>
                  <a:cubicBezTo>
                    <a:pt x="5199" y="15919"/>
                    <a:pt x="5208" y="15935"/>
                    <a:pt x="5226" y="15966"/>
                  </a:cubicBezTo>
                  <a:cubicBezTo>
                    <a:pt x="5272" y="16059"/>
                    <a:pt x="5327" y="16106"/>
                    <a:pt x="5382" y="16168"/>
                  </a:cubicBezTo>
                  <a:cubicBezTo>
                    <a:pt x="5391" y="16183"/>
                    <a:pt x="5409" y="16183"/>
                    <a:pt x="5418" y="16199"/>
                  </a:cubicBezTo>
                  <a:cubicBezTo>
                    <a:pt x="5446" y="16214"/>
                    <a:pt x="5482" y="16245"/>
                    <a:pt x="5501" y="16276"/>
                  </a:cubicBezTo>
                  <a:cubicBezTo>
                    <a:pt x="5528" y="16339"/>
                    <a:pt x="5565" y="16385"/>
                    <a:pt x="5592" y="16432"/>
                  </a:cubicBezTo>
                  <a:cubicBezTo>
                    <a:pt x="5601" y="16432"/>
                    <a:pt x="5611" y="16463"/>
                    <a:pt x="5611" y="16478"/>
                  </a:cubicBezTo>
                  <a:cubicBezTo>
                    <a:pt x="5611" y="16494"/>
                    <a:pt x="5611" y="16525"/>
                    <a:pt x="5611" y="16541"/>
                  </a:cubicBezTo>
                  <a:cubicBezTo>
                    <a:pt x="5620" y="16587"/>
                    <a:pt x="5629" y="16634"/>
                    <a:pt x="5620" y="16680"/>
                  </a:cubicBezTo>
                  <a:cubicBezTo>
                    <a:pt x="5611" y="16696"/>
                    <a:pt x="5620" y="16712"/>
                    <a:pt x="5620" y="16727"/>
                  </a:cubicBezTo>
                  <a:cubicBezTo>
                    <a:pt x="5638" y="16820"/>
                    <a:pt x="5629" y="16914"/>
                    <a:pt x="5620" y="16991"/>
                  </a:cubicBezTo>
                  <a:cubicBezTo>
                    <a:pt x="5620" y="17007"/>
                    <a:pt x="5620" y="17022"/>
                    <a:pt x="5620" y="17038"/>
                  </a:cubicBezTo>
                  <a:cubicBezTo>
                    <a:pt x="5638" y="17162"/>
                    <a:pt x="5629" y="17302"/>
                    <a:pt x="5629" y="17442"/>
                  </a:cubicBezTo>
                  <a:cubicBezTo>
                    <a:pt x="5629" y="17473"/>
                    <a:pt x="5629" y="17520"/>
                    <a:pt x="5620" y="17551"/>
                  </a:cubicBezTo>
                  <a:cubicBezTo>
                    <a:pt x="5620" y="17597"/>
                    <a:pt x="5611" y="17644"/>
                    <a:pt x="5601" y="17675"/>
                  </a:cubicBezTo>
                  <a:cubicBezTo>
                    <a:pt x="5601" y="17706"/>
                    <a:pt x="5601" y="17737"/>
                    <a:pt x="5611" y="17753"/>
                  </a:cubicBezTo>
                  <a:cubicBezTo>
                    <a:pt x="5611" y="17799"/>
                    <a:pt x="5611" y="17846"/>
                    <a:pt x="5601" y="17877"/>
                  </a:cubicBezTo>
                  <a:cubicBezTo>
                    <a:pt x="5592" y="17924"/>
                    <a:pt x="5592" y="17955"/>
                    <a:pt x="5601" y="18001"/>
                  </a:cubicBezTo>
                  <a:cubicBezTo>
                    <a:pt x="5620" y="18048"/>
                    <a:pt x="5611" y="18110"/>
                    <a:pt x="5620" y="18157"/>
                  </a:cubicBezTo>
                  <a:cubicBezTo>
                    <a:pt x="5629" y="18188"/>
                    <a:pt x="5620" y="18219"/>
                    <a:pt x="5620" y="18234"/>
                  </a:cubicBezTo>
                  <a:cubicBezTo>
                    <a:pt x="5620" y="18266"/>
                    <a:pt x="5620" y="18281"/>
                    <a:pt x="5629" y="18312"/>
                  </a:cubicBezTo>
                  <a:cubicBezTo>
                    <a:pt x="5629" y="18328"/>
                    <a:pt x="5629" y="18343"/>
                    <a:pt x="5629" y="18374"/>
                  </a:cubicBezTo>
                  <a:cubicBezTo>
                    <a:pt x="5620" y="18405"/>
                    <a:pt x="5611" y="18436"/>
                    <a:pt x="5611" y="18468"/>
                  </a:cubicBezTo>
                  <a:cubicBezTo>
                    <a:pt x="5592" y="18561"/>
                    <a:pt x="5583" y="18670"/>
                    <a:pt x="5565" y="18763"/>
                  </a:cubicBezTo>
                  <a:cubicBezTo>
                    <a:pt x="5565" y="18794"/>
                    <a:pt x="5565" y="18809"/>
                    <a:pt x="5556" y="18809"/>
                  </a:cubicBezTo>
                  <a:cubicBezTo>
                    <a:pt x="5537" y="18840"/>
                    <a:pt x="5537" y="18872"/>
                    <a:pt x="5546" y="18903"/>
                  </a:cubicBezTo>
                  <a:cubicBezTo>
                    <a:pt x="5565" y="18949"/>
                    <a:pt x="5565" y="19011"/>
                    <a:pt x="5583" y="19058"/>
                  </a:cubicBezTo>
                  <a:cubicBezTo>
                    <a:pt x="5601" y="19089"/>
                    <a:pt x="5601" y="19136"/>
                    <a:pt x="5583" y="19182"/>
                  </a:cubicBezTo>
                  <a:cubicBezTo>
                    <a:pt x="5574" y="19213"/>
                    <a:pt x="5574" y="19229"/>
                    <a:pt x="5574" y="19260"/>
                  </a:cubicBezTo>
                  <a:cubicBezTo>
                    <a:pt x="5574" y="19291"/>
                    <a:pt x="5574" y="19307"/>
                    <a:pt x="5574" y="19338"/>
                  </a:cubicBezTo>
                  <a:cubicBezTo>
                    <a:pt x="5574" y="19369"/>
                    <a:pt x="5583" y="19400"/>
                    <a:pt x="5592" y="19431"/>
                  </a:cubicBezTo>
                  <a:cubicBezTo>
                    <a:pt x="5601" y="19447"/>
                    <a:pt x="5611" y="19462"/>
                    <a:pt x="5611" y="19478"/>
                  </a:cubicBezTo>
                  <a:cubicBezTo>
                    <a:pt x="5583" y="19462"/>
                    <a:pt x="5583" y="19478"/>
                    <a:pt x="5574" y="19509"/>
                  </a:cubicBezTo>
                  <a:cubicBezTo>
                    <a:pt x="5574" y="19524"/>
                    <a:pt x="5574" y="19540"/>
                    <a:pt x="5574" y="19555"/>
                  </a:cubicBezTo>
                  <a:cubicBezTo>
                    <a:pt x="5574" y="19602"/>
                    <a:pt x="5583" y="19633"/>
                    <a:pt x="5583" y="19680"/>
                  </a:cubicBezTo>
                  <a:cubicBezTo>
                    <a:pt x="5583" y="19695"/>
                    <a:pt x="5601" y="19711"/>
                    <a:pt x="5611" y="19695"/>
                  </a:cubicBezTo>
                  <a:cubicBezTo>
                    <a:pt x="5620" y="19680"/>
                    <a:pt x="5629" y="19664"/>
                    <a:pt x="5629" y="19633"/>
                  </a:cubicBezTo>
                  <a:cubicBezTo>
                    <a:pt x="5629" y="19602"/>
                    <a:pt x="5629" y="19571"/>
                    <a:pt x="5629" y="19540"/>
                  </a:cubicBezTo>
                  <a:cubicBezTo>
                    <a:pt x="5629" y="19524"/>
                    <a:pt x="5629" y="19493"/>
                    <a:pt x="5620" y="19478"/>
                  </a:cubicBezTo>
                  <a:cubicBezTo>
                    <a:pt x="5629" y="19478"/>
                    <a:pt x="5638" y="19478"/>
                    <a:pt x="5656" y="19462"/>
                  </a:cubicBezTo>
                  <a:cubicBezTo>
                    <a:pt x="5665" y="19447"/>
                    <a:pt x="5665" y="19462"/>
                    <a:pt x="5665" y="19478"/>
                  </a:cubicBezTo>
                  <a:cubicBezTo>
                    <a:pt x="5665" y="19493"/>
                    <a:pt x="5675" y="19509"/>
                    <a:pt x="5675" y="19509"/>
                  </a:cubicBezTo>
                  <a:cubicBezTo>
                    <a:pt x="5675" y="19571"/>
                    <a:pt x="5665" y="19633"/>
                    <a:pt x="5665" y="19695"/>
                  </a:cubicBezTo>
                  <a:cubicBezTo>
                    <a:pt x="5665" y="19742"/>
                    <a:pt x="5665" y="19804"/>
                    <a:pt x="5656" y="19866"/>
                  </a:cubicBezTo>
                  <a:cubicBezTo>
                    <a:pt x="5656" y="19882"/>
                    <a:pt x="5656" y="19897"/>
                    <a:pt x="5665" y="19913"/>
                  </a:cubicBezTo>
                  <a:cubicBezTo>
                    <a:pt x="5684" y="19959"/>
                    <a:pt x="5675" y="20022"/>
                    <a:pt x="5656" y="20068"/>
                  </a:cubicBezTo>
                  <a:cubicBezTo>
                    <a:pt x="5656" y="20084"/>
                    <a:pt x="5656" y="20084"/>
                    <a:pt x="5647" y="20068"/>
                  </a:cubicBezTo>
                  <a:cubicBezTo>
                    <a:pt x="5647" y="20068"/>
                    <a:pt x="5638" y="20068"/>
                    <a:pt x="5638" y="20068"/>
                  </a:cubicBezTo>
                  <a:cubicBezTo>
                    <a:pt x="5638" y="20053"/>
                    <a:pt x="5638" y="20037"/>
                    <a:pt x="5629" y="20022"/>
                  </a:cubicBezTo>
                  <a:cubicBezTo>
                    <a:pt x="5611" y="20022"/>
                    <a:pt x="5592" y="20037"/>
                    <a:pt x="5583" y="20068"/>
                  </a:cubicBezTo>
                  <a:cubicBezTo>
                    <a:pt x="5583" y="20115"/>
                    <a:pt x="5565" y="20161"/>
                    <a:pt x="5556" y="20192"/>
                  </a:cubicBezTo>
                  <a:cubicBezTo>
                    <a:pt x="5556" y="20208"/>
                    <a:pt x="5556" y="20208"/>
                    <a:pt x="5556" y="20224"/>
                  </a:cubicBezTo>
                  <a:cubicBezTo>
                    <a:pt x="5565" y="20224"/>
                    <a:pt x="5565" y="20224"/>
                    <a:pt x="5574" y="20224"/>
                  </a:cubicBezTo>
                  <a:cubicBezTo>
                    <a:pt x="5583" y="20224"/>
                    <a:pt x="5583" y="20208"/>
                    <a:pt x="5592" y="20208"/>
                  </a:cubicBezTo>
                  <a:cubicBezTo>
                    <a:pt x="5611" y="20208"/>
                    <a:pt x="5620" y="20208"/>
                    <a:pt x="5638" y="20224"/>
                  </a:cubicBezTo>
                  <a:cubicBezTo>
                    <a:pt x="5647" y="20224"/>
                    <a:pt x="5656" y="20255"/>
                    <a:pt x="5647" y="20270"/>
                  </a:cubicBezTo>
                  <a:cubicBezTo>
                    <a:pt x="5647" y="20301"/>
                    <a:pt x="5638" y="20332"/>
                    <a:pt x="5647" y="20363"/>
                  </a:cubicBezTo>
                  <a:cubicBezTo>
                    <a:pt x="5647" y="20363"/>
                    <a:pt x="5647" y="20363"/>
                    <a:pt x="5647" y="20363"/>
                  </a:cubicBezTo>
                  <a:cubicBezTo>
                    <a:pt x="5647" y="20363"/>
                    <a:pt x="5647" y="20363"/>
                    <a:pt x="5647" y="20379"/>
                  </a:cubicBezTo>
                  <a:cubicBezTo>
                    <a:pt x="5647" y="20379"/>
                    <a:pt x="5656" y="20379"/>
                    <a:pt x="5647" y="20379"/>
                  </a:cubicBezTo>
                  <a:cubicBezTo>
                    <a:pt x="5647" y="20379"/>
                    <a:pt x="5647" y="20379"/>
                    <a:pt x="5647" y="20379"/>
                  </a:cubicBezTo>
                  <a:cubicBezTo>
                    <a:pt x="5647" y="20379"/>
                    <a:pt x="5647" y="20379"/>
                    <a:pt x="5647" y="20363"/>
                  </a:cubicBezTo>
                  <a:cubicBezTo>
                    <a:pt x="5647" y="20363"/>
                    <a:pt x="5647" y="20363"/>
                    <a:pt x="5647" y="20363"/>
                  </a:cubicBezTo>
                  <a:cubicBezTo>
                    <a:pt x="5629" y="20379"/>
                    <a:pt x="5620" y="20379"/>
                    <a:pt x="5601" y="20394"/>
                  </a:cubicBezTo>
                  <a:cubicBezTo>
                    <a:pt x="5592" y="20410"/>
                    <a:pt x="5592" y="20426"/>
                    <a:pt x="5592" y="20441"/>
                  </a:cubicBezTo>
                  <a:cubicBezTo>
                    <a:pt x="5592" y="20457"/>
                    <a:pt x="5601" y="20472"/>
                    <a:pt x="5601" y="20488"/>
                  </a:cubicBezTo>
                  <a:cubicBezTo>
                    <a:pt x="5601" y="20503"/>
                    <a:pt x="5611" y="20519"/>
                    <a:pt x="5611" y="20519"/>
                  </a:cubicBezTo>
                  <a:cubicBezTo>
                    <a:pt x="5611" y="20534"/>
                    <a:pt x="5611" y="20565"/>
                    <a:pt x="5620" y="20581"/>
                  </a:cubicBezTo>
                  <a:cubicBezTo>
                    <a:pt x="5620" y="20581"/>
                    <a:pt x="5629" y="20581"/>
                    <a:pt x="5629" y="20581"/>
                  </a:cubicBezTo>
                  <a:cubicBezTo>
                    <a:pt x="5629" y="20581"/>
                    <a:pt x="5629" y="20581"/>
                    <a:pt x="5629" y="20581"/>
                  </a:cubicBezTo>
                  <a:cubicBezTo>
                    <a:pt x="5629" y="20581"/>
                    <a:pt x="5629" y="20581"/>
                    <a:pt x="5629" y="20581"/>
                  </a:cubicBezTo>
                  <a:cubicBezTo>
                    <a:pt x="5629" y="20596"/>
                    <a:pt x="5629" y="20596"/>
                    <a:pt x="5629" y="20596"/>
                  </a:cubicBezTo>
                  <a:cubicBezTo>
                    <a:pt x="5629" y="20596"/>
                    <a:pt x="5629" y="20596"/>
                    <a:pt x="5629" y="20581"/>
                  </a:cubicBezTo>
                  <a:cubicBezTo>
                    <a:pt x="5629" y="20596"/>
                    <a:pt x="5629" y="20612"/>
                    <a:pt x="5629" y="20628"/>
                  </a:cubicBezTo>
                  <a:cubicBezTo>
                    <a:pt x="5620" y="20659"/>
                    <a:pt x="5620" y="20659"/>
                    <a:pt x="5647" y="20690"/>
                  </a:cubicBezTo>
                  <a:cubicBezTo>
                    <a:pt x="5656" y="20690"/>
                    <a:pt x="5665" y="20705"/>
                    <a:pt x="5675" y="20721"/>
                  </a:cubicBezTo>
                  <a:cubicBezTo>
                    <a:pt x="5675" y="20721"/>
                    <a:pt x="5675" y="20721"/>
                    <a:pt x="5675" y="20721"/>
                  </a:cubicBezTo>
                  <a:cubicBezTo>
                    <a:pt x="5675" y="20721"/>
                    <a:pt x="5675" y="20721"/>
                    <a:pt x="5684" y="20721"/>
                  </a:cubicBezTo>
                  <a:cubicBezTo>
                    <a:pt x="5693" y="20752"/>
                    <a:pt x="5693" y="20752"/>
                    <a:pt x="5684" y="20783"/>
                  </a:cubicBezTo>
                  <a:cubicBezTo>
                    <a:pt x="5684" y="20783"/>
                    <a:pt x="5675" y="20783"/>
                    <a:pt x="5675" y="20783"/>
                  </a:cubicBezTo>
                  <a:cubicBezTo>
                    <a:pt x="5675" y="20783"/>
                    <a:pt x="5675" y="20783"/>
                    <a:pt x="5675" y="20783"/>
                  </a:cubicBezTo>
                  <a:cubicBezTo>
                    <a:pt x="5684" y="20783"/>
                    <a:pt x="5684" y="20783"/>
                    <a:pt x="5684" y="20783"/>
                  </a:cubicBezTo>
                  <a:cubicBezTo>
                    <a:pt x="5684" y="20814"/>
                    <a:pt x="5693" y="20861"/>
                    <a:pt x="5684" y="20907"/>
                  </a:cubicBezTo>
                  <a:cubicBezTo>
                    <a:pt x="5675" y="20923"/>
                    <a:pt x="5684" y="20938"/>
                    <a:pt x="5702" y="20938"/>
                  </a:cubicBezTo>
                  <a:cubicBezTo>
                    <a:pt x="5711" y="20938"/>
                    <a:pt x="5720" y="20938"/>
                    <a:pt x="5720" y="20907"/>
                  </a:cubicBezTo>
                  <a:cubicBezTo>
                    <a:pt x="5720" y="20876"/>
                    <a:pt x="5720" y="20845"/>
                    <a:pt x="5729" y="20814"/>
                  </a:cubicBezTo>
                  <a:cubicBezTo>
                    <a:pt x="5729" y="20814"/>
                    <a:pt x="5729" y="20814"/>
                    <a:pt x="5729" y="20814"/>
                  </a:cubicBezTo>
                  <a:cubicBezTo>
                    <a:pt x="5720" y="20798"/>
                    <a:pt x="5720" y="20798"/>
                    <a:pt x="5720" y="20798"/>
                  </a:cubicBezTo>
                  <a:cubicBezTo>
                    <a:pt x="5729" y="20798"/>
                    <a:pt x="5729" y="20798"/>
                    <a:pt x="5729" y="20798"/>
                  </a:cubicBezTo>
                  <a:cubicBezTo>
                    <a:pt x="5729" y="20814"/>
                    <a:pt x="5729" y="20814"/>
                    <a:pt x="5729" y="20814"/>
                  </a:cubicBezTo>
                  <a:cubicBezTo>
                    <a:pt x="5739" y="20830"/>
                    <a:pt x="5739" y="20845"/>
                    <a:pt x="5739" y="20861"/>
                  </a:cubicBezTo>
                  <a:cubicBezTo>
                    <a:pt x="5739" y="20876"/>
                    <a:pt x="5748" y="20892"/>
                    <a:pt x="5748" y="20907"/>
                  </a:cubicBezTo>
                  <a:cubicBezTo>
                    <a:pt x="5757" y="20923"/>
                    <a:pt x="5766" y="20938"/>
                    <a:pt x="5757" y="20954"/>
                  </a:cubicBezTo>
                  <a:cubicBezTo>
                    <a:pt x="5748" y="20969"/>
                    <a:pt x="5739" y="20985"/>
                    <a:pt x="5729" y="20985"/>
                  </a:cubicBezTo>
                  <a:cubicBezTo>
                    <a:pt x="5720" y="20985"/>
                    <a:pt x="5720" y="20985"/>
                    <a:pt x="5711" y="20985"/>
                  </a:cubicBezTo>
                  <a:cubicBezTo>
                    <a:pt x="5711" y="20985"/>
                    <a:pt x="5702" y="20985"/>
                    <a:pt x="5702" y="21000"/>
                  </a:cubicBezTo>
                  <a:cubicBezTo>
                    <a:pt x="5702" y="21000"/>
                    <a:pt x="5702" y="21016"/>
                    <a:pt x="5711" y="21016"/>
                  </a:cubicBezTo>
                  <a:cubicBezTo>
                    <a:pt x="5711" y="21016"/>
                    <a:pt x="5720" y="21032"/>
                    <a:pt x="5729" y="21032"/>
                  </a:cubicBezTo>
                  <a:cubicBezTo>
                    <a:pt x="5757" y="21032"/>
                    <a:pt x="5766" y="21063"/>
                    <a:pt x="5775" y="21094"/>
                  </a:cubicBezTo>
                  <a:cubicBezTo>
                    <a:pt x="5766" y="21125"/>
                    <a:pt x="5775" y="21140"/>
                    <a:pt x="5784" y="21156"/>
                  </a:cubicBezTo>
                  <a:cubicBezTo>
                    <a:pt x="5803" y="21171"/>
                    <a:pt x="5821" y="21187"/>
                    <a:pt x="5839" y="21218"/>
                  </a:cubicBezTo>
                  <a:cubicBezTo>
                    <a:pt x="5839" y="21218"/>
                    <a:pt x="5839" y="21218"/>
                    <a:pt x="5839" y="21218"/>
                  </a:cubicBezTo>
                  <a:cubicBezTo>
                    <a:pt x="5839" y="21218"/>
                    <a:pt x="5839" y="21218"/>
                    <a:pt x="5839" y="21218"/>
                  </a:cubicBezTo>
                  <a:cubicBezTo>
                    <a:pt x="5848" y="21218"/>
                    <a:pt x="5848" y="21234"/>
                    <a:pt x="5848" y="21234"/>
                  </a:cubicBezTo>
                  <a:cubicBezTo>
                    <a:pt x="5858" y="21234"/>
                    <a:pt x="5858" y="21234"/>
                    <a:pt x="5858" y="21234"/>
                  </a:cubicBezTo>
                  <a:cubicBezTo>
                    <a:pt x="5858" y="21249"/>
                    <a:pt x="5858" y="21249"/>
                    <a:pt x="5858" y="21249"/>
                  </a:cubicBezTo>
                  <a:cubicBezTo>
                    <a:pt x="5858" y="21234"/>
                    <a:pt x="5858" y="21234"/>
                    <a:pt x="5858" y="21234"/>
                  </a:cubicBezTo>
                  <a:cubicBezTo>
                    <a:pt x="5858" y="21234"/>
                    <a:pt x="5848" y="21234"/>
                    <a:pt x="5848" y="21234"/>
                  </a:cubicBezTo>
                  <a:cubicBezTo>
                    <a:pt x="5848" y="21234"/>
                    <a:pt x="5839" y="21234"/>
                    <a:pt x="5839" y="21218"/>
                  </a:cubicBezTo>
                  <a:cubicBezTo>
                    <a:pt x="5839" y="21218"/>
                    <a:pt x="5839" y="21218"/>
                    <a:pt x="5839" y="21218"/>
                  </a:cubicBezTo>
                  <a:cubicBezTo>
                    <a:pt x="5839" y="21218"/>
                    <a:pt x="5839" y="21218"/>
                    <a:pt x="5839" y="21218"/>
                  </a:cubicBezTo>
                  <a:cubicBezTo>
                    <a:pt x="5812" y="21218"/>
                    <a:pt x="5794" y="21203"/>
                    <a:pt x="5775" y="21187"/>
                  </a:cubicBezTo>
                  <a:cubicBezTo>
                    <a:pt x="5766" y="21187"/>
                    <a:pt x="5766" y="21187"/>
                    <a:pt x="5757" y="21187"/>
                  </a:cubicBezTo>
                  <a:cubicBezTo>
                    <a:pt x="5757" y="21187"/>
                    <a:pt x="5748" y="21187"/>
                    <a:pt x="5748" y="21187"/>
                  </a:cubicBezTo>
                  <a:cubicBezTo>
                    <a:pt x="5748" y="21203"/>
                    <a:pt x="5757" y="21218"/>
                    <a:pt x="5757" y="21218"/>
                  </a:cubicBezTo>
                  <a:cubicBezTo>
                    <a:pt x="5784" y="21249"/>
                    <a:pt x="5821" y="21296"/>
                    <a:pt x="5848" y="21342"/>
                  </a:cubicBezTo>
                  <a:cubicBezTo>
                    <a:pt x="5858" y="21358"/>
                    <a:pt x="5876" y="21373"/>
                    <a:pt x="5885" y="21373"/>
                  </a:cubicBezTo>
                  <a:cubicBezTo>
                    <a:pt x="5894" y="21373"/>
                    <a:pt x="5913" y="21373"/>
                    <a:pt x="5922" y="21373"/>
                  </a:cubicBezTo>
                  <a:cubicBezTo>
                    <a:pt x="5922" y="21373"/>
                    <a:pt x="5922" y="21358"/>
                    <a:pt x="5931" y="21342"/>
                  </a:cubicBezTo>
                  <a:cubicBezTo>
                    <a:pt x="5931" y="21342"/>
                    <a:pt x="5931" y="21342"/>
                    <a:pt x="5931" y="21342"/>
                  </a:cubicBezTo>
                  <a:cubicBezTo>
                    <a:pt x="5940" y="21342"/>
                    <a:pt x="5940" y="21342"/>
                    <a:pt x="5940" y="21358"/>
                  </a:cubicBezTo>
                  <a:cubicBezTo>
                    <a:pt x="5940" y="21358"/>
                    <a:pt x="5940" y="21373"/>
                    <a:pt x="5940" y="21373"/>
                  </a:cubicBezTo>
                  <a:cubicBezTo>
                    <a:pt x="5940" y="21373"/>
                    <a:pt x="5949" y="21389"/>
                    <a:pt x="5949" y="21389"/>
                  </a:cubicBezTo>
                  <a:cubicBezTo>
                    <a:pt x="5967" y="21389"/>
                    <a:pt x="5977" y="21405"/>
                    <a:pt x="5977" y="21436"/>
                  </a:cubicBezTo>
                  <a:cubicBezTo>
                    <a:pt x="5977" y="21451"/>
                    <a:pt x="5977" y="21451"/>
                    <a:pt x="5986" y="21451"/>
                  </a:cubicBezTo>
                  <a:cubicBezTo>
                    <a:pt x="6004" y="21467"/>
                    <a:pt x="6013" y="21482"/>
                    <a:pt x="6022" y="21513"/>
                  </a:cubicBezTo>
                  <a:cubicBezTo>
                    <a:pt x="6022" y="21529"/>
                    <a:pt x="6041" y="21544"/>
                    <a:pt x="6050" y="21544"/>
                  </a:cubicBezTo>
                  <a:cubicBezTo>
                    <a:pt x="6059" y="21513"/>
                    <a:pt x="6059" y="21498"/>
                    <a:pt x="6077" y="21482"/>
                  </a:cubicBezTo>
                  <a:cubicBezTo>
                    <a:pt x="6086" y="21482"/>
                    <a:pt x="6086" y="21482"/>
                    <a:pt x="6086" y="21498"/>
                  </a:cubicBezTo>
                  <a:cubicBezTo>
                    <a:pt x="6096" y="21498"/>
                    <a:pt x="6096" y="21513"/>
                    <a:pt x="6096" y="21513"/>
                  </a:cubicBezTo>
                  <a:cubicBezTo>
                    <a:pt x="6086" y="21529"/>
                    <a:pt x="6086" y="21560"/>
                    <a:pt x="6096" y="21560"/>
                  </a:cubicBezTo>
                  <a:cubicBezTo>
                    <a:pt x="6105" y="21575"/>
                    <a:pt x="6114" y="21575"/>
                    <a:pt x="6123" y="21591"/>
                  </a:cubicBezTo>
                  <a:cubicBezTo>
                    <a:pt x="6132" y="21591"/>
                    <a:pt x="6141" y="21575"/>
                    <a:pt x="6151" y="21575"/>
                  </a:cubicBezTo>
                  <a:cubicBezTo>
                    <a:pt x="6160" y="21575"/>
                    <a:pt x="6169" y="21575"/>
                    <a:pt x="6178" y="21575"/>
                  </a:cubicBezTo>
                  <a:cubicBezTo>
                    <a:pt x="6196" y="21591"/>
                    <a:pt x="6196" y="21591"/>
                    <a:pt x="6196" y="21544"/>
                  </a:cubicBezTo>
                  <a:cubicBezTo>
                    <a:pt x="6196" y="21544"/>
                    <a:pt x="6187" y="21544"/>
                    <a:pt x="6187" y="21544"/>
                  </a:cubicBezTo>
                  <a:cubicBezTo>
                    <a:pt x="6187" y="21544"/>
                    <a:pt x="6187" y="21544"/>
                    <a:pt x="6187" y="21544"/>
                  </a:cubicBezTo>
                  <a:cubicBezTo>
                    <a:pt x="6187" y="21544"/>
                    <a:pt x="6187" y="21529"/>
                    <a:pt x="6187" y="21529"/>
                  </a:cubicBezTo>
                  <a:cubicBezTo>
                    <a:pt x="6187" y="21529"/>
                    <a:pt x="6187" y="21529"/>
                    <a:pt x="6187" y="21544"/>
                  </a:cubicBezTo>
                  <a:cubicBezTo>
                    <a:pt x="6187" y="21544"/>
                    <a:pt x="6196" y="21544"/>
                    <a:pt x="6196" y="21544"/>
                  </a:cubicBezTo>
                  <a:cubicBezTo>
                    <a:pt x="6196" y="21544"/>
                    <a:pt x="6196" y="21544"/>
                    <a:pt x="6196" y="21544"/>
                  </a:cubicBezTo>
                  <a:cubicBezTo>
                    <a:pt x="6205" y="21544"/>
                    <a:pt x="6224" y="21529"/>
                    <a:pt x="6233" y="21529"/>
                  </a:cubicBezTo>
                  <a:cubicBezTo>
                    <a:pt x="6251" y="21513"/>
                    <a:pt x="6251" y="21498"/>
                    <a:pt x="6251" y="21482"/>
                  </a:cubicBezTo>
                  <a:cubicBezTo>
                    <a:pt x="6260" y="21467"/>
                    <a:pt x="6260" y="21467"/>
                    <a:pt x="6269" y="21467"/>
                  </a:cubicBezTo>
                  <a:cubicBezTo>
                    <a:pt x="6279" y="21482"/>
                    <a:pt x="6288" y="21482"/>
                    <a:pt x="6297" y="21482"/>
                  </a:cubicBezTo>
                  <a:cubicBezTo>
                    <a:pt x="6315" y="21467"/>
                    <a:pt x="6334" y="21436"/>
                    <a:pt x="6352" y="21420"/>
                  </a:cubicBezTo>
                  <a:cubicBezTo>
                    <a:pt x="6352" y="21420"/>
                    <a:pt x="6352" y="21405"/>
                    <a:pt x="6343" y="21405"/>
                  </a:cubicBezTo>
                  <a:cubicBezTo>
                    <a:pt x="6343" y="21389"/>
                    <a:pt x="6324" y="21405"/>
                    <a:pt x="6315" y="21389"/>
                  </a:cubicBezTo>
                  <a:cubicBezTo>
                    <a:pt x="6288" y="21373"/>
                    <a:pt x="6251" y="21342"/>
                    <a:pt x="6215" y="21311"/>
                  </a:cubicBezTo>
                  <a:cubicBezTo>
                    <a:pt x="6215" y="21311"/>
                    <a:pt x="6205" y="21311"/>
                    <a:pt x="6205" y="21296"/>
                  </a:cubicBezTo>
                  <a:cubicBezTo>
                    <a:pt x="6187" y="21265"/>
                    <a:pt x="6169" y="21249"/>
                    <a:pt x="6151" y="21218"/>
                  </a:cubicBezTo>
                  <a:cubicBezTo>
                    <a:pt x="6141" y="21203"/>
                    <a:pt x="6141" y="21187"/>
                    <a:pt x="6141" y="21156"/>
                  </a:cubicBezTo>
                  <a:cubicBezTo>
                    <a:pt x="6132" y="21094"/>
                    <a:pt x="6114" y="21078"/>
                    <a:pt x="6077" y="21078"/>
                  </a:cubicBezTo>
                  <a:cubicBezTo>
                    <a:pt x="6068" y="21078"/>
                    <a:pt x="6059" y="21078"/>
                    <a:pt x="6050" y="21078"/>
                  </a:cubicBezTo>
                  <a:cubicBezTo>
                    <a:pt x="6050" y="21078"/>
                    <a:pt x="6050" y="21078"/>
                    <a:pt x="6050" y="21078"/>
                  </a:cubicBezTo>
                  <a:cubicBezTo>
                    <a:pt x="6050" y="21078"/>
                    <a:pt x="6050" y="21078"/>
                    <a:pt x="6050" y="21078"/>
                  </a:cubicBezTo>
                  <a:cubicBezTo>
                    <a:pt x="6041" y="21094"/>
                    <a:pt x="6041" y="21109"/>
                    <a:pt x="6041" y="21109"/>
                  </a:cubicBezTo>
                  <a:cubicBezTo>
                    <a:pt x="6013" y="21140"/>
                    <a:pt x="6013" y="21171"/>
                    <a:pt x="6013" y="21218"/>
                  </a:cubicBezTo>
                  <a:cubicBezTo>
                    <a:pt x="6013" y="21218"/>
                    <a:pt x="6013" y="21218"/>
                    <a:pt x="6013" y="21234"/>
                  </a:cubicBezTo>
                  <a:cubicBezTo>
                    <a:pt x="6013" y="21234"/>
                    <a:pt x="6004" y="21234"/>
                    <a:pt x="6004" y="21234"/>
                  </a:cubicBezTo>
                  <a:cubicBezTo>
                    <a:pt x="6004" y="21234"/>
                    <a:pt x="6004" y="21234"/>
                    <a:pt x="6004" y="21218"/>
                  </a:cubicBezTo>
                  <a:cubicBezTo>
                    <a:pt x="6004" y="21203"/>
                    <a:pt x="5995" y="21187"/>
                    <a:pt x="6004" y="21171"/>
                  </a:cubicBezTo>
                  <a:cubicBezTo>
                    <a:pt x="6004" y="21125"/>
                    <a:pt x="6022" y="21094"/>
                    <a:pt x="6050" y="21078"/>
                  </a:cubicBezTo>
                  <a:cubicBezTo>
                    <a:pt x="6050" y="21078"/>
                    <a:pt x="6050" y="21078"/>
                    <a:pt x="6050" y="21078"/>
                  </a:cubicBezTo>
                  <a:cubicBezTo>
                    <a:pt x="6050" y="21078"/>
                    <a:pt x="6050" y="21078"/>
                    <a:pt x="6050" y="21078"/>
                  </a:cubicBezTo>
                  <a:cubicBezTo>
                    <a:pt x="6059" y="21047"/>
                    <a:pt x="6068" y="21032"/>
                    <a:pt x="6086" y="21032"/>
                  </a:cubicBezTo>
                  <a:cubicBezTo>
                    <a:pt x="6086" y="21047"/>
                    <a:pt x="6086" y="21047"/>
                    <a:pt x="6096" y="21047"/>
                  </a:cubicBezTo>
                  <a:cubicBezTo>
                    <a:pt x="6096" y="21032"/>
                    <a:pt x="6105" y="21032"/>
                    <a:pt x="6105" y="21032"/>
                  </a:cubicBezTo>
                  <a:cubicBezTo>
                    <a:pt x="6105" y="21016"/>
                    <a:pt x="6105" y="21016"/>
                    <a:pt x="6105" y="21000"/>
                  </a:cubicBezTo>
                  <a:cubicBezTo>
                    <a:pt x="6096" y="20969"/>
                    <a:pt x="6077" y="20954"/>
                    <a:pt x="6068" y="20923"/>
                  </a:cubicBezTo>
                  <a:cubicBezTo>
                    <a:pt x="6059" y="20892"/>
                    <a:pt x="6059" y="20845"/>
                    <a:pt x="6050" y="20814"/>
                  </a:cubicBezTo>
                  <a:cubicBezTo>
                    <a:pt x="6041" y="20783"/>
                    <a:pt x="6050" y="20736"/>
                    <a:pt x="6059" y="20721"/>
                  </a:cubicBezTo>
                  <a:cubicBezTo>
                    <a:pt x="6068" y="20705"/>
                    <a:pt x="6077" y="20690"/>
                    <a:pt x="6086" y="20674"/>
                  </a:cubicBezTo>
                  <a:cubicBezTo>
                    <a:pt x="6105" y="20643"/>
                    <a:pt x="6114" y="20612"/>
                    <a:pt x="6114" y="20565"/>
                  </a:cubicBezTo>
                  <a:cubicBezTo>
                    <a:pt x="6114" y="20534"/>
                    <a:pt x="6114" y="20503"/>
                    <a:pt x="6132" y="20472"/>
                  </a:cubicBezTo>
                  <a:cubicBezTo>
                    <a:pt x="6151" y="20441"/>
                    <a:pt x="6169" y="20410"/>
                    <a:pt x="6178" y="20379"/>
                  </a:cubicBezTo>
                  <a:cubicBezTo>
                    <a:pt x="6187" y="20363"/>
                    <a:pt x="6196" y="20332"/>
                    <a:pt x="6187" y="20317"/>
                  </a:cubicBezTo>
                  <a:cubicBezTo>
                    <a:pt x="6187" y="20301"/>
                    <a:pt x="6187" y="20286"/>
                    <a:pt x="6187" y="20270"/>
                  </a:cubicBezTo>
                  <a:cubicBezTo>
                    <a:pt x="6178" y="20239"/>
                    <a:pt x="6178" y="20208"/>
                    <a:pt x="6151" y="20208"/>
                  </a:cubicBezTo>
                  <a:cubicBezTo>
                    <a:pt x="6132" y="20208"/>
                    <a:pt x="6123" y="20192"/>
                    <a:pt x="6114" y="20177"/>
                  </a:cubicBezTo>
                  <a:cubicBezTo>
                    <a:pt x="6096" y="20161"/>
                    <a:pt x="6086" y="20146"/>
                    <a:pt x="6077" y="20130"/>
                  </a:cubicBezTo>
                  <a:cubicBezTo>
                    <a:pt x="6050" y="20084"/>
                    <a:pt x="6050" y="20037"/>
                    <a:pt x="6068" y="19990"/>
                  </a:cubicBezTo>
                  <a:cubicBezTo>
                    <a:pt x="6077" y="19975"/>
                    <a:pt x="6086" y="19959"/>
                    <a:pt x="6096" y="19944"/>
                  </a:cubicBezTo>
                  <a:cubicBezTo>
                    <a:pt x="6114" y="19928"/>
                    <a:pt x="6132" y="19928"/>
                    <a:pt x="6141" y="19913"/>
                  </a:cubicBezTo>
                  <a:cubicBezTo>
                    <a:pt x="6151" y="19913"/>
                    <a:pt x="6160" y="19897"/>
                    <a:pt x="6160" y="19897"/>
                  </a:cubicBezTo>
                  <a:cubicBezTo>
                    <a:pt x="6160" y="19851"/>
                    <a:pt x="6178" y="19819"/>
                    <a:pt x="6169" y="19773"/>
                  </a:cubicBezTo>
                  <a:cubicBezTo>
                    <a:pt x="6160" y="19773"/>
                    <a:pt x="6160" y="19757"/>
                    <a:pt x="6160" y="19742"/>
                  </a:cubicBezTo>
                  <a:cubicBezTo>
                    <a:pt x="6160" y="19695"/>
                    <a:pt x="6169" y="19664"/>
                    <a:pt x="6178" y="19633"/>
                  </a:cubicBezTo>
                  <a:cubicBezTo>
                    <a:pt x="6196" y="19617"/>
                    <a:pt x="6196" y="19602"/>
                    <a:pt x="6205" y="19586"/>
                  </a:cubicBezTo>
                  <a:cubicBezTo>
                    <a:pt x="6205" y="19586"/>
                    <a:pt x="6205" y="19586"/>
                    <a:pt x="6205" y="19586"/>
                  </a:cubicBezTo>
                  <a:cubicBezTo>
                    <a:pt x="6205" y="19586"/>
                    <a:pt x="6205" y="19571"/>
                    <a:pt x="6205" y="19571"/>
                  </a:cubicBezTo>
                  <a:cubicBezTo>
                    <a:pt x="6196" y="19571"/>
                    <a:pt x="6196" y="19571"/>
                    <a:pt x="6187" y="19571"/>
                  </a:cubicBezTo>
                  <a:cubicBezTo>
                    <a:pt x="6187" y="19571"/>
                    <a:pt x="6187" y="19555"/>
                    <a:pt x="6187" y="19555"/>
                  </a:cubicBezTo>
                  <a:cubicBezTo>
                    <a:pt x="6187" y="19555"/>
                    <a:pt x="6196" y="19555"/>
                    <a:pt x="6196" y="19555"/>
                  </a:cubicBezTo>
                  <a:cubicBezTo>
                    <a:pt x="6196" y="19555"/>
                    <a:pt x="6205" y="19571"/>
                    <a:pt x="6205" y="19571"/>
                  </a:cubicBezTo>
                  <a:cubicBezTo>
                    <a:pt x="6205" y="19571"/>
                    <a:pt x="6205" y="19571"/>
                    <a:pt x="6215" y="19571"/>
                  </a:cubicBezTo>
                  <a:cubicBezTo>
                    <a:pt x="6215" y="19571"/>
                    <a:pt x="6205" y="19586"/>
                    <a:pt x="6205" y="19586"/>
                  </a:cubicBezTo>
                  <a:cubicBezTo>
                    <a:pt x="6215" y="19586"/>
                    <a:pt x="6224" y="19586"/>
                    <a:pt x="6224" y="19586"/>
                  </a:cubicBezTo>
                  <a:cubicBezTo>
                    <a:pt x="6242" y="19586"/>
                    <a:pt x="6260" y="19555"/>
                    <a:pt x="6251" y="19540"/>
                  </a:cubicBezTo>
                  <a:cubicBezTo>
                    <a:pt x="6251" y="19509"/>
                    <a:pt x="6242" y="19493"/>
                    <a:pt x="6242" y="19462"/>
                  </a:cubicBezTo>
                  <a:cubicBezTo>
                    <a:pt x="6242" y="19462"/>
                    <a:pt x="6233" y="19447"/>
                    <a:pt x="6224" y="19462"/>
                  </a:cubicBezTo>
                  <a:cubicBezTo>
                    <a:pt x="6215" y="19462"/>
                    <a:pt x="6215" y="19462"/>
                    <a:pt x="6205" y="19462"/>
                  </a:cubicBezTo>
                  <a:cubicBezTo>
                    <a:pt x="6187" y="19493"/>
                    <a:pt x="6160" y="19462"/>
                    <a:pt x="6151" y="19431"/>
                  </a:cubicBezTo>
                  <a:cubicBezTo>
                    <a:pt x="6151" y="19400"/>
                    <a:pt x="6141" y="19369"/>
                    <a:pt x="6141" y="19338"/>
                  </a:cubicBezTo>
                  <a:cubicBezTo>
                    <a:pt x="6141" y="19338"/>
                    <a:pt x="6141" y="19322"/>
                    <a:pt x="6141" y="19322"/>
                  </a:cubicBezTo>
                  <a:cubicBezTo>
                    <a:pt x="6132" y="19307"/>
                    <a:pt x="6151" y="19291"/>
                    <a:pt x="6160" y="19291"/>
                  </a:cubicBezTo>
                  <a:cubicBezTo>
                    <a:pt x="6178" y="19307"/>
                    <a:pt x="6187" y="19307"/>
                    <a:pt x="6205" y="19322"/>
                  </a:cubicBezTo>
                  <a:cubicBezTo>
                    <a:pt x="6224" y="19338"/>
                    <a:pt x="6242" y="19338"/>
                    <a:pt x="6269" y="19338"/>
                  </a:cubicBezTo>
                  <a:cubicBezTo>
                    <a:pt x="6288" y="19338"/>
                    <a:pt x="6315" y="19291"/>
                    <a:pt x="6315" y="19260"/>
                  </a:cubicBezTo>
                  <a:cubicBezTo>
                    <a:pt x="6315" y="19229"/>
                    <a:pt x="6306" y="19198"/>
                    <a:pt x="6306" y="19182"/>
                  </a:cubicBezTo>
                  <a:cubicBezTo>
                    <a:pt x="6306" y="19151"/>
                    <a:pt x="6315" y="19120"/>
                    <a:pt x="6315" y="19089"/>
                  </a:cubicBezTo>
                  <a:cubicBezTo>
                    <a:pt x="6315" y="19074"/>
                    <a:pt x="6315" y="19074"/>
                    <a:pt x="6315" y="19074"/>
                  </a:cubicBezTo>
                  <a:cubicBezTo>
                    <a:pt x="6306" y="19058"/>
                    <a:pt x="6306" y="19058"/>
                    <a:pt x="6306" y="19043"/>
                  </a:cubicBezTo>
                  <a:cubicBezTo>
                    <a:pt x="6306" y="19011"/>
                    <a:pt x="6315" y="18996"/>
                    <a:pt x="6324" y="19011"/>
                  </a:cubicBezTo>
                  <a:cubicBezTo>
                    <a:pt x="6388" y="19027"/>
                    <a:pt x="6443" y="19011"/>
                    <a:pt x="6498" y="18980"/>
                  </a:cubicBezTo>
                  <a:cubicBezTo>
                    <a:pt x="6517" y="18965"/>
                    <a:pt x="6535" y="18965"/>
                    <a:pt x="6544" y="18949"/>
                  </a:cubicBezTo>
                  <a:cubicBezTo>
                    <a:pt x="6572" y="18934"/>
                    <a:pt x="6590" y="18903"/>
                    <a:pt x="6599" y="18856"/>
                  </a:cubicBezTo>
                  <a:cubicBezTo>
                    <a:pt x="6599" y="18825"/>
                    <a:pt x="6608" y="18794"/>
                    <a:pt x="6617" y="18763"/>
                  </a:cubicBezTo>
                  <a:cubicBezTo>
                    <a:pt x="6626" y="18747"/>
                    <a:pt x="6626" y="18732"/>
                    <a:pt x="6626" y="18716"/>
                  </a:cubicBezTo>
                  <a:cubicBezTo>
                    <a:pt x="6626" y="18701"/>
                    <a:pt x="6626" y="18670"/>
                    <a:pt x="6617" y="18654"/>
                  </a:cubicBezTo>
                  <a:cubicBezTo>
                    <a:pt x="6608" y="18654"/>
                    <a:pt x="6599" y="18654"/>
                    <a:pt x="6590" y="18638"/>
                  </a:cubicBezTo>
                  <a:cubicBezTo>
                    <a:pt x="6581" y="18638"/>
                    <a:pt x="6581" y="18623"/>
                    <a:pt x="6581" y="18607"/>
                  </a:cubicBezTo>
                  <a:cubicBezTo>
                    <a:pt x="6581" y="18592"/>
                    <a:pt x="6581" y="18576"/>
                    <a:pt x="6590" y="18561"/>
                  </a:cubicBezTo>
                  <a:cubicBezTo>
                    <a:pt x="6599" y="18530"/>
                    <a:pt x="6581" y="18499"/>
                    <a:pt x="6572" y="18483"/>
                  </a:cubicBezTo>
                  <a:cubicBezTo>
                    <a:pt x="6553" y="18452"/>
                    <a:pt x="6535" y="18436"/>
                    <a:pt x="6517" y="18421"/>
                  </a:cubicBezTo>
                  <a:cubicBezTo>
                    <a:pt x="6517" y="18421"/>
                    <a:pt x="6517" y="18405"/>
                    <a:pt x="6507" y="18405"/>
                  </a:cubicBezTo>
                  <a:cubicBezTo>
                    <a:pt x="6507" y="18405"/>
                    <a:pt x="6507" y="18405"/>
                    <a:pt x="6507" y="18405"/>
                  </a:cubicBezTo>
                  <a:cubicBezTo>
                    <a:pt x="6507" y="18405"/>
                    <a:pt x="6507" y="18405"/>
                    <a:pt x="6507" y="18405"/>
                  </a:cubicBezTo>
                  <a:cubicBezTo>
                    <a:pt x="6507" y="18405"/>
                    <a:pt x="6507" y="18405"/>
                    <a:pt x="6507" y="18405"/>
                  </a:cubicBezTo>
                  <a:cubicBezTo>
                    <a:pt x="6507" y="18405"/>
                    <a:pt x="6507" y="18405"/>
                    <a:pt x="6507" y="18405"/>
                  </a:cubicBezTo>
                  <a:cubicBezTo>
                    <a:pt x="6517" y="18405"/>
                    <a:pt x="6517" y="18405"/>
                    <a:pt x="6517" y="18405"/>
                  </a:cubicBezTo>
                  <a:cubicBezTo>
                    <a:pt x="6517" y="18405"/>
                    <a:pt x="6517" y="18405"/>
                    <a:pt x="6517" y="18421"/>
                  </a:cubicBezTo>
                  <a:cubicBezTo>
                    <a:pt x="6553" y="18421"/>
                    <a:pt x="6590" y="18421"/>
                    <a:pt x="6626" y="18452"/>
                  </a:cubicBezTo>
                  <a:cubicBezTo>
                    <a:pt x="6636" y="18468"/>
                    <a:pt x="6645" y="18468"/>
                    <a:pt x="6654" y="18468"/>
                  </a:cubicBezTo>
                  <a:cubicBezTo>
                    <a:pt x="6663" y="18468"/>
                    <a:pt x="6681" y="18468"/>
                    <a:pt x="6700" y="18468"/>
                  </a:cubicBezTo>
                  <a:cubicBezTo>
                    <a:pt x="6736" y="18468"/>
                    <a:pt x="6773" y="18436"/>
                    <a:pt x="6791" y="18374"/>
                  </a:cubicBezTo>
                  <a:cubicBezTo>
                    <a:pt x="6800" y="18343"/>
                    <a:pt x="6809" y="18312"/>
                    <a:pt x="6828" y="18297"/>
                  </a:cubicBezTo>
                  <a:cubicBezTo>
                    <a:pt x="6846" y="18266"/>
                    <a:pt x="6855" y="18219"/>
                    <a:pt x="6864" y="18188"/>
                  </a:cubicBezTo>
                  <a:cubicBezTo>
                    <a:pt x="6864" y="18141"/>
                    <a:pt x="6874" y="18095"/>
                    <a:pt x="6883" y="18048"/>
                  </a:cubicBezTo>
                  <a:cubicBezTo>
                    <a:pt x="6883" y="18064"/>
                    <a:pt x="6883" y="18064"/>
                    <a:pt x="6883" y="18064"/>
                  </a:cubicBezTo>
                  <a:cubicBezTo>
                    <a:pt x="6883" y="18064"/>
                    <a:pt x="6883" y="18048"/>
                    <a:pt x="6883" y="18048"/>
                  </a:cubicBezTo>
                  <a:cubicBezTo>
                    <a:pt x="6883" y="18048"/>
                    <a:pt x="6883" y="18048"/>
                    <a:pt x="6883" y="18048"/>
                  </a:cubicBezTo>
                  <a:cubicBezTo>
                    <a:pt x="6874" y="18017"/>
                    <a:pt x="6874" y="18001"/>
                    <a:pt x="6892" y="17986"/>
                  </a:cubicBezTo>
                  <a:cubicBezTo>
                    <a:pt x="6901" y="17970"/>
                    <a:pt x="6910" y="17970"/>
                    <a:pt x="6910" y="17970"/>
                  </a:cubicBezTo>
                  <a:cubicBezTo>
                    <a:pt x="6919" y="17939"/>
                    <a:pt x="6928" y="17908"/>
                    <a:pt x="6938" y="17877"/>
                  </a:cubicBezTo>
                  <a:cubicBezTo>
                    <a:pt x="6938" y="17877"/>
                    <a:pt x="6947" y="17862"/>
                    <a:pt x="6947" y="17862"/>
                  </a:cubicBezTo>
                  <a:cubicBezTo>
                    <a:pt x="6956" y="17862"/>
                    <a:pt x="6956" y="17877"/>
                    <a:pt x="6956" y="17877"/>
                  </a:cubicBezTo>
                  <a:cubicBezTo>
                    <a:pt x="6956" y="17893"/>
                    <a:pt x="6965" y="17908"/>
                    <a:pt x="6965" y="17924"/>
                  </a:cubicBezTo>
                  <a:cubicBezTo>
                    <a:pt x="6974" y="17908"/>
                    <a:pt x="6983" y="17893"/>
                    <a:pt x="6993" y="17877"/>
                  </a:cubicBezTo>
                  <a:cubicBezTo>
                    <a:pt x="7011" y="17784"/>
                    <a:pt x="7038" y="17706"/>
                    <a:pt x="7066" y="17628"/>
                  </a:cubicBezTo>
                  <a:cubicBezTo>
                    <a:pt x="7093" y="17566"/>
                    <a:pt x="7102" y="17504"/>
                    <a:pt x="7084" y="17442"/>
                  </a:cubicBezTo>
                  <a:cubicBezTo>
                    <a:pt x="7075" y="17442"/>
                    <a:pt x="7075" y="17426"/>
                    <a:pt x="7075" y="17411"/>
                  </a:cubicBezTo>
                  <a:cubicBezTo>
                    <a:pt x="7066" y="17333"/>
                    <a:pt x="7075" y="17271"/>
                    <a:pt x="7121" y="17209"/>
                  </a:cubicBezTo>
                  <a:cubicBezTo>
                    <a:pt x="7130" y="17193"/>
                    <a:pt x="7148" y="17162"/>
                    <a:pt x="7166" y="17131"/>
                  </a:cubicBezTo>
                  <a:cubicBezTo>
                    <a:pt x="7185" y="17100"/>
                    <a:pt x="7221" y="17069"/>
                    <a:pt x="7249" y="17038"/>
                  </a:cubicBezTo>
                  <a:cubicBezTo>
                    <a:pt x="7267" y="17038"/>
                    <a:pt x="7285" y="17022"/>
                    <a:pt x="7295" y="16991"/>
                  </a:cubicBezTo>
                  <a:cubicBezTo>
                    <a:pt x="7313" y="16976"/>
                    <a:pt x="7322" y="16960"/>
                    <a:pt x="7331" y="16945"/>
                  </a:cubicBezTo>
                  <a:cubicBezTo>
                    <a:pt x="7331" y="16929"/>
                    <a:pt x="7340" y="16929"/>
                    <a:pt x="7340" y="16929"/>
                  </a:cubicBezTo>
                  <a:cubicBezTo>
                    <a:pt x="7359" y="16929"/>
                    <a:pt x="7377" y="16929"/>
                    <a:pt x="7386" y="16929"/>
                  </a:cubicBezTo>
                  <a:cubicBezTo>
                    <a:pt x="7404" y="16914"/>
                    <a:pt x="7423" y="16929"/>
                    <a:pt x="7432" y="16929"/>
                  </a:cubicBezTo>
                  <a:cubicBezTo>
                    <a:pt x="7468" y="16929"/>
                    <a:pt x="7496" y="16914"/>
                    <a:pt x="7514" y="16867"/>
                  </a:cubicBezTo>
                  <a:cubicBezTo>
                    <a:pt x="7523" y="16851"/>
                    <a:pt x="7542" y="16836"/>
                    <a:pt x="7551" y="16820"/>
                  </a:cubicBezTo>
                  <a:cubicBezTo>
                    <a:pt x="7560" y="16820"/>
                    <a:pt x="7569" y="16805"/>
                    <a:pt x="7560" y="16774"/>
                  </a:cubicBezTo>
                  <a:cubicBezTo>
                    <a:pt x="7560" y="16758"/>
                    <a:pt x="7560" y="16727"/>
                    <a:pt x="7569" y="16712"/>
                  </a:cubicBezTo>
                  <a:cubicBezTo>
                    <a:pt x="7587" y="16665"/>
                    <a:pt x="7597" y="16618"/>
                    <a:pt x="7615" y="16572"/>
                  </a:cubicBezTo>
                  <a:cubicBezTo>
                    <a:pt x="7633" y="16541"/>
                    <a:pt x="7633" y="16494"/>
                    <a:pt x="7633" y="16463"/>
                  </a:cubicBezTo>
                  <a:cubicBezTo>
                    <a:pt x="7633" y="16416"/>
                    <a:pt x="7633" y="16385"/>
                    <a:pt x="7642" y="16370"/>
                  </a:cubicBezTo>
                  <a:cubicBezTo>
                    <a:pt x="7661" y="16308"/>
                    <a:pt x="7670" y="16261"/>
                    <a:pt x="7670" y="16199"/>
                  </a:cubicBezTo>
                  <a:cubicBezTo>
                    <a:pt x="7670" y="16121"/>
                    <a:pt x="7670" y="16043"/>
                    <a:pt x="7670" y="15981"/>
                  </a:cubicBezTo>
                  <a:cubicBezTo>
                    <a:pt x="7670" y="15935"/>
                    <a:pt x="7670" y="15872"/>
                    <a:pt x="7670" y="15826"/>
                  </a:cubicBezTo>
                  <a:cubicBezTo>
                    <a:pt x="7670" y="15810"/>
                    <a:pt x="7670" y="15779"/>
                    <a:pt x="7688" y="15764"/>
                  </a:cubicBezTo>
                  <a:cubicBezTo>
                    <a:pt x="7725" y="15748"/>
                    <a:pt x="7743" y="15686"/>
                    <a:pt x="7752" y="15624"/>
                  </a:cubicBezTo>
                  <a:cubicBezTo>
                    <a:pt x="7761" y="15624"/>
                    <a:pt x="7761" y="15608"/>
                    <a:pt x="7771" y="15593"/>
                  </a:cubicBezTo>
                  <a:cubicBezTo>
                    <a:pt x="7780" y="15562"/>
                    <a:pt x="7789" y="15531"/>
                    <a:pt x="7807" y="15499"/>
                  </a:cubicBezTo>
                  <a:cubicBezTo>
                    <a:pt x="7835" y="15468"/>
                    <a:pt x="7853" y="15422"/>
                    <a:pt x="7871" y="15391"/>
                  </a:cubicBezTo>
                  <a:cubicBezTo>
                    <a:pt x="7889" y="15360"/>
                    <a:pt x="7908" y="15313"/>
                    <a:pt x="7917" y="15266"/>
                  </a:cubicBezTo>
                  <a:cubicBezTo>
                    <a:pt x="7926" y="15220"/>
                    <a:pt x="7935" y="15111"/>
                    <a:pt x="7926" y="15080"/>
                  </a:cubicBezTo>
                  <a:cubicBezTo>
                    <a:pt x="7917" y="15018"/>
                    <a:pt x="7908" y="14956"/>
                    <a:pt x="7889" y="14893"/>
                  </a:cubicBezTo>
                  <a:close/>
                  <a:moveTo>
                    <a:pt x="6672" y="7341"/>
                  </a:moveTo>
                  <a:cubicBezTo>
                    <a:pt x="6672" y="7341"/>
                    <a:pt x="6672" y="7341"/>
                    <a:pt x="6672" y="7341"/>
                  </a:cubicBezTo>
                  <a:cubicBezTo>
                    <a:pt x="6663" y="7388"/>
                    <a:pt x="6645" y="7388"/>
                    <a:pt x="6636" y="7403"/>
                  </a:cubicBezTo>
                  <a:cubicBezTo>
                    <a:pt x="6626" y="7388"/>
                    <a:pt x="6626" y="7388"/>
                    <a:pt x="6626" y="7388"/>
                  </a:cubicBezTo>
                  <a:cubicBezTo>
                    <a:pt x="6636" y="7357"/>
                    <a:pt x="6654" y="7341"/>
                    <a:pt x="6672" y="7341"/>
                  </a:cubicBezTo>
                  <a:close/>
                  <a:moveTo>
                    <a:pt x="6324" y="7512"/>
                  </a:moveTo>
                  <a:cubicBezTo>
                    <a:pt x="6324" y="7512"/>
                    <a:pt x="6324" y="7512"/>
                    <a:pt x="6324" y="7512"/>
                  </a:cubicBezTo>
                  <a:cubicBezTo>
                    <a:pt x="6334" y="7512"/>
                    <a:pt x="6334" y="7512"/>
                    <a:pt x="6334" y="7512"/>
                  </a:cubicBezTo>
                  <a:lnTo>
                    <a:pt x="6324" y="7512"/>
                  </a:lnTo>
                  <a:close/>
                  <a:moveTo>
                    <a:pt x="6306" y="7264"/>
                  </a:moveTo>
                  <a:cubicBezTo>
                    <a:pt x="6324" y="7248"/>
                    <a:pt x="6334" y="7264"/>
                    <a:pt x="6343" y="7248"/>
                  </a:cubicBezTo>
                  <a:cubicBezTo>
                    <a:pt x="6370" y="7232"/>
                    <a:pt x="6398" y="7248"/>
                    <a:pt x="6425" y="7264"/>
                  </a:cubicBezTo>
                  <a:cubicBezTo>
                    <a:pt x="6425" y="7264"/>
                    <a:pt x="6425" y="7279"/>
                    <a:pt x="6425" y="7279"/>
                  </a:cubicBezTo>
                  <a:cubicBezTo>
                    <a:pt x="6425" y="7279"/>
                    <a:pt x="6425" y="7295"/>
                    <a:pt x="6425" y="7295"/>
                  </a:cubicBezTo>
                  <a:cubicBezTo>
                    <a:pt x="6416" y="7295"/>
                    <a:pt x="6398" y="7310"/>
                    <a:pt x="6398" y="7310"/>
                  </a:cubicBezTo>
                  <a:cubicBezTo>
                    <a:pt x="6370" y="7295"/>
                    <a:pt x="6352" y="7295"/>
                    <a:pt x="6334" y="7295"/>
                  </a:cubicBezTo>
                  <a:cubicBezTo>
                    <a:pt x="6324" y="7295"/>
                    <a:pt x="6315" y="7295"/>
                    <a:pt x="6306" y="7279"/>
                  </a:cubicBezTo>
                  <a:cubicBezTo>
                    <a:pt x="6306" y="7279"/>
                    <a:pt x="6306" y="7279"/>
                    <a:pt x="6306" y="7264"/>
                  </a:cubicBezTo>
                  <a:cubicBezTo>
                    <a:pt x="6306" y="7264"/>
                    <a:pt x="6306" y="7264"/>
                    <a:pt x="6306" y="7264"/>
                  </a:cubicBezTo>
                  <a:close/>
                  <a:moveTo>
                    <a:pt x="6288" y="7497"/>
                  </a:moveTo>
                  <a:cubicBezTo>
                    <a:pt x="6288" y="7497"/>
                    <a:pt x="6288" y="7497"/>
                    <a:pt x="6288" y="7497"/>
                  </a:cubicBezTo>
                  <a:cubicBezTo>
                    <a:pt x="6288" y="7497"/>
                    <a:pt x="6288" y="7497"/>
                    <a:pt x="6288" y="7497"/>
                  </a:cubicBezTo>
                  <a:close/>
                  <a:moveTo>
                    <a:pt x="6096" y="7124"/>
                  </a:moveTo>
                  <a:cubicBezTo>
                    <a:pt x="6096" y="7124"/>
                    <a:pt x="6096" y="7139"/>
                    <a:pt x="6096" y="7139"/>
                  </a:cubicBezTo>
                  <a:cubicBezTo>
                    <a:pt x="6105" y="7139"/>
                    <a:pt x="6105" y="7155"/>
                    <a:pt x="6105" y="7155"/>
                  </a:cubicBezTo>
                  <a:cubicBezTo>
                    <a:pt x="6105" y="7155"/>
                    <a:pt x="6096" y="7139"/>
                    <a:pt x="6096" y="7139"/>
                  </a:cubicBezTo>
                  <a:cubicBezTo>
                    <a:pt x="6096" y="7139"/>
                    <a:pt x="6096" y="7139"/>
                    <a:pt x="6096" y="7124"/>
                  </a:cubicBezTo>
                  <a:close/>
                  <a:moveTo>
                    <a:pt x="6041" y="7170"/>
                  </a:moveTo>
                  <a:cubicBezTo>
                    <a:pt x="6050" y="7155"/>
                    <a:pt x="6050" y="7155"/>
                    <a:pt x="6059" y="7139"/>
                  </a:cubicBezTo>
                  <a:cubicBezTo>
                    <a:pt x="6059" y="7155"/>
                    <a:pt x="6059" y="7155"/>
                    <a:pt x="6059" y="7170"/>
                  </a:cubicBezTo>
                  <a:cubicBezTo>
                    <a:pt x="6059" y="7170"/>
                    <a:pt x="6059" y="7186"/>
                    <a:pt x="6068" y="7201"/>
                  </a:cubicBezTo>
                  <a:cubicBezTo>
                    <a:pt x="6068" y="7201"/>
                    <a:pt x="6068" y="7217"/>
                    <a:pt x="6059" y="7232"/>
                  </a:cubicBezTo>
                  <a:cubicBezTo>
                    <a:pt x="6059" y="7232"/>
                    <a:pt x="6059" y="7232"/>
                    <a:pt x="6059" y="7232"/>
                  </a:cubicBezTo>
                  <a:cubicBezTo>
                    <a:pt x="6041" y="7232"/>
                    <a:pt x="6032" y="7201"/>
                    <a:pt x="6041" y="7170"/>
                  </a:cubicBezTo>
                  <a:close/>
                  <a:moveTo>
                    <a:pt x="5894" y="7046"/>
                  </a:moveTo>
                  <a:cubicBezTo>
                    <a:pt x="5903" y="7046"/>
                    <a:pt x="5903" y="7046"/>
                    <a:pt x="5894" y="7046"/>
                  </a:cubicBezTo>
                  <a:cubicBezTo>
                    <a:pt x="5894" y="7046"/>
                    <a:pt x="5894" y="7046"/>
                    <a:pt x="5885" y="7046"/>
                  </a:cubicBezTo>
                  <a:cubicBezTo>
                    <a:pt x="5894" y="7046"/>
                    <a:pt x="5894" y="7030"/>
                    <a:pt x="5894" y="7046"/>
                  </a:cubicBezTo>
                  <a:close/>
                  <a:moveTo>
                    <a:pt x="5766" y="7683"/>
                  </a:moveTo>
                  <a:cubicBezTo>
                    <a:pt x="5766" y="7683"/>
                    <a:pt x="5775" y="7683"/>
                    <a:pt x="5775" y="7699"/>
                  </a:cubicBezTo>
                  <a:cubicBezTo>
                    <a:pt x="5775" y="7699"/>
                    <a:pt x="5775" y="7699"/>
                    <a:pt x="5775" y="7699"/>
                  </a:cubicBezTo>
                  <a:cubicBezTo>
                    <a:pt x="5766" y="7714"/>
                    <a:pt x="5757" y="7730"/>
                    <a:pt x="5739" y="7730"/>
                  </a:cubicBezTo>
                  <a:cubicBezTo>
                    <a:pt x="5739" y="7730"/>
                    <a:pt x="5739" y="7730"/>
                    <a:pt x="5739" y="7730"/>
                  </a:cubicBezTo>
                  <a:cubicBezTo>
                    <a:pt x="5748" y="7699"/>
                    <a:pt x="5757" y="7683"/>
                    <a:pt x="5766" y="7683"/>
                  </a:cubicBezTo>
                  <a:close/>
                  <a:moveTo>
                    <a:pt x="5629" y="8072"/>
                  </a:moveTo>
                  <a:cubicBezTo>
                    <a:pt x="5629" y="8072"/>
                    <a:pt x="5629" y="8072"/>
                    <a:pt x="5638" y="8072"/>
                  </a:cubicBezTo>
                  <a:cubicBezTo>
                    <a:pt x="5638" y="8072"/>
                    <a:pt x="5638" y="8072"/>
                    <a:pt x="5638" y="8087"/>
                  </a:cubicBezTo>
                  <a:cubicBezTo>
                    <a:pt x="5629" y="8087"/>
                    <a:pt x="5629" y="8087"/>
                    <a:pt x="5629" y="8087"/>
                  </a:cubicBezTo>
                  <a:cubicBezTo>
                    <a:pt x="5629" y="8087"/>
                    <a:pt x="5629" y="8072"/>
                    <a:pt x="5620" y="8072"/>
                  </a:cubicBezTo>
                  <a:cubicBezTo>
                    <a:pt x="5629" y="8072"/>
                    <a:pt x="5629" y="8072"/>
                    <a:pt x="5629" y="8072"/>
                  </a:cubicBezTo>
                  <a:close/>
                  <a:moveTo>
                    <a:pt x="5308" y="4793"/>
                  </a:moveTo>
                  <a:cubicBezTo>
                    <a:pt x="5308" y="4793"/>
                    <a:pt x="5318" y="4793"/>
                    <a:pt x="5318" y="4793"/>
                  </a:cubicBezTo>
                  <a:cubicBezTo>
                    <a:pt x="5336" y="4824"/>
                    <a:pt x="5345" y="4870"/>
                    <a:pt x="5363" y="4902"/>
                  </a:cubicBezTo>
                  <a:cubicBezTo>
                    <a:pt x="5363" y="4902"/>
                    <a:pt x="5363" y="4902"/>
                    <a:pt x="5363" y="4917"/>
                  </a:cubicBezTo>
                  <a:cubicBezTo>
                    <a:pt x="5354" y="4917"/>
                    <a:pt x="5354" y="4917"/>
                    <a:pt x="5354" y="4917"/>
                  </a:cubicBezTo>
                  <a:cubicBezTo>
                    <a:pt x="5345" y="4917"/>
                    <a:pt x="5336" y="4917"/>
                    <a:pt x="5336" y="4902"/>
                  </a:cubicBezTo>
                  <a:cubicBezTo>
                    <a:pt x="5318" y="4870"/>
                    <a:pt x="5308" y="4839"/>
                    <a:pt x="5299" y="4808"/>
                  </a:cubicBezTo>
                  <a:cubicBezTo>
                    <a:pt x="5299" y="4808"/>
                    <a:pt x="5299" y="4793"/>
                    <a:pt x="5308" y="4793"/>
                  </a:cubicBezTo>
                  <a:close/>
                  <a:moveTo>
                    <a:pt x="4887" y="5010"/>
                  </a:moveTo>
                  <a:cubicBezTo>
                    <a:pt x="4887" y="5010"/>
                    <a:pt x="4897" y="5010"/>
                    <a:pt x="4897" y="5010"/>
                  </a:cubicBezTo>
                  <a:cubicBezTo>
                    <a:pt x="4906" y="5010"/>
                    <a:pt x="4915" y="5026"/>
                    <a:pt x="4924" y="5041"/>
                  </a:cubicBezTo>
                  <a:cubicBezTo>
                    <a:pt x="4924" y="5041"/>
                    <a:pt x="4924" y="5041"/>
                    <a:pt x="4924" y="5041"/>
                  </a:cubicBezTo>
                  <a:cubicBezTo>
                    <a:pt x="4924" y="5041"/>
                    <a:pt x="4924" y="5041"/>
                    <a:pt x="4924" y="5041"/>
                  </a:cubicBezTo>
                  <a:cubicBezTo>
                    <a:pt x="4933" y="5041"/>
                    <a:pt x="4942" y="5057"/>
                    <a:pt x="4952" y="5057"/>
                  </a:cubicBezTo>
                  <a:cubicBezTo>
                    <a:pt x="4952" y="5057"/>
                    <a:pt x="4961" y="5057"/>
                    <a:pt x="4961" y="5057"/>
                  </a:cubicBezTo>
                  <a:cubicBezTo>
                    <a:pt x="4961" y="5072"/>
                    <a:pt x="4961" y="5072"/>
                    <a:pt x="4961" y="5072"/>
                  </a:cubicBezTo>
                  <a:cubicBezTo>
                    <a:pt x="4961" y="5072"/>
                    <a:pt x="4961" y="5072"/>
                    <a:pt x="4961" y="5072"/>
                  </a:cubicBezTo>
                  <a:cubicBezTo>
                    <a:pt x="4952" y="5057"/>
                    <a:pt x="4952" y="5057"/>
                    <a:pt x="4952" y="5057"/>
                  </a:cubicBezTo>
                  <a:cubicBezTo>
                    <a:pt x="4942" y="5057"/>
                    <a:pt x="4933" y="5057"/>
                    <a:pt x="4924" y="5041"/>
                  </a:cubicBezTo>
                  <a:cubicBezTo>
                    <a:pt x="4924" y="5041"/>
                    <a:pt x="4924" y="5041"/>
                    <a:pt x="4924" y="5041"/>
                  </a:cubicBezTo>
                  <a:cubicBezTo>
                    <a:pt x="4924" y="5041"/>
                    <a:pt x="4924" y="5041"/>
                    <a:pt x="4924" y="5041"/>
                  </a:cubicBezTo>
                  <a:cubicBezTo>
                    <a:pt x="4897" y="5057"/>
                    <a:pt x="4897" y="5057"/>
                    <a:pt x="4887" y="5026"/>
                  </a:cubicBezTo>
                  <a:cubicBezTo>
                    <a:pt x="4887" y="5026"/>
                    <a:pt x="4887" y="5010"/>
                    <a:pt x="4887" y="5010"/>
                  </a:cubicBezTo>
                  <a:close/>
                  <a:moveTo>
                    <a:pt x="4732" y="4917"/>
                  </a:moveTo>
                  <a:cubicBezTo>
                    <a:pt x="4732" y="4917"/>
                    <a:pt x="4741" y="4917"/>
                    <a:pt x="4741" y="4917"/>
                  </a:cubicBezTo>
                  <a:cubicBezTo>
                    <a:pt x="4741" y="4917"/>
                    <a:pt x="4732" y="4917"/>
                    <a:pt x="4732" y="4917"/>
                  </a:cubicBezTo>
                  <a:cubicBezTo>
                    <a:pt x="4723" y="4917"/>
                    <a:pt x="4732" y="4917"/>
                    <a:pt x="4732" y="4917"/>
                  </a:cubicBezTo>
                  <a:close/>
                  <a:moveTo>
                    <a:pt x="5318" y="8009"/>
                  </a:moveTo>
                  <a:cubicBezTo>
                    <a:pt x="5318" y="8009"/>
                    <a:pt x="5318" y="8009"/>
                    <a:pt x="5327" y="8009"/>
                  </a:cubicBezTo>
                  <a:cubicBezTo>
                    <a:pt x="5327" y="8009"/>
                    <a:pt x="5327" y="8009"/>
                    <a:pt x="5327" y="8009"/>
                  </a:cubicBezTo>
                  <a:cubicBezTo>
                    <a:pt x="5327" y="8025"/>
                    <a:pt x="5327" y="8025"/>
                    <a:pt x="5318" y="8025"/>
                  </a:cubicBezTo>
                  <a:cubicBezTo>
                    <a:pt x="5318" y="8025"/>
                    <a:pt x="5318" y="8025"/>
                    <a:pt x="5318" y="8025"/>
                  </a:cubicBezTo>
                  <a:cubicBezTo>
                    <a:pt x="5318" y="8009"/>
                    <a:pt x="5318" y="8009"/>
                    <a:pt x="5318" y="8009"/>
                  </a:cubicBezTo>
                  <a:close/>
                  <a:moveTo>
                    <a:pt x="5263" y="8817"/>
                  </a:moveTo>
                  <a:cubicBezTo>
                    <a:pt x="5263" y="8802"/>
                    <a:pt x="5263" y="8802"/>
                    <a:pt x="5272" y="8802"/>
                  </a:cubicBezTo>
                  <a:cubicBezTo>
                    <a:pt x="5281" y="8802"/>
                    <a:pt x="5290" y="8786"/>
                    <a:pt x="5308" y="8786"/>
                  </a:cubicBezTo>
                  <a:cubicBezTo>
                    <a:pt x="5336" y="8771"/>
                    <a:pt x="5363" y="8771"/>
                    <a:pt x="5382" y="8771"/>
                  </a:cubicBezTo>
                  <a:cubicBezTo>
                    <a:pt x="5400" y="8771"/>
                    <a:pt x="5418" y="8755"/>
                    <a:pt x="5427" y="8740"/>
                  </a:cubicBezTo>
                  <a:cubicBezTo>
                    <a:pt x="5427" y="8740"/>
                    <a:pt x="5437" y="8740"/>
                    <a:pt x="5446" y="8740"/>
                  </a:cubicBezTo>
                  <a:cubicBezTo>
                    <a:pt x="5446" y="8740"/>
                    <a:pt x="5446" y="8740"/>
                    <a:pt x="5446" y="8740"/>
                  </a:cubicBezTo>
                  <a:cubicBezTo>
                    <a:pt x="5455" y="8771"/>
                    <a:pt x="5455" y="8802"/>
                    <a:pt x="5446" y="8817"/>
                  </a:cubicBezTo>
                  <a:cubicBezTo>
                    <a:pt x="5427" y="8849"/>
                    <a:pt x="5409" y="8880"/>
                    <a:pt x="5382" y="8864"/>
                  </a:cubicBezTo>
                  <a:cubicBezTo>
                    <a:pt x="5345" y="8833"/>
                    <a:pt x="5299" y="8849"/>
                    <a:pt x="5263" y="8849"/>
                  </a:cubicBezTo>
                  <a:cubicBezTo>
                    <a:pt x="5263" y="8849"/>
                    <a:pt x="5263" y="8833"/>
                    <a:pt x="5254" y="8833"/>
                  </a:cubicBezTo>
                  <a:cubicBezTo>
                    <a:pt x="5254" y="8833"/>
                    <a:pt x="5263" y="8817"/>
                    <a:pt x="5263" y="8817"/>
                  </a:cubicBezTo>
                  <a:close/>
                  <a:moveTo>
                    <a:pt x="5254" y="8942"/>
                  </a:moveTo>
                  <a:cubicBezTo>
                    <a:pt x="5254" y="8942"/>
                    <a:pt x="5244" y="8957"/>
                    <a:pt x="5244" y="8957"/>
                  </a:cubicBezTo>
                  <a:cubicBezTo>
                    <a:pt x="5217" y="8988"/>
                    <a:pt x="5189" y="9004"/>
                    <a:pt x="5162" y="9035"/>
                  </a:cubicBezTo>
                  <a:cubicBezTo>
                    <a:pt x="5135" y="9051"/>
                    <a:pt x="5116" y="9051"/>
                    <a:pt x="5098" y="9082"/>
                  </a:cubicBezTo>
                  <a:cubicBezTo>
                    <a:pt x="5071" y="9097"/>
                    <a:pt x="5052" y="9113"/>
                    <a:pt x="5025" y="9113"/>
                  </a:cubicBezTo>
                  <a:cubicBezTo>
                    <a:pt x="5016" y="9097"/>
                    <a:pt x="5006" y="9097"/>
                    <a:pt x="4997" y="9082"/>
                  </a:cubicBezTo>
                  <a:cubicBezTo>
                    <a:pt x="4988" y="9082"/>
                    <a:pt x="4997" y="9051"/>
                    <a:pt x="5006" y="9035"/>
                  </a:cubicBezTo>
                  <a:cubicBezTo>
                    <a:pt x="5006" y="9035"/>
                    <a:pt x="5006" y="9035"/>
                    <a:pt x="5006" y="9035"/>
                  </a:cubicBezTo>
                  <a:cubicBezTo>
                    <a:pt x="5043" y="9019"/>
                    <a:pt x="5080" y="8988"/>
                    <a:pt x="5107" y="8957"/>
                  </a:cubicBezTo>
                  <a:cubicBezTo>
                    <a:pt x="5125" y="8942"/>
                    <a:pt x="5135" y="8942"/>
                    <a:pt x="5153" y="8957"/>
                  </a:cubicBezTo>
                  <a:cubicBezTo>
                    <a:pt x="5162" y="8957"/>
                    <a:pt x="5180" y="8957"/>
                    <a:pt x="5199" y="8942"/>
                  </a:cubicBezTo>
                  <a:cubicBezTo>
                    <a:pt x="5208" y="8926"/>
                    <a:pt x="5217" y="8926"/>
                    <a:pt x="5235" y="8926"/>
                  </a:cubicBezTo>
                  <a:cubicBezTo>
                    <a:pt x="5235" y="8911"/>
                    <a:pt x="5254" y="8926"/>
                    <a:pt x="5254" y="8942"/>
                  </a:cubicBezTo>
                  <a:close/>
                  <a:moveTo>
                    <a:pt x="5025" y="8382"/>
                  </a:moveTo>
                  <a:cubicBezTo>
                    <a:pt x="5080" y="8398"/>
                    <a:pt x="5135" y="8413"/>
                    <a:pt x="5180" y="8445"/>
                  </a:cubicBezTo>
                  <a:cubicBezTo>
                    <a:pt x="5189" y="8460"/>
                    <a:pt x="5199" y="8460"/>
                    <a:pt x="5199" y="8476"/>
                  </a:cubicBezTo>
                  <a:cubicBezTo>
                    <a:pt x="5217" y="8507"/>
                    <a:pt x="5226" y="8538"/>
                    <a:pt x="5235" y="8584"/>
                  </a:cubicBezTo>
                  <a:cubicBezTo>
                    <a:pt x="5244" y="8600"/>
                    <a:pt x="5235" y="8615"/>
                    <a:pt x="5226" y="8631"/>
                  </a:cubicBezTo>
                  <a:cubicBezTo>
                    <a:pt x="5226" y="8647"/>
                    <a:pt x="5217" y="8647"/>
                    <a:pt x="5208" y="8647"/>
                  </a:cubicBezTo>
                  <a:cubicBezTo>
                    <a:pt x="5189" y="8631"/>
                    <a:pt x="5180" y="8600"/>
                    <a:pt x="5171" y="8584"/>
                  </a:cubicBezTo>
                  <a:cubicBezTo>
                    <a:pt x="5162" y="8569"/>
                    <a:pt x="5162" y="8569"/>
                    <a:pt x="5153" y="8569"/>
                  </a:cubicBezTo>
                  <a:cubicBezTo>
                    <a:pt x="5153" y="8569"/>
                    <a:pt x="5153" y="8584"/>
                    <a:pt x="5153" y="8584"/>
                  </a:cubicBezTo>
                  <a:cubicBezTo>
                    <a:pt x="5153" y="8600"/>
                    <a:pt x="5153" y="8615"/>
                    <a:pt x="5144" y="8631"/>
                  </a:cubicBezTo>
                  <a:cubicBezTo>
                    <a:pt x="5125" y="8678"/>
                    <a:pt x="5116" y="8755"/>
                    <a:pt x="5098" y="8817"/>
                  </a:cubicBezTo>
                  <a:cubicBezTo>
                    <a:pt x="5098" y="8817"/>
                    <a:pt x="5098" y="8833"/>
                    <a:pt x="5089" y="8833"/>
                  </a:cubicBezTo>
                  <a:cubicBezTo>
                    <a:pt x="5089" y="8849"/>
                    <a:pt x="5071" y="8833"/>
                    <a:pt x="5071" y="8817"/>
                  </a:cubicBezTo>
                  <a:cubicBezTo>
                    <a:pt x="5071" y="8802"/>
                    <a:pt x="5071" y="8771"/>
                    <a:pt x="5061" y="8740"/>
                  </a:cubicBezTo>
                  <a:cubicBezTo>
                    <a:pt x="5061" y="8724"/>
                    <a:pt x="5043" y="8709"/>
                    <a:pt x="5034" y="8724"/>
                  </a:cubicBezTo>
                  <a:cubicBezTo>
                    <a:pt x="5025" y="8724"/>
                    <a:pt x="5016" y="8740"/>
                    <a:pt x="5016" y="8740"/>
                  </a:cubicBezTo>
                  <a:cubicBezTo>
                    <a:pt x="5006" y="8740"/>
                    <a:pt x="4997" y="8755"/>
                    <a:pt x="4997" y="8740"/>
                  </a:cubicBezTo>
                  <a:cubicBezTo>
                    <a:pt x="4997" y="8740"/>
                    <a:pt x="4997" y="8740"/>
                    <a:pt x="4997" y="8724"/>
                  </a:cubicBezTo>
                  <a:cubicBezTo>
                    <a:pt x="5006" y="8709"/>
                    <a:pt x="5016" y="8693"/>
                    <a:pt x="5025" y="8678"/>
                  </a:cubicBezTo>
                  <a:cubicBezTo>
                    <a:pt x="5034" y="8647"/>
                    <a:pt x="5043" y="8600"/>
                    <a:pt x="5034" y="8553"/>
                  </a:cubicBezTo>
                  <a:cubicBezTo>
                    <a:pt x="5025" y="8538"/>
                    <a:pt x="5025" y="8522"/>
                    <a:pt x="5016" y="8522"/>
                  </a:cubicBezTo>
                  <a:cubicBezTo>
                    <a:pt x="4997" y="8491"/>
                    <a:pt x="4988" y="8491"/>
                    <a:pt x="4970" y="8476"/>
                  </a:cubicBezTo>
                  <a:cubicBezTo>
                    <a:pt x="4970" y="8460"/>
                    <a:pt x="4961" y="8445"/>
                    <a:pt x="4961" y="8445"/>
                  </a:cubicBezTo>
                  <a:cubicBezTo>
                    <a:pt x="4961" y="8445"/>
                    <a:pt x="4961" y="8445"/>
                    <a:pt x="4961" y="8445"/>
                  </a:cubicBezTo>
                  <a:cubicBezTo>
                    <a:pt x="4961" y="8445"/>
                    <a:pt x="4961" y="8445"/>
                    <a:pt x="4961" y="8445"/>
                  </a:cubicBezTo>
                  <a:cubicBezTo>
                    <a:pt x="4942" y="8460"/>
                    <a:pt x="4933" y="8476"/>
                    <a:pt x="4924" y="8507"/>
                  </a:cubicBezTo>
                  <a:cubicBezTo>
                    <a:pt x="4915" y="8522"/>
                    <a:pt x="4906" y="8538"/>
                    <a:pt x="4887" y="8538"/>
                  </a:cubicBezTo>
                  <a:cubicBezTo>
                    <a:pt x="4869" y="8538"/>
                    <a:pt x="4860" y="8569"/>
                    <a:pt x="4851" y="8584"/>
                  </a:cubicBezTo>
                  <a:cubicBezTo>
                    <a:pt x="4833" y="8662"/>
                    <a:pt x="4814" y="8740"/>
                    <a:pt x="4814" y="8833"/>
                  </a:cubicBezTo>
                  <a:cubicBezTo>
                    <a:pt x="4814" y="8911"/>
                    <a:pt x="4787" y="8973"/>
                    <a:pt x="4750" y="9019"/>
                  </a:cubicBezTo>
                  <a:cubicBezTo>
                    <a:pt x="4741" y="9035"/>
                    <a:pt x="4723" y="9019"/>
                    <a:pt x="4723" y="9004"/>
                  </a:cubicBezTo>
                  <a:cubicBezTo>
                    <a:pt x="4714" y="8926"/>
                    <a:pt x="4714" y="8849"/>
                    <a:pt x="4732" y="8771"/>
                  </a:cubicBezTo>
                  <a:cubicBezTo>
                    <a:pt x="4750" y="8740"/>
                    <a:pt x="4759" y="8678"/>
                    <a:pt x="4768" y="8647"/>
                  </a:cubicBezTo>
                  <a:cubicBezTo>
                    <a:pt x="4768" y="8615"/>
                    <a:pt x="4768" y="8600"/>
                    <a:pt x="4768" y="8569"/>
                  </a:cubicBezTo>
                  <a:cubicBezTo>
                    <a:pt x="4759" y="8569"/>
                    <a:pt x="4768" y="8553"/>
                    <a:pt x="4768" y="8553"/>
                  </a:cubicBezTo>
                  <a:cubicBezTo>
                    <a:pt x="4768" y="8538"/>
                    <a:pt x="4768" y="8538"/>
                    <a:pt x="4768" y="8538"/>
                  </a:cubicBezTo>
                  <a:cubicBezTo>
                    <a:pt x="4833" y="8413"/>
                    <a:pt x="4814" y="8429"/>
                    <a:pt x="4906" y="8413"/>
                  </a:cubicBezTo>
                  <a:cubicBezTo>
                    <a:pt x="4933" y="8398"/>
                    <a:pt x="4942" y="8413"/>
                    <a:pt x="4961" y="8445"/>
                  </a:cubicBezTo>
                  <a:cubicBezTo>
                    <a:pt x="4961" y="8445"/>
                    <a:pt x="4961" y="8445"/>
                    <a:pt x="4961" y="8445"/>
                  </a:cubicBezTo>
                  <a:cubicBezTo>
                    <a:pt x="4961" y="8445"/>
                    <a:pt x="4961" y="8445"/>
                    <a:pt x="4961" y="8445"/>
                  </a:cubicBezTo>
                  <a:cubicBezTo>
                    <a:pt x="4979" y="8429"/>
                    <a:pt x="4988" y="8429"/>
                    <a:pt x="5006" y="8413"/>
                  </a:cubicBezTo>
                  <a:cubicBezTo>
                    <a:pt x="5006" y="8413"/>
                    <a:pt x="5006" y="8398"/>
                    <a:pt x="5016" y="8398"/>
                  </a:cubicBezTo>
                  <a:cubicBezTo>
                    <a:pt x="5016" y="8382"/>
                    <a:pt x="5016" y="8382"/>
                    <a:pt x="5025" y="8382"/>
                  </a:cubicBezTo>
                  <a:close/>
                  <a:moveTo>
                    <a:pt x="5006" y="7186"/>
                  </a:moveTo>
                  <a:cubicBezTo>
                    <a:pt x="5006" y="7186"/>
                    <a:pt x="5006" y="7186"/>
                    <a:pt x="5006" y="7186"/>
                  </a:cubicBezTo>
                  <a:cubicBezTo>
                    <a:pt x="5006" y="7170"/>
                    <a:pt x="5006" y="7170"/>
                    <a:pt x="5006" y="7155"/>
                  </a:cubicBezTo>
                  <a:cubicBezTo>
                    <a:pt x="5006" y="7139"/>
                    <a:pt x="5016" y="7139"/>
                    <a:pt x="5016" y="7139"/>
                  </a:cubicBezTo>
                  <a:cubicBezTo>
                    <a:pt x="5016" y="7155"/>
                    <a:pt x="5016" y="7155"/>
                    <a:pt x="5016" y="7155"/>
                  </a:cubicBezTo>
                  <a:cubicBezTo>
                    <a:pt x="5016" y="7170"/>
                    <a:pt x="5016" y="7170"/>
                    <a:pt x="5006" y="7186"/>
                  </a:cubicBezTo>
                  <a:cubicBezTo>
                    <a:pt x="5006" y="7186"/>
                    <a:pt x="5006" y="7186"/>
                    <a:pt x="5006" y="7186"/>
                  </a:cubicBezTo>
                  <a:cubicBezTo>
                    <a:pt x="4997" y="7201"/>
                    <a:pt x="4997" y="7201"/>
                    <a:pt x="4997" y="7201"/>
                  </a:cubicBezTo>
                  <a:lnTo>
                    <a:pt x="5006" y="7186"/>
                  </a:lnTo>
                  <a:close/>
                  <a:moveTo>
                    <a:pt x="4805" y="7745"/>
                  </a:moveTo>
                  <a:cubicBezTo>
                    <a:pt x="4805" y="7745"/>
                    <a:pt x="4814" y="7745"/>
                    <a:pt x="4814" y="7745"/>
                  </a:cubicBezTo>
                  <a:cubicBezTo>
                    <a:pt x="4814" y="7761"/>
                    <a:pt x="4823" y="7761"/>
                    <a:pt x="4823" y="7761"/>
                  </a:cubicBezTo>
                  <a:cubicBezTo>
                    <a:pt x="4833" y="7792"/>
                    <a:pt x="4833" y="7807"/>
                    <a:pt x="4823" y="7823"/>
                  </a:cubicBezTo>
                  <a:cubicBezTo>
                    <a:pt x="4823" y="7823"/>
                    <a:pt x="4814" y="7823"/>
                    <a:pt x="4814" y="7838"/>
                  </a:cubicBezTo>
                  <a:cubicBezTo>
                    <a:pt x="4805" y="7838"/>
                    <a:pt x="4805" y="7838"/>
                    <a:pt x="4805" y="7823"/>
                  </a:cubicBezTo>
                  <a:cubicBezTo>
                    <a:pt x="4796" y="7792"/>
                    <a:pt x="4796" y="7776"/>
                    <a:pt x="4805" y="7745"/>
                  </a:cubicBezTo>
                  <a:close/>
                  <a:moveTo>
                    <a:pt x="4732" y="7559"/>
                  </a:moveTo>
                  <a:cubicBezTo>
                    <a:pt x="4732" y="7559"/>
                    <a:pt x="4732" y="7559"/>
                    <a:pt x="4732" y="7559"/>
                  </a:cubicBezTo>
                  <a:cubicBezTo>
                    <a:pt x="4723" y="7559"/>
                    <a:pt x="4723" y="7559"/>
                    <a:pt x="4723" y="7559"/>
                  </a:cubicBezTo>
                  <a:lnTo>
                    <a:pt x="4732" y="7559"/>
                  </a:lnTo>
                  <a:close/>
                  <a:moveTo>
                    <a:pt x="4686" y="5306"/>
                  </a:moveTo>
                  <a:cubicBezTo>
                    <a:pt x="4686" y="5306"/>
                    <a:pt x="4695" y="5306"/>
                    <a:pt x="4695" y="5306"/>
                  </a:cubicBezTo>
                  <a:cubicBezTo>
                    <a:pt x="4704" y="5306"/>
                    <a:pt x="4704" y="5306"/>
                    <a:pt x="4704" y="5321"/>
                  </a:cubicBezTo>
                  <a:cubicBezTo>
                    <a:pt x="4714" y="5337"/>
                    <a:pt x="4714" y="5337"/>
                    <a:pt x="4714" y="5352"/>
                  </a:cubicBezTo>
                  <a:cubicBezTo>
                    <a:pt x="4704" y="5368"/>
                    <a:pt x="4704" y="5368"/>
                    <a:pt x="4695" y="5368"/>
                  </a:cubicBezTo>
                  <a:cubicBezTo>
                    <a:pt x="4695" y="5352"/>
                    <a:pt x="4686" y="5352"/>
                    <a:pt x="4686" y="5337"/>
                  </a:cubicBezTo>
                  <a:cubicBezTo>
                    <a:pt x="4677" y="5337"/>
                    <a:pt x="4677" y="5321"/>
                    <a:pt x="4686" y="5306"/>
                  </a:cubicBezTo>
                  <a:close/>
                  <a:moveTo>
                    <a:pt x="4631" y="5228"/>
                  </a:moveTo>
                  <a:cubicBezTo>
                    <a:pt x="4631" y="5228"/>
                    <a:pt x="4631" y="5228"/>
                    <a:pt x="4631" y="5243"/>
                  </a:cubicBezTo>
                  <a:cubicBezTo>
                    <a:pt x="4631" y="5243"/>
                    <a:pt x="4631" y="5243"/>
                    <a:pt x="4631" y="5243"/>
                  </a:cubicBezTo>
                  <a:cubicBezTo>
                    <a:pt x="4631" y="5243"/>
                    <a:pt x="4622" y="5243"/>
                    <a:pt x="4622" y="5228"/>
                  </a:cubicBezTo>
                  <a:cubicBezTo>
                    <a:pt x="4622" y="5228"/>
                    <a:pt x="4631" y="5228"/>
                    <a:pt x="4631" y="5228"/>
                  </a:cubicBezTo>
                  <a:close/>
                  <a:moveTo>
                    <a:pt x="4604" y="6906"/>
                  </a:moveTo>
                  <a:cubicBezTo>
                    <a:pt x="4604" y="6906"/>
                    <a:pt x="4604" y="6906"/>
                    <a:pt x="4613" y="6906"/>
                  </a:cubicBezTo>
                  <a:cubicBezTo>
                    <a:pt x="4604" y="6906"/>
                    <a:pt x="4604" y="6906"/>
                    <a:pt x="4604" y="6906"/>
                  </a:cubicBezTo>
                  <a:cubicBezTo>
                    <a:pt x="4604" y="6906"/>
                    <a:pt x="4604" y="6906"/>
                    <a:pt x="4604" y="6906"/>
                  </a:cubicBezTo>
                  <a:cubicBezTo>
                    <a:pt x="4604" y="6906"/>
                    <a:pt x="4604" y="6906"/>
                    <a:pt x="4604" y="6906"/>
                  </a:cubicBezTo>
                  <a:close/>
                  <a:moveTo>
                    <a:pt x="4576" y="7652"/>
                  </a:moveTo>
                  <a:cubicBezTo>
                    <a:pt x="4576" y="7652"/>
                    <a:pt x="4576" y="7652"/>
                    <a:pt x="4576" y="7652"/>
                  </a:cubicBezTo>
                  <a:cubicBezTo>
                    <a:pt x="4576" y="7652"/>
                    <a:pt x="4576" y="7652"/>
                    <a:pt x="4576" y="7652"/>
                  </a:cubicBezTo>
                  <a:cubicBezTo>
                    <a:pt x="4595" y="7652"/>
                    <a:pt x="4604" y="7652"/>
                    <a:pt x="4622" y="7668"/>
                  </a:cubicBezTo>
                  <a:cubicBezTo>
                    <a:pt x="4622" y="7668"/>
                    <a:pt x="4622" y="7683"/>
                    <a:pt x="4622" y="7683"/>
                  </a:cubicBezTo>
                  <a:cubicBezTo>
                    <a:pt x="4622" y="7683"/>
                    <a:pt x="4613" y="7699"/>
                    <a:pt x="4613" y="7683"/>
                  </a:cubicBezTo>
                  <a:cubicBezTo>
                    <a:pt x="4604" y="7683"/>
                    <a:pt x="4585" y="7668"/>
                    <a:pt x="4576" y="7652"/>
                  </a:cubicBezTo>
                  <a:cubicBezTo>
                    <a:pt x="4576" y="7652"/>
                    <a:pt x="4576" y="7652"/>
                    <a:pt x="4576" y="7652"/>
                  </a:cubicBezTo>
                  <a:cubicBezTo>
                    <a:pt x="4567" y="7652"/>
                    <a:pt x="4567" y="7652"/>
                    <a:pt x="4576" y="7652"/>
                  </a:cubicBezTo>
                  <a:close/>
                  <a:moveTo>
                    <a:pt x="4640" y="8118"/>
                  </a:moveTo>
                  <a:cubicBezTo>
                    <a:pt x="4668" y="8103"/>
                    <a:pt x="4704" y="8087"/>
                    <a:pt x="4732" y="8040"/>
                  </a:cubicBezTo>
                  <a:cubicBezTo>
                    <a:pt x="4759" y="8009"/>
                    <a:pt x="4796" y="8009"/>
                    <a:pt x="4814" y="7963"/>
                  </a:cubicBezTo>
                  <a:cubicBezTo>
                    <a:pt x="4823" y="7963"/>
                    <a:pt x="4833" y="7963"/>
                    <a:pt x="4842" y="7963"/>
                  </a:cubicBezTo>
                  <a:cubicBezTo>
                    <a:pt x="4851" y="7963"/>
                    <a:pt x="4860" y="7978"/>
                    <a:pt x="4869" y="7978"/>
                  </a:cubicBezTo>
                  <a:cubicBezTo>
                    <a:pt x="4897" y="7978"/>
                    <a:pt x="4915" y="8009"/>
                    <a:pt x="4924" y="8056"/>
                  </a:cubicBezTo>
                  <a:cubicBezTo>
                    <a:pt x="4924" y="8087"/>
                    <a:pt x="4942" y="8103"/>
                    <a:pt x="4952" y="8118"/>
                  </a:cubicBezTo>
                  <a:cubicBezTo>
                    <a:pt x="4979" y="8118"/>
                    <a:pt x="4979" y="8134"/>
                    <a:pt x="4979" y="8165"/>
                  </a:cubicBezTo>
                  <a:cubicBezTo>
                    <a:pt x="4979" y="8211"/>
                    <a:pt x="4988" y="8258"/>
                    <a:pt x="4988" y="8289"/>
                  </a:cubicBezTo>
                  <a:cubicBezTo>
                    <a:pt x="4988" y="8305"/>
                    <a:pt x="4979" y="8320"/>
                    <a:pt x="4961" y="8320"/>
                  </a:cubicBezTo>
                  <a:cubicBezTo>
                    <a:pt x="4952" y="8305"/>
                    <a:pt x="4942" y="8289"/>
                    <a:pt x="4933" y="8305"/>
                  </a:cubicBezTo>
                  <a:cubicBezTo>
                    <a:pt x="4915" y="8305"/>
                    <a:pt x="4887" y="8305"/>
                    <a:pt x="4869" y="8305"/>
                  </a:cubicBezTo>
                  <a:cubicBezTo>
                    <a:pt x="4842" y="8320"/>
                    <a:pt x="4823" y="8305"/>
                    <a:pt x="4805" y="8274"/>
                  </a:cubicBezTo>
                  <a:cubicBezTo>
                    <a:pt x="4805" y="8258"/>
                    <a:pt x="4805" y="8258"/>
                    <a:pt x="4796" y="8258"/>
                  </a:cubicBezTo>
                  <a:cubicBezTo>
                    <a:pt x="4787" y="8243"/>
                    <a:pt x="4778" y="8243"/>
                    <a:pt x="4778" y="8227"/>
                  </a:cubicBezTo>
                  <a:cubicBezTo>
                    <a:pt x="4787" y="8211"/>
                    <a:pt x="4787" y="8211"/>
                    <a:pt x="4796" y="8196"/>
                  </a:cubicBezTo>
                  <a:cubicBezTo>
                    <a:pt x="4796" y="8196"/>
                    <a:pt x="4796" y="8180"/>
                    <a:pt x="4796" y="8180"/>
                  </a:cubicBezTo>
                  <a:cubicBezTo>
                    <a:pt x="4796" y="8165"/>
                    <a:pt x="4787" y="8165"/>
                    <a:pt x="4787" y="8165"/>
                  </a:cubicBezTo>
                  <a:cubicBezTo>
                    <a:pt x="4778" y="8165"/>
                    <a:pt x="4778" y="8165"/>
                    <a:pt x="4768" y="8165"/>
                  </a:cubicBezTo>
                  <a:cubicBezTo>
                    <a:pt x="4768" y="8180"/>
                    <a:pt x="4759" y="8180"/>
                    <a:pt x="4759" y="8180"/>
                  </a:cubicBezTo>
                  <a:cubicBezTo>
                    <a:pt x="4723" y="8227"/>
                    <a:pt x="4695" y="8243"/>
                    <a:pt x="4659" y="8258"/>
                  </a:cubicBezTo>
                  <a:cubicBezTo>
                    <a:pt x="4631" y="8274"/>
                    <a:pt x="4613" y="8289"/>
                    <a:pt x="4604" y="8243"/>
                  </a:cubicBezTo>
                  <a:cubicBezTo>
                    <a:pt x="4595" y="8211"/>
                    <a:pt x="4576" y="8227"/>
                    <a:pt x="4558" y="8227"/>
                  </a:cubicBezTo>
                  <a:cubicBezTo>
                    <a:pt x="4558" y="8227"/>
                    <a:pt x="4558" y="8227"/>
                    <a:pt x="4558" y="8227"/>
                  </a:cubicBezTo>
                  <a:cubicBezTo>
                    <a:pt x="4558" y="8227"/>
                    <a:pt x="4558" y="8227"/>
                    <a:pt x="4558" y="8227"/>
                  </a:cubicBezTo>
                  <a:cubicBezTo>
                    <a:pt x="4549" y="8227"/>
                    <a:pt x="4549" y="8227"/>
                    <a:pt x="4549" y="8243"/>
                  </a:cubicBezTo>
                  <a:cubicBezTo>
                    <a:pt x="4549" y="8227"/>
                    <a:pt x="4549" y="8227"/>
                    <a:pt x="4549" y="8227"/>
                  </a:cubicBezTo>
                  <a:cubicBezTo>
                    <a:pt x="4549" y="8227"/>
                    <a:pt x="4549" y="8227"/>
                    <a:pt x="4558" y="8227"/>
                  </a:cubicBezTo>
                  <a:cubicBezTo>
                    <a:pt x="4558" y="8227"/>
                    <a:pt x="4558" y="8227"/>
                    <a:pt x="4558" y="8227"/>
                  </a:cubicBezTo>
                  <a:cubicBezTo>
                    <a:pt x="4558" y="8227"/>
                    <a:pt x="4558" y="8227"/>
                    <a:pt x="4558" y="8227"/>
                  </a:cubicBezTo>
                  <a:cubicBezTo>
                    <a:pt x="4576" y="8180"/>
                    <a:pt x="4604" y="8149"/>
                    <a:pt x="4640" y="8118"/>
                  </a:cubicBezTo>
                  <a:close/>
                  <a:moveTo>
                    <a:pt x="4549" y="7077"/>
                  </a:moveTo>
                  <a:cubicBezTo>
                    <a:pt x="4549" y="7062"/>
                    <a:pt x="4540" y="7062"/>
                    <a:pt x="4549" y="7046"/>
                  </a:cubicBezTo>
                  <a:cubicBezTo>
                    <a:pt x="4549" y="7046"/>
                    <a:pt x="4549" y="7046"/>
                    <a:pt x="4549" y="7046"/>
                  </a:cubicBezTo>
                  <a:cubicBezTo>
                    <a:pt x="4558" y="7062"/>
                    <a:pt x="4558" y="7062"/>
                    <a:pt x="4558" y="7062"/>
                  </a:cubicBezTo>
                  <a:cubicBezTo>
                    <a:pt x="4558" y="7062"/>
                    <a:pt x="4549" y="7077"/>
                    <a:pt x="4549" y="7077"/>
                  </a:cubicBezTo>
                  <a:close/>
                  <a:moveTo>
                    <a:pt x="4512" y="5135"/>
                  </a:moveTo>
                  <a:cubicBezTo>
                    <a:pt x="4521" y="5135"/>
                    <a:pt x="4531" y="5119"/>
                    <a:pt x="4540" y="5119"/>
                  </a:cubicBezTo>
                  <a:cubicBezTo>
                    <a:pt x="4549" y="5119"/>
                    <a:pt x="4549" y="5135"/>
                    <a:pt x="4558" y="5135"/>
                  </a:cubicBezTo>
                  <a:cubicBezTo>
                    <a:pt x="4540" y="5166"/>
                    <a:pt x="4540" y="5197"/>
                    <a:pt x="4540" y="5243"/>
                  </a:cubicBezTo>
                  <a:cubicBezTo>
                    <a:pt x="4531" y="5259"/>
                    <a:pt x="4512" y="5274"/>
                    <a:pt x="4503" y="5243"/>
                  </a:cubicBezTo>
                  <a:cubicBezTo>
                    <a:pt x="4476" y="5197"/>
                    <a:pt x="4476" y="5166"/>
                    <a:pt x="4512" y="5135"/>
                  </a:cubicBezTo>
                  <a:close/>
                  <a:moveTo>
                    <a:pt x="4494" y="5803"/>
                  </a:moveTo>
                  <a:cubicBezTo>
                    <a:pt x="4494" y="5803"/>
                    <a:pt x="4494" y="5787"/>
                    <a:pt x="4494" y="5787"/>
                  </a:cubicBezTo>
                  <a:cubicBezTo>
                    <a:pt x="4494" y="5787"/>
                    <a:pt x="4494" y="5787"/>
                    <a:pt x="4494" y="5772"/>
                  </a:cubicBezTo>
                  <a:cubicBezTo>
                    <a:pt x="4503" y="5772"/>
                    <a:pt x="4503" y="5772"/>
                    <a:pt x="4503" y="5787"/>
                  </a:cubicBezTo>
                  <a:cubicBezTo>
                    <a:pt x="4503" y="5787"/>
                    <a:pt x="4494" y="5787"/>
                    <a:pt x="4494" y="5787"/>
                  </a:cubicBezTo>
                  <a:cubicBezTo>
                    <a:pt x="4494" y="5787"/>
                    <a:pt x="4494" y="5803"/>
                    <a:pt x="4494" y="5803"/>
                  </a:cubicBezTo>
                  <a:cubicBezTo>
                    <a:pt x="4485" y="5818"/>
                    <a:pt x="4485" y="5818"/>
                    <a:pt x="4476" y="5834"/>
                  </a:cubicBezTo>
                  <a:cubicBezTo>
                    <a:pt x="4476" y="5834"/>
                    <a:pt x="4476" y="5834"/>
                    <a:pt x="4476" y="5834"/>
                  </a:cubicBezTo>
                  <a:cubicBezTo>
                    <a:pt x="4476" y="5834"/>
                    <a:pt x="4476" y="5834"/>
                    <a:pt x="4476" y="5834"/>
                  </a:cubicBezTo>
                  <a:cubicBezTo>
                    <a:pt x="4476" y="5818"/>
                    <a:pt x="4485" y="5803"/>
                    <a:pt x="4494" y="5803"/>
                  </a:cubicBezTo>
                  <a:close/>
                  <a:moveTo>
                    <a:pt x="4476" y="5352"/>
                  </a:moveTo>
                  <a:cubicBezTo>
                    <a:pt x="4476" y="5352"/>
                    <a:pt x="4476" y="5352"/>
                    <a:pt x="4476" y="5352"/>
                  </a:cubicBezTo>
                  <a:cubicBezTo>
                    <a:pt x="4466" y="5352"/>
                    <a:pt x="4466" y="5352"/>
                    <a:pt x="4466" y="5352"/>
                  </a:cubicBezTo>
                  <a:lnTo>
                    <a:pt x="4476" y="5352"/>
                  </a:lnTo>
                  <a:close/>
                  <a:moveTo>
                    <a:pt x="4439" y="6393"/>
                  </a:moveTo>
                  <a:cubicBezTo>
                    <a:pt x="4439" y="6409"/>
                    <a:pt x="4439" y="6409"/>
                    <a:pt x="4439" y="6409"/>
                  </a:cubicBezTo>
                  <a:cubicBezTo>
                    <a:pt x="4439" y="6409"/>
                    <a:pt x="4439" y="6409"/>
                    <a:pt x="4439" y="6409"/>
                  </a:cubicBezTo>
                  <a:lnTo>
                    <a:pt x="4439" y="6393"/>
                  </a:lnTo>
                  <a:close/>
                  <a:moveTo>
                    <a:pt x="4412" y="7854"/>
                  </a:moveTo>
                  <a:cubicBezTo>
                    <a:pt x="4412" y="7823"/>
                    <a:pt x="4412" y="7807"/>
                    <a:pt x="4430" y="7792"/>
                  </a:cubicBezTo>
                  <a:cubicBezTo>
                    <a:pt x="4430" y="7792"/>
                    <a:pt x="4430" y="7792"/>
                    <a:pt x="4430" y="7792"/>
                  </a:cubicBezTo>
                  <a:cubicBezTo>
                    <a:pt x="4430" y="7792"/>
                    <a:pt x="4430" y="7792"/>
                    <a:pt x="4430" y="7776"/>
                  </a:cubicBezTo>
                  <a:cubicBezTo>
                    <a:pt x="4430" y="7792"/>
                    <a:pt x="4430" y="7792"/>
                    <a:pt x="4430" y="7792"/>
                  </a:cubicBezTo>
                  <a:cubicBezTo>
                    <a:pt x="4430" y="7792"/>
                    <a:pt x="4430" y="7792"/>
                    <a:pt x="4430" y="7792"/>
                  </a:cubicBezTo>
                  <a:cubicBezTo>
                    <a:pt x="4430" y="7807"/>
                    <a:pt x="4430" y="7823"/>
                    <a:pt x="4430" y="7838"/>
                  </a:cubicBezTo>
                  <a:cubicBezTo>
                    <a:pt x="4439" y="7838"/>
                    <a:pt x="4439" y="7854"/>
                    <a:pt x="4430" y="7854"/>
                  </a:cubicBezTo>
                  <a:cubicBezTo>
                    <a:pt x="4430" y="7854"/>
                    <a:pt x="4430" y="7870"/>
                    <a:pt x="4421" y="7870"/>
                  </a:cubicBezTo>
                  <a:cubicBezTo>
                    <a:pt x="4421" y="7870"/>
                    <a:pt x="4421" y="7870"/>
                    <a:pt x="4412" y="7870"/>
                  </a:cubicBezTo>
                  <a:cubicBezTo>
                    <a:pt x="4412" y="7870"/>
                    <a:pt x="4402" y="7854"/>
                    <a:pt x="4412" y="7854"/>
                  </a:cubicBezTo>
                  <a:close/>
                  <a:moveTo>
                    <a:pt x="4393" y="6875"/>
                  </a:moveTo>
                  <a:cubicBezTo>
                    <a:pt x="4402" y="6875"/>
                    <a:pt x="4402" y="6875"/>
                    <a:pt x="4402" y="6875"/>
                  </a:cubicBezTo>
                  <a:cubicBezTo>
                    <a:pt x="4393" y="6875"/>
                    <a:pt x="4393" y="6875"/>
                    <a:pt x="4393" y="6875"/>
                  </a:cubicBezTo>
                  <a:close/>
                  <a:moveTo>
                    <a:pt x="4375" y="6440"/>
                  </a:moveTo>
                  <a:cubicBezTo>
                    <a:pt x="4375" y="6440"/>
                    <a:pt x="4384" y="6455"/>
                    <a:pt x="4384" y="6455"/>
                  </a:cubicBezTo>
                  <a:cubicBezTo>
                    <a:pt x="4384" y="6471"/>
                    <a:pt x="4384" y="6471"/>
                    <a:pt x="4375" y="6471"/>
                  </a:cubicBezTo>
                  <a:cubicBezTo>
                    <a:pt x="4366" y="6471"/>
                    <a:pt x="4366" y="6471"/>
                    <a:pt x="4366" y="6471"/>
                  </a:cubicBezTo>
                  <a:cubicBezTo>
                    <a:pt x="4366" y="6455"/>
                    <a:pt x="4366" y="6455"/>
                    <a:pt x="4375" y="6440"/>
                  </a:cubicBezTo>
                  <a:close/>
                  <a:moveTo>
                    <a:pt x="4357" y="7481"/>
                  </a:moveTo>
                  <a:cubicBezTo>
                    <a:pt x="4366" y="7528"/>
                    <a:pt x="4357" y="7574"/>
                    <a:pt x="4338" y="7590"/>
                  </a:cubicBezTo>
                  <a:cubicBezTo>
                    <a:pt x="4338" y="7605"/>
                    <a:pt x="4338" y="7605"/>
                    <a:pt x="4338" y="7605"/>
                  </a:cubicBezTo>
                  <a:cubicBezTo>
                    <a:pt x="4329" y="7605"/>
                    <a:pt x="4329" y="7605"/>
                    <a:pt x="4329" y="7605"/>
                  </a:cubicBezTo>
                  <a:cubicBezTo>
                    <a:pt x="4329" y="7605"/>
                    <a:pt x="4329" y="7605"/>
                    <a:pt x="4329" y="7605"/>
                  </a:cubicBezTo>
                  <a:cubicBezTo>
                    <a:pt x="4329" y="7605"/>
                    <a:pt x="4338" y="7590"/>
                    <a:pt x="4338" y="7590"/>
                  </a:cubicBezTo>
                  <a:cubicBezTo>
                    <a:pt x="4329" y="7559"/>
                    <a:pt x="4338" y="7512"/>
                    <a:pt x="4347" y="7466"/>
                  </a:cubicBezTo>
                  <a:cubicBezTo>
                    <a:pt x="4357" y="7466"/>
                    <a:pt x="4357" y="7466"/>
                    <a:pt x="4357" y="7466"/>
                  </a:cubicBezTo>
                  <a:cubicBezTo>
                    <a:pt x="4357" y="7466"/>
                    <a:pt x="4357" y="7481"/>
                    <a:pt x="4357" y="7481"/>
                  </a:cubicBezTo>
                  <a:close/>
                  <a:moveTo>
                    <a:pt x="4347" y="6937"/>
                  </a:moveTo>
                  <a:cubicBezTo>
                    <a:pt x="4357" y="6937"/>
                    <a:pt x="4357" y="6937"/>
                    <a:pt x="4357" y="6937"/>
                  </a:cubicBezTo>
                  <a:cubicBezTo>
                    <a:pt x="4357" y="6937"/>
                    <a:pt x="4357" y="6953"/>
                    <a:pt x="4357" y="6953"/>
                  </a:cubicBezTo>
                  <a:cubicBezTo>
                    <a:pt x="4357" y="6953"/>
                    <a:pt x="4347" y="6953"/>
                    <a:pt x="4347" y="6953"/>
                  </a:cubicBezTo>
                  <a:cubicBezTo>
                    <a:pt x="4347" y="6937"/>
                    <a:pt x="4347" y="6937"/>
                    <a:pt x="4347" y="6937"/>
                  </a:cubicBezTo>
                  <a:close/>
                  <a:moveTo>
                    <a:pt x="4302" y="7046"/>
                  </a:moveTo>
                  <a:cubicBezTo>
                    <a:pt x="4302" y="7046"/>
                    <a:pt x="4311" y="7046"/>
                    <a:pt x="4311" y="7046"/>
                  </a:cubicBezTo>
                  <a:cubicBezTo>
                    <a:pt x="4329" y="7046"/>
                    <a:pt x="4338" y="7062"/>
                    <a:pt x="4347" y="7093"/>
                  </a:cubicBezTo>
                  <a:cubicBezTo>
                    <a:pt x="4347" y="7124"/>
                    <a:pt x="4357" y="7155"/>
                    <a:pt x="4357" y="7186"/>
                  </a:cubicBezTo>
                  <a:cubicBezTo>
                    <a:pt x="4347" y="7232"/>
                    <a:pt x="4347" y="7264"/>
                    <a:pt x="4347" y="7310"/>
                  </a:cubicBezTo>
                  <a:cubicBezTo>
                    <a:pt x="4357" y="7326"/>
                    <a:pt x="4357" y="7341"/>
                    <a:pt x="4357" y="7357"/>
                  </a:cubicBezTo>
                  <a:cubicBezTo>
                    <a:pt x="4357" y="7372"/>
                    <a:pt x="4357" y="7388"/>
                    <a:pt x="4347" y="7388"/>
                  </a:cubicBezTo>
                  <a:cubicBezTo>
                    <a:pt x="4347" y="7403"/>
                    <a:pt x="4338" y="7388"/>
                    <a:pt x="4338" y="7372"/>
                  </a:cubicBezTo>
                  <a:cubicBezTo>
                    <a:pt x="4329" y="7357"/>
                    <a:pt x="4329" y="7341"/>
                    <a:pt x="4320" y="7341"/>
                  </a:cubicBezTo>
                  <a:cubicBezTo>
                    <a:pt x="4302" y="7341"/>
                    <a:pt x="4302" y="7326"/>
                    <a:pt x="4293" y="7295"/>
                  </a:cubicBezTo>
                  <a:cubicBezTo>
                    <a:pt x="4293" y="7295"/>
                    <a:pt x="4293" y="7279"/>
                    <a:pt x="4283" y="7264"/>
                  </a:cubicBezTo>
                  <a:cubicBezTo>
                    <a:pt x="4283" y="7232"/>
                    <a:pt x="4274" y="7186"/>
                    <a:pt x="4283" y="7155"/>
                  </a:cubicBezTo>
                  <a:cubicBezTo>
                    <a:pt x="4283" y="7139"/>
                    <a:pt x="4274" y="7124"/>
                    <a:pt x="4274" y="7108"/>
                  </a:cubicBezTo>
                  <a:cubicBezTo>
                    <a:pt x="4283" y="7093"/>
                    <a:pt x="4293" y="7062"/>
                    <a:pt x="4302" y="7046"/>
                  </a:cubicBezTo>
                  <a:close/>
                  <a:moveTo>
                    <a:pt x="4210" y="7232"/>
                  </a:moveTo>
                  <a:cubicBezTo>
                    <a:pt x="4201" y="7248"/>
                    <a:pt x="4192" y="7279"/>
                    <a:pt x="4183" y="7295"/>
                  </a:cubicBezTo>
                  <a:cubicBezTo>
                    <a:pt x="4183" y="7295"/>
                    <a:pt x="4183" y="7310"/>
                    <a:pt x="4174" y="7295"/>
                  </a:cubicBezTo>
                  <a:cubicBezTo>
                    <a:pt x="4174" y="7295"/>
                    <a:pt x="4174" y="7279"/>
                    <a:pt x="4174" y="7279"/>
                  </a:cubicBezTo>
                  <a:cubicBezTo>
                    <a:pt x="4174" y="7279"/>
                    <a:pt x="4174" y="7279"/>
                    <a:pt x="4174" y="7264"/>
                  </a:cubicBezTo>
                  <a:cubicBezTo>
                    <a:pt x="4183" y="7248"/>
                    <a:pt x="4192" y="7217"/>
                    <a:pt x="4183" y="7201"/>
                  </a:cubicBezTo>
                  <a:cubicBezTo>
                    <a:pt x="4183" y="7155"/>
                    <a:pt x="4164" y="7170"/>
                    <a:pt x="4155" y="7155"/>
                  </a:cubicBezTo>
                  <a:cubicBezTo>
                    <a:pt x="4146" y="7155"/>
                    <a:pt x="4146" y="7139"/>
                    <a:pt x="4146" y="7139"/>
                  </a:cubicBezTo>
                  <a:cubicBezTo>
                    <a:pt x="4155" y="7139"/>
                    <a:pt x="4155" y="7124"/>
                    <a:pt x="4155" y="7124"/>
                  </a:cubicBezTo>
                  <a:cubicBezTo>
                    <a:pt x="4164" y="7124"/>
                    <a:pt x="4164" y="7124"/>
                    <a:pt x="4174" y="7124"/>
                  </a:cubicBezTo>
                  <a:cubicBezTo>
                    <a:pt x="4183" y="7139"/>
                    <a:pt x="4192" y="7139"/>
                    <a:pt x="4201" y="7139"/>
                  </a:cubicBezTo>
                  <a:cubicBezTo>
                    <a:pt x="4201" y="7139"/>
                    <a:pt x="4201" y="7139"/>
                    <a:pt x="4201" y="7139"/>
                  </a:cubicBezTo>
                  <a:cubicBezTo>
                    <a:pt x="4201" y="7139"/>
                    <a:pt x="4201" y="7139"/>
                    <a:pt x="4201" y="7139"/>
                  </a:cubicBezTo>
                  <a:cubicBezTo>
                    <a:pt x="4192" y="7108"/>
                    <a:pt x="4183" y="7093"/>
                    <a:pt x="4183" y="7077"/>
                  </a:cubicBezTo>
                  <a:cubicBezTo>
                    <a:pt x="4164" y="7030"/>
                    <a:pt x="4174" y="6999"/>
                    <a:pt x="4174" y="6968"/>
                  </a:cubicBezTo>
                  <a:cubicBezTo>
                    <a:pt x="4183" y="6953"/>
                    <a:pt x="4192" y="6937"/>
                    <a:pt x="4192" y="6937"/>
                  </a:cubicBezTo>
                  <a:cubicBezTo>
                    <a:pt x="4201" y="6937"/>
                    <a:pt x="4210" y="6937"/>
                    <a:pt x="4210" y="6953"/>
                  </a:cubicBezTo>
                  <a:cubicBezTo>
                    <a:pt x="4219" y="6968"/>
                    <a:pt x="4228" y="6984"/>
                    <a:pt x="4238" y="6999"/>
                  </a:cubicBezTo>
                  <a:cubicBezTo>
                    <a:pt x="4238" y="6999"/>
                    <a:pt x="4238" y="6999"/>
                    <a:pt x="4238" y="6999"/>
                  </a:cubicBezTo>
                  <a:cubicBezTo>
                    <a:pt x="4238" y="6999"/>
                    <a:pt x="4238" y="6999"/>
                    <a:pt x="4238" y="6999"/>
                  </a:cubicBezTo>
                  <a:cubicBezTo>
                    <a:pt x="4238" y="7015"/>
                    <a:pt x="4238" y="7015"/>
                    <a:pt x="4238" y="7015"/>
                  </a:cubicBezTo>
                  <a:cubicBezTo>
                    <a:pt x="4238" y="7015"/>
                    <a:pt x="4238" y="6999"/>
                    <a:pt x="4238" y="6999"/>
                  </a:cubicBezTo>
                  <a:cubicBezTo>
                    <a:pt x="4219" y="7046"/>
                    <a:pt x="4219" y="7077"/>
                    <a:pt x="4238" y="7108"/>
                  </a:cubicBezTo>
                  <a:cubicBezTo>
                    <a:pt x="4238" y="7108"/>
                    <a:pt x="4238" y="7124"/>
                    <a:pt x="4228" y="7124"/>
                  </a:cubicBezTo>
                  <a:cubicBezTo>
                    <a:pt x="4219" y="7124"/>
                    <a:pt x="4210" y="7124"/>
                    <a:pt x="4201" y="7139"/>
                  </a:cubicBezTo>
                  <a:cubicBezTo>
                    <a:pt x="4201" y="7139"/>
                    <a:pt x="4201" y="7139"/>
                    <a:pt x="4201" y="7139"/>
                  </a:cubicBezTo>
                  <a:cubicBezTo>
                    <a:pt x="4201" y="7139"/>
                    <a:pt x="4201" y="7139"/>
                    <a:pt x="4201" y="7139"/>
                  </a:cubicBezTo>
                  <a:cubicBezTo>
                    <a:pt x="4210" y="7155"/>
                    <a:pt x="4210" y="7170"/>
                    <a:pt x="4210" y="7186"/>
                  </a:cubicBezTo>
                  <a:cubicBezTo>
                    <a:pt x="4210" y="7201"/>
                    <a:pt x="4210" y="7217"/>
                    <a:pt x="4210" y="7232"/>
                  </a:cubicBezTo>
                  <a:close/>
                  <a:moveTo>
                    <a:pt x="4247" y="7605"/>
                  </a:moveTo>
                  <a:cubicBezTo>
                    <a:pt x="4247" y="7605"/>
                    <a:pt x="4238" y="7605"/>
                    <a:pt x="4238" y="7605"/>
                  </a:cubicBezTo>
                  <a:cubicBezTo>
                    <a:pt x="4238" y="7605"/>
                    <a:pt x="4228" y="7605"/>
                    <a:pt x="4228" y="7605"/>
                  </a:cubicBezTo>
                  <a:cubicBezTo>
                    <a:pt x="4219" y="7574"/>
                    <a:pt x="4219" y="7543"/>
                    <a:pt x="4219" y="7528"/>
                  </a:cubicBezTo>
                  <a:cubicBezTo>
                    <a:pt x="4210" y="7512"/>
                    <a:pt x="4219" y="7512"/>
                    <a:pt x="4219" y="7497"/>
                  </a:cubicBezTo>
                  <a:cubicBezTo>
                    <a:pt x="4219" y="7497"/>
                    <a:pt x="4219" y="7497"/>
                    <a:pt x="4219" y="7497"/>
                  </a:cubicBezTo>
                  <a:cubicBezTo>
                    <a:pt x="4219" y="7481"/>
                    <a:pt x="4219" y="7481"/>
                    <a:pt x="4228" y="7481"/>
                  </a:cubicBezTo>
                  <a:cubicBezTo>
                    <a:pt x="4228" y="7481"/>
                    <a:pt x="4228" y="7481"/>
                    <a:pt x="4228" y="7481"/>
                  </a:cubicBezTo>
                  <a:cubicBezTo>
                    <a:pt x="4228" y="7466"/>
                    <a:pt x="4228" y="7466"/>
                    <a:pt x="4228" y="7466"/>
                  </a:cubicBezTo>
                  <a:cubicBezTo>
                    <a:pt x="4228" y="7466"/>
                    <a:pt x="4228" y="7466"/>
                    <a:pt x="4228" y="7481"/>
                  </a:cubicBezTo>
                  <a:cubicBezTo>
                    <a:pt x="4219" y="7481"/>
                    <a:pt x="4219" y="7497"/>
                    <a:pt x="4219" y="7497"/>
                  </a:cubicBezTo>
                  <a:cubicBezTo>
                    <a:pt x="4219" y="7497"/>
                    <a:pt x="4219" y="7497"/>
                    <a:pt x="4219" y="7497"/>
                  </a:cubicBezTo>
                  <a:cubicBezTo>
                    <a:pt x="4228" y="7528"/>
                    <a:pt x="4238" y="7543"/>
                    <a:pt x="4247" y="7574"/>
                  </a:cubicBezTo>
                  <a:cubicBezTo>
                    <a:pt x="4247" y="7590"/>
                    <a:pt x="4247" y="7590"/>
                    <a:pt x="4247" y="7605"/>
                  </a:cubicBezTo>
                  <a:close/>
                  <a:moveTo>
                    <a:pt x="4219" y="4870"/>
                  </a:moveTo>
                  <a:cubicBezTo>
                    <a:pt x="4219" y="4870"/>
                    <a:pt x="4219" y="4855"/>
                    <a:pt x="4228" y="4855"/>
                  </a:cubicBezTo>
                  <a:cubicBezTo>
                    <a:pt x="4228" y="4870"/>
                    <a:pt x="4228" y="4870"/>
                    <a:pt x="4228" y="4886"/>
                  </a:cubicBezTo>
                  <a:cubicBezTo>
                    <a:pt x="4228" y="4886"/>
                    <a:pt x="4228" y="4886"/>
                    <a:pt x="4219" y="4886"/>
                  </a:cubicBezTo>
                  <a:cubicBezTo>
                    <a:pt x="4219" y="4886"/>
                    <a:pt x="4219" y="4870"/>
                    <a:pt x="4219" y="4870"/>
                  </a:cubicBezTo>
                  <a:close/>
                  <a:moveTo>
                    <a:pt x="4174" y="6129"/>
                  </a:moveTo>
                  <a:cubicBezTo>
                    <a:pt x="4174" y="6114"/>
                    <a:pt x="4183" y="6098"/>
                    <a:pt x="4201" y="6098"/>
                  </a:cubicBezTo>
                  <a:cubicBezTo>
                    <a:pt x="4201" y="6098"/>
                    <a:pt x="4210" y="6098"/>
                    <a:pt x="4210" y="6114"/>
                  </a:cubicBezTo>
                  <a:cubicBezTo>
                    <a:pt x="4210" y="6114"/>
                    <a:pt x="4210" y="6114"/>
                    <a:pt x="4210" y="6114"/>
                  </a:cubicBezTo>
                  <a:cubicBezTo>
                    <a:pt x="4201" y="6145"/>
                    <a:pt x="4192" y="6160"/>
                    <a:pt x="4174" y="6176"/>
                  </a:cubicBezTo>
                  <a:cubicBezTo>
                    <a:pt x="4174" y="6176"/>
                    <a:pt x="4174" y="6176"/>
                    <a:pt x="4174" y="6191"/>
                  </a:cubicBezTo>
                  <a:cubicBezTo>
                    <a:pt x="4174" y="6191"/>
                    <a:pt x="4174" y="6191"/>
                    <a:pt x="4164" y="6191"/>
                  </a:cubicBezTo>
                  <a:cubicBezTo>
                    <a:pt x="4164" y="6191"/>
                    <a:pt x="4164" y="6191"/>
                    <a:pt x="4164" y="6191"/>
                  </a:cubicBezTo>
                  <a:cubicBezTo>
                    <a:pt x="4164" y="6191"/>
                    <a:pt x="4164" y="6191"/>
                    <a:pt x="4164" y="6191"/>
                  </a:cubicBezTo>
                  <a:cubicBezTo>
                    <a:pt x="4164" y="6191"/>
                    <a:pt x="4164" y="6191"/>
                    <a:pt x="4164" y="6191"/>
                  </a:cubicBezTo>
                  <a:cubicBezTo>
                    <a:pt x="4174" y="6191"/>
                    <a:pt x="4174" y="6176"/>
                    <a:pt x="4174" y="6176"/>
                  </a:cubicBezTo>
                  <a:cubicBezTo>
                    <a:pt x="4174" y="6176"/>
                    <a:pt x="4174" y="6176"/>
                    <a:pt x="4174" y="6176"/>
                  </a:cubicBezTo>
                  <a:cubicBezTo>
                    <a:pt x="4174" y="6160"/>
                    <a:pt x="4174" y="6145"/>
                    <a:pt x="4174" y="6129"/>
                  </a:cubicBezTo>
                  <a:close/>
                  <a:moveTo>
                    <a:pt x="4164" y="4824"/>
                  </a:moveTo>
                  <a:cubicBezTo>
                    <a:pt x="4174" y="4824"/>
                    <a:pt x="4174" y="4824"/>
                    <a:pt x="4164" y="4839"/>
                  </a:cubicBezTo>
                  <a:cubicBezTo>
                    <a:pt x="4164" y="4839"/>
                    <a:pt x="4164" y="4839"/>
                    <a:pt x="4164" y="4839"/>
                  </a:cubicBezTo>
                  <a:cubicBezTo>
                    <a:pt x="4164" y="4839"/>
                    <a:pt x="4155" y="4839"/>
                    <a:pt x="4155" y="4824"/>
                  </a:cubicBezTo>
                  <a:cubicBezTo>
                    <a:pt x="4155" y="4824"/>
                    <a:pt x="4164" y="4824"/>
                    <a:pt x="4164" y="4824"/>
                  </a:cubicBezTo>
                  <a:close/>
                  <a:moveTo>
                    <a:pt x="4137" y="6471"/>
                  </a:moveTo>
                  <a:cubicBezTo>
                    <a:pt x="4146" y="6471"/>
                    <a:pt x="4155" y="6471"/>
                    <a:pt x="4164" y="6455"/>
                  </a:cubicBezTo>
                  <a:cubicBezTo>
                    <a:pt x="4164" y="6455"/>
                    <a:pt x="4164" y="6455"/>
                    <a:pt x="4174" y="6455"/>
                  </a:cubicBezTo>
                  <a:cubicBezTo>
                    <a:pt x="4174" y="6440"/>
                    <a:pt x="4183" y="6440"/>
                    <a:pt x="4192" y="6424"/>
                  </a:cubicBezTo>
                  <a:cubicBezTo>
                    <a:pt x="4192" y="6424"/>
                    <a:pt x="4192" y="6424"/>
                    <a:pt x="4192" y="6424"/>
                  </a:cubicBezTo>
                  <a:cubicBezTo>
                    <a:pt x="4192" y="6424"/>
                    <a:pt x="4192" y="6424"/>
                    <a:pt x="4192" y="6424"/>
                  </a:cubicBezTo>
                  <a:cubicBezTo>
                    <a:pt x="4174" y="6300"/>
                    <a:pt x="4164" y="6300"/>
                    <a:pt x="4238" y="6222"/>
                  </a:cubicBezTo>
                  <a:cubicBezTo>
                    <a:pt x="4247" y="6222"/>
                    <a:pt x="4247" y="6222"/>
                    <a:pt x="4256" y="6238"/>
                  </a:cubicBezTo>
                  <a:cubicBezTo>
                    <a:pt x="4256" y="6238"/>
                    <a:pt x="4256" y="6253"/>
                    <a:pt x="4256" y="6253"/>
                  </a:cubicBezTo>
                  <a:cubicBezTo>
                    <a:pt x="4256" y="6253"/>
                    <a:pt x="4256" y="6269"/>
                    <a:pt x="4256" y="6269"/>
                  </a:cubicBezTo>
                  <a:cubicBezTo>
                    <a:pt x="4247" y="6285"/>
                    <a:pt x="4228" y="6316"/>
                    <a:pt x="4219" y="6331"/>
                  </a:cubicBezTo>
                  <a:cubicBezTo>
                    <a:pt x="4210" y="6362"/>
                    <a:pt x="4210" y="6378"/>
                    <a:pt x="4201" y="6409"/>
                  </a:cubicBezTo>
                  <a:cubicBezTo>
                    <a:pt x="4201" y="6409"/>
                    <a:pt x="4192" y="6424"/>
                    <a:pt x="4192" y="6424"/>
                  </a:cubicBezTo>
                  <a:cubicBezTo>
                    <a:pt x="4192" y="6424"/>
                    <a:pt x="4192" y="6424"/>
                    <a:pt x="4192" y="6424"/>
                  </a:cubicBezTo>
                  <a:cubicBezTo>
                    <a:pt x="4183" y="6440"/>
                    <a:pt x="4174" y="6455"/>
                    <a:pt x="4174" y="6455"/>
                  </a:cubicBezTo>
                  <a:cubicBezTo>
                    <a:pt x="4174" y="6455"/>
                    <a:pt x="4164" y="6455"/>
                    <a:pt x="4164" y="6455"/>
                  </a:cubicBezTo>
                  <a:cubicBezTo>
                    <a:pt x="4155" y="6471"/>
                    <a:pt x="4146" y="6487"/>
                    <a:pt x="4137" y="6487"/>
                  </a:cubicBezTo>
                  <a:cubicBezTo>
                    <a:pt x="4137" y="6487"/>
                    <a:pt x="4137" y="6487"/>
                    <a:pt x="4137" y="6487"/>
                  </a:cubicBezTo>
                  <a:cubicBezTo>
                    <a:pt x="4137" y="6471"/>
                    <a:pt x="4137" y="6471"/>
                    <a:pt x="4137" y="6471"/>
                  </a:cubicBezTo>
                  <a:close/>
                  <a:moveTo>
                    <a:pt x="4137" y="4404"/>
                  </a:moveTo>
                  <a:cubicBezTo>
                    <a:pt x="4128" y="4420"/>
                    <a:pt x="4128" y="4420"/>
                    <a:pt x="4128" y="4420"/>
                  </a:cubicBezTo>
                  <a:cubicBezTo>
                    <a:pt x="4128" y="4404"/>
                    <a:pt x="4128" y="4404"/>
                    <a:pt x="4128" y="4404"/>
                  </a:cubicBezTo>
                  <a:lnTo>
                    <a:pt x="4137" y="4404"/>
                  </a:lnTo>
                  <a:close/>
                  <a:moveTo>
                    <a:pt x="4082" y="4684"/>
                  </a:moveTo>
                  <a:cubicBezTo>
                    <a:pt x="4082" y="4668"/>
                    <a:pt x="4091" y="4684"/>
                    <a:pt x="4091" y="4684"/>
                  </a:cubicBezTo>
                  <a:cubicBezTo>
                    <a:pt x="4091" y="4684"/>
                    <a:pt x="4091" y="4684"/>
                    <a:pt x="4091" y="4699"/>
                  </a:cubicBezTo>
                  <a:cubicBezTo>
                    <a:pt x="4091" y="4699"/>
                    <a:pt x="4082" y="4699"/>
                    <a:pt x="4082" y="4699"/>
                  </a:cubicBezTo>
                  <a:cubicBezTo>
                    <a:pt x="4082" y="4699"/>
                    <a:pt x="4082" y="4684"/>
                    <a:pt x="4082" y="4684"/>
                  </a:cubicBezTo>
                  <a:close/>
                  <a:moveTo>
                    <a:pt x="2297" y="5803"/>
                  </a:moveTo>
                  <a:cubicBezTo>
                    <a:pt x="2297" y="5803"/>
                    <a:pt x="2297" y="5803"/>
                    <a:pt x="2297" y="5803"/>
                  </a:cubicBezTo>
                  <a:cubicBezTo>
                    <a:pt x="2297" y="5803"/>
                    <a:pt x="2297" y="5803"/>
                    <a:pt x="2297" y="5803"/>
                  </a:cubicBezTo>
                  <a:cubicBezTo>
                    <a:pt x="2297" y="5803"/>
                    <a:pt x="2297" y="5803"/>
                    <a:pt x="2297" y="5803"/>
                  </a:cubicBezTo>
                  <a:cubicBezTo>
                    <a:pt x="2297" y="5803"/>
                    <a:pt x="2297" y="5803"/>
                    <a:pt x="2297" y="5803"/>
                  </a:cubicBezTo>
                  <a:close/>
                  <a:moveTo>
                    <a:pt x="2343" y="5616"/>
                  </a:moveTo>
                  <a:cubicBezTo>
                    <a:pt x="2343" y="5616"/>
                    <a:pt x="2343" y="5601"/>
                    <a:pt x="2343" y="5601"/>
                  </a:cubicBezTo>
                  <a:cubicBezTo>
                    <a:pt x="2343" y="5601"/>
                    <a:pt x="2334" y="5601"/>
                    <a:pt x="2334" y="5601"/>
                  </a:cubicBezTo>
                  <a:cubicBezTo>
                    <a:pt x="2334" y="5585"/>
                    <a:pt x="2334" y="5585"/>
                    <a:pt x="2334" y="5585"/>
                  </a:cubicBezTo>
                  <a:cubicBezTo>
                    <a:pt x="2343" y="5585"/>
                    <a:pt x="2343" y="5601"/>
                    <a:pt x="2343" y="5601"/>
                  </a:cubicBezTo>
                  <a:cubicBezTo>
                    <a:pt x="2343" y="5601"/>
                    <a:pt x="2343" y="5601"/>
                    <a:pt x="2343" y="5601"/>
                  </a:cubicBezTo>
                  <a:cubicBezTo>
                    <a:pt x="2343" y="5616"/>
                    <a:pt x="2343" y="5616"/>
                    <a:pt x="2343" y="5616"/>
                  </a:cubicBezTo>
                  <a:cubicBezTo>
                    <a:pt x="2343" y="5616"/>
                    <a:pt x="2343" y="5616"/>
                    <a:pt x="2343" y="5616"/>
                  </a:cubicBezTo>
                  <a:close/>
                  <a:moveTo>
                    <a:pt x="2352" y="5445"/>
                  </a:moveTo>
                  <a:cubicBezTo>
                    <a:pt x="2352" y="5445"/>
                    <a:pt x="2352" y="5445"/>
                    <a:pt x="2352" y="5445"/>
                  </a:cubicBezTo>
                  <a:cubicBezTo>
                    <a:pt x="2352" y="5430"/>
                    <a:pt x="2352" y="5430"/>
                    <a:pt x="2352" y="5414"/>
                  </a:cubicBezTo>
                  <a:cubicBezTo>
                    <a:pt x="2352" y="5430"/>
                    <a:pt x="2352" y="5430"/>
                    <a:pt x="2352" y="5430"/>
                  </a:cubicBezTo>
                  <a:cubicBezTo>
                    <a:pt x="2352" y="5430"/>
                    <a:pt x="2352" y="5430"/>
                    <a:pt x="2352" y="5445"/>
                  </a:cubicBezTo>
                  <a:close/>
                  <a:moveTo>
                    <a:pt x="2361" y="6160"/>
                  </a:moveTo>
                  <a:cubicBezTo>
                    <a:pt x="2361" y="6160"/>
                    <a:pt x="2352" y="6160"/>
                    <a:pt x="2352" y="6160"/>
                  </a:cubicBezTo>
                  <a:cubicBezTo>
                    <a:pt x="2343" y="6145"/>
                    <a:pt x="2334" y="6129"/>
                    <a:pt x="2334" y="6114"/>
                  </a:cubicBezTo>
                  <a:cubicBezTo>
                    <a:pt x="2334" y="6083"/>
                    <a:pt x="2334" y="6067"/>
                    <a:pt x="2343" y="6051"/>
                  </a:cubicBezTo>
                  <a:cubicBezTo>
                    <a:pt x="2343" y="6051"/>
                    <a:pt x="2343" y="6051"/>
                    <a:pt x="2343" y="6051"/>
                  </a:cubicBezTo>
                  <a:cubicBezTo>
                    <a:pt x="2343" y="6051"/>
                    <a:pt x="2343" y="6051"/>
                    <a:pt x="2343" y="6051"/>
                  </a:cubicBezTo>
                  <a:cubicBezTo>
                    <a:pt x="2343" y="6036"/>
                    <a:pt x="2343" y="6036"/>
                    <a:pt x="2352" y="6020"/>
                  </a:cubicBezTo>
                  <a:cubicBezTo>
                    <a:pt x="2352" y="6020"/>
                    <a:pt x="2352" y="6036"/>
                    <a:pt x="2352" y="6036"/>
                  </a:cubicBezTo>
                  <a:cubicBezTo>
                    <a:pt x="2352" y="6036"/>
                    <a:pt x="2352" y="6036"/>
                    <a:pt x="2343" y="6051"/>
                  </a:cubicBezTo>
                  <a:cubicBezTo>
                    <a:pt x="2343" y="6051"/>
                    <a:pt x="2343" y="6051"/>
                    <a:pt x="2343" y="6051"/>
                  </a:cubicBezTo>
                  <a:cubicBezTo>
                    <a:pt x="2343" y="6051"/>
                    <a:pt x="2343" y="6051"/>
                    <a:pt x="2343" y="6051"/>
                  </a:cubicBezTo>
                  <a:cubicBezTo>
                    <a:pt x="2352" y="6083"/>
                    <a:pt x="2361" y="6114"/>
                    <a:pt x="2371" y="6145"/>
                  </a:cubicBezTo>
                  <a:cubicBezTo>
                    <a:pt x="2371" y="6145"/>
                    <a:pt x="2361" y="6160"/>
                    <a:pt x="2361" y="6160"/>
                  </a:cubicBezTo>
                  <a:close/>
                  <a:moveTo>
                    <a:pt x="2389" y="6067"/>
                  </a:moveTo>
                  <a:cubicBezTo>
                    <a:pt x="2380" y="6067"/>
                    <a:pt x="2380" y="6067"/>
                    <a:pt x="2380" y="6051"/>
                  </a:cubicBezTo>
                  <a:cubicBezTo>
                    <a:pt x="2380" y="6051"/>
                    <a:pt x="2380" y="6051"/>
                    <a:pt x="2380" y="6036"/>
                  </a:cubicBezTo>
                  <a:cubicBezTo>
                    <a:pt x="2389" y="6036"/>
                    <a:pt x="2389" y="6051"/>
                    <a:pt x="2398" y="6051"/>
                  </a:cubicBezTo>
                  <a:cubicBezTo>
                    <a:pt x="2398" y="6067"/>
                    <a:pt x="2389" y="6067"/>
                    <a:pt x="2389" y="6067"/>
                  </a:cubicBezTo>
                  <a:close/>
                  <a:moveTo>
                    <a:pt x="3103" y="3192"/>
                  </a:moveTo>
                  <a:cubicBezTo>
                    <a:pt x="3103" y="3192"/>
                    <a:pt x="3094" y="3192"/>
                    <a:pt x="3094" y="3192"/>
                  </a:cubicBezTo>
                  <a:cubicBezTo>
                    <a:pt x="3094" y="3177"/>
                    <a:pt x="3094" y="3161"/>
                    <a:pt x="3094" y="3161"/>
                  </a:cubicBezTo>
                  <a:cubicBezTo>
                    <a:pt x="3094" y="3146"/>
                    <a:pt x="3094" y="3130"/>
                    <a:pt x="3103" y="3114"/>
                  </a:cubicBezTo>
                  <a:cubicBezTo>
                    <a:pt x="3103" y="3114"/>
                    <a:pt x="3103" y="3114"/>
                    <a:pt x="3103" y="3114"/>
                  </a:cubicBezTo>
                  <a:cubicBezTo>
                    <a:pt x="3103" y="3114"/>
                    <a:pt x="3103" y="3114"/>
                    <a:pt x="3103" y="3114"/>
                  </a:cubicBezTo>
                  <a:cubicBezTo>
                    <a:pt x="3103" y="3130"/>
                    <a:pt x="3103" y="3161"/>
                    <a:pt x="3112" y="3177"/>
                  </a:cubicBezTo>
                  <a:cubicBezTo>
                    <a:pt x="3112" y="3192"/>
                    <a:pt x="3103" y="3192"/>
                    <a:pt x="3103" y="3192"/>
                  </a:cubicBezTo>
                  <a:close/>
                  <a:moveTo>
                    <a:pt x="3213" y="3130"/>
                  </a:moveTo>
                  <a:cubicBezTo>
                    <a:pt x="3213" y="3130"/>
                    <a:pt x="3203" y="3146"/>
                    <a:pt x="3203" y="3146"/>
                  </a:cubicBezTo>
                  <a:cubicBezTo>
                    <a:pt x="3203" y="3146"/>
                    <a:pt x="3203" y="3130"/>
                    <a:pt x="3213" y="3130"/>
                  </a:cubicBezTo>
                  <a:cubicBezTo>
                    <a:pt x="3213" y="3130"/>
                    <a:pt x="3213" y="3130"/>
                    <a:pt x="3213" y="3130"/>
                  </a:cubicBezTo>
                  <a:close/>
                  <a:moveTo>
                    <a:pt x="3240" y="5399"/>
                  </a:moveTo>
                  <a:cubicBezTo>
                    <a:pt x="3240" y="5399"/>
                    <a:pt x="3240" y="5399"/>
                    <a:pt x="3240" y="5399"/>
                  </a:cubicBezTo>
                  <a:cubicBezTo>
                    <a:pt x="3240" y="5399"/>
                    <a:pt x="3240" y="5399"/>
                    <a:pt x="3240" y="5399"/>
                  </a:cubicBezTo>
                  <a:cubicBezTo>
                    <a:pt x="3240" y="5383"/>
                    <a:pt x="3240" y="5383"/>
                    <a:pt x="3240" y="5383"/>
                  </a:cubicBezTo>
                  <a:lnTo>
                    <a:pt x="3240" y="5399"/>
                  </a:lnTo>
                  <a:close/>
                  <a:moveTo>
                    <a:pt x="3359" y="6502"/>
                  </a:moveTo>
                  <a:cubicBezTo>
                    <a:pt x="3359" y="6502"/>
                    <a:pt x="3359" y="6502"/>
                    <a:pt x="3359" y="6502"/>
                  </a:cubicBezTo>
                  <a:cubicBezTo>
                    <a:pt x="3359" y="6502"/>
                    <a:pt x="3359" y="6487"/>
                    <a:pt x="3368" y="6487"/>
                  </a:cubicBezTo>
                  <a:cubicBezTo>
                    <a:pt x="3368" y="6487"/>
                    <a:pt x="3368" y="6502"/>
                    <a:pt x="3368" y="6502"/>
                  </a:cubicBezTo>
                  <a:cubicBezTo>
                    <a:pt x="3368" y="6502"/>
                    <a:pt x="3368" y="6502"/>
                    <a:pt x="3359" y="6502"/>
                  </a:cubicBezTo>
                  <a:close/>
                  <a:moveTo>
                    <a:pt x="3377" y="3037"/>
                  </a:moveTo>
                  <a:cubicBezTo>
                    <a:pt x="3377" y="3052"/>
                    <a:pt x="3377" y="3052"/>
                    <a:pt x="3377" y="3052"/>
                  </a:cubicBezTo>
                  <a:cubicBezTo>
                    <a:pt x="3350" y="3052"/>
                    <a:pt x="3322" y="3052"/>
                    <a:pt x="3295" y="3052"/>
                  </a:cubicBezTo>
                  <a:cubicBezTo>
                    <a:pt x="3295" y="3052"/>
                    <a:pt x="3295" y="3052"/>
                    <a:pt x="3286" y="3052"/>
                  </a:cubicBezTo>
                  <a:cubicBezTo>
                    <a:pt x="3286" y="3068"/>
                    <a:pt x="3277" y="3068"/>
                    <a:pt x="3277" y="3083"/>
                  </a:cubicBezTo>
                  <a:cubicBezTo>
                    <a:pt x="3267" y="3083"/>
                    <a:pt x="3267" y="3083"/>
                    <a:pt x="3267" y="3083"/>
                  </a:cubicBezTo>
                  <a:cubicBezTo>
                    <a:pt x="3267" y="3083"/>
                    <a:pt x="3267" y="3099"/>
                    <a:pt x="3258" y="3099"/>
                  </a:cubicBezTo>
                  <a:cubicBezTo>
                    <a:pt x="3258" y="3099"/>
                    <a:pt x="3258" y="3099"/>
                    <a:pt x="3258" y="3099"/>
                  </a:cubicBezTo>
                  <a:cubicBezTo>
                    <a:pt x="3258" y="3083"/>
                    <a:pt x="3267" y="3083"/>
                    <a:pt x="3267" y="3083"/>
                  </a:cubicBezTo>
                  <a:cubicBezTo>
                    <a:pt x="3267" y="3083"/>
                    <a:pt x="3267" y="3083"/>
                    <a:pt x="3267" y="3083"/>
                  </a:cubicBezTo>
                  <a:cubicBezTo>
                    <a:pt x="3277" y="3068"/>
                    <a:pt x="3286" y="3052"/>
                    <a:pt x="3286" y="3052"/>
                  </a:cubicBezTo>
                  <a:cubicBezTo>
                    <a:pt x="3295" y="3052"/>
                    <a:pt x="3295" y="3052"/>
                    <a:pt x="3295" y="3052"/>
                  </a:cubicBezTo>
                  <a:cubicBezTo>
                    <a:pt x="3322" y="3021"/>
                    <a:pt x="3350" y="3021"/>
                    <a:pt x="3377" y="3037"/>
                  </a:cubicBezTo>
                  <a:cubicBezTo>
                    <a:pt x="3377" y="3037"/>
                    <a:pt x="3377" y="3037"/>
                    <a:pt x="3377" y="3037"/>
                  </a:cubicBezTo>
                  <a:close/>
                  <a:moveTo>
                    <a:pt x="3963" y="6720"/>
                  </a:moveTo>
                  <a:cubicBezTo>
                    <a:pt x="3963" y="6720"/>
                    <a:pt x="3963" y="6720"/>
                    <a:pt x="3954" y="6720"/>
                  </a:cubicBezTo>
                  <a:cubicBezTo>
                    <a:pt x="3954" y="6704"/>
                    <a:pt x="3963" y="6704"/>
                    <a:pt x="3963" y="6689"/>
                  </a:cubicBezTo>
                  <a:cubicBezTo>
                    <a:pt x="3963" y="6689"/>
                    <a:pt x="3972" y="6673"/>
                    <a:pt x="3981" y="6689"/>
                  </a:cubicBezTo>
                  <a:cubicBezTo>
                    <a:pt x="3981" y="6689"/>
                    <a:pt x="3981" y="6689"/>
                    <a:pt x="3981" y="6689"/>
                  </a:cubicBezTo>
                  <a:cubicBezTo>
                    <a:pt x="3981" y="6704"/>
                    <a:pt x="3972" y="6720"/>
                    <a:pt x="3963" y="6720"/>
                  </a:cubicBezTo>
                  <a:close/>
                  <a:moveTo>
                    <a:pt x="3954" y="6285"/>
                  </a:moveTo>
                  <a:cubicBezTo>
                    <a:pt x="3954" y="6285"/>
                    <a:pt x="3954" y="6269"/>
                    <a:pt x="3945" y="6269"/>
                  </a:cubicBezTo>
                  <a:cubicBezTo>
                    <a:pt x="3945" y="6269"/>
                    <a:pt x="3945" y="6269"/>
                    <a:pt x="3954" y="6269"/>
                  </a:cubicBezTo>
                  <a:cubicBezTo>
                    <a:pt x="3954" y="6238"/>
                    <a:pt x="3972" y="6238"/>
                    <a:pt x="3981" y="6238"/>
                  </a:cubicBezTo>
                  <a:cubicBezTo>
                    <a:pt x="3981" y="6238"/>
                    <a:pt x="3981" y="6238"/>
                    <a:pt x="3981" y="6253"/>
                  </a:cubicBezTo>
                  <a:cubicBezTo>
                    <a:pt x="3981" y="6269"/>
                    <a:pt x="3972" y="6285"/>
                    <a:pt x="3954" y="6285"/>
                  </a:cubicBezTo>
                  <a:close/>
                  <a:moveTo>
                    <a:pt x="3981" y="5337"/>
                  </a:moveTo>
                  <a:cubicBezTo>
                    <a:pt x="3991" y="5337"/>
                    <a:pt x="3991" y="5337"/>
                    <a:pt x="3991" y="5337"/>
                  </a:cubicBezTo>
                  <a:cubicBezTo>
                    <a:pt x="3991" y="5337"/>
                    <a:pt x="3991" y="5337"/>
                    <a:pt x="3991" y="5337"/>
                  </a:cubicBezTo>
                  <a:lnTo>
                    <a:pt x="3981" y="5337"/>
                  </a:lnTo>
                  <a:close/>
                  <a:moveTo>
                    <a:pt x="4027" y="4264"/>
                  </a:moveTo>
                  <a:cubicBezTo>
                    <a:pt x="4036" y="4264"/>
                    <a:pt x="4036" y="4264"/>
                    <a:pt x="4045" y="4264"/>
                  </a:cubicBezTo>
                  <a:cubicBezTo>
                    <a:pt x="4045" y="4264"/>
                    <a:pt x="4045" y="4280"/>
                    <a:pt x="4045" y="4280"/>
                  </a:cubicBezTo>
                  <a:cubicBezTo>
                    <a:pt x="4045" y="4280"/>
                    <a:pt x="4045" y="4280"/>
                    <a:pt x="4045" y="4280"/>
                  </a:cubicBezTo>
                  <a:cubicBezTo>
                    <a:pt x="4045" y="4280"/>
                    <a:pt x="4036" y="4295"/>
                    <a:pt x="4036" y="4280"/>
                  </a:cubicBezTo>
                  <a:cubicBezTo>
                    <a:pt x="4027" y="4280"/>
                    <a:pt x="4018" y="4264"/>
                    <a:pt x="4027" y="4264"/>
                  </a:cubicBezTo>
                  <a:close/>
                  <a:moveTo>
                    <a:pt x="3414" y="3752"/>
                  </a:moveTo>
                  <a:cubicBezTo>
                    <a:pt x="3423" y="3752"/>
                    <a:pt x="3423" y="3752"/>
                    <a:pt x="3423" y="3752"/>
                  </a:cubicBezTo>
                  <a:cubicBezTo>
                    <a:pt x="3423" y="3752"/>
                    <a:pt x="3423" y="3752"/>
                    <a:pt x="3423" y="3752"/>
                  </a:cubicBezTo>
                  <a:cubicBezTo>
                    <a:pt x="3423" y="3752"/>
                    <a:pt x="3423" y="3752"/>
                    <a:pt x="3423" y="3752"/>
                  </a:cubicBezTo>
                  <a:cubicBezTo>
                    <a:pt x="3423" y="3752"/>
                    <a:pt x="3423" y="3767"/>
                    <a:pt x="3423" y="3767"/>
                  </a:cubicBezTo>
                  <a:cubicBezTo>
                    <a:pt x="3414" y="3767"/>
                    <a:pt x="3414" y="3767"/>
                    <a:pt x="3414" y="3767"/>
                  </a:cubicBezTo>
                  <a:lnTo>
                    <a:pt x="3414" y="3752"/>
                  </a:lnTo>
                  <a:close/>
                  <a:moveTo>
                    <a:pt x="3478" y="5259"/>
                  </a:moveTo>
                  <a:cubicBezTo>
                    <a:pt x="3478" y="5259"/>
                    <a:pt x="3478" y="5259"/>
                    <a:pt x="3478" y="5259"/>
                  </a:cubicBezTo>
                  <a:cubicBezTo>
                    <a:pt x="3478" y="5259"/>
                    <a:pt x="3478" y="5259"/>
                    <a:pt x="3487" y="5259"/>
                  </a:cubicBezTo>
                  <a:cubicBezTo>
                    <a:pt x="3487" y="5259"/>
                    <a:pt x="3487" y="5259"/>
                    <a:pt x="3487" y="5259"/>
                  </a:cubicBezTo>
                  <a:lnTo>
                    <a:pt x="3478" y="5259"/>
                  </a:lnTo>
                  <a:close/>
                  <a:moveTo>
                    <a:pt x="3496" y="4342"/>
                  </a:moveTo>
                  <a:cubicBezTo>
                    <a:pt x="3478" y="4358"/>
                    <a:pt x="3460" y="4358"/>
                    <a:pt x="3432" y="4342"/>
                  </a:cubicBezTo>
                  <a:cubicBezTo>
                    <a:pt x="3423" y="4327"/>
                    <a:pt x="3414" y="4311"/>
                    <a:pt x="3423" y="4311"/>
                  </a:cubicBezTo>
                  <a:cubicBezTo>
                    <a:pt x="3432" y="4295"/>
                    <a:pt x="3451" y="4295"/>
                    <a:pt x="3460" y="4264"/>
                  </a:cubicBezTo>
                  <a:cubicBezTo>
                    <a:pt x="3469" y="4249"/>
                    <a:pt x="3478" y="4218"/>
                    <a:pt x="3496" y="4218"/>
                  </a:cubicBezTo>
                  <a:cubicBezTo>
                    <a:pt x="3515" y="4202"/>
                    <a:pt x="3524" y="4187"/>
                    <a:pt x="3524" y="4171"/>
                  </a:cubicBezTo>
                  <a:cubicBezTo>
                    <a:pt x="3524" y="4156"/>
                    <a:pt x="3533" y="4156"/>
                    <a:pt x="3533" y="4156"/>
                  </a:cubicBezTo>
                  <a:cubicBezTo>
                    <a:pt x="3551" y="4156"/>
                    <a:pt x="3560" y="4171"/>
                    <a:pt x="3579" y="4156"/>
                  </a:cubicBezTo>
                  <a:cubicBezTo>
                    <a:pt x="3588" y="4156"/>
                    <a:pt x="3597" y="4140"/>
                    <a:pt x="3588" y="4125"/>
                  </a:cubicBezTo>
                  <a:cubicBezTo>
                    <a:pt x="3579" y="4109"/>
                    <a:pt x="3569" y="4093"/>
                    <a:pt x="3560" y="4078"/>
                  </a:cubicBezTo>
                  <a:cubicBezTo>
                    <a:pt x="3551" y="4062"/>
                    <a:pt x="3533" y="4062"/>
                    <a:pt x="3515" y="4062"/>
                  </a:cubicBezTo>
                  <a:cubicBezTo>
                    <a:pt x="3478" y="4062"/>
                    <a:pt x="3441" y="4062"/>
                    <a:pt x="3405" y="4047"/>
                  </a:cubicBezTo>
                  <a:cubicBezTo>
                    <a:pt x="3405" y="4047"/>
                    <a:pt x="3405" y="4047"/>
                    <a:pt x="3405" y="4047"/>
                  </a:cubicBezTo>
                  <a:cubicBezTo>
                    <a:pt x="3405" y="4031"/>
                    <a:pt x="3405" y="4031"/>
                    <a:pt x="3414" y="4016"/>
                  </a:cubicBezTo>
                  <a:cubicBezTo>
                    <a:pt x="3414" y="4016"/>
                    <a:pt x="3423" y="4016"/>
                    <a:pt x="3423" y="4016"/>
                  </a:cubicBezTo>
                  <a:cubicBezTo>
                    <a:pt x="3469" y="4016"/>
                    <a:pt x="3505" y="4016"/>
                    <a:pt x="3542" y="4000"/>
                  </a:cubicBezTo>
                  <a:cubicBezTo>
                    <a:pt x="3579" y="4000"/>
                    <a:pt x="3606" y="4000"/>
                    <a:pt x="3634" y="3985"/>
                  </a:cubicBezTo>
                  <a:cubicBezTo>
                    <a:pt x="3661" y="3969"/>
                    <a:pt x="3679" y="3969"/>
                    <a:pt x="3707" y="3954"/>
                  </a:cubicBezTo>
                  <a:cubicBezTo>
                    <a:pt x="3716" y="3954"/>
                    <a:pt x="3725" y="3954"/>
                    <a:pt x="3734" y="3954"/>
                  </a:cubicBezTo>
                  <a:cubicBezTo>
                    <a:pt x="3734" y="3954"/>
                    <a:pt x="3743" y="3969"/>
                    <a:pt x="3743" y="3969"/>
                  </a:cubicBezTo>
                  <a:cubicBezTo>
                    <a:pt x="3743" y="3969"/>
                    <a:pt x="3743" y="3985"/>
                    <a:pt x="3743" y="3985"/>
                  </a:cubicBezTo>
                  <a:cubicBezTo>
                    <a:pt x="3716" y="4000"/>
                    <a:pt x="3698" y="4016"/>
                    <a:pt x="3670" y="4031"/>
                  </a:cubicBezTo>
                  <a:cubicBezTo>
                    <a:pt x="3670" y="4047"/>
                    <a:pt x="3661" y="4062"/>
                    <a:pt x="3670" y="4078"/>
                  </a:cubicBezTo>
                  <a:cubicBezTo>
                    <a:pt x="3670" y="4078"/>
                    <a:pt x="3670" y="4078"/>
                    <a:pt x="3670" y="4078"/>
                  </a:cubicBezTo>
                  <a:cubicBezTo>
                    <a:pt x="3679" y="4093"/>
                    <a:pt x="3679" y="4093"/>
                    <a:pt x="3688" y="4093"/>
                  </a:cubicBezTo>
                  <a:cubicBezTo>
                    <a:pt x="3716" y="4140"/>
                    <a:pt x="3753" y="4156"/>
                    <a:pt x="3789" y="4109"/>
                  </a:cubicBezTo>
                  <a:cubicBezTo>
                    <a:pt x="3798" y="4109"/>
                    <a:pt x="3798" y="4093"/>
                    <a:pt x="3798" y="4109"/>
                  </a:cubicBezTo>
                  <a:cubicBezTo>
                    <a:pt x="3807" y="4109"/>
                    <a:pt x="3807" y="4109"/>
                    <a:pt x="3807" y="4125"/>
                  </a:cubicBezTo>
                  <a:cubicBezTo>
                    <a:pt x="3798" y="4140"/>
                    <a:pt x="3798" y="4156"/>
                    <a:pt x="3789" y="4171"/>
                  </a:cubicBezTo>
                  <a:cubicBezTo>
                    <a:pt x="3780" y="4187"/>
                    <a:pt x="3771" y="4202"/>
                    <a:pt x="3762" y="4218"/>
                  </a:cubicBezTo>
                  <a:cubicBezTo>
                    <a:pt x="3753" y="4218"/>
                    <a:pt x="3753" y="4233"/>
                    <a:pt x="3743" y="4249"/>
                  </a:cubicBezTo>
                  <a:cubicBezTo>
                    <a:pt x="3734" y="4295"/>
                    <a:pt x="3725" y="4295"/>
                    <a:pt x="3707" y="4264"/>
                  </a:cubicBezTo>
                  <a:cubicBezTo>
                    <a:pt x="3688" y="4233"/>
                    <a:pt x="3670" y="4233"/>
                    <a:pt x="3643" y="4249"/>
                  </a:cubicBezTo>
                  <a:cubicBezTo>
                    <a:pt x="3634" y="4264"/>
                    <a:pt x="3624" y="4280"/>
                    <a:pt x="3624" y="4280"/>
                  </a:cubicBezTo>
                  <a:cubicBezTo>
                    <a:pt x="3624" y="4327"/>
                    <a:pt x="3606" y="4358"/>
                    <a:pt x="3579" y="4358"/>
                  </a:cubicBezTo>
                  <a:cubicBezTo>
                    <a:pt x="3579" y="4358"/>
                    <a:pt x="3579" y="4358"/>
                    <a:pt x="3579" y="4358"/>
                  </a:cubicBezTo>
                  <a:cubicBezTo>
                    <a:pt x="3579" y="4358"/>
                    <a:pt x="3579" y="4358"/>
                    <a:pt x="3579" y="4358"/>
                  </a:cubicBezTo>
                  <a:cubicBezTo>
                    <a:pt x="3569" y="4373"/>
                    <a:pt x="3560" y="4373"/>
                    <a:pt x="3551" y="4389"/>
                  </a:cubicBezTo>
                  <a:cubicBezTo>
                    <a:pt x="3551" y="4389"/>
                    <a:pt x="3551" y="4389"/>
                    <a:pt x="3551" y="4389"/>
                  </a:cubicBezTo>
                  <a:cubicBezTo>
                    <a:pt x="3542" y="4389"/>
                    <a:pt x="3542" y="4389"/>
                    <a:pt x="3542" y="4389"/>
                  </a:cubicBezTo>
                  <a:cubicBezTo>
                    <a:pt x="3542" y="4389"/>
                    <a:pt x="3542" y="4404"/>
                    <a:pt x="3533" y="4404"/>
                  </a:cubicBezTo>
                  <a:cubicBezTo>
                    <a:pt x="3533" y="4404"/>
                    <a:pt x="3533" y="4404"/>
                    <a:pt x="3533" y="4404"/>
                  </a:cubicBezTo>
                  <a:cubicBezTo>
                    <a:pt x="3533" y="4389"/>
                    <a:pt x="3542" y="4389"/>
                    <a:pt x="3542" y="4389"/>
                  </a:cubicBezTo>
                  <a:cubicBezTo>
                    <a:pt x="3542" y="4389"/>
                    <a:pt x="3542" y="4389"/>
                    <a:pt x="3542" y="4389"/>
                  </a:cubicBezTo>
                  <a:cubicBezTo>
                    <a:pt x="3551" y="4389"/>
                    <a:pt x="3551" y="4389"/>
                    <a:pt x="3551" y="4389"/>
                  </a:cubicBezTo>
                  <a:cubicBezTo>
                    <a:pt x="3560" y="4373"/>
                    <a:pt x="3569" y="4358"/>
                    <a:pt x="3579" y="4358"/>
                  </a:cubicBezTo>
                  <a:cubicBezTo>
                    <a:pt x="3579" y="4358"/>
                    <a:pt x="3579" y="4358"/>
                    <a:pt x="3579" y="4358"/>
                  </a:cubicBezTo>
                  <a:cubicBezTo>
                    <a:pt x="3579" y="4358"/>
                    <a:pt x="3579" y="4358"/>
                    <a:pt x="3579" y="4358"/>
                  </a:cubicBezTo>
                  <a:cubicBezTo>
                    <a:pt x="3588" y="4342"/>
                    <a:pt x="3588" y="4327"/>
                    <a:pt x="3597" y="4295"/>
                  </a:cubicBezTo>
                  <a:cubicBezTo>
                    <a:pt x="3597" y="4280"/>
                    <a:pt x="3579" y="4249"/>
                    <a:pt x="3569" y="4264"/>
                  </a:cubicBezTo>
                  <a:cubicBezTo>
                    <a:pt x="3551" y="4264"/>
                    <a:pt x="3542" y="4280"/>
                    <a:pt x="3524" y="4295"/>
                  </a:cubicBezTo>
                  <a:cubicBezTo>
                    <a:pt x="3515" y="4295"/>
                    <a:pt x="3505" y="4327"/>
                    <a:pt x="3496" y="4342"/>
                  </a:cubicBezTo>
                  <a:close/>
                  <a:moveTo>
                    <a:pt x="3688" y="4420"/>
                  </a:moveTo>
                  <a:cubicBezTo>
                    <a:pt x="3679" y="4420"/>
                    <a:pt x="3679" y="4435"/>
                    <a:pt x="3670" y="4435"/>
                  </a:cubicBezTo>
                  <a:cubicBezTo>
                    <a:pt x="3670" y="4435"/>
                    <a:pt x="3670" y="4435"/>
                    <a:pt x="3670" y="4435"/>
                  </a:cubicBezTo>
                  <a:cubicBezTo>
                    <a:pt x="3670" y="4435"/>
                    <a:pt x="3670" y="4435"/>
                    <a:pt x="3670" y="4451"/>
                  </a:cubicBezTo>
                  <a:cubicBezTo>
                    <a:pt x="3670" y="4451"/>
                    <a:pt x="3670" y="4451"/>
                    <a:pt x="3670" y="4466"/>
                  </a:cubicBezTo>
                  <a:cubicBezTo>
                    <a:pt x="3661" y="4451"/>
                    <a:pt x="3670" y="4451"/>
                    <a:pt x="3670" y="4451"/>
                  </a:cubicBezTo>
                  <a:cubicBezTo>
                    <a:pt x="3670" y="4435"/>
                    <a:pt x="3670" y="4435"/>
                    <a:pt x="3670" y="4435"/>
                  </a:cubicBezTo>
                  <a:cubicBezTo>
                    <a:pt x="3670" y="4435"/>
                    <a:pt x="3670" y="4435"/>
                    <a:pt x="3670" y="4435"/>
                  </a:cubicBezTo>
                  <a:cubicBezTo>
                    <a:pt x="3679" y="4420"/>
                    <a:pt x="3679" y="4420"/>
                    <a:pt x="3679" y="4404"/>
                  </a:cubicBezTo>
                  <a:cubicBezTo>
                    <a:pt x="3679" y="4404"/>
                    <a:pt x="3688" y="4420"/>
                    <a:pt x="3688" y="4420"/>
                  </a:cubicBezTo>
                  <a:close/>
                  <a:moveTo>
                    <a:pt x="3615" y="4839"/>
                  </a:moveTo>
                  <a:cubicBezTo>
                    <a:pt x="3615" y="4839"/>
                    <a:pt x="3615" y="4855"/>
                    <a:pt x="3615" y="4855"/>
                  </a:cubicBezTo>
                  <a:cubicBezTo>
                    <a:pt x="3588" y="4839"/>
                    <a:pt x="3579" y="4824"/>
                    <a:pt x="3579" y="4793"/>
                  </a:cubicBezTo>
                  <a:cubicBezTo>
                    <a:pt x="3569" y="4777"/>
                    <a:pt x="3579" y="4777"/>
                    <a:pt x="3588" y="4777"/>
                  </a:cubicBezTo>
                  <a:cubicBezTo>
                    <a:pt x="3588" y="4762"/>
                    <a:pt x="3597" y="4762"/>
                    <a:pt x="3597" y="4762"/>
                  </a:cubicBezTo>
                  <a:cubicBezTo>
                    <a:pt x="3606" y="4793"/>
                    <a:pt x="3615" y="4824"/>
                    <a:pt x="3615" y="4839"/>
                  </a:cubicBezTo>
                  <a:close/>
                  <a:moveTo>
                    <a:pt x="3560" y="5554"/>
                  </a:moveTo>
                  <a:cubicBezTo>
                    <a:pt x="3560" y="5539"/>
                    <a:pt x="3560" y="5539"/>
                    <a:pt x="3560" y="5539"/>
                  </a:cubicBezTo>
                  <a:cubicBezTo>
                    <a:pt x="3569" y="5539"/>
                    <a:pt x="3569" y="5539"/>
                    <a:pt x="3569" y="5539"/>
                  </a:cubicBezTo>
                  <a:lnTo>
                    <a:pt x="3560" y="5554"/>
                  </a:lnTo>
                  <a:close/>
                  <a:moveTo>
                    <a:pt x="3688" y="5958"/>
                  </a:moveTo>
                  <a:cubicBezTo>
                    <a:pt x="3688" y="5958"/>
                    <a:pt x="3679" y="5958"/>
                    <a:pt x="3679" y="5958"/>
                  </a:cubicBezTo>
                  <a:cubicBezTo>
                    <a:pt x="3679" y="5958"/>
                    <a:pt x="3679" y="5943"/>
                    <a:pt x="3679" y="5943"/>
                  </a:cubicBezTo>
                  <a:cubicBezTo>
                    <a:pt x="3679" y="5943"/>
                    <a:pt x="3679" y="5943"/>
                    <a:pt x="3679" y="5943"/>
                  </a:cubicBezTo>
                  <a:cubicBezTo>
                    <a:pt x="3688" y="5943"/>
                    <a:pt x="3688" y="5943"/>
                    <a:pt x="3688" y="5943"/>
                  </a:cubicBezTo>
                  <a:cubicBezTo>
                    <a:pt x="3688" y="5958"/>
                    <a:pt x="3688" y="5958"/>
                    <a:pt x="3688" y="5958"/>
                  </a:cubicBezTo>
                  <a:close/>
                  <a:moveTo>
                    <a:pt x="3716" y="5352"/>
                  </a:moveTo>
                  <a:cubicBezTo>
                    <a:pt x="3707" y="5383"/>
                    <a:pt x="3698" y="5383"/>
                    <a:pt x="3679" y="5399"/>
                  </a:cubicBezTo>
                  <a:cubicBezTo>
                    <a:pt x="3652" y="5399"/>
                    <a:pt x="3634" y="5414"/>
                    <a:pt x="3606" y="5414"/>
                  </a:cubicBezTo>
                  <a:cubicBezTo>
                    <a:pt x="3588" y="5414"/>
                    <a:pt x="3569" y="5414"/>
                    <a:pt x="3560" y="5383"/>
                  </a:cubicBezTo>
                  <a:cubicBezTo>
                    <a:pt x="3551" y="5368"/>
                    <a:pt x="3542" y="5352"/>
                    <a:pt x="3533" y="5337"/>
                  </a:cubicBezTo>
                  <a:cubicBezTo>
                    <a:pt x="3533" y="5337"/>
                    <a:pt x="3533" y="5321"/>
                    <a:pt x="3533" y="5321"/>
                  </a:cubicBezTo>
                  <a:cubicBezTo>
                    <a:pt x="3533" y="5321"/>
                    <a:pt x="3542" y="5321"/>
                    <a:pt x="3542" y="5321"/>
                  </a:cubicBezTo>
                  <a:cubicBezTo>
                    <a:pt x="3551" y="5321"/>
                    <a:pt x="3560" y="5337"/>
                    <a:pt x="3569" y="5337"/>
                  </a:cubicBezTo>
                  <a:cubicBezTo>
                    <a:pt x="3579" y="5337"/>
                    <a:pt x="3588" y="5337"/>
                    <a:pt x="3597" y="5321"/>
                  </a:cubicBezTo>
                  <a:cubicBezTo>
                    <a:pt x="3606" y="5306"/>
                    <a:pt x="3615" y="5290"/>
                    <a:pt x="3624" y="5259"/>
                  </a:cubicBezTo>
                  <a:cubicBezTo>
                    <a:pt x="3634" y="5243"/>
                    <a:pt x="3652" y="5228"/>
                    <a:pt x="3670" y="5243"/>
                  </a:cubicBezTo>
                  <a:cubicBezTo>
                    <a:pt x="3670" y="5243"/>
                    <a:pt x="3679" y="5243"/>
                    <a:pt x="3679" y="5228"/>
                  </a:cubicBezTo>
                  <a:cubicBezTo>
                    <a:pt x="3698" y="5228"/>
                    <a:pt x="3707" y="5212"/>
                    <a:pt x="3698" y="5197"/>
                  </a:cubicBezTo>
                  <a:cubicBezTo>
                    <a:pt x="3698" y="5181"/>
                    <a:pt x="3698" y="5166"/>
                    <a:pt x="3698" y="5150"/>
                  </a:cubicBezTo>
                  <a:cubicBezTo>
                    <a:pt x="3698" y="5135"/>
                    <a:pt x="3688" y="5104"/>
                    <a:pt x="3688" y="5072"/>
                  </a:cubicBezTo>
                  <a:cubicBezTo>
                    <a:pt x="3688" y="5072"/>
                    <a:pt x="3688" y="5057"/>
                    <a:pt x="3698" y="5057"/>
                  </a:cubicBezTo>
                  <a:cubicBezTo>
                    <a:pt x="3698" y="5057"/>
                    <a:pt x="3698" y="5057"/>
                    <a:pt x="3698" y="5057"/>
                  </a:cubicBezTo>
                  <a:cubicBezTo>
                    <a:pt x="3725" y="5088"/>
                    <a:pt x="3743" y="5135"/>
                    <a:pt x="3753" y="5181"/>
                  </a:cubicBezTo>
                  <a:cubicBezTo>
                    <a:pt x="3762" y="5197"/>
                    <a:pt x="3771" y="5212"/>
                    <a:pt x="3789" y="5212"/>
                  </a:cubicBezTo>
                  <a:cubicBezTo>
                    <a:pt x="3826" y="5212"/>
                    <a:pt x="3862" y="5197"/>
                    <a:pt x="3890" y="5166"/>
                  </a:cubicBezTo>
                  <a:cubicBezTo>
                    <a:pt x="3908" y="5119"/>
                    <a:pt x="3945" y="5104"/>
                    <a:pt x="3972" y="5104"/>
                  </a:cubicBezTo>
                  <a:cubicBezTo>
                    <a:pt x="3981" y="5088"/>
                    <a:pt x="4000" y="5104"/>
                    <a:pt x="4009" y="5104"/>
                  </a:cubicBezTo>
                  <a:cubicBezTo>
                    <a:pt x="4009" y="5104"/>
                    <a:pt x="4009" y="5104"/>
                    <a:pt x="4009" y="5104"/>
                  </a:cubicBezTo>
                  <a:cubicBezTo>
                    <a:pt x="4009" y="5088"/>
                    <a:pt x="4009" y="5088"/>
                    <a:pt x="4018" y="5088"/>
                  </a:cubicBezTo>
                  <a:cubicBezTo>
                    <a:pt x="4018" y="5088"/>
                    <a:pt x="4009" y="5104"/>
                    <a:pt x="4009" y="5104"/>
                  </a:cubicBezTo>
                  <a:cubicBezTo>
                    <a:pt x="4009" y="5104"/>
                    <a:pt x="4009" y="5104"/>
                    <a:pt x="4009" y="5104"/>
                  </a:cubicBezTo>
                  <a:cubicBezTo>
                    <a:pt x="4009" y="5119"/>
                    <a:pt x="4000" y="5135"/>
                    <a:pt x="3991" y="5135"/>
                  </a:cubicBezTo>
                  <a:cubicBezTo>
                    <a:pt x="3981" y="5150"/>
                    <a:pt x="3972" y="5166"/>
                    <a:pt x="3954" y="5166"/>
                  </a:cubicBezTo>
                  <a:cubicBezTo>
                    <a:pt x="3926" y="5197"/>
                    <a:pt x="3908" y="5212"/>
                    <a:pt x="3881" y="5243"/>
                  </a:cubicBezTo>
                  <a:cubicBezTo>
                    <a:pt x="3853" y="5274"/>
                    <a:pt x="3817" y="5306"/>
                    <a:pt x="3789" y="5321"/>
                  </a:cubicBezTo>
                  <a:cubicBezTo>
                    <a:pt x="3789" y="5337"/>
                    <a:pt x="3780" y="5337"/>
                    <a:pt x="3771" y="5321"/>
                  </a:cubicBezTo>
                  <a:cubicBezTo>
                    <a:pt x="3753" y="5306"/>
                    <a:pt x="3734" y="5321"/>
                    <a:pt x="3716" y="5352"/>
                  </a:cubicBezTo>
                  <a:close/>
                  <a:moveTo>
                    <a:pt x="3771" y="6518"/>
                  </a:moveTo>
                  <a:cubicBezTo>
                    <a:pt x="3771" y="6518"/>
                    <a:pt x="3771" y="6518"/>
                    <a:pt x="3771" y="6502"/>
                  </a:cubicBezTo>
                  <a:cubicBezTo>
                    <a:pt x="3771" y="6502"/>
                    <a:pt x="3762" y="6502"/>
                    <a:pt x="3762" y="6487"/>
                  </a:cubicBezTo>
                  <a:cubicBezTo>
                    <a:pt x="3762" y="6502"/>
                    <a:pt x="3771" y="6502"/>
                    <a:pt x="3771" y="6502"/>
                  </a:cubicBezTo>
                  <a:cubicBezTo>
                    <a:pt x="3771" y="6502"/>
                    <a:pt x="3780" y="6518"/>
                    <a:pt x="3771" y="6518"/>
                  </a:cubicBezTo>
                  <a:close/>
                  <a:moveTo>
                    <a:pt x="3780" y="5958"/>
                  </a:moveTo>
                  <a:cubicBezTo>
                    <a:pt x="3780" y="5958"/>
                    <a:pt x="3771" y="5943"/>
                    <a:pt x="3771" y="5943"/>
                  </a:cubicBezTo>
                  <a:cubicBezTo>
                    <a:pt x="3771" y="5943"/>
                    <a:pt x="3771" y="5943"/>
                    <a:pt x="3771" y="5943"/>
                  </a:cubicBezTo>
                  <a:cubicBezTo>
                    <a:pt x="3780" y="5927"/>
                    <a:pt x="3780" y="5896"/>
                    <a:pt x="3789" y="5896"/>
                  </a:cubicBezTo>
                  <a:cubicBezTo>
                    <a:pt x="3817" y="5865"/>
                    <a:pt x="3853" y="5834"/>
                    <a:pt x="3881" y="5803"/>
                  </a:cubicBezTo>
                  <a:cubicBezTo>
                    <a:pt x="3881" y="5803"/>
                    <a:pt x="3890" y="5803"/>
                    <a:pt x="3890" y="5818"/>
                  </a:cubicBezTo>
                  <a:cubicBezTo>
                    <a:pt x="3908" y="5834"/>
                    <a:pt x="3926" y="5849"/>
                    <a:pt x="3945" y="5849"/>
                  </a:cubicBezTo>
                  <a:cubicBezTo>
                    <a:pt x="3945" y="5849"/>
                    <a:pt x="3945" y="5865"/>
                    <a:pt x="3945" y="5865"/>
                  </a:cubicBezTo>
                  <a:cubicBezTo>
                    <a:pt x="3945" y="5865"/>
                    <a:pt x="3945" y="5880"/>
                    <a:pt x="3945" y="5880"/>
                  </a:cubicBezTo>
                  <a:cubicBezTo>
                    <a:pt x="3926" y="5880"/>
                    <a:pt x="3908" y="5880"/>
                    <a:pt x="3890" y="5896"/>
                  </a:cubicBezTo>
                  <a:cubicBezTo>
                    <a:pt x="3890" y="5880"/>
                    <a:pt x="3890" y="5880"/>
                    <a:pt x="3890" y="5880"/>
                  </a:cubicBezTo>
                  <a:cubicBezTo>
                    <a:pt x="3881" y="5880"/>
                    <a:pt x="3872" y="5880"/>
                    <a:pt x="3862" y="5880"/>
                  </a:cubicBezTo>
                  <a:cubicBezTo>
                    <a:pt x="3844" y="5880"/>
                    <a:pt x="3817" y="5896"/>
                    <a:pt x="3798" y="5927"/>
                  </a:cubicBezTo>
                  <a:cubicBezTo>
                    <a:pt x="3798" y="5943"/>
                    <a:pt x="3789" y="5943"/>
                    <a:pt x="3780" y="5958"/>
                  </a:cubicBezTo>
                  <a:close/>
                  <a:moveTo>
                    <a:pt x="4613" y="12967"/>
                  </a:moveTo>
                  <a:cubicBezTo>
                    <a:pt x="4613" y="12967"/>
                    <a:pt x="4613" y="12982"/>
                    <a:pt x="4613" y="12982"/>
                  </a:cubicBezTo>
                  <a:cubicBezTo>
                    <a:pt x="4595" y="12982"/>
                    <a:pt x="4576" y="12967"/>
                    <a:pt x="4576" y="12935"/>
                  </a:cubicBezTo>
                  <a:cubicBezTo>
                    <a:pt x="4576" y="12935"/>
                    <a:pt x="4585" y="12935"/>
                    <a:pt x="4585" y="12935"/>
                  </a:cubicBezTo>
                  <a:cubicBezTo>
                    <a:pt x="4595" y="12920"/>
                    <a:pt x="4613" y="12935"/>
                    <a:pt x="4613" y="12951"/>
                  </a:cubicBezTo>
                  <a:cubicBezTo>
                    <a:pt x="4613" y="12967"/>
                    <a:pt x="4613" y="12967"/>
                    <a:pt x="4613" y="12967"/>
                  </a:cubicBezTo>
                  <a:close/>
                  <a:moveTo>
                    <a:pt x="5510" y="13200"/>
                  </a:moveTo>
                  <a:cubicBezTo>
                    <a:pt x="5510" y="13200"/>
                    <a:pt x="5501" y="13231"/>
                    <a:pt x="5501" y="13215"/>
                  </a:cubicBezTo>
                  <a:cubicBezTo>
                    <a:pt x="5492" y="13215"/>
                    <a:pt x="5492" y="13215"/>
                    <a:pt x="5482" y="13200"/>
                  </a:cubicBezTo>
                  <a:cubicBezTo>
                    <a:pt x="5473" y="13169"/>
                    <a:pt x="5473" y="13153"/>
                    <a:pt x="5501" y="13106"/>
                  </a:cubicBezTo>
                  <a:cubicBezTo>
                    <a:pt x="5501" y="13106"/>
                    <a:pt x="5510" y="13106"/>
                    <a:pt x="5510" y="13106"/>
                  </a:cubicBezTo>
                  <a:cubicBezTo>
                    <a:pt x="5510" y="13106"/>
                    <a:pt x="5510" y="13122"/>
                    <a:pt x="5510" y="13122"/>
                  </a:cubicBezTo>
                  <a:cubicBezTo>
                    <a:pt x="5519" y="13137"/>
                    <a:pt x="5519" y="13137"/>
                    <a:pt x="5519" y="13169"/>
                  </a:cubicBezTo>
                  <a:cubicBezTo>
                    <a:pt x="5519" y="13169"/>
                    <a:pt x="5519" y="13184"/>
                    <a:pt x="5510" y="13200"/>
                  </a:cubicBezTo>
                  <a:close/>
                  <a:moveTo>
                    <a:pt x="5675" y="20472"/>
                  </a:moveTo>
                  <a:cubicBezTo>
                    <a:pt x="5675" y="20472"/>
                    <a:pt x="5665" y="20472"/>
                    <a:pt x="5665" y="20472"/>
                  </a:cubicBezTo>
                  <a:cubicBezTo>
                    <a:pt x="5665" y="20472"/>
                    <a:pt x="5665" y="20472"/>
                    <a:pt x="5665" y="20457"/>
                  </a:cubicBezTo>
                  <a:cubicBezTo>
                    <a:pt x="5675" y="20457"/>
                    <a:pt x="5675" y="20457"/>
                    <a:pt x="5675" y="20472"/>
                  </a:cubicBezTo>
                  <a:cubicBezTo>
                    <a:pt x="5675" y="20472"/>
                    <a:pt x="5675" y="20472"/>
                    <a:pt x="5675" y="20472"/>
                  </a:cubicBezTo>
                  <a:close/>
                  <a:moveTo>
                    <a:pt x="5693" y="16152"/>
                  </a:moveTo>
                  <a:cubicBezTo>
                    <a:pt x="5693" y="16152"/>
                    <a:pt x="5693" y="16152"/>
                    <a:pt x="5693" y="16152"/>
                  </a:cubicBezTo>
                  <a:cubicBezTo>
                    <a:pt x="5665" y="16152"/>
                    <a:pt x="5656" y="16121"/>
                    <a:pt x="5638" y="16090"/>
                  </a:cubicBezTo>
                  <a:cubicBezTo>
                    <a:pt x="5638" y="16090"/>
                    <a:pt x="5638" y="16074"/>
                    <a:pt x="5638" y="16059"/>
                  </a:cubicBezTo>
                  <a:cubicBezTo>
                    <a:pt x="5647" y="16059"/>
                    <a:pt x="5647" y="16059"/>
                    <a:pt x="5647" y="16059"/>
                  </a:cubicBezTo>
                  <a:cubicBezTo>
                    <a:pt x="5665" y="16090"/>
                    <a:pt x="5684" y="16106"/>
                    <a:pt x="5693" y="16152"/>
                  </a:cubicBezTo>
                  <a:cubicBezTo>
                    <a:pt x="5693" y="16152"/>
                    <a:pt x="5693" y="16152"/>
                    <a:pt x="5693" y="16152"/>
                  </a:cubicBezTo>
                  <a:cubicBezTo>
                    <a:pt x="5693" y="16152"/>
                    <a:pt x="5702" y="16152"/>
                    <a:pt x="5702" y="16152"/>
                  </a:cubicBezTo>
                  <a:cubicBezTo>
                    <a:pt x="5693" y="16152"/>
                    <a:pt x="5693" y="16152"/>
                    <a:pt x="5693" y="16152"/>
                  </a:cubicBezTo>
                  <a:close/>
                  <a:moveTo>
                    <a:pt x="5839" y="20985"/>
                  </a:moveTo>
                  <a:cubicBezTo>
                    <a:pt x="5839" y="21000"/>
                    <a:pt x="5839" y="21000"/>
                    <a:pt x="5839" y="21000"/>
                  </a:cubicBezTo>
                  <a:cubicBezTo>
                    <a:pt x="5839" y="21000"/>
                    <a:pt x="5839" y="21000"/>
                    <a:pt x="5839" y="21000"/>
                  </a:cubicBezTo>
                  <a:cubicBezTo>
                    <a:pt x="5839" y="21000"/>
                    <a:pt x="5839" y="21000"/>
                    <a:pt x="5839" y="21000"/>
                  </a:cubicBezTo>
                  <a:cubicBezTo>
                    <a:pt x="5839" y="21000"/>
                    <a:pt x="5839" y="21000"/>
                    <a:pt x="5839" y="20985"/>
                  </a:cubicBezTo>
                  <a:cubicBezTo>
                    <a:pt x="5839" y="20985"/>
                    <a:pt x="5839" y="20985"/>
                    <a:pt x="5839" y="20985"/>
                  </a:cubicBezTo>
                  <a:cubicBezTo>
                    <a:pt x="5848" y="20985"/>
                    <a:pt x="5848" y="20985"/>
                    <a:pt x="5839" y="20985"/>
                  </a:cubicBezTo>
                  <a:close/>
                  <a:moveTo>
                    <a:pt x="5885" y="21125"/>
                  </a:moveTo>
                  <a:cubicBezTo>
                    <a:pt x="5876" y="21125"/>
                    <a:pt x="5876" y="21140"/>
                    <a:pt x="5867" y="21140"/>
                  </a:cubicBezTo>
                  <a:cubicBezTo>
                    <a:pt x="5867" y="21140"/>
                    <a:pt x="5867" y="21140"/>
                    <a:pt x="5867" y="21140"/>
                  </a:cubicBezTo>
                  <a:cubicBezTo>
                    <a:pt x="5858" y="21125"/>
                    <a:pt x="5867" y="21109"/>
                    <a:pt x="5867" y="21109"/>
                  </a:cubicBezTo>
                  <a:cubicBezTo>
                    <a:pt x="5876" y="21109"/>
                    <a:pt x="5876" y="21125"/>
                    <a:pt x="5885" y="21125"/>
                  </a:cubicBezTo>
                  <a:cubicBezTo>
                    <a:pt x="5885" y="21125"/>
                    <a:pt x="5885" y="21125"/>
                    <a:pt x="5885" y="21125"/>
                  </a:cubicBezTo>
                  <a:close/>
                  <a:moveTo>
                    <a:pt x="5894" y="21280"/>
                  </a:moveTo>
                  <a:cubicBezTo>
                    <a:pt x="5894" y="21280"/>
                    <a:pt x="5894" y="21280"/>
                    <a:pt x="5894" y="21280"/>
                  </a:cubicBezTo>
                  <a:cubicBezTo>
                    <a:pt x="5894" y="21280"/>
                    <a:pt x="5903" y="21280"/>
                    <a:pt x="5903" y="21280"/>
                  </a:cubicBezTo>
                  <a:cubicBezTo>
                    <a:pt x="5903" y="21280"/>
                    <a:pt x="5903" y="21280"/>
                    <a:pt x="5903" y="21280"/>
                  </a:cubicBezTo>
                  <a:cubicBezTo>
                    <a:pt x="5903" y="21280"/>
                    <a:pt x="5903" y="21280"/>
                    <a:pt x="5894" y="21280"/>
                  </a:cubicBezTo>
                  <a:close/>
                  <a:moveTo>
                    <a:pt x="5940" y="21187"/>
                  </a:moveTo>
                  <a:cubicBezTo>
                    <a:pt x="5940" y="21187"/>
                    <a:pt x="5940" y="21187"/>
                    <a:pt x="5940" y="21187"/>
                  </a:cubicBezTo>
                  <a:cubicBezTo>
                    <a:pt x="5931" y="21187"/>
                    <a:pt x="5931" y="21187"/>
                    <a:pt x="5931" y="21187"/>
                  </a:cubicBezTo>
                  <a:cubicBezTo>
                    <a:pt x="5931" y="21203"/>
                    <a:pt x="5931" y="21203"/>
                    <a:pt x="5922" y="21203"/>
                  </a:cubicBezTo>
                  <a:cubicBezTo>
                    <a:pt x="5922" y="21218"/>
                    <a:pt x="5922" y="21218"/>
                    <a:pt x="5922" y="21218"/>
                  </a:cubicBezTo>
                  <a:cubicBezTo>
                    <a:pt x="5913" y="21218"/>
                    <a:pt x="5913" y="21218"/>
                    <a:pt x="5913" y="21218"/>
                  </a:cubicBezTo>
                  <a:cubicBezTo>
                    <a:pt x="5922" y="21218"/>
                    <a:pt x="5922" y="21218"/>
                    <a:pt x="5922" y="21218"/>
                  </a:cubicBezTo>
                  <a:cubicBezTo>
                    <a:pt x="5922" y="21218"/>
                    <a:pt x="5922" y="21203"/>
                    <a:pt x="5922" y="21203"/>
                  </a:cubicBezTo>
                  <a:cubicBezTo>
                    <a:pt x="5922" y="21203"/>
                    <a:pt x="5931" y="21187"/>
                    <a:pt x="5931" y="21187"/>
                  </a:cubicBezTo>
                  <a:cubicBezTo>
                    <a:pt x="5931" y="21187"/>
                    <a:pt x="5931" y="21187"/>
                    <a:pt x="5931" y="21187"/>
                  </a:cubicBezTo>
                  <a:cubicBezTo>
                    <a:pt x="5940" y="21187"/>
                    <a:pt x="5940" y="21187"/>
                    <a:pt x="5940" y="21187"/>
                  </a:cubicBezTo>
                  <a:cubicBezTo>
                    <a:pt x="5940" y="21187"/>
                    <a:pt x="5940" y="21171"/>
                    <a:pt x="5940" y="21171"/>
                  </a:cubicBezTo>
                  <a:cubicBezTo>
                    <a:pt x="5940" y="21187"/>
                    <a:pt x="5940" y="21187"/>
                    <a:pt x="5940" y="21187"/>
                  </a:cubicBezTo>
                  <a:close/>
                  <a:moveTo>
                    <a:pt x="6050" y="21249"/>
                  </a:moveTo>
                  <a:cubicBezTo>
                    <a:pt x="6059" y="21249"/>
                    <a:pt x="6059" y="21249"/>
                    <a:pt x="6068" y="21249"/>
                  </a:cubicBezTo>
                  <a:cubicBezTo>
                    <a:pt x="6068" y="21265"/>
                    <a:pt x="6068" y="21265"/>
                    <a:pt x="6059" y="21265"/>
                  </a:cubicBezTo>
                  <a:cubicBezTo>
                    <a:pt x="6059" y="21280"/>
                    <a:pt x="6059" y="21280"/>
                    <a:pt x="6050" y="21280"/>
                  </a:cubicBezTo>
                  <a:cubicBezTo>
                    <a:pt x="6050" y="21280"/>
                    <a:pt x="6050" y="21280"/>
                    <a:pt x="6041" y="21280"/>
                  </a:cubicBezTo>
                  <a:cubicBezTo>
                    <a:pt x="6041" y="21280"/>
                    <a:pt x="6041" y="21265"/>
                    <a:pt x="6050" y="21249"/>
                  </a:cubicBezTo>
                  <a:close/>
                  <a:moveTo>
                    <a:pt x="6004" y="21342"/>
                  </a:moveTo>
                  <a:cubicBezTo>
                    <a:pt x="6004" y="21358"/>
                    <a:pt x="6004" y="21358"/>
                    <a:pt x="6004" y="21358"/>
                  </a:cubicBezTo>
                  <a:cubicBezTo>
                    <a:pt x="6013" y="21358"/>
                    <a:pt x="6022" y="21373"/>
                    <a:pt x="6032" y="21389"/>
                  </a:cubicBezTo>
                  <a:cubicBezTo>
                    <a:pt x="6032" y="21389"/>
                    <a:pt x="6032" y="21389"/>
                    <a:pt x="6032" y="21389"/>
                  </a:cubicBezTo>
                  <a:cubicBezTo>
                    <a:pt x="6032" y="21389"/>
                    <a:pt x="6032" y="21373"/>
                    <a:pt x="6032" y="21373"/>
                  </a:cubicBezTo>
                  <a:cubicBezTo>
                    <a:pt x="6032" y="21373"/>
                    <a:pt x="6032" y="21373"/>
                    <a:pt x="6032" y="21358"/>
                  </a:cubicBezTo>
                  <a:cubicBezTo>
                    <a:pt x="6032" y="21358"/>
                    <a:pt x="6041" y="21342"/>
                    <a:pt x="6041" y="21342"/>
                  </a:cubicBezTo>
                  <a:cubicBezTo>
                    <a:pt x="6050" y="21342"/>
                    <a:pt x="6050" y="21358"/>
                    <a:pt x="6050" y="21358"/>
                  </a:cubicBezTo>
                  <a:cubicBezTo>
                    <a:pt x="6059" y="21358"/>
                    <a:pt x="6050" y="21373"/>
                    <a:pt x="6050" y="21373"/>
                  </a:cubicBezTo>
                  <a:cubicBezTo>
                    <a:pt x="6041" y="21373"/>
                    <a:pt x="6041" y="21373"/>
                    <a:pt x="6032" y="21373"/>
                  </a:cubicBezTo>
                  <a:cubicBezTo>
                    <a:pt x="6032" y="21389"/>
                    <a:pt x="6032" y="21389"/>
                    <a:pt x="6032" y="21389"/>
                  </a:cubicBezTo>
                  <a:cubicBezTo>
                    <a:pt x="6032" y="21389"/>
                    <a:pt x="6032" y="21389"/>
                    <a:pt x="6032" y="21389"/>
                  </a:cubicBezTo>
                  <a:cubicBezTo>
                    <a:pt x="6032" y="21389"/>
                    <a:pt x="6022" y="21389"/>
                    <a:pt x="6022" y="21389"/>
                  </a:cubicBezTo>
                  <a:cubicBezTo>
                    <a:pt x="6013" y="21389"/>
                    <a:pt x="6004" y="21389"/>
                    <a:pt x="6004" y="21373"/>
                  </a:cubicBezTo>
                  <a:cubicBezTo>
                    <a:pt x="6004" y="21373"/>
                    <a:pt x="6004" y="21358"/>
                    <a:pt x="6004" y="21358"/>
                  </a:cubicBezTo>
                  <a:cubicBezTo>
                    <a:pt x="6004" y="21358"/>
                    <a:pt x="6004" y="21358"/>
                    <a:pt x="5995" y="21358"/>
                  </a:cubicBezTo>
                  <a:cubicBezTo>
                    <a:pt x="5995" y="21358"/>
                    <a:pt x="5995" y="21342"/>
                    <a:pt x="5995" y="21342"/>
                  </a:cubicBezTo>
                  <a:cubicBezTo>
                    <a:pt x="5995" y="21342"/>
                    <a:pt x="5986" y="21342"/>
                    <a:pt x="5986" y="21342"/>
                  </a:cubicBezTo>
                  <a:cubicBezTo>
                    <a:pt x="5986" y="21327"/>
                    <a:pt x="5995" y="21327"/>
                    <a:pt x="5995" y="21327"/>
                  </a:cubicBezTo>
                  <a:cubicBezTo>
                    <a:pt x="5995" y="21342"/>
                    <a:pt x="5995" y="21342"/>
                    <a:pt x="5995" y="21342"/>
                  </a:cubicBezTo>
                  <a:cubicBezTo>
                    <a:pt x="5995" y="21342"/>
                    <a:pt x="6004" y="21342"/>
                    <a:pt x="6004" y="21342"/>
                  </a:cubicBezTo>
                  <a:close/>
                  <a:moveTo>
                    <a:pt x="6068" y="13464"/>
                  </a:moveTo>
                  <a:cubicBezTo>
                    <a:pt x="6077" y="13448"/>
                    <a:pt x="6077" y="13448"/>
                    <a:pt x="6077" y="13448"/>
                  </a:cubicBezTo>
                  <a:cubicBezTo>
                    <a:pt x="6077" y="13464"/>
                    <a:pt x="6077" y="13464"/>
                    <a:pt x="6077" y="13464"/>
                  </a:cubicBezTo>
                  <a:lnTo>
                    <a:pt x="6068" y="13464"/>
                  </a:lnTo>
                  <a:close/>
                  <a:moveTo>
                    <a:pt x="6187" y="17908"/>
                  </a:moveTo>
                  <a:cubicBezTo>
                    <a:pt x="6187" y="17908"/>
                    <a:pt x="6178" y="17908"/>
                    <a:pt x="6178" y="17908"/>
                  </a:cubicBezTo>
                  <a:cubicBezTo>
                    <a:pt x="6178" y="17908"/>
                    <a:pt x="6178" y="17893"/>
                    <a:pt x="6187" y="17893"/>
                  </a:cubicBezTo>
                  <a:cubicBezTo>
                    <a:pt x="6187" y="17893"/>
                    <a:pt x="6187" y="17893"/>
                    <a:pt x="6187" y="17893"/>
                  </a:cubicBezTo>
                  <a:cubicBezTo>
                    <a:pt x="6196" y="17893"/>
                    <a:pt x="6196" y="17908"/>
                    <a:pt x="6196" y="17908"/>
                  </a:cubicBezTo>
                  <a:cubicBezTo>
                    <a:pt x="6196" y="17908"/>
                    <a:pt x="6196" y="17908"/>
                    <a:pt x="6187" y="17908"/>
                  </a:cubicBezTo>
                  <a:close/>
                  <a:moveTo>
                    <a:pt x="6562" y="13712"/>
                  </a:moveTo>
                  <a:cubicBezTo>
                    <a:pt x="6553" y="13712"/>
                    <a:pt x="6553" y="13712"/>
                    <a:pt x="6553" y="13712"/>
                  </a:cubicBezTo>
                  <a:cubicBezTo>
                    <a:pt x="6562" y="13697"/>
                    <a:pt x="6562" y="13697"/>
                    <a:pt x="6572" y="13697"/>
                  </a:cubicBezTo>
                  <a:cubicBezTo>
                    <a:pt x="6572" y="13697"/>
                    <a:pt x="6572" y="13712"/>
                    <a:pt x="6572" y="13712"/>
                  </a:cubicBezTo>
                  <a:cubicBezTo>
                    <a:pt x="6572" y="13712"/>
                    <a:pt x="6562" y="13728"/>
                    <a:pt x="6562" y="13712"/>
                  </a:cubicBezTo>
                  <a:close/>
                  <a:moveTo>
                    <a:pt x="6874" y="14350"/>
                  </a:moveTo>
                  <a:cubicBezTo>
                    <a:pt x="6864" y="14365"/>
                    <a:pt x="6855" y="14365"/>
                    <a:pt x="6846" y="14365"/>
                  </a:cubicBezTo>
                  <a:cubicBezTo>
                    <a:pt x="6837" y="14350"/>
                    <a:pt x="6837" y="14334"/>
                    <a:pt x="6837" y="14334"/>
                  </a:cubicBezTo>
                  <a:cubicBezTo>
                    <a:pt x="6846" y="14318"/>
                    <a:pt x="6846" y="14303"/>
                    <a:pt x="6846" y="14303"/>
                  </a:cubicBezTo>
                  <a:cubicBezTo>
                    <a:pt x="6846" y="14303"/>
                    <a:pt x="6846" y="14318"/>
                    <a:pt x="6855" y="14318"/>
                  </a:cubicBezTo>
                  <a:cubicBezTo>
                    <a:pt x="6855" y="14334"/>
                    <a:pt x="6864" y="14334"/>
                    <a:pt x="6874" y="14334"/>
                  </a:cubicBezTo>
                  <a:cubicBezTo>
                    <a:pt x="6874" y="14334"/>
                    <a:pt x="6874" y="14334"/>
                    <a:pt x="6883" y="14334"/>
                  </a:cubicBezTo>
                  <a:cubicBezTo>
                    <a:pt x="6874" y="14334"/>
                    <a:pt x="6874" y="14350"/>
                    <a:pt x="6874" y="14350"/>
                  </a:cubicBezTo>
                  <a:close/>
                  <a:moveTo>
                    <a:pt x="6947" y="14505"/>
                  </a:moveTo>
                  <a:cubicBezTo>
                    <a:pt x="6947" y="14505"/>
                    <a:pt x="6947" y="14489"/>
                    <a:pt x="6956" y="14489"/>
                  </a:cubicBezTo>
                  <a:cubicBezTo>
                    <a:pt x="6956" y="14489"/>
                    <a:pt x="6956" y="14489"/>
                    <a:pt x="6965" y="14489"/>
                  </a:cubicBezTo>
                  <a:cubicBezTo>
                    <a:pt x="6965" y="14489"/>
                    <a:pt x="6965" y="14489"/>
                    <a:pt x="6965" y="14489"/>
                  </a:cubicBezTo>
                  <a:cubicBezTo>
                    <a:pt x="6965" y="14489"/>
                    <a:pt x="6965" y="14505"/>
                    <a:pt x="6965" y="14505"/>
                  </a:cubicBezTo>
                  <a:cubicBezTo>
                    <a:pt x="6956" y="14505"/>
                    <a:pt x="6956" y="14505"/>
                    <a:pt x="6947" y="14505"/>
                  </a:cubicBezTo>
                  <a:close/>
                  <a:moveTo>
                    <a:pt x="6974" y="14816"/>
                  </a:moveTo>
                  <a:cubicBezTo>
                    <a:pt x="6974" y="14816"/>
                    <a:pt x="6965" y="14816"/>
                    <a:pt x="6965" y="14816"/>
                  </a:cubicBezTo>
                  <a:cubicBezTo>
                    <a:pt x="6965" y="14800"/>
                    <a:pt x="6956" y="14785"/>
                    <a:pt x="6956" y="14769"/>
                  </a:cubicBezTo>
                  <a:cubicBezTo>
                    <a:pt x="6956" y="14769"/>
                    <a:pt x="6956" y="14754"/>
                    <a:pt x="6956" y="14754"/>
                  </a:cubicBezTo>
                  <a:cubicBezTo>
                    <a:pt x="6956" y="14754"/>
                    <a:pt x="6965" y="14754"/>
                    <a:pt x="6965" y="14769"/>
                  </a:cubicBezTo>
                  <a:cubicBezTo>
                    <a:pt x="6965" y="14769"/>
                    <a:pt x="6974" y="14785"/>
                    <a:pt x="6974" y="14800"/>
                  </a:cubicBezTo>
                  <a:cubicBezTo>
                    <a:pt x="6974" y="14800"/>
                    <a:pt x="6974" y="14800"/>
                    <a:pt x="6974" y="14816"/>
                  </a:cubicBezTo>
                  <a:close/>
                  <a:moveTo>
                    <a:pt x="7029" y="16385"/>
                  </a:moveTo>
                  <a:cubicBezTo>
                    <a:pt x="7020" y="16385"/>
                    <a:pt x="7020" y="16385"/>
                    <a:pt x="7020" y="16385"/>
                  </a:cubicBezTo>
                  <a:cubicBezTo>
                    <a:pt x="7029" y="16370"/>
                    <a:pt x="7029" y="16370"/>
                    <a:pt x="7029" y="16370"/>
                  </a:cubicBezTo>
                  <a:lnTo>
                    <a:pt x="7029" y="16385"/>
                  </a:lnTo>
                  <a:close/>
                  <a:moveTo>
                    <a:pt x="2599" y="7497"/>
                  </a:moveTo>
                  <a:cubicBezTo>
                    <a:pt x="2599" y="7497"/>
                    <a:pt x="2599" y="7481"/>
                    <a:pt x="2599" y="7481"/>
                  </a:cubicBezTo>
                  <a:cubicBezTo>
                    <a:pt x="2599" y="7497"/>
                    <a:pt x="2599" y="7497"/>
                    <a:pt x="2599" y="7497"/>
                  </a:cubicBezTo>
                  <a:cubicBezTo>
                    <a:pt x="2599" y="7497"/>
                    <a:pt x="2599" y="7497"/>
                    <a:pt x="2599" y="7497"/>
                  </a:cubicBezTo>
                  <a:cubicBezTo>
                    <a:pt x="2599" y="7497"/>
                    <a:pt x="2599" y="7497"/>
                    <a:pt x="2599" y="7497"/>
                  </a:cubicBezTo>
                  <a:close/>
                  <a:moveTo>
                    <a:pt x="7395" y="4637"/>
                  </a:moveTo>
                  <a:cubicBezTo>
                    <a:pt x="7395" y="4637"/>
                    <a:pt x="7395" y="4637"/>
                    <a:pt x="7395" y="4637"/>
                  </a:cubicBezTo>
                  <a:cubicBezTo>
                    <a:pt x="7395" y="4637"/>
                    <a:pt x="7395" y="4637"/>
                    <a:pt x="7395" y="4637"/>
                  </a:cubicBezTo>
                  <a:close/>
                  <a:moveTo>
                    <a:pt x="9015" y="4544"/>
                  </a:moveTo>
                  <a:cubicBezTo>
                    <a:pt x="9015" y="4529"/>
                    <a:pt x="9015" y="4529"/>
                    <a:pt x="9015" y="4513"/>
                  </a:cubicBezTo>
                  <a:cubicBezTo>
                    <a:pt x="9015" y="4513"/>
                    <a:pt x="9015" y="4513"/>
                    <a:pt x="9006" y="4513"/>
                  </a:cubicBezTo>
                  <a:cubicBezTo>
                    <a:pt x="8979" y="4482"/>
                    <a:pt x="8942" y="4497"/>
                    <a:pt x="8915" y="4466"/>
                  </a:cubicBezTo>
                  <a:cubicBezTo>
                    <a:pt x="8896" y="4451"/>
                    <a:pt x="8869" y="4451"/>
                    <a:pt x="8851" y="4466"/>
                  </a:cubicBezTo>
                  <a:cubicBezTo>
                    <a:pt x="8841" y="4466"/>
                    <a:pt x="8841" y="4466"/>
                    <a:pt x="8832" y="4451"/>
                  </a:cubicBezTo>
                  <a:cubicBezTo>
                    <a:pt x="8832" y="4451"/>
                    <a:pt x="8832" y="4451"/>
                    <a:pt x="8823" y="4451"/>
                  </a:cubicBezTo>
                  <a:cubicBezTo>
                    <a:pt x="8823" y="4435"/>
                    <a:pt x="8823" y="4435"/>
                    <a:pt x="8832" y="4420"/>
                  </a:cubicBezTo>
                  <a:cubicBezTo>
                    <a:pt x="8841" y="4420"/>
                    <a:pt x="8851" y="4420"/>
                    <a:pt x="8869" y="4404"/>
                  </a:cubicBezTo>
                  <a:cubicBezTo>
                    <a:pt x="8878" y="4389"/>
                    <a:pt x="8887" y="4373"/>
                    <a:pt x="8887" y="4342"/>
                  </a:cubicBezTo>
                  <a:cubicBezTo>
                    <a:pt x="8887" y="4311"/>
                    <a:pt x="8887" y="4280"/>
                    <a:pt x="8878" y="4264"/>
                  </a:cubicBezTo>
                  <a:cubicBezTo>
                    <a:pt x="8878" y="4249"/>
                    <a:pt x="8896" y="4233"/>
                    <a:pt x="8896" y="4233"/>
                  </a:cubicBezTo>
                  <a:cubicBezTo>
                    <a:pt x="8905" y="4233"/>
                    <a:pt x="8905" y="4249"/>
                    <a:pt x="8905" y="4249"/>
                  </a:cubicBezTo>
                  <a:cubicBezTo>
                    <a:pt x="8924" y="4295"/>
                    <a:pt x="8933" y="4358"/>
                    <a:pt x="8951" y="4404"/>
                  </a:cubicBezTo>
                  <a:cubicBezTo>
                    <a:pt x="8960" y="4435"/>
                    <a:pt x="8979" y="4451"/>
                    <a:pt x="9006" y="4451"/>
                  </a:cubicBezTo>
                  <a:cubicBezTo>
                    <a:pt x="9015" y="4435"/>
                    <a:pt x="9024" y="4435"/>
                    <a:pt x="9034" y="4451"/>
                  </a:cubicBezTo>
                  <a:cubicBezTo>
                    <a:pt x="9061" y="4451"/>
                    <a:pt x="9070" y="4435"/>
                    <a:pt x="9070" y="4389"/>
                  </a:cubicBezTo>
                  <a:cubicBezTo>
                    <a:pt x="9070" y="4358"/>
                    <a:pt x="9070" y="4311"/>
                    <a:pt x="9070" y="4280"/>
                  </a:cubicBezTo>
                  <a:cubicBezTo>
                    <a:pt x="9070" y="4233"/>
                    <a:pt x="9052" y="4202"/>
                    <a:pt x="9061" y="4156"/>
                  </a:cubicBezTo>
                  <a:cubicBezTo>
                    <a:pt x="9061" y="4156"/>
                    <a:pt x="9052" y="4140"/>
                    <a:pt x="9052" y="4125"/>
                  </a:cubicBezTo>
                  <a:cubicBezTo>
                    <a:pt x="9034" y="4078"/>
                    <a:pt x="9015" y="4031"/>
                    <a:pt x="8988" y="4000"/>
                  </a:cubicBezTo>
                  <a:cubicBezTo>
                    <a:pt x="8979" y="3985"/>
                    <a:pt x="8960" y="3969"/>
                    <a:pt x="8951" y="3954"/>
                  </a:cubicBezTo>
                  <a:cubicBezTo>
                    <a:pt x="8951" y="3954"/>
                    <a:pt x="8942" y="3938"/>
                    <a:pt x="8942" y="3923"/>
                  </a:cubicBezTo>
                  <a:cubicBezTo>
                    <a:pt x="8933" y="3891"/>
                    <a:pt x="8933" y="3860"/>
                    <a:pt x="8933" y="3829"/>
                  </a:cubicBezTo>
                  <a:cubicBezTo>
                    <a:pt x="8933" y="3829"/>
                    <a:pt x="8933" y="3814"/>
                    <a:pt x="8942" y="3814"/>
                  </a:cubicBezTo>
                  <a:cubicBezTo>
                    <a:pt x="8942" y="3814"/>
                    <a:pt x="8951" y="3814"/>
                    <a:pt x="8951" y="3814"/>
                  </a:cubicBezTo>
                  <a:cubicBezTo>
                    <a:pt x="8960" y="3829"/>
                    <a:pt x="8960" y="3845"/>
                    <a:pt x="8960" y="3845"/>
                  </a:cubicBezTo>
                  <a:cubicBezTo>
                    <a:pt x="8960" y="3907"/>
                    <a:pt x="8969" y="3938"/>
                    <a:pt x="8997" y="3969"/>
                  </a:cubicBezTo>
                  <a:cubicBezTo>
                    <a:pt x="9015" y="3985"/>
                    <a:pt x="9024" y="4016"/>
                    <a:pt x="9043" y="4016"/>
                  </a:cubicBezTo>
                  <a:cubicBezTo>
                    <a:pt x="9052" y="4016"/>
                    <a:pt x="9061" y="4016"/>
                    <a:pt x="9061" y="4000"/>
                  </a:cubicBezTo>
                  <a:cubicBezTo>
                    <a:pt x="9061" y="3985"/>
                    <a:pt x="9061" y="3954"/>
                    <a:pt x="9070" y="3938"/>
                  </a:cubicBezTo>
                  <a:cubicBezTo>
                    <a:pt x="9070" y="3907"/>
                    <a:pt x="9079" y="3891"/>
                    <a:pt x="9079" y="3876"/>
                  </a:cubicBezTo>
                  <a:cubicBezTo>
                    <a:pt x="9088" y="3860"/>
                    <a:pt x="9088" y="3845"/>
                    <a:pt x="9079" y="3829"/>
                  </a:cubicBezTo>
                  <a:cubicBezTo>
                    <a:pt x="9061" y="3814"/>
                    <a:pt x="9043" y="3783"/>
                    <a:pt x="9024" y="3767"/>
                  </a:cubicBezTo>
                  <a:cubicBezTo>
                    <a:pt x="9024" y="3767"/>
                    <a:pt x="9015" y="3752"/>
                    <a:pt x="9015" y="3736"/>
                  </a:cubicBezTo>
                  <a:cubicBezTo>
                    <a:pt x="9015" y="3736"/>
                    <a:pt x="9015" y="3736"/>
                    <a:pt x="9015" y="3736"/>
                  </a:cubicBezTo>
                  <a:cubicBezTo>
                    <a:pt x="9015" y="3736"/>
                    <a:pt x="9015" y="3736"/>
                    <a:pt x="9015" y="3736"/>
                  </a:cubicBezTo>
                  <a:cubicBezTo>
                    <a:pt x="8997" y="3720"/>
                    <a:pt x="8979" y="3705"/>
                    <a:pt x="8969" y="3689"/>
                  </a:cubicBezTo>
                  <a:cubicBezTo>
                    <a:pt x="8969" y="3689"/>
                    <a:pt x="8969" y="3689"/>
                    <a:pt x="8969" y="3689"/>
                  </a:cubicBezTo>
                  <a:cubicBezTo>
                    <a:pt x="8969" y="3689"/>
                    <a:pt x="8969" y="3674"/>
                    <a:pt x="8979" y="3674"/>
                  </a:cubicBezTo>
                  <a:cubicBezTo>
                    <a:pt x="8979" y="3674"/>
                    <a:pt x="8988" y="3674"/>
                    <a:pt x="8988" y="3689"/>
                  </a:cubicBezTo>
                  <a:cubicBezTo>
                    <a:pt x="8997" y="3705"/>
                    <a:pt x="9006" y="3720"/>
                    <a:pt x="9015" y="3736"/>
                  </a:cubicBezTo>
                  <a:cubicBezTo>
                    <a:pt x="9015" y="3736"/>
                    <a:pt x="9015" y="3736"/>
                    <a:pt x="9015" y="3736"/>
                  </a:cubicBezTo>
                  <a:cubicBezTo>
                    <a:pt x="9015" y="3736"/>
                    <a:pt x="9015" y="3736"/>
                    <a:pt x="9015" y="3736"/>
                  </a:cubicBezTo>
                  <a:cubicBezTo>
                    <a:pt x="9024" y="3736"/>
                    <a:pt x="9034" y="3752"/>
                    <a:pt x="9034" y="3752"/>
                  </a:cubicBezTo>
                  <a:cubicBezTo>
                    <a:pt x="9052" y="3767"/>
                    <a:pt x="9070" y="3767"/>
                    <a:pt x="9088" y="3752"/>
                  </a:cubicBezTo>
                  <a:cubicBezTo>
                    <a:pt x="9107" y="3736"/>
                    <a:pt x="9125" y="3720"/>
                    <a:pt x="9153" y="3720"/>
                  </a:cubicBezTo>
                  <a:cubicBezTo>
                    <a:pt x="9153" y="3720"/>
                    <a:pt x="9162" y="3705"/>
                    <a:pt x="9162" y="3689"/>
                  </a:cubicBezTo>
                  <a:cubicBezTo>
                    <a:pt x="9171" y="3674"/>
                    <a:pt x="9171" y="3658"/>
                    <a:pt x="9171" y="3643"/>
                  </a:cubicBezTo>
                  <a:cubicBezTo>
                    <a:pt x="9180" y="3627"/>
                    <a:pt x="9171" y="3596"/>
                    <a:pt x="9162" y="3596"/>
                  </a:cubicBezTo>
                  <a:cubicBezTo>
                    <a:pt x="9143" y="3596"/>
                    <a:pt x="9125" y="3565"/>
                    <a:pt x="9107" y="3550"/>
                  </a:cubicBezTo>
                  <a:cubicBezTo>
                    <a:pt x="9107" y="3550"/>
                    <a:pt x="9098" y="3550"/>
                    <a:pt x="9107" y="3550"/>
                  </a:cubicBezTo>
                  <a:cubicBezTo>
                    <a:pt x="9107" y="3534"/>
                    <a:pt x="9107" y="3534"/>
                    <a:pt x="9116" y="3534"/>
                  </a:cubicBezTo>
                  <a:cubicBezTo>
                    <a:pt x="9143" y="3550"/>
                    <a:pt x="9162" y="3565"/>
                    <a:pt x="9189" y="3534"/>
                  </a:cubicBezTo>
                  <a:cubicBezTo>
                    <a:pt x="9189" y="3518"/>
                    <a:pt x="9207" y="3534"/>
                    <a:pt x="9207" y="3518"/>
                  </a:cubicBezTo>
                  <a:cubicBezTo>
                    <a:pt x="9235" y="3518"/>
                    <a:pt x="9253" y="3441"/>
                    <a:pt x="9235" y="3425"/>
                  </a:cubicBezTo>
                  <a:cubicBezTo>
                    <a:pt x="9217" y="3394"/>
                    <a:pt x="9207" y="3379"/>
                    <a:pt x="9207" y="3348"/>
                  </a:cubicBezTo>
                  <a:cubicBezTo>
                    <a:pt x="9207" y="3348"/>
                    <a:pt x="9198" y="3332"/>
                    <a:pt x="9198" y="3316"/>
                  </a:cubicBezTo>
                  <a:cubicBezTo>
                    <a:pt x="9189" y="3316"/>
                    <a:pt x="9189" y="3316"/>
                    <a:pt x="9189" y="3301"/>
                  </a:cubicBezTo>
                  <a:cubicBezTo>
                    <a:pt x="9189" y="3285"/>
                    <a:pt x="9198" y="3285"/>
                    <a:pt x="9207" y="3285"/>
                  </a:cubicBezTo>
                  <a:cubicBezTo>
                    <a:pt x="9207" y="3285"/>
                    <a:pt x="9217" y="3301"/>
                    <a:pt x="9226" y="3285"/>
                  </a:cubicBezTo>
                  <a:cubicBezTo>
                    <a:pt x="9235" y="3285"/>
                    <a:pt x="9244" y="3270"/>
                    <a:pt x="9244" y="3254"/>
                  </a:cubicBezTo>
                  <a:cubicBezTo>
                    <a:pt x="9244" y="3208"/>
                    <a:pt x="9244" y="3177"/>
                    <a:pt x="9244" y="3146"/>
                  </a:cubicBezTo>
                  <a:cubicBezTo>
                    <a:pt x="9244" y="3130"/>
                    <a:pt x="9244" y="3099"/>
                    <a:pt x="9235" y="3099"/>
                  </a:cubicBezTo>
                  <a:cubicBezTo>
                    <a:pt x="9217" y="3068"/>
                    <a:pt x="9226" y="3052"/>
                    <a:pt x="9235" y="3037"/>
                  </a:cubicBezTo>
                  <a:cubicBezTo>
                    <a:pt x="9244" y="3037"/>
                    <a:pt x="9235" y="3006"/>
                    <a:pt x="9235" y="3006"/>
                  </a:cubicBezTo>
                  <a:cubicBezTo>
                    <a:pt x="9217" y="2990"/>
                    <a:pt x="9198" y="2990"/>
                    <a:pt x="9189" y="2975"/>
                  </a:cubicBezTo>
                  <a:cubicBezTo>
                    <a:pt x="9189" y="2975"/>
                    <a:pt x="9180" y="2975"/>
                    <a:pt x="9180" y="2975"/>
                  </a:cubicBezTo>
                  <a:cubicBezTo>
                    <a:pt x="9162" y="2959"/>
                    <a:pt x="9162" y="2944"/>
                    <a:pt x="9162" y="2928"/>
                  </a:cubicBezTo>
                  <a:cubicBezTo>
                    <a:pt x="9162" y="2912"/>
                    <a:pt x="9162" y="2897"/>
                    <a:pt x="9171" y="2897"/>
                  </a:cubicBezTo>
                  <a:cubicBezTo>
                    <a:pt x="9180" y="2897"/>
                    <a:pt x="9189" y="2912"/>
                    <a:pt x="9189" y="2912"/>
                  </a:cubicBezTo>
                  <a:cubicBezTo>
                    <a:pt x="9189" y="2912"/>
                    <a:pt x="9189" y="2928"/>
                    <a:pt x="9189" y="2928"/>
                  </a:cubicBezTo>
                  <a:cubicBezTo>
                    <a:pt x="9189" y="2912"/>
                    <a:pt x="9189" y="2912"/>
                    <a:pt x="9189" y="2912"/>
                  </a:cubicBezTo>
                  <a:cubicBezTo>
                    <a:pt x="9189" y="2912"/>
                    <a:pt x="9180" y="2897"/>
                    <a:pt x="9171" y="2881"/>
                  </a:cubicBezTo>
                  <a:cubicBezTo>
                    <a:pt x="9171" y="2881"/>
                    <a:pt x="9171" y="2881"/>
                    <a:pt x="9171" y="2881"/>
                  </a:cubicBezTo>
                  <a:cubicBezTo>
                    <a:pt x="9189" y="2866"/>
                    <a:pt x="9198" y="2850"/>
                    <a:pt x="9217" y="2819"/>
                  </a:cubicBezTo>
                  <a:cubicBezTo>
                    <a:pt x="9217" y="2804"/>
                    <a:pt x="9235" y="2804"/>
                    <a:pt x="9244" y="2819"/>
                  </a:cubicBezTo>
                  <a:cubicBezTo>
                    <a:pt x="9244" y="2819"/>
                    <a:pt x="9244" y="2819"/>
                    <a:pt x="9253" y="2819"/>
                  </a:cubicBezTo>
                  <a:cubicBezTo>
                    <a:pt x="9262" y="2850"/>
                    <a:pt x="9290" y="2881"/>
                    <a:pt x="9281" y="2928"/>
                  </a:cubicBezTo>
                  <a:cubicBezTo>
                    <a:pt x="9281" y="2975"/>
                    <a:pt x="9281" y="3006"/>
                    <a:pt x="9290" y="3052"/>
                  </a:cubicBezTo>
                  <a:cubicBezTo>
                    <a:pt x="9290" y="3052"/>
                    <a:pt x="9299" y="3052"/>
                    <a:pt x="9299" y="3052"/>
                  </a:cubicBezTo>
                  <a:cubicBezTo>
                    <a:pt x="9299" y="3037"/>
                    <a:pt x="9308" y="3021"/>
                    <a:pt x="9299" y="3006"/>
                  </a:cubicBezTo>
                  <a:cubicBezTo>
                    <a:pt x="9299" y="2959"/>
                    <a:pt x="9299" y="2912"/>
                    <a:pt x="9317" y="2866"/>
                  </a:cubicBezTo>
                  <a:cubicBezTo>
                    <a:pt x="9336" y="2835"/>
                    <a:pt x="9336" y="2788"/>
                    <a:pt x="9336" y="2742"/>
                  </a:cubicBezTo>
                  <a:cubicBezTo>
                    <a:pt x="9336" y="2726"/>
                    <a:pt x="9326" y="2695"/>
                    <a:pt x="9317" y="2695"/>
                  </a:cubicBezTo>
                  <a:cubicBezTo>
                    <a:pt x="9299" y="2695"/>
                    <a:pt x="9290" y="2695"/>
                    <a:pt x="9281" y="2679"/>
                  </a:cubicBezTo>
                  <a:cubicBezTo>
                    <a:pt x="9272" y="2679"/>
                    <a:pt x="9272" y="2679"/>
                    <a:pt x="9262" y="2664"/>
                  </a:cubicBezTo>
                  <a:cubicBezTo>
                    <a:pt x="9262" y="2664"/>
                    <a:pt x="9262" y="2648"/>
                    <a:pt x="9262" y="2648"/>
                  </a:cubicBezTo>
                  <a:cubicBezTo>
                    <a:pt x="9262" y="2648"/>
                    <a:pt x="9262" y="2633"/>
                    <a:pt x="9272" y="2633"/>
                  </a:cubicBezTo>
                  <a:cubicBezTo>
                    <a:pt x="9299" y="2633"/>
                    <a:pt x="9299" y="2617"/>
                    <a:pt x="9290" y="2586"/>
                  </a:cubicBezTo>
                  <a:cubicBezTo>
                    <a:pt x="9281" y="2555"/>
                    <a:pt x="9281" y="2539"/>
                    <a:pt x="9262" y="2524"/>
                  </a:cubicBezTo>
                  <a:cubicBezTo>
                    <a:pt x="9262" y="2524"/>
                    <a:pt x="9253" y="2508"/>
                    <a:pt x="9244" y="2493"/>
                  </a:cubicBezTo>
                  <a:cubicBezTo>
                    <a:pt x="9244" y="2493"/>
                    <a:pt x="9244" y="2477"/>
                    <a:pt x="9244" y="2477"/>
                  </a:cubicBezTo>
                  <a:cubicBezTo>
                    <a:pt x="9244" y="2477"/>
                    <a:pt x="9253" y="2477"/>
                    <a:pt x="9253" y="2477"/>
                  </a:cubicBezTo>
                  <a:cubicBezTo>
                    <a:pt x="9272" y="2493"/>
                    <a:pt x="9290" y="2477"/>
                    <a:pt x="9299" y="2431"/>
                  </a:cubicBezTo>
                  <a:cubicBezTo>
                    <a:pt x="9299" y="2384"/>
                    <a:pt x="9317" y="2353"/>
                    <a:pt x="9317" y="2291"/>
                  </a:cubicBezTo>
                  <a:cubicBezTo>
                    <a:pt x="9317" y="2167"/>
                    <a:pt x="9345" y="2073"/>
                    <a:pt x="9391" y="1980"/>
                  </a:cubicBezTo>
                  <a:cubicBezTo>
                    <a:pt x="9409" y="1949"/>
                    <a:pt x="9418" y="1918"/>
                    <a:pt x="9436" y="1887"/>
                  </a:cubicBezTo>
                  <a:cubicBezTo>
                    <a:pt x="9436" y="1871"/>
                    <a:pt x="9436" y="1856"/>
                    <a:pt x="9436" y="1856"/>
                  </a:cubicBezTo>
                  <a:cubicBezTo>
                    <a:pt x="9436" y="1809"/>
                    <a:pt x="9436" y="1809"/>
                    <a:pt x="9455" y="1809"/>
                  </a:cubicBezTo>
                  <a:cubicBezTo>
                    <a:pt x="9473" y="1809"/>
                    <a:pt x="9491" y="1778"/>
                    <a:pt x="9500" y="1747"/>
                  </a:cubicBezTo>
                  <a:cubicBezTo>
                    <a:pt x="9500" y="1731"/>
                    <a:pt x="9500" y="1700"/>
                    <a:pt x="9491" y="1700"/>
                  </a:cubicBezTo>
                  <a:cubicBezTo>
                    <a:pt x="9482" y="1685"/>
                    <a:pt x="9473" y="1685"/>
                    <a:pt x="9473" y="1685"/>
                  </a:cubicBezTo>
                  <a:cubicBezTo>
                    <a:pt x="9455" y="1685"/>
                    <a:pt x="9445" y="1685"/>
                    <a:pt x="9436" y="1685"/>
                  </a:cubicBezTo>
                  <a:cubicBezTo>
                    <a:pt x="9436" y="1685"/>
                    <a:pt x="9436" y="1669"/>
                    <a:pt x="9436" y="1669"/>
                  </a:cubicBezTo>
                  <a:cubicBezTo>
                    <a:pt x="9436" y="1669"/>
                    <a:pt x="9436" y="1654"/>
                    <a:pt x="9445" y="1654"/>
                  </a:cubicBezTo>
                  <a:cubicBezTo>
                    <a:pt x="9455" y="1638"/>
                    <a:pt x="9464" y="1654"/>
                    <a:pt x="9482" y="1654"/>
                  </a:cubicBezTo>
                  <a:cubicBezTo>
                    <a:pt x="9500" y="1669"/>
                    <a:pt x="9519" y="1669"/>
                    <a:pt x="9546" y="1654"/>
                  </a:cubicBezTo>
                  <a:cubicBezTo>
                    <a:pt x="9546" y="1638"/>
                    <a:pt x="9555" y="1638"/>
                    <a:pt x="9564" y="1623"/>
                  </a:cubicBezTo>
                  <a:cubicBezTo>
                    <a:pt x="9574" y="1623"/>
                    <a:pt x="9574" y="1607"/>
                    <a:pt x="9574" y="1592"/>
                  </a:cubicBezTo>
                  <a:cubicBezTo>
                    <a:pt x="9574" y="1576"/>
                    <a:pt x="9564" y="1576"/>
                    <a:pt x="9564" y="1560"/>
                  </a:cubicBezTo>
                  <a:cubicBezTo>
                    <a:pt x="9564" y="1545"/>
                    <a:pt x="9574" y="1529"/>
                    <a:pt x="9583" y="1545"/>
                  </a:cubicBezTo>
                  <a:cubicBezTo>
                    <a:pt x="9601" y="1545"/>
                    <a:pt x="9619" y="1545"/>
                    <a:pt x="9628" y="1514"/>
                  </a:cubicBezTo>
                  <a:cubicBezTo>
                    <a:pt x="9638" y="1498"/>
                    <a:pt x="9647" y="1483"/>
                    <a:pt x="9656" y="1483"/>
                  </a:cubicBezTo>
                  <a:cubicBezTo>
                    <a:pt x="9693" y="1421"/>
                    <a:pt x="9693" y="1390"/>
                    <a:pt x="9665" y="1327"/>
                  </a:cubicBezTo>
                  <a:cubicBezTo>
                    <a:pt x="9665" y="1327"/>
                    <a:pt x="9656" y="1312"/>
                    <a:pt x="9656" y="1312"/>
                  </a:cubicBezTo>
                  <a:cubicBezTo>
                    <a:pt x="9619" y="1250"/>
                    <a:pt x="9583" y="1219"/>
                    <a:pt x="9537" y="1219"/>
                  </a:cubicBezTo>
                  <a:cubicBezTo>
                    <a:pt x="9509" y="1219"/>
                    <a:pt x="9482" y="1234"/>
                    <a:pt x="9455" y="1250"/>
                  </a:cubicBezTo>
                  <a:cubicBezTo>
                    <a:pt x="9455" y="1250"/>
                    <a:pt x="9445" y="1265"/>
                    <a:pt x="9445" y="1265"/>
                  </a:cubicBezTo>
                  <a:cubicBezTo>
                    <a:pt x="9445" y="1281"/>
                    <a:pt x="9436" y="1296"/>
                    <a:pt x="9436" y="1312"/>
                  </a:cubicBezTo>
                  <a:cubicBezTo>
                    <a:pt x="9436" y="1327"/>
                    <a:pt x="9427" y="1327"/>
                    <a:pt x="9409" y="1327"/>
                  </a:cubicBezTo>
                  <a:cubicBezTo>
                    <a:pt x="9400" y="1327"/>
                    <a:pt x="9391" y="1312"/>
                    <a:pt x="9381" y="1296"/>
                  </a:cubicBezTo>
                  <a:cubicBezTo>
                    <a:pt x="9372" y="1296"/>
                    <a:pt x="9372" y="1296"/>
                    <a:pt x="9363" y="1312"/>
                  </a:cubicBezTo>
                  <a:cubicBezTo>
                    <a:pt x="9336" y="1390"/>
                    <a:pt x="9299" y="1421"/>
                    <a:pt x="9253" y="1452"/>
                  </a:cubicBezTo>
                  <a:cubicBezTo>
                    <a:pt x="9226" y="1467"/>
                    <a:pt x="9198" y="1467"/>
                    <a:pt x="9180" y="1498"/>
                  </a:cubicBezTo>
                  <a:cubicBezTo>
                    <a:pt x="9180" y="1498"/>
                    <a:pt x="9180" y="1498"/>
                    <a:pt x="9180" y="1498"/>
                  </a:cubicBezTo>
                  <a:cubicBezTo>
                    <a:pt x="9171" y="1514"/>
                    <a:pt x="9171" y="1514"/>
                    <a:pt x="9162" y="1529"/>
                  </a:cubicBezTo>
                  <a:cubicBezTo>
                    <a:pt x="9153" y="1529"/>
                    <a:pt x="9153" y="1545"/>
                    <a:pt x="9143" y="1560"/>
                  </a:cubicBezTo>
                  <a:cubicBezTo>
                    <a:pt x="9143" y="1560"/>
                    <a:pt x="9143" y="1560"/>
                    <a:pt x="9143" y="1560"/>
                  </a:cubicBezTo>
                  <a:cubicBezTo>
                    <a:pt x="9143" y="1545"/>
                    <a:pt x="9143" y="1545"/>
                    <a:pt x="9143" y="1545"/>
                  </a:cubicBezTo>
                  <a:cubicBezTo>
                    <a:pt x="9153" y="1545"/>
                    <a:pt x="9153" y="1529"/>
                    <a:pt x="9162" y="1529"/>
                  </a:cubicBezTo>
                  <a:cubicBezTo>
                    <a:pt x="9162" y="1514"/>
                    <a:pt x="9171" y="1514"/>
                    <a:pt x="9180" y="1498"/>
                  </a:cubicBezTo>
                  <a:cubicBezTo>
                    <a:pt x="9180" y="1498"/>
                    <a:pt x="9180" y="1498"/>
                    <a:pt x="9180" y="1498"/>
                  </a:cubicBezTo>
                  <a:cubicBezTo>
                    <a:pt x="9180" y="1483"/>
                    <a:pt x="9180" y="1467"/>
                    <a:pt x="9180" y="1467"/>
                  </a:cubicBezTo>
                  <a:cubicBezTo>
                    <a:pt x="9198" y="1436"/>
                    <a:pt x="9217" y="1390"/>
                    <a:pt x="9244" y="1374"/>
                  </a:cubicBezTo>
                  <a:cubicBezTo>
                    <a:pt x="9272" y="1358"/>
                    <a:pt x="9299" y="1327"/>
                    <a:pt x="9308" y="1281"/>
                  </a:cubicBezTo>
                  <a:cubicBezTo>
                    <a:pt x="9308" y="1265"/>
                    <a:pt x="9308" y="1250"/>
                    <a:pt x="9317" y="1234"/>
                  </a:cubicBezTo>
                  <a:cubicBezTo>
                    <a:pt x="9336" y="1141"/>
                    <a:pt x="9308" y="1110"/>
                    <a:pt x="9262" y="1125"/>
                  </a:cubicBezTo>
                  <a:cubicBezTo>
                    <a:pt x="9262" y="1125"/>
                    <a:pt x="9253" y="1125"/>
                    <a:pt x="9253" y="1125"/>
                  </a:cubicBezTo>
                  <a:cubicBezTo>
                    <a:pt x="9253" y="1125"/>
                    <a:pt x="9244" y="1125"/>
                    <a:pt x="9244" y="1141"/>
                  </a:cubicBezTo>
                  <a:cubicBezTo>
                    <a:pt x="9235" y="1156"/>
                    <a:pt x="9235" y="1188"/>
                    <a:pt x="9226" y="1203"/>
                  </a:cubicBezTo>
                  <a:cubicBezTo>
                    <a:pt x="9226" y="1234"/>
                    <a:pt x="9207" y="1250"/>
                    <a:pt x="9189" y="1250"/>
                  </a:cubicBezTo>
                  <a:cubicBezTo>
                    <a:pt x="9189" y="1250"/>
                    <a:pt x="9189" y="1250"/>
                    <a:pt x="9180" y="1250"/>
                  </a:cubicBezTo>
                  <a:cubicBezTo>
                    <a:pt x="9153" y="1219"/>
                    <a:pt x="9125" y="1234"/>
                    <a:pt x="9098" y="1234"/>
                  </a:cubicBezTo>
                  <a:cubicBezTo>
                    <a:pt x="9098" y="1234"/>
                    <a:pt x="9088" y="1234"/>
                    <a:pt x="9088" y="1234"/>
                  </a:cubicBezTo>
                  <a:cubicBezTo>
                    <a:pt x="9088" y="1234"/>
                    <a:pt x="9098" y="1219"/>
                    <a:pt x="9098" y="1219"/>
                  </a:cubicBezTo>
                  <a:cubicBezTo>
                    <a:pt x="9107" y="1203"/>
                    <a:pt x="9125" y="1203"/>
                    <a:pt x="9143" y="1188"/>
                  </a:cubicBezTo>
                  <a:cubicBezTo>
                    <a:pt x="9153" y="1188"/>
                    <a:pt x="9162" y="1172"/>
                    <a:pt x="9162" y="1141"/>
                  </a:cubicBezTo>
                  <a:cubicBezTo>
                    <a:pt x="9171" y="1125"/>
                    <a:pt x="9162" y="1110"/>
                    <a:pt x="9153" y="1094"/>
                  </a:cubicBezTo>
                  <a:cubicBezTo>
                    <a:pt x="9134" y="1094"/>
                    <a:pt x="9116" y="1079"/>
                    <a:pt x="9098" y="1079"/>
                  </a:cubicBezTo>
                  <a:cubicBezTo>
                    <a:pt x="9015" y="1048"/>
                    <a:pt x="8988" y="1048"/>
                    <a:pt x="8915" y="1110"/>
                  </a:cubicBezTo>
                  <a:cubicBezTo>
                    <a:pt x="8905" y="1110"/>
                    <a:pt x="8896" y="1125"/>
                    <a:pt x="8887" y="1125"/>
                  </a:cubicBezTo>
                  <a:cubicBezTo>
                    <a:pt x="8869" y="1141"/>
                    <a:pt x="8851" y="1141"/>
                    <a:pt x="8841" y="1156"/>
                  </a:cubicBezTo>
                  <a:cubicBezTo>
                    <a:pt x="8832" y="1156"/>
                    <a:pt x="8832" y="1141"/>
                    <a:pt x="8832" y="1141"/>
                  </a:cubicBezTo>
                  <a:cubicBezTo>
                    <a:pt x="8823" y="1141"/>
                    <a:pt x="8832" y="1125"/>
                    <a:pt x="8832" y="1125"/>
                  </a:cubicBezTo>
                  <a:cubicBezTo>
                    <a:pt x="8841" y="1110"/>
                    <a:pt x="8851" y="1110"/>
                    <a:pt x="8860" y="1094"/>
                  </a:cubicBezTo>
                  <a:cubicBezTo>
                    <a:pt x="8887" y="1079"/>
                    <a:pt x="8915" y="1063"/>
                    <a:pt x="8942" y="1048"/>
                  </a:cubicBezTo>
                  <a:cubicBezTo>
                    <a:pt x="8988" y="1001"/>
                    <a:pt x="9034" y="1001"/>
                    <a:pt x="9088" y="1032"/>
                  </a:cubicBezTo>
                  <a:cubicBezTo>
                    <a:pt x="9125" y="1048"/>
                    <a:pt x="9153" y="1048"/>
                    <a:pt x="9189" y="1048"/>
                  </a:cubicBezTo>
                  <a:cubicBezTo>
                    <a:pt x="9226" y="1032"/>
                    <a:pt x="9253" y="1017"/>
                    <a:pt x="9290" y="1017"/>
                  </a:cubicBezTo>
                  <a:cubicBezTo>
                    <a:pt x="9326" y="1017"/>
                    <a:pt x="9354" y="986"/>
                    <a:pt x="9381" y="939"/>
                  </a:cubicBezTo>
                  <a:cubicBezTo>
                    <a:pt x="9391" y="923"/>
                    <a:pt x="9391" y="877"/>
                    <a:pt x="9381" y="861"/>
                  </a:cubicBezTo>
                  <a:cubicBezTo>
                    <a:pt x="9363" y="830"/>
                    <a:pt x="9345" y="815"/>
                    <a:pt x="9326" y="784"/>
                  </a:cubicBezTo>
                  <a:cubicBezTo>
                    <a:pt x="9290" y="752"/>
                    <a:pt x="9253" y="721"/>
                    <a:pt x="9217" y="768"/>
                  </a:cubicBezTo>
                  <a:cubicBezTo>
                    <a:pt x="9217" y="768"/>
                    <a:pt x="9207" y="768"/>
                    <a:pt x="9198" y="768"/>
                  </a:cubicBezTo>
                  <a:cubicBezTo>
                    <a:pt x="9198" y="768"/>
                    <a:pt x="9198" y="752"/>
                    <a:pt x="9198" y="752"/>
                  </a:cubicBezTo>
                  <a:cubicBezTo>
                    <a:pt x="9198" y="752"/>
                    <a:pt x="9198" y="752"/>
                    <a:pt x="9198" y="752"/>
                  </a:cubicBezTo>
                  <a:cubicBezTo>
                    <a:pt x="9207" y="737"/>
                    <a:pt x="9217" y="737"/>
                    <a:pt x="9217" y="737"/>
                  </a:cubicBezTo>
                  <a:cubicBezTo>
                    <a:pt x="9244" y="706"/>
                    <a:pt x="9244" y="675"/>
                    <a:pt x="9235" y="628"/>
                  </a:cubicBezTo>
                  <a:cubicBezTo>
                    <a:pt x="9226" y="613"/>
                    <a:pt x="9217" y="613"/>
                    <a:pt x="9207" y="613"/>
                  </a:cubicBezTo>
                  <a:cubicBezTo>
                    <a:pt x="9153" y="644"/>
                    <a:pt x="9107" y="644"/>
                    <a:pt x="9061" y="597"/>
                  </a:cubicBezTo>
                  <a:cubicBezTo>
                    <a:pt x="9043" y="597"/>
                    <a:pt x="9024" y="597"/>
                    <a:pt x="9015" y="597"/>
                  </a:cubicBezTo>
                  <a:cubicBezTo>
                    <a:pt x="8997" y="597"/>
                    <a:pt x="8979" y="613"/>
                    <a:pt x="8960" y="613"/>
                  </a:cubicBezTo>
                  <a:cubicBezTo>
                    <a:pt x="8933" y="628"/>
                    <a:pt x="8905" y="628"/>
                    <a:pt x="8878" y="628"/>
                  </a:cubicBezTo>
                  <a:cubicBezTo>
                    <a:pt x="8860" y="613"/>
                    <a:pt x="8841" y="628"/>
                    <a:pt x="8823" y="644"/>
                  </a:cubicBezTo>
                  <a:cubicBezTo>
                    <a:pt x="8814" y="644"/>
                    <a:pt x="8805" y="644"/>
                    <a:pt x="8805" y="644"/>
                  </a:cubicBezTo>
                  <a:cubicBezTo>
                    <a:pt x="8796" y="644"/>
                    <a:pt x="8796" y="644"/>
                    <a:pt x="8796" y="644"/>
                  </a:cubicBezTo>
                  <a:cubicBezTo>
                    <a:pt x="8796" y="644"/>
                    <a:pt x="8796" y="628"/>
                    <a:pt x="8796" y="628"/>
                  </a:cubicBezTo>
                  <a:cubicBezTo>
                    <a:pt x="8805" y="628"/>
                    <a:pt x="8814" y="613"/>
                    <a:pt x="8823" y="613"/>
                  </a:cubicBezTo>
                  <a:cubicBezTo>
                    <a:pt x="8841" y="613"/>
                    <a:pt x="8869" y="613"/>
                    <a:pt x="8887" y="597"/>
                  </a:cubicBezTo>
                  <a:cubicBezTo>
                    <a:pt x="8924" y="582"/>
                    <a:pt x="8969" y="582"/>
                    <a:pt x="9006" y="582"/>
                  </a:cubicBezTo>
                  <a:cubicBezTo>
                    <a:pt x="9034" y="566"/>
                    <a:pt x="9070" y="566"/>
                    <a:pt x="9098" y="582"/>
                  </a:cubicBezTo>
                  <a:cubicBezTo>
                    <a:pt x="9134" y="613"/>
                    <a:pt x="9162" y="582"/>
                    <a:pt x="9180" y="566"/>
                  </a:cubicBezTo>
                  <a:cubicBezTo>
                    <a:pt x="9189" y="550"/>
                    <a:pt x="9189" y="535"/>
                    <a:pt x="9189" y="535"/>
                  </a:cubicBezTo>
                  <a:cubicBezTo>
                    <a:pt x="9171" y="488"/>
                    <a:pt x="9143" y="457"/>
                    <a:pt x="9116" y="442"/>
                  </a:cubicBezTo>
                  <a:cubicBezTo>
                    <a:pt x="9052" y="426"/>
                    <a:pt x="8997" y="379"/>
                    <a:pt x="8942" y="348"/>
                  </a:cubicBezTo>
                  <a:cubicBezTo>
                    <a:pt x="8915" y="333"/>
                    <a:pt x="8896" y="333"/>
                    <a:pt x="8869" y="333"/>
                  </a:cubicBezTo>
                  <a:cubicBezTo>
                    <a:pt x="8832" y="317"/>
                    <a:pt x="8805" y="348"/>
                    <a:pt x="8777" y="348"/>
                  </a:cubicBezTo>
                  <a:cubicBezTo>
                    <a:pt x="8759" y="364"/>
                    <a:pt x="8741" y="395"/>
                    <a:pt x="8732" y="426"/>
                  </a:cubicBezTo>
                  <a:cubicBezTo>
                    <a:pt x="8732" y="426"/>
                    <a:pt x="8732" y="442"/>
                    <a:pt x="8722" y="442"/>
                  </a:cubicBezTo>
                  <a:cubicBezTo>
                    <a:pt x="8722" y="442"/>
                    <a:pt x="8722" y="442"/>
                    <a:pt x="8722" y="442"/>
                  </a:cubicBezTo>
                  <a:cubicBezTo>
                    <a:pt x="8722" y="442"/>
                    <a:pt x="8722" y="442"/>
                    <a:pt x="8722" y="442"/>
                  </a:cubicBezTo>
                  <a:cubicBezTo>
                    <a:pt x="8732" y="442"/>
                    <a:pt x="8732" y="442"/>
                    <a:pt x="8732" y="442"/>
                  </a:cubicBezTo>
                  <a:cubicBezTo>
                    <a:pt x="8722" y="442"/>
                    <a:pt x="8722" y="457"/>
                    <a:pt x="8722" y="457"/>
                  </a:cubicBezTo>
                  <a:cubicBezTo>
                    <a:pt x="8722" y="457"/>
                    <a:pt x="8722" y="457"/>
                    <a:pt x="8722" y="457"/>
                  </a:cubicBezTo>
                  <a:cubicBezTo>
                    <a:pt x="8732" y="473"/>
                    <a:pt x="8732" y="473"/>
                    <a:pt x="8732" y="473"/>
                  </a:cubicBezTo>
                  <a:cubicBezTo>
                    <a:pt x="8722" y="473"/>
                    <a:pt x="8722" y="473"/>
                    <a:pt x="8722" y="473"/>
                  </a:cubicBezTo>
                  <a:cubicBezTo>
                    <a:pt x="8722" y="457"/>
                    <a:pt x="8722" y="457"/>
                    <a:pt x="8722" y="457"/>
                  </a:cubicBezTo>
                  <a:cubicBezTo>
                    <a:pt x="8704" y="473"/>
                    <a:pt x="8695" y="442"/>
                    <a:pt x="8677" y="426"/>
                  </a:cubicBezTo>
                  <a:cubicBezTo>
                    <a:pt x="8667" y="426"/>
                    <a:pt x="8667" y="426"/>
                    <a:pt x="8667" y="442"/>
                  </a:cubicBezTo>
                  <a:cubicBezTo>
                    <a:pt x="8658" y="442"/>
                    <a:pt x="8658" y="442"/>
                    <a:pt x="8658" y="442"/>
                  </a:cubicBezTo>
                  <a:cubicBezTo>
                    <a:pt x="8658" y="457"/>
                    <a:pt x="8667" y="473"/>
                    <a:pt x="8667" y="488"/>
                  </a:cubicBezTo>
                  <a:cubicBezTo>
                    <a:pt x="8667" y="488"/>
                    <a:pt x="8667" y="504"/>
                    <a:pt x="8667" y="504"/>
                  </a:cubicBezTo>
                  <a:cubicBezTo>
                    <a:pt x="8658" y="504"/>
                    <a:pt x="8649" y="519"/>
                    <a:pt x="8649" y="519"/>
                  </a:cubicBezTo>
                  <a:cubicBezTo>
                    <a:pt x="8631" y="504"/>
                    <a:pt x="8603" y="488"/>
                    <a:pt x="8585" y="457"/>
                  </a:cubicBezTo>
                  <a:cubicBezTo>
                    <a:pt x="8576" y="442"/>
                    <a:pt x="8558" y="442"/>
                    <a:pt x="8539" y="457"/>
                  </a:cubicBezTo>
                  <a:cubicBezTo>
                    <a:pt x="8530" y="473"/>
                    <a:pt x="8512" y="488"/>
                    <a:pt x="8503" y="488"/>
                  </a:cubicBezTo>
                  <a:cubicBezTo>
                    <a:pt x="8484" y="488"/>
                    <a:pt x="8484" y="504"/>
                    <a:pt x="8484" y="504"/>
                  </a:cubicBezTo>
                  <a:cubicBezTo>
                    <a:pt x="8484" y="535"/>
                    <a:pt x="8484" y="582"/>
                    <a:pt x="8484" y="613"/>
                  </a:cubicBezTo>
                  <a:cubicBezTo>
                    <a:pt x="8475" y="628"/>
                    <a:pt x="8475" y="644"/>
                    <a:pt x="8466" y="644"/>
                  </a:cubicBezTo>
                  <a:cubicBezTo>
                    <a:pt x="8457" y="659"/>
                    <a:pt x="8448" y="675"/>
                    <a:pt x="8439" y="690"/>
                  </a:cubicBezTo>
                  <a:cubicBezTo>
                    <a:pt x="8439" y="690"/>
                    <a:pt x="8429" y="690"/>
                    <a:pt x="8429" y="690"/>
                  </a:cubicBezTo>
                  <a:cubicBezTo>
                    <a:pt x="8411" y="675"/>
                    <a:pt x="8393" y="659"/>
                    <a:pt x="8375" y="659"/>
                  </a:cubicBezTo>
                  <a:cubicBezTo>
                    <a:pt x="8375" y="659"/>
                    <a:pt x="8356" y="675"/>
                    <a:pt x="8356" y="690"/>
                  </a:cubicBezTo>
                  <a:cubicBezTo>
                    <a:pt x="8356" y="690"/>
                    <a:pt x="8356" y="706"/>
                    <a:pt x="8356" y="721"/>
                  </a:cubicBezTo>
                  <a:cubicBezTo>
                    <a:pt x="8365" y="768"/>
                    <a:pt x="8365" y="830"/>
                    <a:pt x="8375" y="877"/>
                  </a:cubicBezTo>
                  <a:cubicBezTo>
                    <a:pt x="8384" y="939"/>
                    <a:pt x="8384" y="1001"/>
                    <a:pt x="8402" y="1048"/>
                  </a:cubicBezTo>
                  <a:cubicBezTo>
                    <a:pt x="8402" y="1063"/>
                    <a:pt x="8402" y="1079"/>
                    <a:pt x="8384" y="1079"/>
                  </a:cubicBezTo>
                  <a:cubicBezTo>
                    <a:pt x="8375" y="1079"/>
                    <a:pt x="8365" y="1079"/>
                    <a:pt x="8356" y="1048"/>
                  </a:cubicBezTo>
                  <a:cubicBezTo>
                    <a:pt x="8356" y="1032"/>
                    <a:pt x="8347" y="1017"/>
                    <a:pt x="8329" y="1001"/>
                  </a:cubicBezTo>
                  <a:cubicBezTo>
                    <a:pt x="8329" y="1001"/>
                    <a:pt x="8329" y="1001"/>
                    <a:pt x="8338" y="986"/>
                  </a:cubicBezTo>
                  <a:cubicBezTo>
                    <a:pt x="8347" y="970"/>
                    <a:pt x="8347" y="954"/>
                    <a:pt x="8338" y="939"/>
                  </a:cubicBezTo>
                  <a:cubicBezTo>
                    <a:pt x="8329" y="923"/>
                    <a:pt x="8311" y="908"/>
                    <a:pt x="8311" y="877"/>
                  </a:cubicBezTo>
                  <a:cubicBezTo>
                    <a:pt x="8301" y="830"/>
                    <a:pt x="8292" y="799"/>
                    <a:pt x="8274" y="752"/>
                  </a:cubicBezTo>
                  <a:cubicBezTo>
                    <a:pt x="8274" y="721"/>
                    <a:pt x="8256" y="706"/>
                    <a:pt x="8246" y="690"/>
                  </a:cubicBezTo>
                  <a:cubicBezTo>
                    <a:pt x="8228" y="690"/>
                    <a:pt x="8210" y="690"/>
                    <a:pt x="8210" y="706"/>
                  </a:cubicBezTo>
                  <a:cubicBezTo>
                    <a:pt x="8210" y="721"/>
                    <a:pt x="8210" y="721"/>
                    <a:pt x="8201" y="737"/>
                  </a:cubicBezTo>
                  <a:cubicBezTo>
                    <a:pt x="8192" y="784"/>
                    <a:pt x="8192" y="846"/>
                    <a:pt x="8192" y="892"/>
                  </a:cubicBezTo>
                  <a:cubicBezTo>
                    <a:pt x="8192" y="923"/>
                    <a:pt x="8192" y="939"/>
                    <a:pt x="8192" y="970"/>
                  </a:cubicBezTo>
                  <a:cubicBezTo>
                    <a:pt x="8182" y="986"/>
                    <a:pt x="8164" y="970"/>
                    <a:pt x="8155" y="970"/>
                  </a:cubicBezTo>
                  <a:cubicBezTo>
                    <a:pt x="8146" y="970"/>
                    <a:pt x="8146" y="970"/>
                    <a:pt x="8146" y="970"/>
                  </a:cubicBezTo>
                  <a:cubicBezTo>
                    <a:pt x="8137" y="970"/>
                    <a:pt x="8137" y="986"/>
                    <a:pt x="8127" y="986"/>
                  </a:cubicBezTo>
                  <a:cubicBezTo>
                    <a:pt x="8127" y="986"/>
                    <a:pt x="8118" y="986"/>
                    <a:pt x="8118" y="970"/>
                  </a:cubicBezTo>
                  <a:cubicBezTo>
                    <a:pt x="8109" y="939"/>
                    <a:pt x="8127" y="923"/>
                    <a:pt x="8127" y="908"/>
                  </a:cubicBezTo>
                  <a:cubicBezTo>
                    <a:pt x="8118" y="861"/>
                    <a:pt x="8118" y="815"/>
                    <a:pt x="8118" y="768"/>
                  </a:cubicBezTo>
                  <a:cubicBezTo>
                    <a:pt x="8118" y="752"/>
                    <a:pt x="8118" y="752"/>
                    <a:pt x="8109" y="737"/>
                  </a:cubicBezTo>
                  <a:cubicBezTo>
                    <a:pt x="8109" y="737"/>
                    <a:pt x="8109" y="721"/>
                    <a:pt x="8109" y="721"/>
                  </a:cubicBezTo>
                  <a:cubicBezTo>
                    <a:pt x="8100" y="721"/>
                    <a:pt x="8100" y="721"/>
                    <a:pt x="8091" y="737"/>
                  </a:cubicBezTo>
                  <a:cubicBezTo>
                    <a:pt x="8082" y="752"/>
                    <a:pt x="8082" y="784"/>
                    <a:pt x="8082" y="799"/>
                  </a:cubicBezTo>
                  <a:cubicBezTo>
                    <a:pt x="8082" y="815"/>
                    <a:pt x="8091" y="846"/>
                    <a:pt x="8082" y="861"/>
                  </a:cubicBezTo>
                  <a:cubicBezTo>
                    <a:pt x="8082" y="877"/>
                    <a:pt x="8063" y="892"/>
                    <a:pt x="8063" y="923"/>
                  </a:cubicBezTo>
                  <a:cubicBezTo>
                    <a:pt x="8054" y="923"/>
                    <a:pt x="8054" y="923"/>
                    <a:pt x="8054" y="923"/>
                  </a:cubicBezTo>
                  <a:cubicBezTo>
                    <a:pt x="8054" y="923"/>
                    <a:pt x="8054" y="923"/>
                    <a:pt x="8054" y="923"/>
                  </a:cubicBezTo>
                  <a:cubicBezTo>
                    <a:pt x="8054" y="939"/>
                    <a:pt x="8045" y="939"/>
                    <a:pt x="8036" y="954"/>
                  </a:cubicBezTo>
                  <a:cubicBezTo>
                    <a:pt x="8036" y="970"/>
                    <a:pt x="8027" y="970"/>
                    <a:pt x="8018" y="986"/>
                  </a:cubicBezTo>
                  <a:cubicBezTo>
                    <a:pt x="8018" y="986"/>
                    <a:pt x="8018" y="986"/>
                    <a:pt x="8018" y="986"/>
                  </a:cubicBezTo>
                  <a:cubicBezTo>
                    <a:pt x="8018" y="1001"/>
                    <a:pt x="8018" y="1001"/>
                    <a:pt x="8018" y="1001"/>
                  </a:cubicBezTo>
                  <a:cubicBezTo>
                    <a:pt x="8008" y="1001"/>
                    <a:pt x="8018" y="1001"/>
                    <a:pt x="8018" y="986"/>
                  </a:cubicBezTo>
                  <a:cubicBezTo>
                    <a:pt x="8018" y="986"/>
                    <a:pt x="8018" y="986"/>
                    <a:pt x="8018" y="986"/>
                  </a:cubicBezTo>
                  <a:cubicBezTo>
                    <a:pt x="8027" y="970"/>
                    <a:pt x="8027" y="954"/>
                    <a:pt x="8036" y="954"/>
                  </a:cubicBezTo>
                  <a:cubicBezTo>
                    <a:pt x="8045" y="939"/>
                    <a:pt x="8045" y="939"/>
                    <a:pt x="8054" y="923"/>
                  </a:cubicBezTo>
                  <a:cubicBezTo>
                    <a:pt x="8054" y="923"/>
                    <a:pt x="8054" y="923"/>
                    <a:pt x="8054" y="923"/>
                  </a:cubicBezTo>
                  <a:cubicBezTo>
                    <a:pt x="8054" y="908"/>
                    <a:pt x="8045" y="892"/>
                    <a:pt x="8045" y="877"/>
                  </a:cubicBezTo>
                  <a:cubicBezTo>
                    <a:pt x="8054" y="846"/>
                    <a:pt x="8063" y="815"/>
                    <a:pt x="8073" y="784"/>
                  </a:cubicBezTo>
                  <a:cubicBezTo>
                    <a:pt x="8073" y="752"/>
                    <a:pt x="8073" y="721"/>
                    <a:pt x="8073" y="690"/>
                  </a:cubicBezTo>
                  <a:cubicBezTo>
                    <a:pt x="8073" y="675"/>
                    <a:pt x="8054" y="659"/>
                    <a:pt x="8045" y="659"/>
                  </a:cubicBezTo>
                  <a:cubicBezTo>
                    <a:pt x="8036" y="675"/>
                    <a:pt x="8018" y="675"/>
                    <a:pt x="8008" y="690"/>
                  </a:cubicBezTo>
                  <a:cubicBezTo>
                    <a:pt x="7981" y="706"/>
                    <a:pt x="7963" y="706"/>
                    <a:pt x="7935" y="721"/>
                  </a:cubicBezTo>
                  <a:cubicBezTo>
                    <a:pt x="7899" y="721"/>
                    <a:pt x="7862" y="721"/>
                    <a:pt x="7825" y="737"/>
                  </a:cubicBezTo>
                  <a:cubicBezTo>
                    <a:pt x="7807" y="737"/>
                    <a:pt x="7798" y="752"/>
                    <a:pt x="7798" y="784"/>
                  </a:cubicBezTo>
                  <a:cubicBezTo>
                    <a:pt x="7798" y="799"/>
                    <a:pt x="7798" y="799"/>
                    <a:pt x="7798" y="815"/>
                  </a:cubicBezTo>
                  <a:cubicBezTo>
                    <a:pt x="7798" y="815"/>
                    <a:pt x="7798" y="830"/>
                    <a:pt x="7798" y="830"/>
                  </a:cubicBezTo>
                  <a:cubicBezTo>
                    <a:pt x="7789" y="830"/>
                    <a:pt x="7789" y="830"/>
                    <a:pt x="7789" y="830"/>
                  </a:cubicBezTo>
                  <a:cubicBezTo>
                    <a:pt x="7780" y="815"/>
                    <a:pt x="7780" y="784"/>
                    <a:pt x="7771" y="784"/>
                  </a:cubicBezTo>
                  <a:cubicBezTo>
                    <a:pt x="7752" y="768"/>
                    <a:pt x="7743" y="784"/>
                    <a:pt x="7725" y="799"/>
                  </a:cubicBezTo>
                  <a:cubicBezTo>
                    <a:pt x="7716" y="799"/>
                    <a:pt x="7706" y="815"/>
                    <a:pt x="7706" y="846"/>
                  </a:cubicBezTo>
                  <a:cubicBezTo>
                    <a:pt x="7697" y="861"/>
                    <a:pt x="7697" y="861"/>
                    <a:pt x="7697" y="877"/>
                  </a:cubicBezTo>
                  <a:cubicBezTo>
                    <a:pt x="7697" y="908"/>
                    <a:pt x="7697" y="939"/>
                    <a:pt x="7688" y="954"/>
                  </a:cubicBezTo>
                  <a:cubicBezTo>
                    <a:pt x="7688" y="986"/>
                    <a:pt x="7670" y="1001"/>
                    <a:pt x="7661" y="1017"/>
                  </a:cubicBezTo>
                  <a:cubicBezTo>
                    <a:pt x="7661" y="1032"/>
                    <a:pt x="7652" y="1032"/>
                    <a:pt x="7652" y="1048"/>
                  </a:cubicBezTo>
                  <a:cubicBezTo>
                    <a:pt x="7642" y="1063"/>
                    <a:pt x="7633" y="1063"/>
                    <a:pt x="7624" y="1048"/>
                  </a:cubicBezTo>
                  <a:cubicBezTo>
                    <a:pt x="7606" y="1017"/>
                    <a:pt x="7587" y="1017"/>
                    <a:pt x="7569" y="1032"/>
                  </a:cubicBezTo>
                  <a:cubicBezTo>
                    <a:pt x="7542" y="1032"/>
                    <a:pt x="7514" y="1048"/>
                    <a:pt x="7496" y="1079"/>
                  </a:cubicBezTo>
                  <a:cubicBezTo>
                    <a:pt x="7478" y="1125"/>
                    <a:pt x="7459" y="1141"/>
                    <a:pt x="7432" y="1141"/>
                  </a:cubicBezTo>
                  <a:cubicBezTo>
                    <a:pt x="7423" y="1156"/>
                    <a:pt x="7423" y="1172"/>
                    <a:pt x="7414" y="1172"/>
                  </a:cubicBezTo>
                  <a:cubicBezTo>
                    <a:pt x="7386" y="1203"/>
                    <a:pt x="7368" y="1250"/>
                    <a:pt x="7349" y="1296"/>
                  </a:cubicBezTo>
                  <a:cubicBezTo>
                    <a:pt x="7340" y="1327"/>
                    <a:pt x="7349" y="1358"/>
                    <a:pt x="7368" y="1358"/>
                  </a:cubicBezTo>
                  <a:cubicBezTo>
                    <a:pt x="7386" y="1374"/>
                    <a:pt x="7404" y="1390"/>
                    <a:pt x="7423" y="1390"/>
                  </a:cubicBezTo>
                  <a:cubicBezTo>
                    <a:pt x="7423" y="1390"/>
                    <a:pt x="7423" y="1390"/>
                    <a:pt x="7423" y="1390"/>
                  </a:cubicBezTo>
                  <a:cubicBezTo>
                    <a:pt x="7432" y="1390"/>
                    <a:pt x="7432" y="1390"/>
                    <a:pt x="7432" y="1390"/>
                  </a:cubicBezTo>
                  <a:cubicBezTo>
                    <a:pt x="7432" y="1390"/>
                    <a:pt x="7432" y="1390"/>
                    <a:pt x="7432" y="1390"/>
                  </a:cubicBezTo>
                  <a:cubicBezTo>
                    <a:pt x="7432" y="1390"/>
                    <a:pt x="7432" y="1390"/>
                    <a:pt x="7423" y="1390"/>
                  </a:cubicBezTo>
                  <a:cubicBezTo>
                    <a:pt x="7432" y="1405"/>
                    <a:pt x="7432" y="1405"/>
                    <a:pt x="7432" y="1421"/>
                  </a:cubicBezTo>
                  <a:cubicBezTo>
                    <a:pt x="7432" y="1436"/>
                    <a:pt x="7432" y="1452"/>
                    <a:pt x="7423" y="1452"/>
                  </a:cubicBezTo>
                  <a:cubicBezTo>
                    <a:pt x="7414" y="1467"/>
                    <a:pt x="7404" y="1483"/>
                    <a:pt x="7404" y="1498"/>
                  </a:cubicBezTo>
                  <a:cubicBezTo>
                    <a:pt x="7404" y="1529"/>
                    <a:pt x="7395" y="1545"/>
                    <a:pt x="7386" y="1545"/>
                  </a:cubicBezTo>
                  <a:cubicBezTo>
                    <a:pt x="7377" y="1576"/>
                    <a:pt x="7359" y="1607"/>
                    <a:pt x="7340" y="1638"/>
                  </a:cubicBezTo>
                  <a:cubicBezTo>
                    <a:pt x="7331" y="1654"/>
                    <a:pt x="7322" y="1669"/>
                    <a:pt x="7313" y="1654"/>
                  </a:cubicBezTo>
                  <a:cubicBezTo>
                    <a:pt x="7276" y="1623"/>
                    <a:pt x="7240" y="1638"/>
                    <a:pt x="7212" y="1638"/>
                  </a:cubicBezTo>
                  <a:cubicBezTo>
                    <a:pt x="7194" y="1638"/>
                    <a:pt x="7185" y="1638"/>
                    <a:pt x="7176" y="1654"/>
                  </a:cubicBezTo>
                  <a:cubicBezTo>
                    <a:pt x="7157" y="1669"/>
                    <a:pt x="7139" y="1685"/>
                    <a:pt x="7121" y="1685"/>
                  </a:cubicBezTo>
                  <a:cubicBezTo>
                    <a:pt x="7084" y="1700"/>
                    <a:pt x="7047" y="1716"/>
                    <a:pt x="7011" y="1716"/>
                  </a:cubicBezTo>
                  <a:cubicBezTo>
                    <a:pt x="6983" y="1731"/>
                    <a:pt x="6965" y="1763"/>
                    <a:pt x="6947" y="1809"/>
                  </a:cubicBezTo>
                  <a:cubicBezTo>
                    <a:pt x="6938" y="1840"/>
                    <a:pt x="6928" y="1871"/>
                    <a:pt x="6947" y="1902"/>
                  </a:cubicBezTo>
                  <a:cubicBezTo>
                    <a:pt x="6965" y="1933"/>
                    <a:pt x="6974" y="1980"/>
                    <a:pt x="6993" y="2011"/>
                  </a:cubicBezTo>
                  <a:cubicBezTo>
                    <a:pt x="6993" y="2011"/>
                    <a:pt x="6993" y="2011"/>
                    <a:pt x="7002" y="2011"/>
                  </a:cubicBezTo>
                  <a:cubicBezTo>
                    <a:pt x="7002" y="2011"/>
                    <a:pt x="7002" y="2011"/>
                    <a:pt x="7002" y="2011"/>
                  </a:cubicBezTo>
                  <a:cubicBezTo>
                    <a:pt x="7002" y="2011"/>
                    <a:pt x="7002" y="2011"/>
                    <a:pt x="7002" y="2011"/>
                  </a:cubicBezTo>
                  <a:cubicBezTo>
                    <a:pt x="6993" y="2011"/>
                    <a:pt x="6993" y="2011"/>
                    <a:pt x="6993" y="2011"/>
                  </a:cubicBezTo>
                  <a:cubicBezTo>
                    <a:pt x="6993" y="2011"/>
                    <a:pt x="6993" y="2011"/>
                    <a:pt x="6993" y="2011"/>
                  </a:cubicBezTo>
                  <a:cubicBezTo>
                    <a:pt x="6993" y="2011"/>
                    <a:pt x="6993" y="2011"/>
                    <a:pt x="6993" y="2011"/>
                  </a:cubicBezTo>
                  <a:cubicBezTo>
                    <a:pt x="7002" y="2042"/>
                    <a:pt x="7002" y="2073"/>
                    <a:pt x="7011" y="2089"/>
                  </a:cubicBezTo>
                  <a:cubicBezTo>
                    <a:pt x="7020" y="2120"/>
                    <a:pt x="7038" y="2135"/>
                    <a:pt x="7057" y="2120"/>
                  </a:cubicBezTo>
                  <a:cubicBezTo>
                    <a:pt x="7066" y="2120"/>
                    <a:pt x="7075" y="2104"/>
                    <a:pt x="7093" y="2120"/>
                  </a:cubicBezTo>
                  <a:cubicBezTo>
                    <a:pt x="7102" y="2120"/>
                    <a:pt x="7121" y="2120"/>
                    <a:pt x="7139" y="2120"/>
                  </a:cubicBezTo>
                  <a:cubicBezTo>
                    <a:pt x="7139" y="2120"/>
                    <a:pt x="7148" y="2120"/>
                    <a:pt x="7148" y="2120"/>
                  </a:cubicBezTo>
                  <a:cubicBezTo>
                    <a:pt x="7157" y="2135"/>
                    <a:pt x="7157" y="2135"/>
                    <a:pt x="7157" y="2151"/>
                  </a:cubicBezTo>
                  <a:cubicBezTo>
                    <a:pt x="7157" y="2151"/>
                    <a:pt x="7157" y="2167"/>
                    <a:pt x="7148" y="2167"/>
                  </a:cubicBezTo>
                  <a:cubicBezTo>
                    <a:pt x="7139" y="2167"/>
                    <a:pt x="7130" y="2167"/>
                    <a:pt x="7130" y="2167"/>
                  </a:cubicBezTo>
                  <a:cubicBezTo>
                    <a:pt x="7093" y="2151"/>
                    <a:pt x="7066" y="2135"/>
                    <a:pt x="7038" y="2167"/>
                  </a:cubicBezTo>
                  <a:cubicBezTo>
                    <a:pt x="7020" y="2182"/>
                    <a:pt x="7011" y="2182"/>
                    <a:pt x="6993" y="2182"/>
                  </a:cubicBezTo>
                  <a:cubicBezTo>
                    <a:pt x="6983" y="2167"/>
                    <a:pt x="6965" y="2182"/>
                    <a:pt x="6947" y="2182"/>
                  </a:cubicBezTo>
                  <a:cubicBezTo>
                    <a:pt x="6928" y="2213"/>
                    <a:pt x="6919" y="2260"/>
                    <a:pt x="6938" y="2291"/>
                  </a:cubicBezTo>
                  <a:cubicBezTo>
                    <a:pt x="6947" y="2322"/>
                    <a:pt x="6965" y="2353"/>
                    <a:pt x="6983" y="2369"/>
                  </a:cubicBezTo>
                  <a:cubicBezTo>
                    <a:pt x="6993" y="2384"/>
                    <a:pt x="6993" y="2384"/>
                    <a:pt x="6983" y="2400"/>
                  </a:cubicBezTo>
                  <a:cubicBezTo>
                    <a:pt x="6974" y="2415"/>
                    <a:pt x="6965" y="2415"/>
                    <a:pt x="6956" y="2431"/>
                  </a:cubicBezTo>
                  <a:cubicBezTo>
                    <a:pt x="6956" y="2431"/>
                    <a:pt x="6947" y="2462"/>
                    <a:pt x="6947" y="2462"/>
                  </a:cubicBezTo>
                  <a:cubicBezTo>
                    <a:pt x="6965" y="2524"/>
                    <a:pt x="6983" y="2571"/>
                    <a:pt x="7011" y="2602"/>
                  </a:cubicBezTo>
                  <a:cubicBezTo>
                    <a:pt x="7038" y="2617"/>
                    <a:pt x="7047" y="2617"/>
                    <a:pt x="7057" y="2586"/>
                  </a:cubicBezTo>
                  <a:cubicBezTo>
                    <a:pt x="7066" y="2555"/>
                    <a:pt x="7066" y="2555"/>
                    <a:pt x="7084" y="2571"/>
                  </a:cubicBezTo>
                  <a:cubicBezTo>
                    <a:pt x="7093" y="2571"/>
                    <a:pt x="7102" y="2571"/>
                    <a:pt x="7112" y="2602"/>
                  </a:cubicBezTo>
                  <a:cubicBezTo>
                    <a:pt x="7112" y="2602"/>
                    <a:pt x="7121" y="2602"/>
                    <a:pt x="7121" y="2602"/>
                  </a:cubicBezTo>
                  <a:cubicBezTo>
                    <a:pt x="7157" y="2586"/>
                    <a:pt x="7194" y="2617"/>
                    <a:pt x="7221" y="2586"/>
                  </a:cubicBezTo>
                  <a:cubicBezTo>
                    <a:pt x="7221" y="2586"/>
                    <a:pt x="7231" y="2586"/>
                    <a:pt x="7231" y="2586"/>
                  </a:cubicBezTo>
                  <a:cubicBezTo>
                    <a:pt x="7258" y="2602"/>
                    <a:pt x="7295" y="2633"/>
                    <a:pt x="7322" y="2664"/>
                  </a:cubicBezTo>
                  <a:cubicBezTo>
                    <a:pt x="7340" y="2695"/>
                    <a:pt x="7368" y="2726"/>
                    <a:pt x="7386" y="2757"/>
                  </a:cubicBezTo>
                  <a:cubicBezTo>
                    <a:pt x="7395" y="2773"/>
                    <a:pt x="7404" y="2788"/>
                    <a:pt x="7414" y="2804"/>
                  </a:cubicBezTo>
                  <a:cubicBezTo>
                    <a:pt x="7414" y="2804"/>
                    <a:pt x="7414" y="2819"/>
                    <a:pt x="7414" y="2835"/>
                  </a:cubicBezTo>
                  <a:cubicBezTo>
                    <a:pt x="7414" y="2850"/>
                    <a:pt x="7414" y="2881"/>
                    <a:pt x="7404" y="2897"/>
                  </a:cubicBezTo>
                  <a:cubicBezTo>
                    <a:pt x="7386" y="2944"/>
                    <a:pt x="7395" y="2975"/>
                    <a:pt x="7414" y="3006"/>
                  </a:cubicBezTo>
                  <a:cubicBezTo>
                    <a:pt x="7414" y="3006"/>
                    <a:pt x="7423" y="3037"/>
                    <a:pt x="7423" y="3052"/>
                  </a:cubicBezTo>
                  <a:cubicBezTo>
                    <a:pt x="7423" y="3068"/>
                    <a:pt x="7423" y="3099"/>
                    <a:pt x="7414" y="3114"/>
                  </a:cubicBezTo>
                  <a:cubicBezTo>
                    <a:pt x="7404" y="3114"/>
                    <a:pt x="7404" y="3130"/>
                    <a:pt x="7414" y="3130"/>
                  </a:cubicBezTo>
                  <a:cubicBezTo>
                    <a:pt x="7423" y="3130"/>
                    <a:pt x="7423" y="3130"/>
                    <a:pt x="7432" y="3146"/>
                  </a:cubicBezTo>
                  <a:cubicBezTo>
                    <a:pt x="7441" y="3146"/>
                    <a:pt x="7450" y="3161"/>
                    <a:pt x="7441" y="3177"/>
                  </a:cubicBezTo>
                  <a:cubicBezTo>
                    <a:pt x="7441" y="3177"/>
                    <a:pt x="7441" y="3192"/>
                    <a:pt x="7432" y="3192"/>
                  </a:cubicBezTo>
                  <a:cubicBezTo>
                    <a:pt x="7423" y="3223"/>
                    <a:pt x="7423" y="3239"/>
                    <a:pt x="7432" y="3254"/>
                  </a:cubicBezTo>
                  <a:cubicBezTo>
                    <a:pt x="7441" y="3254"/>
                    <a:pt x="7441" y="3270"/>
                    <a:pt x="7441" y="3285"/>
                  </a:cubicBezTo>
                  <a:cubicBezTo>
                    <a:pt x="7432" y="3285"/>
                    <a:pt x="7423" y="3301"/>
                    <a:pt x="7432" y="3316"/>
                  </a:cubicBezTo>
                  <a:cubicBezTo>
                    <a:pt x="7432" y="3332"/>
                    <a:pt x="7441" y="3348"/>
                    <a:pt x="7441" y="3363"/>
                  </a:cubicBezTo>
                  <a:cubicBezTo>
                    <a:pt x="7441" y="3394"/>
                    <a:pt x="7441" y="3410"/>
                    <a:pt x="7441" y="3441"/>
                  </a:cubicBezTo>
                  <a:cubicBezTo>
                    <a:pt x="7450" y="3472"/>
                    <a:pt x="7441" y="3503"/>
                    <a:pt x="7441" y="3518"/>
                  </a:cubicBezTo>
                  <a:cubicBezTo>
                    <a:pt x="7432" y="3518"/>
                    <a:pt x="7432" y="3534"/>
                    <a:pt x="7441" y="3550"/>
                  </a:cubicBezTo>
                  <a:cubicBezTo>
                    <a:pt x="7441" y="3550"/>
                    <a:pt x="7450" y="3550"/>
                    <a:pt x="7450" y="3565"/>
                  </a:cubicBezTo>
                  <a:cubicBezTo>
                    <a:pt x="7459" y="3581"/>
                    <a:pt x="7459" y="3596"/>
                    <a:pt x="7441" y="3612"/>
                  </a:cubicBezTo>
                  <a:cubicBezTo>
                    <a:pt x="7432" y="3612"/>
                    <a:pt x="7423" y="3612"/>
                    <a:pt x="7414" y="3627"/>
                  </a:cubicBezTo>
                  <a:cubicBezTo>
                    <a:pt x="7404" y="3627"/>
                    <a:pt x="7404" y="3643"/>
                    <a:pt x="7414" y="3643"/>
                  </a:cubicBezTo>
                  <a:cubicBezTo>
                    <a:pt x="7414" y="3658"/>
                    <a:pt x="7441" y="3658"/>
                    <a:pt x="7414" y="3674"/>
                  </a:cubicBezTo>
                  <a:cubicBezTo>
                    <a:pt x="7395" y="3689"/>
                    <a:pt x="7395" y="3720"/>
                    <a:pt x="7395" y="3752"/>
                  </a:cubicBezTo>
                  <a:cubicBezTo>
                    <a:pt x="7404" y="3767"/>
                    <a:pt x="7404" y="3767"/>
                    <a:pt x="7414" y="3767"/>
                  </a:cubicBezTo>
                  <a:cubicBezTo>
                    <a:pt x="7414" y="3767"/>
                    <a:pt x="7414" y="3767"/>
                    <a:pt x="7414" y="3767"/>
                  </a:cubicBezTo>
                  <a:cubicBezTo>
                    <a:pt x="7414" y="3752"/>
                    <a:pt x="7414" y="3752"/>
                    <a:pt x="7414" y="3752"/>
                  </a:cubicBezTo>
                  <a:cubicBezTo>
                    <a:pt x="7414" y="3767"/>
                    <a:pt x="7414" y="3767"/>
                    <a:pt x="7414" y="3767"/>
                  </a:cubicBezTo>
                  <a:cubicBezTo>
                    <a:pt x="7414" y="3767"/>
                    <a:pt x="7414" y="3767"/>
                    <a:pt x="7414" y="3767"/>
                  </a:cubicBezTo>
                  <a:cubicBezTo>
                    <a:pt x="7404" y="3767"/>
                    <a:pt x="7404" y="3783"/>
                    <a:pt x="7395" y="3783"/>
                  </a:cubicBezTo>
                  <a:cubicBezTo>
                    <a:pt x="7395" y="3783"/>
                    <a:pt x="7395" y="3783"/>
                    <a:pt x="7395" y="3783"/>
                  </a:cubicBezTo>
                  <a:cubicBezTo>
                    <a:pt x="7395" y="3783"/>
                    <a:pt x="7395" y="3783"/>
                    <a:pt x="7395" y="3783"/>
                  </a:cubicBezTo>
                  <a:cubicBezTo>
                    <a:pt x="7395" y="3783"/>
                    <a:pt x="7395" y="3783"/>
                    <a:pt x="7395" y="3783"/>
                  </a:cubicBezTo>
                  <a:cubicBezTo>
                    <a:pt x="7395" y="3829"/>
                    <a:pt x="7386" y="3860"/>
                    <a:pt x="7368" y="3876"/>
                  </a:cubicBezTo>
                  <a:cubicBezTo>
                    <a:pt x="7359" y="3891"/>
                    <a:pt x="7368" y="3923"/>
                    <a:pt x="7377" y="3938"/>
                  </a:cubicBezTo>
                  <a:cubicBezTo>
                    <a:pt x="7404" y="4000"/>
                    <a:pt x="7423" y="4000"/>
                    <a:pt x="7450" y="3954"/>
                  </a:cubicBezTo>
                  <a:cubicBezTo>
                    <a:pt x="7459" y="3938"/>
                    <a:pt x="7459" y="3923"/>
                    <a:pt x="7468" y="3923"/>
                  </a:cubicBezTo>
                  <a:cubicBezTo>
                    <a:pt x="7478" y="3907"/>
                    <a:pt x="7487" y="3907"/>
                    <a:pt x="7496" y="3907"/>
                  </a:cubicBezTo>
                  <a:cubicBezTo>
                    <a:pt x="7496" y="3907"/>
                    <a:pt x="7505" y="3923"/>
                    <a:pt x="7505" y="3923"/>
                  </a:cubicBezTo>
                  <a:cubicBezTo>
                    <a:pt x="7505" y="3923"/>
                    <a:pt x="7505" y="3923"/>
                    <a:pt x="7505" y="3923"/>
                  </a:cubicBezTo>
                  <a:cubicBezTo>
                    <a:pt x="7505" y="3923"/>
                    <a:pt x="7505" y="3923"/>
                    <a:pt x="7505" y="3923"/>
                  </a:cubicBezTo>
                  <a:cubicBezTo>
                    <a:pt x="7505" y="3923"/>
                    <a:pt x="7505" y="3923"/>
                    <a:pt x="7505" y="3923"/>
                  </a:cubicBezTo>
                  <a:cubicBezTo>
                    <a:pt x="7514" y="3923"/>
                    <a:pt x="7514" y="3923"/>
                    <a:pt x="7523" y="3938"/>
                  </a:cubicBezTo>
                  <a:cubicBezTo>
                    <a:pt x="7523" y="3954"/>
                    <a:pt x="7514" y="3954"/>
                    <a:pt x="7505" y="3954"/>
                  </a:cubicBezTo>
                  <a:cubicBezTo>
                    <a:pt x="7496" y="3969"/>
                    <a:pt x="7487" y="4000"/>
                    <a:pt x="7487" y="4016"/>
                  </a:cubicBezTo>
                  <a:cubicBezTo>
                    <a:pt x="7478" y="4031"/>
                    <a:pt x="7478" y="4047"/>
                    <a:pt x="7487" y="4047"/>
                  </a:cubicBezTo>
                  <a:cubicBezTo>
                    <a:pt x="7496" y="4047"/>
                    <a:pt x="7505" y="4062"/>
                    <a:pt x="7505" y="4062"/>
                  </a:cubicBezTo>
                  <a:cubicBezTo>
                    <a:pt x="7514" y="4078"/>
                    <a:pt x="7523" y="4093"/>
                    <a:pt x="7514" y="4109"/>
                  </a:cubicBezTo>
                  <a:cubicBezTo>
                    <a:pt x="7514" y="4125"/>
                    <a:pt x="7505" y="4125"/>
                    <a:pt x="7505" y="4140"/>
                  </a:cubicBezTo>
                  <a:cubicBezTo>
                    <a:pt x="7505" y="4140"/>
                    <a:pt x="7505" y="4140"/>
                    <a:pt x="7505" y="4140"/>
                  </a:cubicBezTo>
                  <a:cubicBezTo>
                    <a:pt x="7505" y="4140"/>
                    <a:pt x="7505" y="4140"/>
                    <a:pt x="7505" y="4140"/>
                  </a:cubicBezTo>
                  <a:cubicBezTo>
                    <a:pt x="7523" y="4140"/>
                    <a:pt x="7542" y="4171"/>
                    <a:pt x="7542" y="4202"/>
                  </a:cubicBezTo>
                  <a:cubicBezTo>
                    <a:pt x="7542" y="4202"/>
                    <a:pt x="7542" y="4202"/>
                    <a:pt x="7542" y="4202"/>
                  </a:cubicBezTo>
                  <a:cubicBezTo>
                    <a:pt x="7533" y="4202"/>
                    <a:pt x="7533" y="4202"/>
                    <a:pt x="7533" y="4202"/>
                  </a:cubicBezTo>
                  <a:cubicBezTo>
                    <a:pt x="7523" y="4187"/>
                    <a:pt x="7514" y="4171"/>
                    <a:pt x="7505" y="4140"/>
                  </a:cubicBezTo>
                  <a:cubicBezTo>
                    <a:pt x="7505" y="4140"/>
                    <a:pt x="7505" y="4140"/>
                    <a:pt x="7505" y="4140"/>
                  </a:cubicBezTo>
                  <a:cubicBezTo>
                    <a:pt x="7505" y="4140"/>
                    <a:pt x="7505" y="4140"/>
                    <a:pt x="7505" y="4140"/>
                  </a:cubicBezTo>
                  <a:cubicBezTo>
                    <a:pt x="7487" y="4140"/>
                    <a:pt x="7468" y="4125"/>
                    <a:pt x="7450" y="4109"/>
                  </a:cubicBezTo>
                  <a:cubicBezTo>
                    <a:pt x="7432" y="4109"/>
                    <a:pt x="7423" y="4109"/>
                    <a:pt x="7404" y="4093"/>
                  </a:cubicBezTo>
                  <a:cubicBezTo>
                    <a:pt x="7395" y="4093"/>
                    <a:pt x="7377" y="4125"/>
                    <a:pt x="7377" y="4156"/>
                  </a:cubicBezTo>
                  <a:cubicBezTo>
                    <a:pt x="7377" y="4156"/>
                    <a:pt x="7377" y="4156"/>
                    <a:pt x="7377" y="4156"/>
                  </a:cubicBezTo>
                  <a:cubicBezTo>
                    <a:pt x="7386" y="4171"/>
                    <a:pt x="7386" y="4187"/>
                    <a:pt x="7386" y="4202"/>
                  </a:cubicBezTo>
                  <a:cubicBezTo>
                    <a:pt x="7377" y="4218"/>
                    <a:pt x="7368" y="4218"/>
                    <a:pt x="7368" y="4218"/>
                  </a:cubicBezTo>
                  <a:cubicBezTo>
                    <a:pt x="7349" y="4233"/>
                    <a:pt x="7349" y="4249"/>
                    <a:pt x="7340" y="4264"/>
                  </a:cubicBezTo>
                  <a:cubicBezTo>
                    <a:pt x="7340" y="4280"/>
                    <a:pt x="7331" y="4311"/>
                    <a:pt x="7340" y="4342"/>
                  </a:cubicBezTo>
                  <a:cubicBezTo>
                    <a:pt x="7340" y="4389"/>
                    <a:pt x="7349" y="4435"/>
                    <a:pt x="7377" y="4466"/>
                  </a:cubicBezTo>
                  <a:cubicBezTo>
                    <a:pt x="7377" y="4466"/>
                    <a:pt x="7377" y="4466"/>
                    <a:pt x="7386" y="4466"/>
                  </a:cubicBezTo>
                  <a:cubicBezTo>
                    <a:pt x="7414" y="4482"/>
                    <a:pt x="7441" y="4466"/>
                    <a:pt x="7468" y="4451"/>
                  </a:cubicBezTo>
                  <a:cubicBezTo>
                    <a:pt x="7478" y="4435"/>
                    <a:pt x="7487" y="4404"/>
                    <a:pt x="7478" y="4373"/>
                  </a:cubicBezTo>
                  <a:cubicBezTo>
                    <a:pt x="7478" y="4373"/>
                    <a:pt x="7468" y="4358"/>
                    <a:pt x="7459" y="4342"/>
                  </a:cubicBezTo>
                  <a:cubicBezTo>
                    <a:pt x="7450" y="4327"/>
                    <a:pt x="7450" y="4311"/>
                    <a:pt x="7441" y="4280"/>
                  </a:cubicBezTo>
                  <a:cubicBezTo>
                    <a:pt x="7441" y="4280"/>
                    <a:pt x="7441" y="4280"/>
                    <a:pt x="7441" y="4280"/>
                  </a:cubicBezTo>
                  <a:cubicBezTo>
                    <a:pt x="7441" y="4264"/>
                    <a:pt x="7441" y="4264"/>
                    <a:pt x="7441" y="4264"/>
                  </a:cubicBezTo>
                  <a:cubicBezTo>
                    <a:pt x="7441" y="4280"/>
                    <a:pt x="7441" y="4280"/>
                    <a:pt x="7441" y="4280"/>
                  </a:cubicBezTo>
                  <a:cubicBezTo>
                    <a:pt x="7441" y="4280"/>
                    <a:pt x="7441" y="4280"/>
                    <a:pt x="7441" y="4280"/>
                  </a:cubicBezTo>
                  <a:cubicBezTo>
                    <a:pt x="7478" y="4311"/>
                    <a:pt x="7514" y="4342"/>
                    <a:pt x="7551" y="4342"/>
                  </a:cubicBezTo>
                  <a:cubicBezTo>
                    <a:pt x="7560" y="4342"/>
                    <a:pt x="7569" y="4373"/>
                    <a:pt x="7560" y="4373"/>
                  </a:cubicBezTo>
                  <a:cubicBezTo>
                    <a:pt x="7551" y="4389"/>
                    <a:pt x="7551" y="4404"/>
                    <a:pt x="7542" y="4420"/>
                  </a:cubicBezTo>
                  <a:cubicBezTo>
                    <a:pt x="7542" y="4420"/>
                    <a:pt x="7542" y="4404"/>
                    <a:pt x="7542" y="4404"/>
                  </a:cubicBezTo>
                  <a:cubicBezTo>
                    <a:pt x="7542" y="4420"/>
                    <a:pt x="7542" y="4420"/>
                    <a:pt x="7542" y="4420"/>
                  </a:cubicBezTo>
                  <a:cubicBezTo>
                    <a:pt x="7542" y="4420"/>
                    <a:pt x="7542" y="4420"/>
                    <a:pt x="7542" y="4420"/>
                  </a:cubicBezTo>
                  <a:cubicBezTo>
                    <a:pt x="7533" y="4435"/>
                    <a:pt x="7533" y="4451"/>
                    <a:pt x="7523" y="4466"/>
                  </a:cubicBezTo>
                  <a:cubicBezTo>
                    <a:pt x="7523" y="4482"/>
                    <a:pt x="7523" y="4482"/>
                    <a:pt x="7523" y="4497"/>
                  </a:cubicBezTo>
                  <a:cubicBezTo>
                    <a:pt x="7533" y="4529"/>
                    <a:pt x="7533" y="4529"/>
                    <a:pt x="7514" y="4529"/>
                  </a:cubicBezTo>
                  <a:cubicBezTo>
                    <a:pt x="7505" y="4529"/>
                    <a:pt x="7496" y="4529"/>
                    <a:pt x="7496" y="4544"/>
                  </a:cubicBezTo>
                  <a:cubicBezTo>
                    <a:pt x="7487" y="4606"/>
                    <a:pt x="7468" y="4637"/>
                    <a:pt x="7432" y="4622"/>
                  </a:cubicBezTo>
                  <a:cubicBezTo>
                    <a:pt x="7423" y="4622"/>
                    <a:pt x="7414" y="4622"/>
                    <a:pt x="7395" y="4637"/>
                  </a:cubicBezTo>
                  <a:cubicBezTo>
                    <a:pt x="7395" y="4653"/>
                    <a:pt x="7404" y="4684"/>
                    <a:pt x="7404" y="4715"/>
                  </a:cubicBezTo>
                  <a:cubicBezTo>
                    <a:pt x="7414" y="4715"/>
                    <a:pt x="7414" y="4715"/>
                    <a:pt x="7414" y="4715"/>
                  </a:cubicBezTo>
                  <a:cubicBezTo>
                    <a:pt x="7414" y="4715"/>
                    <a:pt x="7414" y="4715"/>
                    <a:pt x="7414" y="4715"/>
                  </a:cubicBezTo>
                  <a:cubicBezTo>
                    <a:pt x="7414" y="4715"/>
                    <a:pt x="7414" y="4715"/>
                    <a:pt x="7414" y="4715"/>
                  </a:cubicBezTo>
                  <a:cubicBezTo>
                    <a:pt x="7404" y="4715"/>
                    <a:pt x="7404" y="4715"/>
                    <a:pt x="7404" y="4715"/>
                  </a:cubicBezTo>
                  <a:cubicBezTo>
                    <a:pt x="7404" y="4715"/>
                    <a:pt x="7395" y="4699"/>
                    <a:pt x="7386" y="4699"/>
                  </a:cubicBezTo>
                  <a:cubicBezTo>
                    <a:pt x="7368" y="4699"/>
                    <a:pt x="7368" y="4699"/>
                    <a:pt x="7368" y="4731"/>
                  </a:cubicBezTo>
                  <a:cubicBezTo>
                    <a:pt x="7359" y="4731"/>
                    <a:pt x="7359" y="4746"/>
                    <a:pt x="7359" y="4762"/>
                  </a:cubicBezTo>
                  <a:cubicBezTo>
                    <a:pt x="7340" y="4777"/>
                    <a:pt x="7331" y="4793"/>
                    <a:pt x="7322" y="4824"/>
                  </a:cubicBezTo>
                  <a:cubicBezTo>
                    <a:pt x="7322" y="4839"/>
                    <a:pt x="7313" y="4870"/>
                    <a:pt x="7313" y="4886"/>
                  </a:cubicBezTo>
                  <a:cubicBezTo>
                    <a:pt x="7304" y="4902"/>
                    <a:pt x="7304" y="4933"/>
                    <a:pt x="7304" y="4948"/>
                  </a:cubicBezTo>
                  <a:cubicBezTo>
                    <a:pt x="7304" y="4964"/>
                    <a:pt x="7304" y="4979"/>
                    <a:pt x="7313" y="4995"/>
                  </a:cubicBezTo>
                  <a:cubicBezTo>
                    <a:pt x="7313" y="4995"/>
                    <a:pt x="7322" y="5010"/>
                    <a:pt x="7331" y="5010"/>
                  </a:cubicBezTo>
                  <a:cubicBezTo>
                    <a:pt x="7331" y="5010"/>
                    <a:pt x="7331" y="5010"/>
                    <a:pt x="7331" y="5010"/>
                  </a:cubicBezTo>
                  <a:cubicBezTo>
                    <a:pt x="7331" y="5010"/>
                    <a:pt x="7331" y="5010"/>
                    <a:pt x="7331" y="5010"/>
                  </a:cubicBezTo>
                  <a:cubicBezTo>
                    <a:pt x="7340" y="5010"/>
                    <a:pt x="7340" y="4995"/>
                    <a:pt x="7340" y="4995"/>
                  </a:cubicBezTo>
                  <a:cubicBezTo>
                    <a:pt x="7340" y="4995"/>
                    <a:pt x="7340" y="4995"/>
                    <a:pt x="7349" y="4995"/>
                  </a:cubicBezTo>
                  <a:cubicBezTo>
                    <a:pt x="7340" y="5010"/>
                    <a:pt x="7340" y="5010"/>
                    <a:pt x="7331" y="5010"/>
                  </a:cubicBezTo>
                  <a:cubicBezTo>
                    <a:pt x="7331" y="5010"/>
                    <a:pt x="7331" y="5010"/>
                    <a:pt x="7331" y="5010"/>
                  </a:cubicBezTo>
                  <a:cubicBezTo>
                    <a:pt x="7331" y="5010"/>
                    <a:pt x="7331" y="5010"/>
                    <a:pt x="7331" y="5010"/>
                  </a:cubicBezTo>
                  <a:cubicBezTo>
                    <a:pt x="7313" y="5026"/>
                    <a:pt x="7304" y="5041"/>
                    <a:pt x="7295" y="5072"/>
                  </a:cubicBezTo>
                  <a:cubicBezTo>
                    <a:pt x="7285" y="5088"/>
                    <a:pt x="7276" y="5119"/>
                    <a:pt x="7295" y="5150"/>
                  </a:cubicBezTo>
                  <a:cubicBezTo>
                    <a:pt x="7304" y="5166"/>
                    <a:pt x="7304" y="5197"/>
                    <a:pt x="7304" y="5212"/>
                  </a:cubicBezTo>
                  <a:cubicBezTo>
                    <a:pt x="7304" y="5228"/>
                    <a:pt x="7304" y="5259"/>
                    <a:pt x="7313" y="5274"/>
                  </a:cubicBezTo>
                  <a:cubicBezTo>
                    <a:pt x="7322" y="5321"/>
                    <a:pt x="7331" y="5383"/>
                    <a:pt x="7322" y="5461"/>
                  </a:cubicBezTo>
                  <a:cubicBezTo>
                    <a:pt x="7322" y="5461"/>
                    <a:pt x="7322" y="5476"/>
                    <a:pt x="7322" y="5476"/>
                  </a:cubicBezTo>
                  <a:cubicBezTo>
                    <a:pt x="7322" y="5492"/>
                    <a:pt x="7331" y="5508"/>
                    <a:pt x="7340" y="5508"/>
                  </a:cubicBezTo>
                  <a:cubicBezTo>
                    <a:pt x="7359" y="5492"/>
                    <a:pt x="7377" y="5492"/>
                    <a:pt x="7395" y="5476"/>
                  </a:cubicBezTo>
                  <a:cubicBezTo>
                    <a:pt x="7395" y="5476"/>
                    <a:pt x="7395" y="5476"/>
                    <a:pt x="7395" y="5476"/>
                  </a:cubicBezTo>
                  <a:cubicBezTo>
                    <a:pt x="7395" y="5476"/>
                    <a:pt x="7395" y="5476"/>
                    <a:pt x="7395" y="5476"/>
                  </a:cubicBezTo>
                  <a:cubicBezTo>
                    <a:pt x="7404" y="5461"/>
                    <a:pt x="7404" y="5461"/>
                    <a:pt x="7404" y="5461"/>
                  </a:cubicBezTo>
                  <a:cubicBezTo>
                    <a:pt x="7404" y="5476"/>
                    <a:pt x="7404" y="5476"/>
                    <a:pt x="7395" y="5476"/>
                  </a:cubicBezTo>
                  <a:cubicBezTo>
                    <a:pt x="7395" y="5476"/>
                    <a:pt x="7395" y="5476"/>
                    <a:pt x="7395" y="5476"/>
                  </a:cubicBezTo>
                  <a:cubicBezTo>
                    <a:pt x="7395" y="5476"/>
                    <a:pt x="7395" y="5476"/>
                    <a:pt x="7395" y="5476"/>
                  </a:cubicBezTo>
                  <a:cubicBezTo>
                    <a:pt x="7386" y="5508"/>
                    <a:pt x="7368" y="5523"/>
                    <a:pt x="7359" y="5539"/>
                  </a:cubicBezTo>
                  <a:cubicBezTo>
                    <a:pt x="7340" y="5554"/>
                    <a:pt x="7331" y="5585"/>
                    <a:pt x="7340" y="5616"/>
                  </a:cubicBezTo>
                  <a:cubicBezTo>
                    <a:pt x="7340" y="5663"/>
                    <a:pt x="7349" y="5710"/>
                    <a:pt x="7368" y="5756"/>
                  </a:cubicBezTo>
                  <a:cubicBezTo>
                    <a:pt x="7368" y="5741"/>
                    <a:pt x="7368" y="5741"/>
                    <a:pt x="7368" y="5741"/>
                  </a:cubicBezTo>
                  <a:cubicBezTo>
                    <a:pt x="7368" y="5756"/>
                    <a:pt x="7368" y="5756"/>
                    <a:pt x="7368" y="5756"/>
                  </a:cubicBezTo>
                  <a:cubicBezTo>
                    <a:pt x="7368" y="5756"/>
                    <a:pt x="7368" y="5756"/>
                    <a:pt x="7368" y="5756"/>
                  </a:cubicBezTo>
                  <a:cubicBezTo>
                    <a:pt x="7359" y="5756"/>
                    <a:pt x="7359" y="5756"/>
                    <a:pt x="7359" y="5756"/>
                  </a:cubicBezTo>
                  <a:cubicBezTo>
                    <a:pt x="7368" y="5756"/>
                    <a:pt x="7368" y="5772"/>
                    <a:pt x="7377" y="5787"/>
                  </a:cubicBezTo>
                  <a:cubicBezTo>
                    <a:pt x="7386" y="5803"/>
                    <a:pt x="7395" y="5818"/>
                    <a:pt x="7386" y="5834"/>
                  </a:cubicBezTo>
                  <a:cubicBezTo>
                    <a:pt x="7386" y="5849"/>
                    <a:pt x="7377" y="5865"/>
                    <a:pt x="7386" y="5880"/>
                  </a:cubicBezTo>
                  <a:cubicBezTo>
                    <a:pt x="7404" y="5912"/>
                    <a:pt x="7404" y="5943"/>
                    <a:pt x="7414" y="5974"/>
                  </a:cubicBezTo>
                  <a:cubicBezTo>
                    <a:pt x="7414" y="6005"/>
                    <a:pt x="7414" y="6020"/>
                    <a:pt x="7414" y="6036"/>
                  </a:cubicBezTo>
                  <a:cubicBezTo>
                    <a:pt x="7404" y="6051"/>
                    <a:pt x="7404" y="6067"/>
                    <a:pt x="7404" y="6067"/>
                  </a:cubicBezTo>
                  <a:cubicBezTo>
                    <a:pt x="7423" y="6083"/>
                    <a:pt x="7432" y="6114"/>
                    <a:pt x="7441" y="6129"/>
                  </a:cubicBezTo>
                  <a:cubicBezTo>
                    <a:pt x="7468" y="6129"/>
                    <a:pt x="7478" y="6160"/>
                    <a:pt x="7478" y="6191"/>
                  </a:cubicBezTo>
                  <a:cubicBezTo>
                    <a:pt x="7478" y="6207"/>
                    <a:pt x="7487" y="6207"/>
                    <a:pt x="7487" y="6207"/>
                  </a:cubicBezTo>
                  <a:cubicBezTo>
                    <a:pt x="7505" y="6207"/>
                    <a:pt x="7514" y="6191"/>
                    <a:pt x="7533" y="6191"/>
                  </a:cubicBezTo>
                  <a:cubicBezTo>
                    <a:pt x="7542" y="6191"/>
                    <a:pt x="7551" y="6176"/>
                    <a:pt x="7560" y="6176"/>
                  </a:cubicBezTo>
                  <a:cubicBezTo>
                    <a:pt x="7569" y="6176"/>
                    <a:pt x="7587" y="6176"/>
                    <a:pt x="7587" y="6207"/>
                  </a:cubicBezTo>
                  <a:cubicBezTo>
                    <a:pt x="7587" y="6238"/>
                    <a:pt x="7597" y="6269"/>
                    <a:pt x="7615" y="6300"/>
                  </a:cubicBezTo>
                  <a:cubicBezTo>
                    <a:pt x="7615" y="6300"/>
                    <a:pt x="7615" y="6331"/>
                    <a:pt x="7624" y="6331"/>
                  </a:cubicBezTo>
                  <a:cubicBezTo>
                    <a:pt x="7633" y="6347"/>
                    <a:pt x="7633" y="6362"/>
                    <a:pt x="7642" y="6347"/>
                  </a:cubicBezTo>
                  <a:cubicBezTo>
                    <a:pt x="7661" y="6347"/>
                    <a:pt x="7679" y="6362"/>
                    <a:pt x="7697" y="6378"/>
                  </a:cubicBezTo>
                  <a:cubicBezTo>
                    <a:pt x="7706" y="6378"/>
                    <a:pt x="7725" y="6362"/>
                    <a:pt x="7734" y="6347"/>
                  </a:cubicBezTo>
                  <a:cubicBezTo>
                    <a:pt x="7743" y="6285"/>
                    <a:pt x="7743" y="6222"/>
                    <a:pt x="7761" y="6176"/>
                  </a:cubicBezTo>
                  <a:cubicBezTo>
                    <a:pt x="7771" y="6145"/>
                    <a:pt x="7780" y="6098"/>
                    <a:pt x="7798" y="6067"/>
                  </a:cubicBezTo>
                  <a:cubicBezTo>
                    <a:pt x="7807" y="6051"/>
                    <a:pt x="7816" y="6020"/>
                    <a:pt x="7816" y="5989"/>
                  </a:cubicBezTo>
                  <a:cubicBezTo>
                    <a:pt x="7816" y="5958"/>
                    <a:pt x="7825" y="5943"/>
                    <a:pt x="7825" y="5912"/>
                  </a:cubicBezTo>
                  <a:cubicBezTo>
                    <a:pt x="7825" y="5912"/>
                    <a:pt x="7825" y="5912"/>
                    <a:pt x="7825" y="5912"/>
                  </a:cubicBezTo>
                  <a:cubicBezTo>
                    <a:pt x="7825" y="5912"/>
                    <a:pt x="7825" y="5912"/>
                    <a:pt x="7825" y="5912"/>
                  </a:cubicBezTo>
                  <a:cubicBezTo>
                    <a:pt x="7825" y="5912"/>
                    <a:pt x="7816" y="5912"/>
                    <a:pt x="7816" y="5896"/>
                  </a:cubicBezTo>
                  <a:cubicBezTo>
                    <a:pt x="7816" y="5896"/>
                    <a:pt x="7816" y="5896"/>
                    <a:pt x="7816" y="5896"/>
                  </a:cubicBezTo>
                  <a:cubicBezTo>
                    <a:pt x="7816" y="5880"/>
                    <a:pt x="7816" y="5880"/>
                    <a:pt x="7825" y="5896"/>
                  </a:cubicBezTo>
                  <a:cubicBezTo>
                    <a:pt x="7825" y="5896"/>
                    <a:pt x="7825" y="5896"/>
                    <a:pt x="7825" y="5912"/>
                  </a:cubicBezTo>
                  <a:cubicBezTo>
                    <a:pt x="7825" y="5912"/>
                    <a:pt x="7825" y="5912"/>
                    <a:pt x="7825" y="5912"/>
                  </a:cubicBezTo>
                  <a:cubicBezTo>
                    <a:pt x="7825" y="5912"/>
                    <a:pt x="7825" y="5912"/>
                    <a:pt x="7825" y="5912"/>
                  </a:cubicBezTo>
                  <a:cubicBezTo>
                    <a:pt x="7844" y="5896"/>
                    <a:pt x="7853" y="5880"/>
                    <a:pt x="7862" y="5865"/>
                  </a:cubicBezTo>
                  <a:cubicBezTo>
                    <a:pt x="7871" y="5818"/>
                    <a:pt x="7889" y="5772"/>
                    <a:pt x="7917" y="5741"/>
                  </a:cubicBezTo>
                  <a:cubicBezTo>
                    <a:pt x="7935" y="5710"/>
                    <a:pt x="7944" y="5663"/>
                    <a:pt x="7935" y="5601"/>
                  </a:cubicBezTo>
                  <a:cubicBezTo>
                    <a:pt x="7926" y="5585"/>
                    <a:pt x="7935" y="5570"/>
                    <a:pt x="7944" y="5570"/>
                  </a:cubicBezTo>
                  <a:cubicBezTo>
                    <a:pt x="7954" y="5554"/>
                    <a:pt x="7954" y="5554"/>
                    <a:pt x="7963" y="5554"/>
                  </a:cubicBezTo>
                  <a:cubicBezTo>
                    <a:pt x="7963" y="5539"/>
                    <a:pt x="7963" y="5523"/>
                    <a:pt x="7963" y="5508"/>
                  </a:cubicBezTo>
                  <a:cubicBezTo>
                    <a:pt x="7963" y="5508"/>
                    <a:pt x="7963" y="5492"/>
                    <a:pt x="7963" y="5492"/>
                  </a:cubicBezTo>
                  <a:cubicBezTo>
                    <a:pt x="7954" y="5461"/>
                    <a:pt x="7954" y="5461"/>
                    <a:pt x="7972" y="5445"/>
                  </a:cubicBezTo>
                  <a:cubicBezTo>
                    <a:pt x="7990" y="5445"/>
                    <a:pt x="7999" y="5445"/>
                    <a:pt x="7999" y="5414"/>
                  </a:cubicBezTo>
                  <a:cubicBezTo>
                    <a:pt x="8008" y="5383"/>
                    <a:pt x="8027" y="5368"/>
                    <a:pt x="8045" y="5368"/>
                  </a:cubicBezTo>
                  <a:cubicBezTo>
                    <a:pt x="8073" y="5383"/>
                    <a:pt x="8100" y="5352"/>
                    <a:pt x="8137" y="5368"/>
                  </a:cubicBezTo>
                  <a:cubicBezTo>
                    <a:pt x="8146" y="5368"/>
                    <a:pt x="8146" y="5352"/>
                    <a:pt x="8155" y="5352"/>
                  </a:cubicBezTo>
                  <a:cubicBezTo>
                    <a:pt x="8155" y="5337"/>
                    <a:pt x="8164" y="5321"/>
                    <a:pt x="8173" y="5321"/>
                  </a:cubicBezTo>
                  <a:cubicBezTo>
                    <a:pt x="8210" y="5321"/>
                    <a:pt x="8246" y="5290"/>
                    <a:pt x="8283" y="5243"/>
                  </a:cubicBezTo>
                  <a:cubicBezTo>
                    <a:pt x="8283" y="5243"/>
                    <a:pt x="8292" y="5243"/>
                    <a:pt x="8292" y="5243"/>
                  </a:cubicBezTo>
                  <a:cubicBezTo>
                    <a:pt x="8320" y="5228"/>
                    <a:pt x="8338" y="5197"/>
                    <a:pt x="8347" y="5166"/>
                  </a:cubicBezTo>
                  <a:cubicBezTo>
                    <a:pt x="8365" y="5104"/>
                    <a:pt x="8393" y="5072"/>
                    <a:pt x="8411" y="5026"/>
                  </a:cubicBezTo>
                  <a:cubicBezTo>
                    <a:pt x="8429" y="4964"/>
                    <a:pt x="8466" y="4964"/>
                    <a:pt x="8494" y="4902"/>
                  </a:cubicBezTo>
                  <a:cubicBezTo>
                    <a:pt x="8512" y="4886"/>
                    <a:pt x="8530" y="4902"/>
                    <a:pt x="8548" y="4902"/>
                  </a:cubicBezTo>
                  <a:cubicBezTo>
                    <a:pt x="8558" y="4902"/>
                    <a:pt x="8567" y="4886"/>
                    <a:pt x="8576" y="4886"/>
                  </a:cubicBezTo>
                  <a:cubicBezTo>
                    <a:pt x="8585" y="4886"/>
                    <a:pt x="8594" y="4870"/>
                    <a:pt x="8594" y="4870"/>
                  </a:cubicBezTo>
                  <a:cubicBezTo>
                    <a:pt x="8613" y="4886"/>
                    <a:pt x="8631" y="4886"/>
                    <a:pt x="8640" y="4870"/>
                  </a:cubicBezTo>
                  <a:cubicBezTo>
                    <a:pt x="8667" y="4839"/>
                    <a:pt x="8695" y="4839"/>
                    <a:pt x="8732" y="4824"/>
                  </a:cubicBezTo>
                  <a:cubicBezTo>
                    <a:pt x="8777" y="4808"/>
                    <a:pt x="8823" y="4777"/>
                    <a:pt x="8860" y="4731"/>
                  </a:cubicBezTo>
                  <a:cubicBezTo>
                    <a:pt x="8905" y="4668"/>
                    <a:pt x="8960" y="4606"/>
                    <a:pt x="9015" y="4544"/>
                  </a:cubicBezTo>
                  <a:close/>
                  <a:moveTo>
                    <a:pt x="9372" y="1794"/>
                  </a:moveTo>
                  <a:cubicBezTo>
                    <a:pt x="9372" y="1794"/>
                    <a:pt x="9381" y="1794"/>
                    <a:pt x="9381" y="1794"/>
                  </a:cubicBezTo>
                  <a:cubicBezTo>
                    <a:pt x="9381" y="1794"/>
                    <a:pt x="9391" y="1794"/>
                    <a:pt x="9391" y="1809"/>
                  </a:cubicBezTo>
                  <a:cubicBezTo>
                    <a:pt x="9391" y="1809"/>
                    <a:pt x="9391" y="1825"/>
                    <a:pt x="9381" y="1825"/>
                  </a:cubicBezTo>
                  <a:cubicBezTo>
                    <a:pt x="9381" y="1825"/>
                    <a:pt x="9372" y="1809"/>
                    <a:pt x="9372" y="1809"/>
                  </a:cubicBezTo>
                  <a:cubicBezTo>
                    <a:pt x="9372" y="1809"/>
                    <a:pt x="9372" y="1809"/>
                    <a:pt x="9372" y="1794"/>
                  </a:cubicBezTo>
                  <a:close/>
                  <a:moveTo>
                    <a:pt x="9317" y="1840"/>
                  </a:moveTo>
                  <a:cubicBezTo>
                    <a:pt x="9317" y="1840"/>
                    <a:pt x="9326" y="1825"/>
                    <a:pt x="9326" y="1825"/>
                  </a:cubicBezTo>
                  <a:cubicBezTo>
                    <a:pt x="9326" y="1825"/>
                    <a:pt x="9336" y="1825"/>
                    <a:pt x="9336" y="1825"/>
                  </a:cubicBezTo>
                  <a:cubicBezTo>
                    <a:pt x="9345" y="1840"/>
                    <a:pt x="9345" y="1840"/>
                    <a:pt x="9336" y="1856"/>
                  </a:cubicBezTo>
                  <a:cubicBezTo>
                    <a:pt x="9336" y="1856"/>
                    <a:pt x="9326" y="1871"/>
                    <a:pt x="9326" y="1871"/>
                  </a:cubicBezTo>
                  <a:cubicBezTo>
                    <a:pt x="9317" y="1871"/>
                    <a:pt x="9317" y="1856"/>
                    <a:pt x="9317" y="1840"/>
                  </a:cubicBezTo>
                  <a:close/>
                  <a:moveTo>
                    <a:pt x="8118" y="5306"/>
                  </a:moveTo>
                  <a:cubicBezTo>
                    <a:pt x="8118" y="5306"/>
                    <a:pt x="8118" y="5306"/>
                    <a:pt x="8109" y="5306"/>
                  </a:cubicBezTo>
                  <a:cubicBezTo>
                    <a:pt x="8118" y="5290"/>
                    <a:pt x="8118" y="5290"/>
                    <a:pt x="8118" y="5290"/>
                  </a:cubicBezTo>
                  <a:cubicBezTo>
                    <a:pt x="8118" y="5290"/>
                    <a:pt x="8118" y="5290"/>
                    <a:pt x="8127" y="5306"/>
                  </a:cubicBezTo>
                  <a:cubicBezTo>
                    <a:pt x="8118" y="5306"/>
                    <a:pt x="8118" y="5306"/>
                    <a:pt x="8118" y="5306"/>
                  </a:cubicBezTo>
                  <a:close/>
                  <a:moveTo>
                    <a:pt x="8530" y="659"/>
                  </a:moveTo>
                  <a:cubicBezTo>
                    <a:pt x="8530" y="659"/>
                    <a:pt x="8530" y="644"/>
                    <a:pt x="8530" y="659"/>
                  </a:cubicBezTo>
                  <a:cubicBezTo>
                    <a:pt x="8530" y="659"/>
                    <a:pt x="8539" y="659"/>
                    <a:pt x="8539" y="659"/>
                  </a:cubicBezTo>
                  <a:cubicBezTo>
                    <a:pt x="8539" y="659"/>
                    <a:pt x="8530" y="659"/>
                    <a:pt x="8530" y="659"/>
                  </a:cubicBezTo>
                  <a:close/>
                  <a:moveTo>
                    <a:pt x="8558" y="706"/>
                  </a:moveTo>
                  <a:cubicBezTo>
                    <a:pt x="8548" y="706"/>
                    <a:pt x="8548" y="690"/>
                    <a:pt x="8548" y="690"/>
                  </a:cubicBezTo>
                  <a:cubicBezTo>
                    <a:pt x="8548" y="690"/>
                    <a:pt x="8548" y="690"/>
                    <a:pt x="8548" y="690"/>
                  </a:cubicBezTo>
                  <a:cubicBezTo>
                    <a:pt x="8548" y="675"/>
                    <a:pt x="8548" y="675"/>
                    <a:pt x="8548" y="675"/>
                  </a:cubicBezTo>
                  <a:cubicBezTo>
                    <a:pt x="8548" y="675"/>
                    <a:pt x="8548" y="675"/>
                    <a:pt x="8548" y="690"/>
                  </a:cubicBezTo>
                  <a:cubicBezTo>
                    <a:pt x="8548" y="690"/>
                    <a:pt x="8548" y="690"/>
                    <a:pt x="8548" y="690"/>
                  </a:cubicBezTo>
                  <a:cubicBezTo>
                    <a:pt x="8558" y="690"/>
                    <a:pt x="8558" y="690"/>
                    <a:pt x="8558" y="706"/>
                  </a:cubicBezTo>
                  <a:cubicBezTo>
                    <a:pt x="8558" y="706"/>
                    <a:pt x="8558" y="706"/>
                    <a:pt x="8558" y="706"/>
                  </a:cubicBezTo>
                  <a:close/>
                  <a:moveTo>
                    <a:pt x="8768" y="4342"/>
                  </a:moveTo>
                  <a:cubicBezTo>
                    <a:pt x="8768" y="4327"/>
                    <a:pt x="8768" y="4327"/>
                    <a:pt x="8768" y="4327"/>
                  </a:cubicBezTo>
                  <a:cubicBezTo>
                    <a:pt x="8768" y="4327"/>
                    <a:pt x="8768" y="4327"/>
                    <a:pt x="8768" y="4327"/>
                  </a:cubicBezTo>
                  <a:lnTo>
                    <a:pt x="8768" y="4342"/>
                  </a:lnTo>
                  <a:close/>
                  <a:moveTo>
                    <a:pt x="8786" y="4109"/>
                  </a:moveTo>
                  <a:cubicBezTo>
                    <a:pt x="8786" y="4109"/>
                    <a:pt x="8786" y="4109"/>
                    <a:pt x="8786" y="4109"/>
                  </a:cubicBezTo>
                  <a:cubicBezTo>
                    <a:pt x="8796" y="4109"/>
                    <a:pt x="8796" y="4109"/>
                    <a:pt x="8796" y="4109"/>
                  </a:cubicBezTo>
                  <a:cubicBezTo>
                    <a:pt x="8796" y="4125"/>
                    <a:pt x="8796" y="4125"/>
                    <a:pt x="8796" y="4125"/>
                  </a:cubicBezTo>
                  <a:lnTo>
                    <a:pt x="8786" y="4109"/>
                  </a:lnTo>
                  <a:close/>
                  <a:moveTo>
                    <a:pt x="7395" y="3752"/>
                  </a:moveTo>
                  <a:cubicBezTo>
                    <a:pt x="7395" y="3752"/>
                    <a:pt x="7395" y="3752"/>
                    <a:pt x="7395" y="3752"/>
                  </a:cubicBezTo>
                  <a:cubicBezTo>
                    <a:pt x="7395" y="3767"/>
                    <a:pt x="7395" y="3767"/>
                    <a:pt x="7395" y="3767"/>
                  </a:cubicBezTo>
                  <a:cubicBezTo>
                    <a:pt x="7395" y="3767"/>
                    <a:pt x="7395" y="3767"/>
                    <a:pt x="7395" y="3767"/>
                  </a:cubicBezTo>
                  <a:cubicBezTo>
                    <a:pt x="7395" y="3767"/>
                    <a:pt x="7395" y="3752"/>
                    <a:pt x="7395" y="3752"/>
                  </a:cubicBezTo>
                  <a:close/>
                  <a:moveTo>
                    <a:pt x="9189" y="2975"/>
                  </a:moveTo>
                  <a:cubicBezTo>
                    <a:pt x="9189" y="2975"/>
                    <a:pt x="9189" y="2975"/>
                    <a:pt x="9189" y="2975"/>
                  </a:cubicBezTo>
                  <a:cubicBezTo>
                    <a:pt x="9189" y="2975"/>
                    <a:pt x="9189" y="2975"/>
                    <a:pt x="9189" y="2959"/>
                  </a:cubicBezTo>
                  <a:cubicBezTo>
                    <a:pt x="9189" y="2975"/>
                    <a:pt x="9189" y="2975"/>
                    <a:pt x="9189" y="2975"/>
                  </a:cubicBezTo>
                  <a:cubicBezTo>
                    <a:pt x="9189" y="2975"/>
                    <a:pt x="9189" y="2975"/>
                    <a:pt x="9189" y="2975"/>
                  </a:cubicBezTo>
                  <a:close/>
                  <a:moveTo>
                    <a:pt x="17600" y="17489"/>
                  </a:moveTo>
                  <a:cubicBezTo>
                    <a:pt x="17600" y="17489"/>
                    <a:pt x="17600" y="17489"/>
                    <a:pt x="17600" y="17489"/>
                  </a:cubicBezTo>
                  <a:cubicBezTo>
                    <a:pt x="17591" y="17489"/>
                    <a:pt x="17591" y="17489"/>
                    <a:pt x="17591" y="17489"/>
                  </a:cubicBezTo>
                  <a:cubicBezTo>
                    <a:pt x="17591" y="17489"/>
                    <a:pt x="17591" y="17489"/>
                    <a:pt x="17591" y="17489"/>
                  </a:cubicBezTo>
                  <a:cubicBezTo>
                    <a:pt x="17591" y="17489"/>
                    <a:pt x="17591" y="17489"/>
                    <a:pt x="17600" y="17489"/>
                  </a:cubicBezTo>
                  <a:close/>
                  <a:moveTo>
                    <a:pt x="20209" y="17411"/>
                  </a:moveTo>
                  <a:cubicBezTo>
                    <a:pt x="20181" y="17442"/>
                    <a:pt x="20181" y="17442"/>
                    <a:pt x="20172" y="17411"/>
                  </a:cubicBezTo>
                  <a:cubicBezTo>
                    <a:pt x="20163" y="17395"/>
                    <a:pt x="20163" y="17395"/>
                    <a:pt x="20163" y="17380"/>
                  </a:cubicBezTo>
                  <a:cubicBezTo>
                    <a:pt x="20145" y="17349"/>
                    <a:pt x="20145" y="17302"/>
                    <a:pt x="20117" y="17271"/>
                  </a:cubicBezTo>
                  <a:cubicBezTo>
                    <a:pt x="20108" y="17224"/>
                    <a:pt x="20072" y="17178"/>
                    <a:pt x="20081" y="17116"/>
                  </a:cubicBezTo>
                  <a:cubicBezTo>
                    <a:pt x="20090" y="17085"/>
                    <a:pt x="20072" y="17069"/>
                    <a:pt x="20062" y="17053"/>
                  </a:cubicBezTo>
                  <a:cubicBezTo>
                    <a:pt x="20044" y="17053"/>
                    <a:pt x="20026" y="17038"/>
                    <a:pt x="20017" y="17022"/>
                  </a:cubicBezTo>
                  <a:cubicBezTo>
                    <a:pt x="20007" y="17022"/>
                    <a:pt x="20007" y="17007"/>
                    <a:pt x="20007" y="17007"/>
                  </a:cubicBezTo>
                  <a:cubicBezTo>
                    <a:pt x="20007" y="16960"/>
                    <a:pt x="19998" y="16929"/>
                    <a:pt x="19989" y="16883"/>
                  </a:cubicBezTo>
                  <a:cubicBezTo>
                    <a:pt x="19980" y="16851"/>
                    <a:pt x="19971" y="16820"/>
                    <a:pt x="19971" y="16789"/>
                  </a:cubicBezTo>
                  <a:cubicBezTo>
                    <a:pt x="19971" y="16774"/>
                    <a:pt x="19962" y="16758"/>
                    <a:pt x="19962" y="16758"/>
                  </a:cubicBezTo>
                  <a:cubicBezTo>
                    <a:pt x="19916" y="16712"/>
                    <a:pt x="19888" y="16649"/>
                    <a:pt x="19843" y="16618"/>
                  </a:cubicBezTo>
                  <a:cubicBezTo>
                    <a:pt x="19834" y="16618"/>
                    <a:pt x="19834" y="16603"/>
                    <a:pt x="19824" y="16587"/>
                  </a:cubicBezTo>
                  <a:cubicBezTo>
                    <a:pt x="19824" y="16541"/>
                    <a:pt x="19815" y="16510"/>
                    <a:pt x="19815" y="16478"/>
                  </a:cubicBezTo>
                  <a:cubicBezTo>
                    <a:pt x="19824" y="16416"/>
                    <a:pt x="19815" y="16370"/>
                    <a:pt x="19797" y="16339"/>
                  </a:cubicBezTo>
                  <a:cubicBezTo>
                    <a:pt x="19788" y="16292"/>
                    <a:pt x="19779" y="16261"/>
                    <a:pt x="19788" y="16214"/>
                  </a:cubicBezTo>
                  <a:cubicBezTo>
                    <a:pt x="19788" y="16183"/>
                    <a:pt x="19779" y="16152"/>
                    <a:pt x="19779" y="16121"/>
                  </a:cubicBezTo>
                  <a:cubicBezTo>
                    <a:pt x="19779" y="16074"/>
                    <a:pt x="19769" y="16043"/>
                    <a:pt x="19751" y="16012"/>
                  </a:cubicBezTo>
                  <a:cubicBezTo>
                    <a:pt x="19742" y="15997"/>
                    <a:pt x="19724" y="15981"/>
                    <a:pt x="19715" y="15997"/>
                  </a:cubicBezTo>
                  <a:cubicBezTo>
                    <a:pt x="19696" y="15997"/>
                    <a:pt x="19687" y="15981"/>
                    <a:pt x="19687" y="15966"/>
                  </a:cubicBezTo>
                  <a:cubicBezTo>
                    <a:pt x="19687" y="15950"/>
                    <a:pt x="19678" y="15935"/>
                    <a:pt x="19687" y="15919"/>
                  </a:cubicBezTo>
                  <a:cubicBezTo>
                    <a:pt x="19687" y="15872"/>
                    <a:pt x="19678" y="15841"/>
                    <a:pt x="19669" y="15795"/>
                  </a:cubicBezTo>
                  <a:cubicBezTo>
                    <a:pt x="19660" y="15733"/>
                    <a:pt x="19641" y="15670"/>
                    <a:pt x="19632" y="15608"/>
                  </a:cubicBezTo>
                  <a:cubicBezTo>
                    <a:pt x="19632" y="15608"/>
                    <a:pt x="19623" y="15593"/>
                    <a:pt x="19614" y="15593"/>
                  </a:cubicBezTo>
                  <a:cubicBezTo>
                    <a:pt x="19614" y="15577"/>
                    <a:pt x="19605" y="15593"/>
                    <a:pt x="19605" y="15593"/>
                  </a:cubicBezTo>
                  <a:cubicBezTo>
                    <a:pt x="19596" y="15593"/>
                    <a:pt x="19596" y="15608"/>
                    <a:pt x="19596" y="15608"/>
                  </a:cubicBezTo>
                  <a:cubicBezTo>
                    <a:pt x="19586" y="15655"/>
                    <a:pt x="19577" y="15686"/>
                    <a:pt x="19568" y="15733"/>
                  </a:cubicBezTo>
                  <a:cubicBezTo>
                    <a:pt x="19559" y="15764"/>
                    <a:pt x="19559" y="15810"/>
                    <a:pt x="19550" y="15841"/>
                  </a:cubicBezTo>
                  <a:cubicBezTo>
                    <a:pt x="19541" y="15919"/>
                    <a:pt x="19532" y="15981"/>
                    <a:pt x="19532" y="16043"/>
                  </a:cubicBezTo>
                  <a:cubicBezTo>
                    <a:pt x="19532" y="16074"/>
                    <a:pt x="19532" y="16090"/>
                    <a:pt x="19532" y="16106"/>
                  </a:cubicBezTo>
                  <a:cubicBezTo>
                    <a:pt x="19522" y="16168"/>
                    <a:pt x="19513" y="16214"/>
                    <a:pt x="19504" y="16276"/>
                  </a:cubicBezTo>
                  <a:cubicBezTo>
                    <a:pt x="19495" y="16308"/>
                    <a:pt x="19486" y="16339"/>
                    <a:pt x="19477" y="16370"/>
                  </a:cubicBezTo>
                  <a:cubicBezTo>
                    <a:pt x="19477" y="16401"/>
                    <a:pt x="19458" y="16416"/>
                    <a:pt x="19440" y="16416"/>
                  </a:cubicBezTo>
                  <a:cubicBezTo>
                    <a:pt x="19422" y="16432"/>
                    <a:pt x="19394" y="16416"/>
                    <a:pt x="19376" y="16385"/>
                  </a:cubicBezTo>
                  <a:cubicBezTo>
                    <a:pt x="19367" y="16370"/>
                    <a:pt x="19358" y="16339"/>
                    <a:pt x="19358" y="16308"/>
                  </a:cubicBezTo>
                  <a:cubicBezTo>
                    <a:pt x="19348" y="16308"/>
                    <a:pt x="19348" y="16308"/>
                    <a:pt x="19339" y="16308"/>
                  </a:cubicBezTo>
                  <a:cubicBezTo>
                    <a:pt x="19321" y="16308"/>
                    <a:pt x="19303" y="16308"/>
                    <a:pt x="19284" y="16276"/>
                  </a:cubicBezTo>
                  <a:cubicBezTo>
                    <a:pt x="19266" y="16230"/>
                    <a:pt x="19248" y="16214"/>
                    <a:pt x="19220" y="16199"/>
                  </a:cubicBezTo>
                  <a:cubicBezTo>
                    <a:pt x="19202" y="16183"/>
                    <a:pt x="19193" y="16168"/>
                    <a:pt x="19184" y="16152"/>
                  </a:cubicBezTo>
                  <a:cubicBezTo>
                    <a:pt x="19175" y="16121"/>
                    <a:pt x="19165" y="16106"/>
                    <a:pt x="19156" y="16090"/>
                  </a:cubicBezTo>
                  <a:cubicBezTo>
                    <a:pt x="19147" y="16074"/>
                    <a:pt x="19138" y="16059"/>
                    <a:pt x="19147" y="16043"/>
                  </a:cubicBezTo>
                  <a:cubicBezTo>
                    <a:pt x="19156" y="15997"/>
                    <a:pt x="19175" y="15950"/>
                    <a:pt x="19175" y="15904"/>
                  </a:cubicBezTo>
                  <a:cubicBezTo>
                    <a:pt x="19175" y="15904"/>
                    <a:pt x="19184" y="15888"/>
                    <a:pt x="19184" y="15888"/>
                  </a:cubicBezTo>
                  <a:cubicBezTo>
                    <a:pt x="19193" y="15872"/>
                    <a:pt x="19202" y="15872"/>
                    <a:pt x="19211" y="15857"/>
                  </a:cubicBezTo>
                  <a:cubicBezTo>
                    <a:pt x="19220" y="15826"/>
                    <a:pt x="19229" y="15795"/>
                    <a:pt x="19239" y="15748"/>
                  </a:cubicBezTo>
                  <a:cubicBezTo>
                    <a:pt x="19239" y="15748"/>
                    <a:pt x="19239" y="15733"/>
                    <a:pt x="19239" y="15733"/>
                  </a:cubicBezTo>
                  <a:cubicBezTo>
                    <a:pt x="19220" y="15717"/>
                    <a:pt x="19211" y="15702"/>
                    <a:pt x="19202" y="15717"/>
                  </a:cubicBezTo>
                  <a:cubicBezTo>
                    <a:pt x="19184" y="15733"/>
                    <a:pt x="19175" y="15733"/>
                    <a:pt x="19165" y="15717"/>
                  </a:cubicBezTo>
                  <a:cubicBezTo>
                    <a:pt x="19156" y="15702"/>
                    <a:pt x="19147" y="15717"/>
                    <a:pt x="19138" y="15717"/>
                  </a:cubicBezTo>
                  <a:cubicBezTo>
                    <a:pt x="19129" y="15717"/>
                    <a:pt x="19120" y="15733"/>
                    <a:pt x="19120" y="15733"/>
                  </a:cubicBezTo>
                  <a:cubicBezTo>
                    <a:pt x="19074" y="15702"/>
                    <a:pt x="19037" y="15686"/>
                    <a:pt x="19001" y="15655"/>
                  </a:cubicBezTo>
                  <a:cubicBezTo>
                    <a:pt x="18982" y="15639"/>
                    <a:pt x="18955" y="15624"/>
                    <a:pt x="18937" y="15608"/>
                  </a:cubicBezTo>
                  <a:cubicBezTo>
                    <a:pt x="18937" y="15608"/>
                    <a:pt x="18927" y="15608"/>
                    <a:pt x="18927" y="15608"/>
                  </a:cubicBezTo>
                  <a:cubicBezTo>
                    <a:pt x="18918" y="15624"/>
                    <a:pt x="18918" y="15624"/>
                    <a:pt x="18918" y="15624"/>
                  </a:cubicBezTo>
                  <a:cubicBezTo>
                    <a:pt x="18918" y="15624"/>
                    <a:pt x="18918" y="15639"/>
                    <a:pt x="18918" y="15639"/>
                  </a:cubicBezTo>
                  <a:cubicBezTo>
                    <a:pt x="18927" y="15655"/>
                    <a:pt x="18937" y="15655"/>
                    <a:pt x="18937" y="15670"/>
                  </a:cubicBezTo>
                  <a:cubicBezTo>
                    <a:pt x="18946" y="15686"/>
                    <a:pt x="18946" y="15702"/>
                    <a:pt x="18937" y="15717"/>
                  </a:cubicBezTo>
                  <a:cubicBezTo>
                    <a:pt x="18918" y="15733"/>
                    <a:pt x="18900" y="15733"/>
                    <a:pt x="18882" y="15733"/>
                  </a:cubicBezTo>
                  <a:cubicBezTo>
                    <a:pt x="18873" y="15733"/>
                    <a:pt x="18854" y="15733"/>
                    <a:pt x="18854" y="15748"/>
                  </a:cubicBezTo>
                  <a:cubicBezTo>
                    <a:pt x="18827" y="15764"/>
                    <a:pt x="18808" y="15779"/>
                    <a:pt x="18790" y="15810"/>
                  </a:cubicBezTo>
                  <a:cubicBezTo>
                    <a:pt x="18772" y="15857"/>
                    <a:pt x="18754" y="15904"/>
                    <a:pt x="18735" y="15950"/>
                  </a:cubicBezTo>
                  <a:cubicBezTo>
                    <a:pt x="18717" y="15981"/>
                    <a:pt x="18717" y="15997"/>
                    <a:pt x="18726" y="16028"/>
                  </a:cubicBezTo>
                  <a:cubicBezTo>
                    <a:pt x="18726" y="16043"/>
                    <a:pt x="18717" y="16059"/>
                    <a:pt x="18708" y="16059"/>
                  </a:cubicBezTo>
                  <a:cubicBezTo>
                    <a:pt x="18689" y="16059"/>
                    <a:pt x="18680" y="16043"/>
                    <a:pt x="18662" y="16059"/>
                  </a:cubicBezTo>
                  <a:cubicBezTo>
                    <a:pt x="18653" y="16059"/>
                    <a:pt x="18644" y="16059"/>
                    <a:pt x="18635" y="16043"/>
                  </a:cubicBezTo>
                  <a:cubicBezTo>
                    <a:pt x="18625" y="16012"/>
                    <a:pt x="18607" y="15981"/>
                    <a:pt x="18598" y="15966"/>
                  </a:cubicBezTo>
                  <a:cubicBezTo>
                    <a:pt x="18589" y="15935"/>
                    <a:pt x="18571" y="15935"/>
                    <a:pt x="18552" y="15935"/>
                  </a:cubicBezTo>
                  <a:cubicBezTo>
                    <a:pt x="18543" y="15950"/>
                    <a:pt x="18516" y="15950"/>
                    <a:pt x="18506" y="15981"/>
                  </a:cubicBezTo>
                  <a:cubicBezTo>
                    <a:pt x="18488" y="15997"/>
                    <a:pt x="18479" y="15997"/>
                    <a:pt x="18461" y="16012"/>
                  </a:cubicBezTo>
                  <a:cubicBezTo>
                    <a:pt x="18442" y="16012"/>
                    <a:pt x="18442" y="16059"/>
                    <a:pt x="18433" y="16074"/>
                  </a:cubicBezTo>
                  <a:cubicBezTo>
                    <a:pt x="18424" y="16090"/>
                    <a:pt x="18415" y="16106"/>
                    <a:pt x="18415" y="16106"/>
                  </a:cubicBezTo>
                  <a:cubicBezTo>
                    <a:pt x="18387" y="16121"/>
                    <a:pt x="18378" y="16152"/>
                    <a:pt x="18378" y="16183"/>
                  </a:cubicBezTo>
                  <a:cubicBezTo>
                    <a:pt x="18387" y="16199"/>
                    <a:pt x="18378" y="16199"/>
                    <a:pt x="18378" y="16214"/>
                  </a:cubicBezTo>
                  <a:cubicBezTo>
                    <a:pt x="18378" y="16230"/>
                    <a:pt x="18369" y="16245"/>
                    <a:pt x="18369" y="16245"/>
                  </a:cubicBezTo>
                  <a:cubicBezTo>
                    <a:pt x="18360" y="16230"/>
                    <a:pt x="18351" y="16230"/>
                    <a:pt x="18342" y="16230"/>
                  </a:cubicBezTo>
                  <a:cubicBezTo>
                    <a:pt x="18333" y="16230"/>
                    <a:pt x="18323" y="16261"/>
                    <a:pt x="18323" y="16276"/>
                  </a:cubicBezTo>
                  <a:cubicBezTo>
                    <a:pt x="18323" y="16292"/>
                    <a:pt x="18323" y="16308"/>
                    <a:pt x="18333" y="16323"/>
                  </a:cubicBezTo>
                  <a:cubicBezTo>
                    <a:pt x="18333" y="16323"/>
                    <a:pt x="18323" y="16339"/>
                    <a:pt x="18323" y="16339"/>
                  </a:cubicBezTo>
                  <a:cubicBezTo>
                    <a:pt x="18323" y="16339"/>
                    <a:pt x="18314" y="16339"/>
                    <a:pt x="18314" y="16339"/>
                  </a:cubicBezTo>
                  <a:cubicBezTo>
                    <a:pt x="18305" y="16323"/>
                    <a:pt x="18296" y="16292"/>
                    <a:pt x="18287" y="16276"/>
                  </a:cubicBezTo>
                  <a:cubicBezTo>
                    <a:pt x="18287" y="16261"/>
                    <a:pt x="18278" y="16261"/>
                    <a:pt x="18268" y="16276"/>
                  </a:cubicBezTo>
                  <a:cubicBezTo>
                    <a:pt x="18259" y="16292"/>
                    <a:pt x="18241" y="16308"/>
                    <a:pt x="18232" y="16323"/>
                  </a:cubicBezTo>
                  <a:cubicBezTo>
                    <a:pt x="18223" y="16339"/>
                    <a:pt x="18223" y="16354"/>
                    <a:pt x="18223" y="16370"/>
                  </a:cubicBezTo>
                  <a:cubicBezTo>
                    <a:pt x="18223" y="16432"/>
                    <a:pt x="18204" y="16494"/>
                    <a:pt x="18177" y="16525"/>
                  </a:cubicBezTo>
                  <a:cubicBezTo>
                    <a:pt x="18177" y="16541"/>
                    <a:pt x="18168" y="16556"/>
                    <a:pt x="18168" y="16572"/>
                  </a:cubicBezTo>
                  <a:cubicBezTo>
                    <a:pt x="18140" y="16634"/>
                    <a:pt x="18113" y="16665"/>
                    <a:pt x="18076" y="16665"/>
                  </a:cubicBezTo>
                  <a:cubicBezTo>
                    <a:pt x="18058" y="16665"/>
                    <a:pt x="18031" y="16680"/>
                    <a:pt x="18003" y="16680"/>
                  </a:cubicBezTo>
                  <a:cubicBezTo>
                    <a:pt x="17976" y="16727"/>
                    <a:pt x="17930" y="16712"/>
                    <a:pt x="17893" y="16758"/>
                  </a:cubicBezTo>
                  <a:cubicBezTo>
                    <a:pt x="17893" y="16758"/>
                    <a:pt x="17884" y="16774"/>
                    <a:pt x="17875" y="16758"/>
                  </a:cubicBezTo>
                  <a:cubicBezTo>
                    <a:pt x="17847" y="16758"/>
                    <a:pt x="17820" y="16774"/>
                    <a:pt x="17802" y="16789"/>
                  </a:cubicBezTo>
                  <a:cubicBezTo>
                    <a:pt x="17765" y="16820"/>
                    <a:pt x="17738" y="16851"/>
                    <a:pt x="17710" y="16867"/>
                  </a:cubicBezTo>
                  <a:cubicBezTo>
                    <a:pt x="17692" y="16883"/>
                    <a:pt x="17683" y="16914"/>
                    <a:pt x="17674" y="16929"/>
                  </a:cubicBezTo>
                  <a:cubicBezTo>
                    <a:pt x="17664" y="16945"/>
                    <a:pt x="17664" y="16929"/>
                    <a:pt x="17655" y="16929"/>
                  </a:cubicBezTo>
                  <a:cubicBezTo>
                    <a:pt x="17655" y="16929"/>
                    <a:pt x="17646" y="16929"/>
                    <a:pt x="17646" y="16929"/>
                  </a:cubicBezTo>
                  <a:cubicBezTo>
                    <a:pt x="17637" y="16945"/>
                    <a:pt x="17628" y="16960"/>
                    <a:pt x="17628" y="16976"/>
                  </a:cubicBezTo>
                  <a:cubicBezTo>
                    <a:pt x="17628" y="16991"/>
                    <a:pt x="17628" y="17022"/>
                    <a:pt x="17628" y="17038"/>
                  </a:cubicBezTo>
                  <a:cubicBezTo>
                    <a:pt x="17619" y="17085"/>
                    <a:pt x="17619" y="17116"/>
                    <a:pt x="17609" y="17147"/>
                  </a:cubicBezTo>
                  <a:cubicBezTo>
                    <a:pt x="17591" y="17178"/>
                    <a:pt x="17591" y="17209"/>
                    <a:pt x="17591" y="17255"/>
                  </a:cubicBezTo>
                  <a:cubicBezTo>
                    <a:pt x="17591" y="17302"/>
                    <a:pt x="17591" y="17349"/>
                    <a:pt x="17609" y="17395"/>
                  </a:cubicBezTo>
                  <a:cubicBezTo>
                    <a:pt x="17609" y="17411"/>
                    <a:pt x="17609" y="17426"/>
                    <a:pt x="17619" y="17426"/>
                  </a:cubicBezTo>
                  <a:cubicBezTo>
                    <a:pt x="17619" y="17442"/>
                    <a:pt x="17609" y="17457"/>
                    <a:pt x="17609" y="17473"/>
                  </a:cubicBezTo>
                  <a:cubicBezTo>
                    <a:pt x="17600" y="17473"/>
                    <a:pt x="17600" y="17473"/>
                    <a:pt x="17600" y="17489"/>
                  </a:cubicBezTo>
                  <a:cubicBezTo>
                    <a:pt x="17591" y="17504"/>
                    <a:pt x="17582" y="17520"/>
                    <a:pt x="17582" y="17535"/>
                  </a:cubicBezTo>
                  <a:cubicBezTo>
                    <a:pt x="17582" y="17535"/>
                    <a:pt x="17582" y="17535"/>
                    <a:pt x="17582" y="17535"/>
                  </a:cubicBezTo>
                  <a:cubicBezTo>
                    <a:pt x="17582" y="17535"/>
                    <a:pt x="17582" y="17535"/>
                    <a:pt x="17582" y="17535"/>
                  </a:cubicBezTo>
                  <a:cubicBezTo>
                    <a:pt x="17582" y="17535"/>
                    <a:pt x="17582" y="17535"/>
                    <a:pt x="17582" y="17535"/>
                  </a:cubicBezTo>
                  <a:cubicBezTo>
                    <a:pt x="17582" y="17551"/>
                    <a:pt x="17582" y="17566"/>
                    <a:pt x="17582" y="17582"/>
                  </a:cubicBezTo>
                  <a:cubicBezTo>
                    <a:pt x="17591" y="17613"/>
                    <a:pt x="17591" y="17644"/>
                    <a:pt x="17591" y="17675"/>
                  </a:cubicBezTo>
                  <a:cubicBezTo>
                    <a:pt x="17591" y="17722"/>
                    <a:pt x="17600" y="17784"/>
                    <a:pt x="17609" y="17830"/>
                  </a:cubicBezTo>
                  <a:cubicBezTo>
                    <a:pt x="17619" y="17893"/>
                    <a:pt x="17628" y="17939"/>
                    <a:pt x="17628" y="18001"/>
                  </a:cubicBezTo>
                  <a:cubicBezTo>
                    <a:pt x="17619" y="18064"/>
                    <a:pt x="17619" y="18141"/>
                    <a:pt x="17637" y="18203"/>
                  </a:cubicBezTo>
                  <a:cubicBezTo>
                    <a:pt x="17637" y="18219"/>
                    <a:pt x="17637" y="18234"/>
                    <a:pt x="17637" y="18266"/>
                  </a:cubicBezTo>
                  <a:cubicBezTo>
                    <a:pt x="17637" y="18297"/>
                    <a:pt x="17628" y="18328"/>
                    <a:pt x="17628" y="18359"/>
                  </a:cubicBezTo>
                  <a:cubicBezTo>
                    <a:pt x="17619" y="18421"/>
                    <a:pt x="17600" y="18452"/>
                    <a:pt x="17582" y="18483"/>
                  </a:cubicBezTo>
                  <a:cubicBezTo>
                    <a:pt x="17555" y="18514"/>
                    <a:pt x="17555" y="18561"/>
                    <a:pt x="17573" y="18592"/>
                  </a:cubicBezTo>
                  <a:cubicBezTo>
                    <a:pt x="17582" y="18623"/>
                    <a:pt x="17600" y="18638"/>
                    <a:pt x="17609" y="18654"/>
                  </a:cubicBezTo>
                  <a:cubicBezTo>
                    <a:pt x="17628" y="18685"/>
                    <a:pt x="17646" y="18701"/>
                    <a:pt x="17674" y="18716"/>
                  </a:cubicBezTo>
                  <a:cubicBezTo>
                    <a:pt x="17692" y="18716"/>
                    <a:pt x="17710" y="18716"/>
                    <a:pt x="17728" y="18716"/>
                  </a:cubicBezTo>
                  <a:cubicBezTo>
                    <a:pt x="17738" y="18716"/>
                    <a:pt x="17747" y="18716"/>
                    <a:pt x="17756" y="18701"/>
                  </a:cubicBezTo>
                  <a:cubicBezTo>
                    <a:pt x="17793" y="18654"/>
                    <a:pt x="17847" y="18654"/>
                    <a:pt x="17875" y="18592"/>
                  </a:cubicBezTo>
                  <a:cubicBezTo>
                    <a:pt x="17875" y="18592"/>
                    <a:pt x="17884" y="18576"/>
                    <a:pt x="17884" y="18576"/>
                  </a:cubicBezTo>
                  <a:cubicBezTo>
                    <a:pt x="17921" y="18576"/>
                    <a:pt x="17957" y="18561"/>
                    <a:pt x="18003" y="18561"/>
                  </a:cubicBezTo>
                  <a:cubicBezTo>
                    <a:pt x="18031" y="18576"/>
                    <a:pt x="18067" y="18576"/>
                    <a:pt x="18095" y="18576"/>
                  </a:cubicBezTo>
                  <a:cubicBezTo>
                    <a:pt x="18113" y="18576"/>
                    <a:pt x="18122" y="18561"/>
                    <a:pt x="18140" y="18545"/>
                  </a:cubicBezTo>
                  <a:cubicBezTo>
                    <a:pt x="18168" y="18483"/>
                    <a:pt x="18195" y="18452"/>
                    <a:pt x="18241" y="18421"/>
                  </a:cubicBezTo>
                  <a:cubicBezTo>
                    <a:pt x="18259" y="18405"/>
                    <a:pt x="18268" y="18390"/>
                    <a:pt x="18278" y="18374"/>
                  </a:cubicBezTo>
                  <a:cubicBezTo>
                    <a:pt x="18296" y="18359"/>
                    <a:pt x="18314" y="18359"/>
                    <a:pt x="18333" y="18359"/>
                  </a:cubicBezTo>
                  <a:cubicBezTo>
                    <a:pt x="18378" y="18374"/>
                    <a:pt x="18424" y="18359"/>
                    <a:pt x="18470" y="18312"/>
                  </a:cubicBezTo>
                  <a:cubicBezTo>
                    <a:pt x="18506" y="18281"/>
                    <a:pt x="18543" y="18281"/>
                    <a:pt x="18580" y="18281"/>
                  </a:cubicBezTo>
                  <a:cubicBezTo>
                    <a:pt x="18607" y="18281"/>
                    <a:pt x="18635" y="18281"/>
                    <a:pt x="18662" y="18281"/>
                  </a:cubicBezTo>
                  <a:cubicBezTo>
                    <a:pt x="18671" y="18281"/>
                    <a:pt x="18689" y="18297"/>
                    <a:pt x="18699" y="18312"/>
                  </a:cubicBezTo>
                  <a:cubicBezTo>
                    <a:pt x="18708" y="18343"/>
                    <a:pt x="18726" y="18343"/>
                    <a:pt x="18754" y="18359"/>
                  </a:cubicBezTo>
                  <a:cubicBezTo>
                    <a:pt x="18772" y="18359"/>
                    <a:pt x="18790" y="18390"/>
                    <a:pt x="18818" y="18405"/>
                  </a:cubicBezTo>
                  <a:cubicBezTo>
                    <a:pt x="18827" y="18405"/>
                    <a:pt x="18836" y="18436"/>
                    <a:pt x="18836" y="18452"/>
                  </a:cubicBezTo>
                  <a:cubicBezTo>
                    <a:pt x="18836" y="18483"/>
                    <a:pt x="18836" y="18514"/>
                    <a:pt x="18854" y="18530"/>
                  </a:cubicBezTo>
                  <a:cubicBezTo>
                    <a:pt x="18863" y="18545"/>
                    <a:pt x="18873" y="18576"/>
                    <a:pt x="18873" y="18607"/>
                  </a:cubicBezTo>
                  <a:cubicBezTo>
                    <a:pt x="18873" y="18638"/>
                    <a:pt x="18882" y="18670"/>
                    <a:pt x="18882" y="18701"/>
                  </a:cubicBezTo>
                  <a:cubicBezTo>
                    <a:pt x="18882" y="18716"/>
                    <a:pt x="18882" y="18732"/>
                    <a:pt x="18882" y="18747"/>
                  </a:cubicBezTo>
                  <a:cubicBezTo>
                    <a:pt x="18882" y="18747"/>
                    <a:pt x="18882" y="18763"/>
                    <a:pt x="18882" y="18763"/>
                  </a:cubicBezTo>
                  <a:cubicBezTo>
                    <a:pt x="18891" y="18763"/>
                    <a:pt x="18891" y="18778"/>
                    <a:pt x="18900" y="18778"/>
                  </a:cubicBezTo>
                  <a:cubicBezTo>
                    <a:pt x="18900" y="18794"/>
                    <a:pt x="18909" y="18778"/>
                    <a:pt x="18918" y="18778"/>
                  </a:cubicBezTo>
                  <a:cubicBezTo>
                    <a:pt x="18937" y="18747"/>
                    <a:pt x="18955" y="18701"/>
                    <a:pt x="18982" y="18654"/>
                  </a:cubicBezTo>
                  <a:cubicBezTo>
                    <a:pt x="18992" y="18638"/>
                    <a:pt x="19010" y="18623"/>
                    <a:pt x="19019" y="18607"/>
                  </a:cubicBezTo>
                  <a:cubicBezTo>
                    <a:pt x="19028" y="18592"/>
                    <a:pt x="19046" y="18561"/>
                    <a:pt x="19056" y="18545"/>
                  </a:cubicBezTo>
                  <a:cubicBezTo>
                    <a:pt x="19056" y="18545"/>
                    <a:pt x="19056" y="18545"/>
                    <a:pt x="19065" y="18545"/>
                  </a:cubicBezTo>
                  <a:cubicBezTo>
                    <a:pt x="19065" y="18545"/>
                    <a:pt x="19065" y="18545"/>
                    <a:pt x="19065" y="18545"/>
                  </a:cubicBezTo>
                  <a:cubicBezTo>
                    <a:pt x="19065" y="18576"/>
                    <a:pt x="19065" y="18592"/>
                    <a:pt x="19065" y="18607"/>
                  </a:cubicBezTo>
                  <a:cubicBezTo>
                    <a:pt x="19037" y="18638"/>
                    <a:pt x="19028" y="18670"/>
                    <a:pt x="19019" y="18716"/>
                  </a:cubicBezTo>
                  <a:cubicBezTo>
                    <a:pt x="19019" y="18763"/>
                    <a:pt x="19001" y="18794"/>
                    <a:pt x="18982" y="18809"/>
                  </a:cubicBezTo>
                  <a:cubicBezTo>
                    <a:pt x="18973" y="18809"/>
                    <a:pt x="18973" y="18825"/>
                    <a:pt x="18973" y="18840"/>
                  </a:cubicBezTo>
                  <a:cubicBezTo>
                    <a:pt x="18973" y="18840"/>
                    <a:pt x="18973" y="18856"/>
                    <a:pt x="18973" y="18856"/>
                  </a:cubicBezTo>
                  <a:cubicBezTo>
                    <a:pt x="18982" y="18856"/>
                    <a:pt x="18992" y="18856"/>
                    <a:pt x="19001" y="18856"/>
                  </a:cubicBezTo>
                  <a:cubicBezTo>
                    <a:pt x="19019" y="18856"/>
                    <a:pt x="19037" y="18840"/>
                    <a:pt x="19046" y="18794"/>
                  </a:cubicBezTo>
                  <a:cubicBezTo>
                    <a:pt x="19056" y="18794"/>
                    <a:pt x="19056" y="18778"/>
                    <a:pt x="19056" y="18778"/>
                  </a:cubicBezTo>
                  <a:cubicBezTo>
                    <a:pt x="19056" y="18778"/>
                    <a:pt x="19065" y="18763"/>
                    <a:pt x="19065" y="18763"/>
                  </a:cubicBezTo>
                  <a:cubicBezTo>
                    <a:pt x="19065" y="18778"/>
                    <a:pt x="19074" y="18778"/>
                    <a:pt x="19074" y="18778"/>
                  </a:cubicBezTo>
                  <a:cubicBezTo>
                    <a:pt x="19074" y="18825"/>
                    <a:pt x="19074" y="18872"/>
                    <a:pt x="19056" y="18903"/>
                  </a:cubicBezTo>
                  <a:cubicBezTo>
                    <a:pt x="19046" y="18918"/>
                    <a:pt x="19056" y="18934"/>
                    <a:pt x="19065" y="18934"/>
                  </a:cubicBezTo>
                  <a:cubicBezTo>
                    <a:pt x="19074" y="18934"/>
                    <a:pt x="19092" y="18934"/>
                    <a:pt x="19101" y="18934"/>
                  </a:cubicBezTo>
                  <a:cubicBezTo>
                    <a:pt x="19101" y="18934"/>
                    <a:pt x="19101" y="18934"/>
                    <a:pt x="19101" y="18934"/>
                  </a:cubicBezTo>
                  <a:cubicBezTo>
                    <a:pt x="19101" y="18918"/>
                    <a:pt x="19101" y="18918"/>
                    <a:pt x="19101" y="18918"/>
                  </a:cubicBezTo>
                  <a:cubicBezTo>
                    <a:pt x="19101" y="18934"/>
                    <a:pt x="19101" y="18934"/>
                    <a:pt x="19101" y="18934"/>
                  </a:cubicBezTo>
                  <a:cubicBezTo>
                    <a:pt x="19101" y="18934"/>
                    <a:pt x="19101" y="18934"/>
                    <a:pt x="19101" y="18934"/>
                  </a:cubicBezTo>
                  <a:cubicBezTo>
                    <a:pt x="19101" y="18934"/>
                    <a:pt x="19101" y="18934"/>
                    <a:pt x="19101" y="18949"/>
                  </a:cubicBezTo>
                  <a:cubicBezTo>
                    <a:pt x="19120" y="19011"/>
                    <a:pt x="19129" y="19089"/>
                    <a:pt x="19111" y="19167"/>
                  </a:cubicBezTo>
                  <a:cubicBezTo>
                    <a:pt x="19101" y="19182"/>
                    <a:pt x="19111" y="19198"/>
                    <a:pt x="19111" y="19213"/>
                  </a:cubicBezTo>
                  <a:cubicBezTo>
                    <a:pt x="19120" y="19245"/>
                    <a:pt x="19129" y="19260"/>
                    <a:pt x="19129" y="19276"/>
                  </a:cubicBezTo>
                  <a:cubicBezTo>
                    <a:pt x="19147" y="19338"/>
                    <a:pt x="19175" y="19384"/>
                    <a:pt x="19211" y="19400"/>
                  </a:cubicBezTo>
                  <a:cubicBezTo>
                    <a:pt x="19229" y="19400"/>
                    <a:pt x="19248" y="19431"/>
                    <a:pt x="19266" y="19447"/>
                  </a:cubicBezTo>
                  <a:cubicBezTo>
                    <a:pt x="19275" y="19462"/>
                    <a:pt x="19284" y="19478"/>
                    <a:pt x="19294" y="19493"/>
                  </a:cubicBezTo>
                  <a:cubicBezTo>
                    <a:pt x="19303" y="19509"/>
                    <a:pt x="19321" y="19509"/>
                    <a:pt x="19330" y="19493"/>
                  </a:cubicBezTo>
                  <a:cubicBezTo>
                    <a:pt x="19358" y="19462"/>
                    <a:pt x="19394" y="19447"/>
                    <a:pt x="19413" y="19384"/>
                  </a:cubicBezTo>
                  <a:cubicBezTo>
                    <a:pt x="19422" y="19369"/>
                    <a:pt x="19422" y="19384"/>
                    <a:pt x="19431" y="19384"/>
                  </a:cubicBezTo>
                  <a:cubicBezTo>
                    <a:pt x="19431" y="19384"/>
                    <a:pt x="19431" y="19400"/>
                    <a:pt x="19431" y="19400"/>
                  </a:cubicBezTo>
                  <a:cubicBezTo>
                    <a:pt x="19431" y="19415"/>
                    <a:pt x="19422" y="19431"/>
                    <a:pt x="19422" y="19431"/>
                  </a:cubicBezTo>
                  <a:cubicBezTo>
                    <a:pt x="19440" y="19478"/>
                    <a:pt x="19458" y="19524"/>
                    <a:pt x="19477" y="19555"/>
                  </a:cubicBezTo>
                  <a:cubicBezTo>
                    <a:pt x="19486" y="19571"/>
                    <a:pt x="19495" y="19571"/>
                    <a:pt x="19495" y="19571"/>
                  </a:cubicBezTo>
                  <a:cubicBezTo>
                    <a:pt x="19522" y="19524"/>
                    <a:pt x="19559" y="19493"/>
                    <a:pt x="19586" y="19447"/>
                  </a:cubicBezTo>
                  <a:cubicBezTo>
                    <a:pt x="19614" y="19415"/>
                    <a:pt x="19651" y="19384"/>
                    <a:pt x="19687" y="19384"/>
                  </a:cubicBezTo>
                  <a:cubicBezTo>
                    <a:pt x="19696" y="19384"/>
                    <a:pt x="19705" y="19384"/>
                    <a:pt x="19724" y="19384"/>
                  </a:cubicBezTo>
                  <a:cubicBezTo>
                    <a:pt x="19742" y="19384"/>
                    <a:pt x="19779" y="19338"/>
                    <a:pt x="19779" y="19307"/>
                  </a:cubicBezTo>
                  <a:cubicBezTo>
                    <a:pt x="19779" y="19245"/>
                    <a:pt x="19797" y="19182"/>
                    <a:pt x="19806" y="19136"/>
                  </a:cubicBezTo>
                  <a:cubicBezTo>
                    <a:pt x="19815" y="19074"/>
                    <a:pt x="19834" y="19011"/>
                    <a:pt x="19861" y="18965"/>
                  </a:cubicBezTo>
                  <a:cubicBezTo>
                    <a:pt x="19879" y="18934"/>
                    <a:pt x="19888" y="18903"/>
                    <a:pt x="19898" y="18872"/>
                  </a:cubicBezTo>
                  <a:cubicBezTo>
                    <a:pt x="19916" y="18825"/>
                    <a:pt x="19925" y="18778"/>
                    <a:pt x="19943" y="18732"/>
                  </a:cubicBezTo>
                  <a:cubicBezTo>
                    <a:pt x="19962" y="18654"/>
                    <a:pt x="19989" y="18592"/>
                    <a:pt x="20035" y="18545"/>
                  </a:cubicBezTo>
                  <a:cubicBezTo>
                    <a:pt x="20044" y="18545"/>
                    <a:pt x="20053" y="18530"/>
                    <a:pt x="20053" y="18514"/>
                  </a:cubicBezTo>
                  <a:cubicBezTo>
                    <a:pt x="20062" y="18452"/>
                    <a:pt x="20099" y="18421"/>
                    <a:pt x="20108" y="18359"/>
                  </a:cubicBezTo>
                  <a:cubicBezTo>
                    <a:pt x="20117" y="18312"/>
                    <a:pt x="20117" y="18250"/>
                    <a:pt x="20136" y="18188"/>
                  </a:cubicBezTo>
                  <a:cubicBezTo>
                    <a:pt x="20154" y="18126"/>
                    <a:pt x="20154" y="18048"/>
                    <a:pt x="20181" y="17986"/>
                  </a:cubicBezTo>
                  <a:cubicBezTo>
                    <a:pt x="20191" y="17970"/>
                    <a:pt x="20191" y="17955"/>
                    <a:pt x="20191" y="17924"/>
                  </a:cubicBezTo>
                  <a:cubicBezTo>
                    <a:pt x="20200" y="17877"/>
                    <a:pt x="20200" y="17846"/>
                    <a:pt x="20191" y="17799"/>
                  </a:cubicBezTo>
                  <a:cubicBezTo>
                    <a:pt x="20181" y="17768"/>
                    <a:pt x="20181" y="17737"/>
                    <a:pt x="20191" y="17706"/>
                  </a:cubicBezTo>
                  <a:cubicBezTo>
                    <a:pt x="20191" y="17675"/>
                    <a:pt x="20191" y="17659"/>
                    <a:pt x="20191" y="17628"/>
                  </a:cubicBezTo>
                  <a:cubicBezTo>
                    <a:pt x="20191" y="17566"/>
                    <a:pt x="20200" y="17504"/>
                    <a:pt x="20218" y="17457"/>
                  </a:cubicBezTo>
                  <a:cubicBezTo>
                    <a:pt x="20218" y="17442"/>
                    <a:pt x="20218" y="17426"/>
                    <a:pt x="20218" y="17426"/>
                  </a:cubicBezTo>
                  <a:cubicBezTo>
                    <a:pt x="20218" y="17426"/>
                    <a:pt x="20218" y="17411"/>
                    <a:pt x="20218" y="17411"/>
                  </a:cubicBezTo>
                  <a:cubicBezTo>
                    <a:pt x="20209" y="17411"/>
                    <a:pt x="20209" y="17411"/>
                    <a:pt x="20209" y="17411"/>
                  </a:cubicBezTo>
                  <a:close/>
                  <a:moveTo>
                    <a:pt x="6453" y="1390"/>
                  </a:moveTo>
                  <a:cubicBezTo>
                    <a:pt x="6453" y="1390"/>
                    <a:pt x="6453" y="1390"/>
                    <a:pt x="6453" y="1390"/>
                  </a:cubicBezTo>
                  <a:cubicBezTo>
                    <a:pt x="6453" y="1390"/>
                    <a:pt x="6453" y="1390"/>
                    <a:pt x="6453" y="1390"/>
                  </a:cubicBezTo>
                  <a:cubicBezTo>
                    <a:pt x="6453" y="1390"/>
                    <a:pt x="6443" y="1390"/>
                    <a:pt x="6443" y="1390"/>
                  </a:cubicBezTo>
                  <a:cubicBezTo>
                    <a:pt x="6443" y="1390"/>
                    <a:pt x="6443" y="1390"/>
                    <a:pt x="6453" y="1390"/>
                  </a:cubicBezTo>
                  <a:close/>
                  <a:moveTo>
                    <a:pt x="6526" y="986"/>
                  </a:moveTo>
                  <a:cubicBezTo>
                    <a:pt x="6526" y="986"/>
                    <a:pt x="6526" y="986"/>
                    <a:pt x="6526" y="986"/>
                  </a:cubicBezTo>
                  <a:cubicBezTo>
                    <a:pt x="6526" y="986"/>
                    <a:pt x="6526" y="986"/>
                    <a:pt x="6526" y="986"/>
                  </a:cubicBezTo>
                  <a:cubicBezTo>
                    <a:pt x="6526" y="986"/>
                    <a:pt x="6526" y="986"/>
                    <a:pt x="6526" y="986"/>
                  </a:cubicBezTo>
                  <a:cubicBezTo>
                    <a:pt x="6526" y="986"/>
                    <a:pt x="6526" y="986"/>
                    <a:pt x="6526" y="986"/>
                  </a:cubicBezTo>
                  <a:close/>
                  <a:moveTo>
                    <a:pt x="6535" y="1032"/>
                  </a:moveTo>
                  <a:cubicBezTo>
                    <a:pt x="6526" y="1063"/>
                    <a:pt x="6526" y="1079"/>
                    <a:pt x="6535" y="1110"/>
                  </a:cubicBezTo>
                  <a:cubicBezTo>
                    <a:pt x="6535" y="1141"/>
                    <a:pt x="6544" y="1172"/>
                    <a:pt x="6535" y="1219"/>
                  </a:cubicBezTo>
                  <a:cubicBezTo>
                    <a:pt x="6526" y="1234"/>
                    <a:pt x="6526" y="1281"/>
                    <a:pt x="6526" y="1296"/>
                  </a:cubicBezTo>
                  <a:cubicBezTo>
                    <a:pt x="6517" y="1312"/>
                    <a:pt x="6517" y="1312"/>
                    <a:pt x="6507" y="1327"/>
                  </a:cubicBezTo>
                  <a:cubicBezTo>
                    <a:pt x="6489" y="1327"/>
                    <a:pt x="6498" y="1358"/>
                    <a:pt x="6498" y="1390"/>
                  </a:cubicBezTo>
                  <a:cubicBezTo>
                    <a:pt x="6498" y="1390"/>
                    <a:pt x="6498" y="1390"/>
                    <a:pt x="6498" y="1390"/>
                  </a:cubicBezTo>
                  <a:cubicBezTo>
                    <a:pt x="6507" y="1405"/>
                    <a:pt x="6507" y="1405"/>
                    <a:pt x="6517" y="1421"/>
                  </a:cubicBezTo>
                  <a:cubicBezTo>
                    <a:pt x="6517" y="1421"/>
                    <a:pt x="6517" y="1421"/>
                    <a:pt x="6526" y="1421"/>
                  </a:cubicBezTo>
                  <a:cubicBezTo>
                    <a:pt x="6526" y="1436"/>
                    <a:pt x="6535" y="1436"/>
                    <a:pt x="6544" y="1436"/>
                  </a:cubicBezTo>
                  <a:cubicBezTo>
                    <a:pt x="6544" y="1436"/>
                    <a:pt x="6544" y="1436"/>
                    <a:pt x="6553" y="1436"/>
                  </a:cubicBezTo>
                  <a:cubicBezTo>
                    <a:pt x="6553" y="1436"/>
                    <a:pt x="6553" y="1452"/>
                    <a:pt x="6544" y="1452"/>
                  </a:cubicBezTo>
                  <a:cubicBezTo>
                    <a:pt x="6553" y="1452"/>
                    <a:pt x="6553" y="1452"/>
                    <a:pt x="6562" y="1452"/>
                  </a:cubicBezTo>
                  <a:cubicBezTo>
                    <a:pt x="6562" y="1452"/>
                    <a:pt x="6562" y="1467"/>
                    <a:pt x="6562" y="1467"/>
                  </a:cubicBezTo>
                  <a:cubicBezTo>
                    <a:pt x="6562" y="1467"/>
                    <a:pt x="6562" y="1467"/>
                    <a:pt x="6562" y="1467"/>
                  </a:cubicBezTo>
                  <a:cubicBezTo>
                    <a:pt x="6553" y="1483"/>
                    <a:pt x="6553" y="1483"/>
                    <a:pt x="6553" y="1467"/>
                  </a:cubicBezTo>
                  <a:cubicBezTo>
                    <a:pt x="6544" y="1467"/>
                    <a:pt x="6544" y="1452"/>
                    <a:pt x="6544" y="1452"/>
                  </a:cubicBezTo>
                  <a:cubicBezTo>
                    <a:pt x="6544" y="1452"/>
                    <a:pt x="6544" y="1452"/>
                    <a:pt x="6544" y="1452"/>
                  </a:cubicBezTo>
                  <a:cubicBezTo>
                    <a:pt x="6544" y="1436"/>
                    <a:pt x="6544" y="1436"/>
                    <a:pt x="6544" y="1436"/>
                  </a:cubicBezTo>
                  <a:cubicBezTo>
                    <a:pt x="6535" y="1436"/>
                    <a:pt x="6526" y="1436"/>
                    <a:pt x="6526" y="1421"/>
                  </a:cubicBezTo>
                  <a:cubicBezTo>
                    <a:pt x="6517" y="1421"/>
                    <a:pt x="6517" y="1421"/>
                    <a:pt x="6517" y="1421"/>
                  </a:cubicBezTo>
                  <a:cubicBezTo>
                    <a:pt x="6507" y="1405"/>
                    <a:pt x="6498" y="1405"/>
                    <a:pt x="6498" y="1390"/>
                  </a:cubicBezTo>
                  <a:cubicBezTo>
                    <a:pt x="6498" y="1390"/>
                    <a:pt x="6498" y="1390"/>
                    <a:pt x="6498" y="1390"/>
                  </a:cubicBezTo>
                  <a:cubicBezTo>
                    <a:pt x="6480" y="1390"/>
                    <a:pt x="6462" y="1390"/>
                    <a:pt x="6453" y="1390"/>
                  </a:cubicBezTo>
                  <a:cubicBezTo>
                    <a:pt x="6443" y="1405"/>
                    <a:pt x="6434" y="1405"/>
                    <a:pt x="6425" y="1405"/>
                  </a:cubicBezTo>
                  <a:cubicBezTo>
                    <a:pt x="6407" y="1405"/>
                    <a:pt x="6388" y="1421"/>
                    <a:pt x="6370" y="1421"/>
                  </a:cubicBezTo>
                  <a:cubicBezTo>
                    <a:pt x="6361" y="1467"/>
                    <a:pt x="6343" y="1498"/>
                    <a:pt x="6324" y="1529"/>
                  </a:cubicBezTo>
                  <a:cubicBezTo>
                    <a:pt x="6306" y="1545"/>
                    <a:pt x="6297" y="1576"/>
                    <a:pt x="6297" y="1607"/>
                  </a:cubicBezTo>
                  <a:cubicBezTo>
                    <a:pt x="6297" y="1623"/>
                    <a:pt x="6297" y="1654"/>
                    <a:pt x="6315" y="1654"/>
                  </a:cubicBezTo>
                  <a:cubicBezTo>
                    <a:pt x="6315" y="1654"/>
                    <a:pt x="6324" y="1654"/>
                    <a:pt x="6324" y="1654"/>
                  </a:cubicBezTo>
                  <a:cubicBezTo>
                    <a:pt x="6352" y="1654"/>
                    <a:pt x="6361" y="1669"/>
                    <a:pt x="6361" y="1716"/>
                  </a:cubicBezTo>
                  <a:cubicBezTo>
                    <a:pt x="6361" y="1731"/>
                    <a:pt x="6361" y="1747"/>
                    <a:pt x="6361" y="1763"/>
                  </a:cubicBezTo>
                  <a:cubicBezTo>
                    <a:pt x="6361" y="1794"/>
                    <a:pt x="6352" y="1809"/>
                    <a:pt x="6343" y="1825"/>
                  </a:cubicBezTo>
                  <a:cubicBezTo>
                    <a:pt x="6343" y="1825"/>
                    <a:pt x="6343" y="1825"/>
                    <a:pt x="6334" y="1825"/>
                  </a:cubicBezTo>
                  <a:cubicBezTo>
                    <a:pt x="6334" y="1825"/>
                    <a:pt x="6334" y="1825"/>
                    <a:pt x="6334" y="1825"/>
                  </a:cubicBezTo>
                  <a:cubicBezTo>
                    <a:pt x="6324" y="1794"/>
                    <a:pt x="6324" y="1763"/>
                    <a:pt x="6315" y="1731"/>
                  </a:cubicBezTo>
                  <a:cubicBezTo>
                    <a:pt x="6315" y="1716"/>
                    <a:pt x="6306" y="1700"/>
                    <a:pt x="6297" y="1700"/>
                  </a:cubicBezTo>
                  <a:cubicBezTo>
                    <a:pt x="6279" y="1685"/>
                    <a:pt x="6260" y="1685"/>
                    <a:pt x="6242" y="1700"/>
                  </a:cubicBezTo>
                  <a:cubicBezTo>
                    <a:pt x="6242" y="1700"/>
                    <a:pt x="6233" y="1700"/>
                    <a:pt x="6233" y="1716"/>
                  </a:cubicBezTo>
                  <a:cubicBezTo>
                    <a:pt x="6233" y="1731"/>
                    <a:pt x="6224" y="1731"/>
                    <a:pt x="6224" y="1747"/>
                  </a:cubicBezTo>
                  <a:cubicBezTo>
                    <a:pt x="6224" y="1809"/>
                    <a:pt x="6233" y="1856"/>
                    <a:pt x="6242" y="1902"/>
                  </a:cubicBezTo>
                  <a:cubicBezTo>
                    <a:pt x="6242" y="1902"/>
                    <a:pt x="6242" y="1902"/>
                    <a:pt x="6242" y="1902"/>
                  </a:cubicBezTo>
                  <a:cubicBezTo>
                    <a:pt x="6242" y="1902"/>
                    <a:pt x="6242" y="1902"/>
                    <a:pt x="6242" y="1902"/>
                  </a:cubicBezTo>
                  <a:cubicBezTo>
                    <a:pt x="6242" y="1902"/>
                    <a:pt x="6242" y="1902"/>
                    <a:pt x="6242" y="1902"/>
                  </a:cubicBezTo>
                  <a:cubicBezTo>
                    <a:pt x="6233" y="1902"/>
                    <a:pt x="6224" y="1918"/>
                    <a:pt x="6215" y="1902"/>
                  </a:cubicBezTo>
                  <a:cubicBezTo>
                    <a:pt x="6169" y="1887"/>
                    <a:pt x="6132" y="1918"/>
                    <a:pt x="6086" y="1965"/>
                  </a:cubicBezTo>
                  <a:cubicBezTo>
                    <a:pt x="6086" y="1965"/>
                    <a:pt x="6086" y="1965"/>
                    <a:pt x="6077" y="1965"/>
                  </a:cubicBezTo>
                  <a:cubicBezTo>
                    <a:pt x="6077" y="1965"/>
                    <a:pt x="6068" y="1980"/>
                    <a:pt x="6059" y="1996"/>
                  </a:cubicBezTo>
                  <a:cubicBezTo>
                    <a:pt x="6050" y="2011"/>
                    <a:pt x="6050" y="1980"/>
                    <a:pt x="6041" y="1980"/>
                  </a:cubicBezTo>
                  <a:cubicBezTo>
                    <a:pt x="6032" y="1965"/>
                    <a:pt x="6022" y="1965"/>
                    <a:pt x="6013" y="1980"/>
                  </a:cubicBezTo>
                  <a:cubicBezTo>
                    <a:pt x="6013" y="2011"/>
                    <a:pt x="6013" y="2042"/>
                    <a:pt x="6022" y="2058"/>
                  </a:cubicBezTo>
                  <a:cubicBezTo>
                    <a:pt x="6050" y="2104"/>
                    <a:pt x="6068" y="2135"/>
                    <a:pt x="6105" y="2151"/>
                  </a:cubicBezTo>
                  <a:cubicBezTo>
                    <a:pt x="6132" y="2167"/>
                    <a:pt x="6160" y="2198"/>
                    <a:pt x="6196" y="2229"/>
                  </a:cubicBezTo>
                  <a:cubicBezTo>
                    <a:pt x="6205" y="2229"/>
                    <a:pt x="6205" y="2244"/>
                    <a:pt x="6215" y="2244"/>
                  </a:cubicBezTo>
                  <a:cubicBezTo>
                    <a:pt x="6224" y="2260"/>
                    <a:pt x="6242" y="2260"/>
                    <a:pt x="6251" y="2229"/>
                  </a:cubicBezTo>
                  <a:cubicBezTo>
                    <a:pt x="6251" y="2229"/>
                    <a:pt x="6251" y="2213"/>
                    <a:pt x="6260" y="2213"/>
                  </a:cubicBezTo>
                  <a:cubicBezTo>
                    <a:pt x="6260" y="2213"/>
                    <a:pt x="6260" y="2213"/>
                    <a:pt x="6260" y="2213"/>
                  </a:cubicBezTo>
                  <a:cubicBezTo>
                    <a:pt x="6251" y="2198"/>
                    <a:pt x="6251" y="2198"/>
                    <a:pt x="6251" y="2198"/>
                  </a:cubicBezTo>
                  <a:cubicBezTo>
                    <a:pt x="6260" y="2213"/>
                    <a:pt x="6260" y="2213"/>
                    <a:pt x="6260" y="2213"/>
                  </a:cubicBezTo>
                  <a:cubicBezTo>
                    <a:pt x="6260" y="2213"/>
                    <a:pt x="6260" y="2213"/>
                    <a:pt x="6260" y="2213"/>
                  </a:cubicBezTo>
                  <a:cubicBezTo>
                    <a:pt x="6269" y="2198"/>
                    <a:pt x="6279" y="2198"/>
                    <a:pt x="6297" y="2213"/>
                  </a:cubicBezTo>
                  <a:cubicBezTo>
                    <a:pt x="6324" y="2244"/>
                    <a:pt x="6352" y="2260"/>
                    <a:pt x="6379" y="2260"/>
                  </a:cubicBezTo>
                  <a:cubicBezTo>
                    <a:pt x="6388" y="2244"/>
                    <a:pt x="6398" y="2260"/>
                    <a:pt x="6398" y="2260"/>
                  </a:cubicBezTo>
                  <a:cubicBezTo>
                    <a:pt x="6416" y="2260"/>
                    <a:pt x="6416" y="2275"/>
                    <a:pt x="6416" y="2306"/>
                  </a:cubicBezTo>
                  <a:cubicBezTo>
                    <a:pt x="6416" y="2306"/>
                    <a:pt x="6416" y="2322"/>
                    <a:pt x="6416" y="2322"/>
                  </a:cubicBezTo>
                  <a:cubicBezTo>
                    <a:pt x="6416" y="2337"/>
                    <a:pt x="6434" y="2353"/>
                    <a:pt x="6443" y="2353"/>
                  </a:cubicBezTo>
                  <a:cubicBezTo>
                    <a:pt x="6462" y="2337"/>
                    <a:pt x="6480" y="2337"/>
                    <a:pt x="6489" y="2322"/>
                  </a:cubicBezTo>
                  <a:cubicBezTo>
                    <a:pt x="6507" y="2322"/>
                    <a:pt x="6517" y="2306"/>
                    <a:pt x="6535" y="2306"/>
                  </a:cubicBezTo>
                  <a:cubicBezTo>
                    <a:pt x="6562" y="2306"/>
                    <a:pt x="6581" y="2275"/>
                    <a:pt x="6599" y="2244"/>
                  </a:cubicBezTo>
                  <a:cubicBezTo>
                    <a:pt x="6599" y="2244"/>
                    <a:pt x="6599" y="2229"/>
                    <a:pt x="6599" y="2229"/>
                  </a:cubicBezTo>
                  <a:cubicBezTo>
                    <a:pt x="6617" y="2198"/>
                    <a:pt x="6608" y="2167"/>
                    <a:pt x="6581" y="2151"/>
                  </a:cubicBezTo>
                  <a:cubicBezTo>
                    <a:pt x="6572" y="2135"/>
                    <a:pt x="6572" y="2135"/>
                    <a:pt x="6562" y="2120"/>
                  </a:cubicBezTo>
                  <a:cubicBezTo>
                    <a:pt x="6562" y="2104"/>
                    <a:pt x="6572" y="2089"/>
                    <a:pt x="6572" y="2073"/>
                  </a:cubicBezTo>
                  <a:cubicBezTo>
                    <a:pt x="6581" y="2058"/>
                    <a:pt x="6590" y="2058"/>
                    <a:pt x="6599" y="2042"/>
                  </a:cubicBezTo>
                  <a:cubicBezTo>
                    <a:pt x="6608" y="2027"/>
                    <a:pt x="6626" y="2027"/>
                    <a:pt x="6645" y="2011"/>
                  </a:cubicBezTo>
                  <a:cubicBezTo>
                    <a:pt x="6663" y="1996"/>
                    <a:pt x="6681" y="1965"/>
                    <a:pt x="6681" y="1933"/>
                  </a:cubicBezTo>
                  <a:cubicBezTo>
                    <a:pt x="6691" y="1918"/>
                    <a:pt x="6691" y="1902"/>
                    <a:pt x="6691" y="1902"/>
                  </a:cubicBezTo>
                  <a:cubicBezTo>
                    <a:pt x="6691" y="1902"/>
                    <a:pt x="6691" y="1887"/>
                    <a:pt x="6691" y="1887"/>
                  </a:cubicBezTo>
                  <a:cubicBezTo>
                    <a:pt x="6700" y="1871"/>
                    <a:pt x="6709" y="1856"/>
                    <a:pt x="6718" y="1871"/>
                  </a:cubicBezTo>
                  <a:cubicBezTo>
                    <a:pt x="6745" y="1887"/>
                    <a:pt x="6773" y="1871"/>
                    <a:pt x="6800" y="1871"/>
                  </a:cubicBezTo>
                  <a:cubicBezTo>
                    <a:pt x="6809" y="1871"/>
                    <a:pt x="6819" y="1840"/>
                    <a:pt x="6809" y="1825"/>
                  </a:cubicBezTo>
                  <a:cubicBezTo>
                    <a:pt x="6809" y="1809"/>
                    <a:pt x="6809" y="1809"/>
                    <a:pt x="6809" y="1794"/>
                  </a:cubicBezTo>
                  <a:cubicBezTo>
                    <a:pt x="6800" y="1794"/>
                    <a:pt x="6800" y="1794"/>
                    <a:pt x="6800" y="1794"/>
                  </a:cubicBezTo>
                  <a:cubicBezTo>
                    <a:pt x="6800" y="1794"/>
                    <a:pt x="6800" y="1794"/>
                    <a:pt x="6800" y="1794"/>
                  </a:cubicBezTo>
                  <a:cubicBezTo>
                    <a:pt x="6800" y="1794"/>
                    <a:pt x="6791" y="1794"/>
                    <a:pt x="6791" y="1794"/>
                  </a:cubicBezTo>
                  <a:cubicBezTo>
                    <a:pt x="6791" y="1778"/>
                    <a:pt x="6800" y="1794"/>
                    <a:pt x="6800" y="1794"/>
                  </a:cubicBezTo>
                  <a:cubicBezTo>
                    <a:pt x="6800" y="1794"/>
                    <a:pt x="6800" y="1794"/>
                    <a:pt x="6800" y="1794"/>
                  </a:cubicBezTo>
                  <a:cubicBezTo>
                    <a:pt x="6800" y="1794"/>
                    <a:pt x="6809" y="1794"/>
                    <a:pt x="6809" y="1794"/>
                  </a:cubicBezTo>
                  <a:cubicBezTo>
                    <a:pt x="6828" y="1809"/>
                    <a:pt x="6846" y="1794"/>
                    <a:pt x="6864" y="1763"/>
                  </a:cubicBezTo>
                  <a:cubicBezTo>
                    <a:pt x="6874" y="1747"/>
                    <a:pt x="6874" y="1731"/>
                    <a:pt x="6892" y="1716"/>
                  </a:cubicBezTo>
                  <a:cubicBezTo>
                    <a:pt x="6901" y="1700"/>
                    <a:pt x="6901" y="1669"/>
                    <a:pt x="6910" y="1654"/>
                  </a:cubicBezTo>
                  <a:cubicBezTo>
                    <a:pt x="6919" y="1638"/>
                    <a:pt x="6919" y="1607"/>
                    <a:pt x="6910" y="1592"/>
                  </a:cubicBezTo>
                  <a:cubicBezTo>
                    <a:pt x="6901" y="1560"/>
                    <a:pt x="6901" y="1545"/>
                    <a:pt x="6901" y="1529"/>
                  </a:cubicBezTo>
                  <a:cubicBezTo>
                    <a:pt x="6901" y="1529"/>
                    <a:pt x="6901" y="1529"/>
                    <a:pt x="6901" y="1529"/>
                  </a:cubicBezTo>
                  <a:cubicBezTo>
                    <a:pt x="6901" y="1529"/>
                    <a:pt x="6892" y="1529"/>
                    <a:pt x="6892" y="1529"/>
                  </a:cubicBezTo>
                  <a:cubicBezTo>
                    <a:pt x="6892" y="1529"/>
                    <a:pt x="6901" y="1529"/>
                    <a:pt x="6901" y="1529"/>
                  </a:cubicBezTo>
                  <a:cubicBezTo>
                    <a:pt x="6901" y="1529"/>
                    <a:pt x="6901" y="1529"/>
                    <a:pt x="6901" y="1529"/>
                  </a:cubicBezTo>
                  <a:cubicBezTo>
                    <a:pt x="6910" y="1545"/>
                    <a:pt x="6919" y="1545"/>
                    <a:pt x="6938" y="1545"/>
                  </a:cubicBezTo>
                  <a:cubicBezTo>
                    <a:pt x="6947" y="1560"/>
                    <a:pt x="6965" y="1545"/>
                    <a:pt x="6965" y="1514"/>
                  </a:cubicBezTo>
                  <a:cubicBezTo>
                    <a:pt x="6965" y="1498"/>
                    <a:pt x="6965" y="1467"/>
                    <a:pt x="6947" y="1467"/>
                  </a:cubicBezTo>
                  <a:cubicBezTo>
                    <a:pt x="6938" y="1452"/>
                    <a:pt x="6928" y="1452"/>
                    <a:pt x="6919" y="1436"/>
                  </a:cubicBezTo>
                  <a:cubicBezTo>
                    <a:pt x="6919" y="1436"/>
                    <a:pt x="6919" y="1436"/>
                    <a:pt x="6910" y="1436"/>
                  </a:cubicBezTo>
                  <a:cubicBezTo>
                    <a:pt x="6919" y="1436"/>
                    <a:pt x="6919" y="1421"/>
                    <a:pt x="6919" y="1421"/>
                  </a:cubicBezTo>
                  <a:cubicBezTo>
                    <a:pt x="6928" y="1405"/>
                    <a:pt x="6938" y="1405"/>
                    <a:pt x="6947" y="1405"/>
                  </a:cubicBezTo>
                  <a:cubicBezTo>
                    <a:pt x="6965" y="1421"/>
                    <a:pt x="6993" y="1421"/>
                    <a:pt x="7020" y="1405"/>
                  </a:cubicBezTo>
                  <a:cubicBezTo>
                    <a:pt x="7029" y="1405"/>
                    <a:pt x="7038" y="1405"/>
                    <a:pt x="7047" y="1374"/>
                  </a:cubicBezTo>
                  <a:cubicBezTo>
                    <a:pt x="7047" y="1358"/>
                    <a:pt x="7047" y="1358"/>
                    <a:pt x="7047" y="1343"/>
                  </a:cubicBezTo>
                  <a:cubicBezTo>
                    <a:pt x="7057" y="1358"/>
                    <a:pt x="7057" y="1358"/>
                    <a:pt x="7057" y="1358"/>
                  </a:cubicBezTo>
                  <a:cubicBezTo>
                    <a:pt x="7066" y="1358"/>
                    <a:pt x="7066" y="1374"/>
                    <a:pt x="7075" y="1374"/>
                  </a:cubicBezTo>
                  <a:cubicBezTo>
                    <a:pt x="7112" y="1405"/>
                    <a:pt x="7130" y="1390"/>
                    <a:pt x="7157" y="1343"/>
                  </a:cubicBezTo>
                  <a:cubicBezTo>
                    <a:pt x="7185" y="1296"/>
                    <a:pt x="7212" y="1234"/>
                    <a:pt x="7249" y="1203"/>
                  </a:cubicBezTo>
                  <a:cubicBezTo>
                    <a:pt x="7267" y="1188"/>
                    <a:pt x="7285" y="1172"/>
                    <a:pt x="7304" y="1141"/>
                  </a:cubicBezTo>
                  <a:cubicBezTo>
                    <a:pt x="7313" y="1125"/>
                    <a:pt x="7322" y="1125"/>
                    <a:pt x="7331" y="1110"/>
                  </a:cubicBezTo>
                  <a:cubicBezTo>
                    <a:pt x="7377" y="1094"/>
                    <a:pt x="7414" y="1048"/>
                    <a:pt x="7450" y="1032"/>
                  </a:cubicBezTo>
                  <a:cubicBezTo>
                    <a:pt x="7487" y="1001"/>
                    <a:pt x="7523" y="970"/>
                    <a:pt x="7560" y="923"/>
                  </a:cubicBezTo>
                  <a:cubicBezTo>
                    <a:pt x="7569" y="923"/>
                    <a:pt x="7569" y="908"/>
                    <a:pt x="7569" y="892"/>
                  </a:cubicBezTo>
                  <a:cubicBezTo>
                    <a:pt x="7578" y="877"/>
                    <a:pt x="7569" y="861"/>
                    <a:pt x="7551" y="861"/>
                  </a:cubicBezTo>
                  <a:cubicBezTo>
                    <a:pt x="7542" y="861"/>
                    <a:pt x="7533" y="846"/>
                    <a:pt x="7523" y="846"/>
                  </a:cubicBezTo>
                  <a:cubicBezTo>
                    <a:pt x="7523" y="846"/>
                    <a:pt x="7523" y="846"/>
                    <a:pt x="7523" y="846"/>
                  </a:cubicBezTo>
                  <a:cubicBezTo>
                    <a:pt x="7523" y="846"/>
                    <a:pt x="7523" y="846"/>
                    <a:pt x="7523" y="846"/>
                  </a:cubicBezTo>
                  <a:cubicBezTo>
                    <a:pt x="7523" y="846"/>
                    <a:pt x="7523" y="846"/>
                    <a:pt x="7523" y="846"/>
                  </a:cubicBezTo>
                  <a:cubicBezTo>
                    <a:pt x="7523" y="846"/>
                    <a:pt x="7523" y="846"/>
                    <a:pt x="7523" y="846"/>
                  </a:cubicBezTo>
                  <a:cubicBezTo>
                    <a:pt x="7523" y="830"/>
                    <a:pt x="7533" y="815"/>
                    <a:pt x="7542" y="815"/>
                  </a:cubicBezTo>
                  <a:cubicBezTo>
                    <a:pt x="7578" y="815"/>
                    <a:pt x="7624" y="799"/>
                    <a:pt x="7661" y="799"/>
                  </a:cubicBezTo>
                  <a:cubicBezTo>
                    <a:pt x="7697" y="768"/>
                    <a:pt x="7734" y="721"/>
                    <a:pt x="7771" y="690"/>
                  </a:cubicBezTo>
                  <a:cubicBezTo>
                    <a:pt x="7780" y="690"/>
                    <a:pt x="7789" y="690"/>
                    <a:pt x="7789" y="690"/>
                  </a:cubicBezTo>
                  <a:cubicBezTo>
                    <a:pt x="7798" y="659"/>
                    <a:pt x="7807" y="644"/>
                    <a:pt x="7807" y="628"/>
                  </a:cubicBezTo>
                  <a:cubicBezTo>
                    <a:pt x="7816" y="613"/>
                    <a:pt x="7816" y="582"/>
                    <a:pt x="7816" y="550"/>
                  </a:cubicBezTo>
                  <a:cubicBezTo>
                    <a:pt x="7816" y="519"/>
                    <a:pt x="7807" y="504"/>
                    <a:pt x="7798" y="488"/>
                  </a:cubicBezTo>
                  <a:cubicBezTo>
                    <a:pt x="7780" y="488"/>
                    <a:pt x="7780" y="473"/>
                    <a:pt x="7780" y="457"/>
                  </a:cubicBezTo>
                  <a:cubicBezTo>
                    <a:pt x="7780" y="426"/>
                    <a:pt x="7780" y="379"/>
                    <a:pt x="7780" y="348"/>
                  </a:cubicBezTo>
                  <a:cubicBezTo>
                    <a:pt x="7780" y="348"/>
                    <a:pt x="7780" y="333"/>
                    <a:pt x="7771" y="333"/>
                  </a:cubicBezTo>
                  <a:cubicBezTo>
                    <a:pt x="7752" y="317"/>
                    <a:pt x="7734" y="317"/>
                    <a:pt x="7716" y="302"/>
                  </a:cubicBezTo>
                  <a:cubicBezTo>
                    <a:pt x="7706" y="302"/>
                    <a:pt x="7688" y="302"/>
                    <a:pt x="7679" y="317"/>
                  </a:cubicBezTo>
                  <a:cubicBezTo>
                    <a:pt x="7670" y="317"/>
                    <a:pt x="7661" y="317"/>
                    <a:pt x="7661" y="333"/>
                  </a:cubicBezTo>
                  <a:cubicBezTo>
                    <a:pt x="7661" y="333"/>
                    <a:pt x="7652" y="333"/>
                    <a:pt x="7652" y="333"/>
                  </a:cubicBezTo>
                  <a:cubicBezTo>
                    <a:pt x="7652" y="333"/>
                    <a:pt x="7652" y="333"/>
                    <a:pt x="7652" y="333"/>
                  </a:cubicBezTo>
                  <a:cubicBezTo>
                    <a:pt x="7652" y="333"/>
                    <a:pt x="7642" y="348"/>
                    <a:pt x="7642" y="348"/>
                  </a:cubicBezTo>
                  <a:cubicBezTo>
                    <a:pt x="7642" y="348"/>
                    <a:pt x="7642" y="348"/>
                    <a:pt x="7633" y="348"/>
                  </a:cubicBezTo>
                  <a:cubicBezTo>
                    <a:pt x="7642" y="333"/>
                    <a:pt x="7642" y="333"/>
                    <a:pt x="7652" y="333"/>
                  </a:cubicBezTo>
                  <a:cubicBezTo>
                    <a:pt x="7652" y="333"/>
                    <a:pt x="7652" y="333"/>
                    <a:pt x="7652" y="333"/>
                  </a:cubicBezTo>
                  <a:cubicBezTo>
                    <a:pt x="7652" y="333"/>
                    <a:pt x="7652" y="333"/>
                    <a:pt x="7661" y="333"/>
                  </a:cubicBezTo>
                  <a:cubicBezTo>
                    <a:pt x="7670" y="317"/>
                    <a:pt x="7670" y="302"/>
                    <a:pt x="7679" y="286"/>
                  </a:cubicBezTo>
                  <a:cubicBezTo>
                    <a:pt x="7688" y="271"/>
                    <a:pt x="7697" y="255"/>
                    <a:pt x="7679" y="240"/>
                  </a:cubicBezTo>
                  <a:cubicBezTo>
                    <a:pt x="7679" y="240"/>
                    <a:pt x="7670" y="224"/>
                    <a:pt x="7670" y="224"/>
                  </a:cubicBezTo>
                  <a:cubicBezTo>
                    <a:pt x="7670" y="224"/>
                    <a:pt x="7661" y="224"/>
                    <a:pt x="7661" y="224"/>
                  </a:cubicBezTo>
                  <a:cubicBezTo>
                    <a:pt x="7642" y="209"/>
                    <a:pt x="7624" y="193"/>
                    <a:pt x="7606" y="177"/>
                  </a:cubicBezTo>
                  <a:cubicBezTo>
                    <a:pt x="7587" y="177"/>
                    <a:pt x="7578" y="162"/>
                    <a:pt x="7578" y="146"/>
                  </a:cubicBezTo>
                  <a:cubicBezTo>
                    <a:pt x="7569" y="115"/>
                    <a:pt x="7560" y="115"/>
                    <a:pt x="7551" y="100"/>
                  </a:cubicBezTo>
                  <a:cubicBezTo>
                    <a:pt x="7533" y="100"/>
                    <a:pt x="7505" y="100"/>
                    <a:pt x="7487" y="84"/>
                  </a:cubicBezTo>
                  <a:cubicBezTo>
                    <a:pt x="7468" y="69"/>
                    <a:pt x="7450" y="69"/>
                    <a:pt x="7432" y="100"/>
                  </a:cubicBezTo>
                  <a:cubicBezTo>
                    <a:pt x="7414" y="115"/>
                    <a:pt x="7404" y="100"/>
                    <a:pt x="7404" y="69"/>
                  </a:cubicBezTo>
                  <a:cubicBezTo>
                    <a:pt x="7404" y="53"/>
                    <a:pt x="7404" y="38"/>
                    <a:pt x="7404" y="38"/>
                  </a:cubicBezTo>
                  <a:cubicBezTo>
                    <a:pt x="7377" y="22"/>
                    <a:pt x="7349" y="22"/>
                    <a:pt x="7322" y="7"/>
                  </a:cubicBezTo>
                  <a:cubicBezTo>
                    <a:pt x="7313" y="7"/>
                    <a:pt x="7295" y="7"/>
                    <a:pt x="7285" y="7"/>
                  </a:cubicBezTo>
                  <a:cubicBezTo>
                    <a:pt x="7276" y="7"/>
                    <a:pt x="7267" y="22"/>
                    <a:pt x="7267" y="38"/>
                  </a:cubicBezTo>
                  <a:cubicBezTo>
                    <a:pt x="7267" y="69"/>
                    <a:pt x="7258" y="100"/>
                    <a:pt x="7258" y="131"/>
                  </a:cubicBezTo>
                  <a:cubicBezTo>
                    <a:pt x="7258" y="131"/>
                    <a:pt x="7258" y="146"/>
                    <a:pt x="7258" y="146"/>
                  </a:cubicBezTo>
                  <a:cubicBezTo>
                    <a:pt x="7249" y="146"/>
                    <a:pt x="7240" y="146"/>
                    <a:pt x="7240" y="131"/>
                  </a:cubicBezTo>
                  <a:cubicBezTo>
                    <a:pt x="7240" y="115"/>
                    <a:pt x="7240" y="100"/>
                    <a:pt x="7240" y="84"/>
                  </a:cubicBezTo>
                  <a:cubicBezTo>
                    <a:pt x="7240" y="84"/>
                    <a:pt x="7240" y="84"/>
                    <a:pt x="7240" y="84"/>
                  </a:cubicBezTo>
                  <a:cubicBezTo>
                    <a:pt x="7240" y="69"/>
                    <a:pt x="7231" y="69"/>
                    <a:pt x="7231" y="69"/>
                  </a:cubicBezTo>
                  <a:cubicBezTo>
                    <a:pt x="7203" y="69"/>
                    <a:pt x="7194" y="38"/>
                    <a:pt x="7185" y="22"/>
                  </a:cubicBezTo>
                  <a:cubicBezTo>
                    <a:pt x="7176" y="7"/>
                    <a:pt x="7157" y="-9"/>
                    <a:pt x="7148" y="7"/>
                  </a:cubicBezTo>
                  <a:cubicBezTo>
                    <a:pt x="7130" y="22"/>
                    <a:pt x="7130" y="38"/>
                    <a:pt x="7130" y="53"/>
                  </a:cubicBezTo>
                  <a:cubicBezTo>
                    <a:pt x="7130" y="84"/>
                    <a:pt x="7130" y="100"/>
                    <a:pt x="7130" y="115"/>
                  </a:cubicBezTo>
                  <a:cubicBezTo>
                    <a:pt x="7130" y="115"/>
                    <a:pt x="7130" y="115"/>
                    <a:pt x="7121" y="131"/>
                  </a:cubicBezTo>
                  <a:cubicBezTo>
                    <a:pt x="7121" y="131"/>
                    <a:pt x="7121" y="131"/>
                    <a:pt x="7121" y="115"/>
                  </a:cubicBezTo>
                  <a:cubicBezTo>
                    <a:pt x="7112" y="100"/>
                    <a:pt x="7102" y="69"/>
                    <a:pt x="7093" y="53"/>
                  </a:cubicBezTo>
                  <a:cubicBezTo>
                    <a:pt x="7084" y="22"/>
                    <a:pt x="7066" y="22"/>
                    <a:pt x="7057" y="53"/>
                  </a:cubicBezTo>
                  <a:cubicBezTo>
                    <a:pt x="7047" y="84"/>
                    <a:pt x="7047" y="84"/>
                    <a:pt x="7038" y="84"/>
                  </a:cubicBezTo>
                  <a:cubicBezTo>
                    <a:pt x="7038" y="84"/>
                    <a:pt x="7029" y="69"/>
                    <a:pt x="7029" y="69"/>
                  </a:cubicBezTo>
                  <a:cubicBezTo>
                    <a:pt x="7011" y="69"/>
                    <a:pt x="7002" y="84"/>
                    <a:pt x="7002" y="100"/>
                  </a:cubicBezTo>
                  <a:cubicBezTo>
                    <a:pt x="7011" y="146"/>
                    <a:pt x="7002" y="162"/>
                    <a:pt x="6983" y="177"/>
                  </a:cubicBezTo>
                  <a:cubicBezTo>
                    <a:pt x="6974" y="193"/>
                    <a:pt x="6974" y="209"/>
                    <a:pt x="6974" y="224"/>
                  </a:cubicBezTo>
                  <a:cubicBezTo>
                    <a:pt x="6965" y="240"/>
                    <a:pt x="6947" y="240"/>
                    <a:pt x="6938" y="224"/>
                  </a:cubicBezTo>
                  <a:cubicBezTo>
                    <a:pt x="6928" y="193"/>
                    <a:pt x="6919" y="146"/>
                    <a:pt x="6910" y="115"/>
                  </a:cubicBezTo>
                  <a:cubicBezTo>
                    <a:pt x="6901" y="100"/>
                    <a:pt x="6892" y="100"/>
                    <a:pt x="6874" y="100"/>
                  </a:cubicBezTo>
                  <a:cubicBezTo>
                    <a:pt x="6874" y="84"/>
                    <a:pt x="6855" y="100"/>
                    <a:pt x="6855" y="131"/>
                  </a:cubicBezTo>
                  <a:cubicBezTo>
                    <a:pt x="6855" y="146"/>
                    <a:pt x="6846" y="162"/>
                    <a:pt x="6828" y="177"/>
                  </a:cubicBezTo>
                  <a:cubicBezTo>
                    <a:pt x="6828" y="177"/>
                    <a:pt x="6819" y="177"/>
                    <a:pt x="6819" y="177"/>
                  </a:cubicBezTo>
                  <a:cubicBezTo>
                    <a:pt x="6809" y="177"/>
                    <a:pt x="6809" y="193"/>
                    <a:pt x="6809" y="193"/>
                  </a:cubicBezTo>
                  <a:cubicBezTo>
                    <a:pt x="6819" y="240"/>
                    <a:pt x="6828" y="271"/>
                    <a:pt x="6828" y="302"/>
                  </a:cubicBezTo>
                  <a:cubicBezTo>
                    <a:pt x="6837" y="302"/>
                    <a:pt x="6837" y="302"/>
                    <a:pt x="6837" y="302"/>
                  </a:cubicBezTo>
                  <a:cubicBezTo>
                    <a:pt x="6837" y="302"/>
                    <a:pt x="6837" y="302"/>
                    <a:pt x="6837" y="302"/>
                  </a:cubicBezTo>
                  <a:cubicBezTo>
                    <a:pt x="6837" y="302"/>
                    <a:pt x="6837" y="302"/>
                    <a:pt x="6837" y="302"/>
                  </a:cubicBezTo>
                  <a:cubicBezTo>
                    <a:pt x="6837" y="302"/>
                    <a:pt x="6828" y="302"/>
                    <a:pt x="6828" y="302"/>
                  </a:cubicBezTo>
                  <a:cubicBezTo>
                    <a:pt x="6819" y="302"/>
                    <a:pt x="6809" y="302"/>
                    <a:pt x="6800" y="271"/>
                  </a:cubicBezTo>
                  <a:cubicBezTo>
                    <a:pt x="6791" y="255"/>
                    <a:pt x="6782" y="255"/>
                    <a:pt x="6773" y="255"/>
                  </a:cubicBezTo>
                  <a:cubicBezTo>
                    <a:pt x="6764" y="255"/>
                    <a:pt x="6755" y="255"/>
                    <a:pt x="6755" y="240"/>
                  </a:cubicBezTo>
                  <a:cubicBezTo>
                    <a:pt x="6745" y="240"/>
                    <a:pt x="6745" y="224"/>
                    <a:pt x="6736" y="209"/>
                  </a:cubicBezTo>
                  <a:cubicBezTo>
                    <a:pt x="6727" y="193"/>
                    <a:pt x="6718" y="193"/>
                    <a:pt x="6709" y="209"/>
                  </a:cubicBezTo>
                  <a:cubicBezTo>
                    <a:pt x="6700" y="224"/>
                    <a:pt x="6700" y="240"/>
                    <a:pt x="6691" y="240"/>
                  </a:cubicBezTo>
                  <a:cubicBezTo>
                    <a:pt x="6681" y="255"/>
                    <a:pt x="6681" y="255"/>
                    <a:pt x="6672" y="240"/>
                  </a:cubicBezTo>
                  <a:cubicBezTo>
                    <a:pt x="6663" y="224"/>
                    <a:pt x="6654" y="224"/>
                    <a:pt x="6636" y="224"/>
                  </a:cubicBezTo>
                  <a:cubicBezTo>
                    <a:pt x="6608" y="240"/>
                    <a:pt x="6581" y="255"/>
                    <a:pt x="6553" y="286"/>
                  </a:cubicBezTo>
                  <a:cubicBezTo>
                    <a:pt x="6553" y="286"/>
                    <a:pt x="6544" y="302"/>
                    <a:pt x="6535" y="302"/>
                  </a:cubicBezTo>
                  <a:cubicBezTo>
                    <a:pt x="6526" y="317"/>
                    <a:pt x="6535" y="364"/>
                    <a:pt x="6544" y="379"/>
                  </a:cubicBezTo>
                  <a:cubicBezTo>
                    <a:pt x="6553" y="379"/>
                    <a:pt x="6553" y="379"/>
                    <a:pt x="6562" y="379"/>
                  </a:cubicBezTo>
                  <a:cubicBezTo>
                    <a:pt x="6562" y="379"/>
                    <a:pt x="6562" y="379"/>
                    <a:pt x="6562" y="379"/>
                  </a:cubicBezTo>
                  <a:cubicBezTo>
                    <a:pt x="6562" y="379"/>
                    <a:pt x="6562" y="379"/>
                    <a:pt x="6562" y="379"/>
                  </a:cubicBezTo>
                  <a:cubicBezTo>
                    <a:pt x="6562" y="364"/>
                    <a:pt x="6572" y="364"/>
                    <a:pt x="6572" y="348"/>
                  </a:cubicBezTo>
                  <a:cubicBezTo>
                    <a:pt x="6572" y="348"/>
                    <a:pt x="6581" y="348"/>
                    <a:pt x="6581" y="348"/>
                  </a:cubicBezTo>
                  <a:cubicBezTo>
                    <a:pt x="6590" y="364"/>
                    <a:pt x="6590" y="364"/>
                    <a:pt x="6581" y="379"/>
                  </a:cubicBezTo>
                  <a:cubicBezTo>
                    <a:pt x="6572" y="379"/>
                    <a:pt x="6572" y="379"/>
                    <a:pt x="6562" y="379"/>
                  </a:cubicBezTo>
                  <a:cubicBezTo>
                    <a:pt x="6562" y="379"/>
                    <a:pt x="6562" y="379"/>
                    <a:pt x="6562" y="379"/>
                  </a:cubicBezTo>
                  <a:cubicBezTo>
                    <a:pt x="6562" y="379"/>
                    <a:pt x="6562" y="379"/>
                    <a:pt x="6562" y="379"/>
                  </a:cubicBezTo>
                  <a:cubicBezTo>
                    <a:pt x="6562" y="395"/>
                    <a:pt x="6562" y="411"/>
                    <a:pt x="6562" y="426"/>
                  </a:cubicBezTo>
                  <a:cubicBezTo>
                    <a:pt x="6572" y="457"/>
                    <a:pt x="6572" y="457"/>
                    <a:pt x="6562" y="473"/>
                  </a:cubicBezTo>
                  <a:cubicBezTo>
                    <a:pt x="6562" y="488"/>
                    <a:pt x="6553" y="488"/>
                    <a:pt x="6553" y="504"/>
                  </a:cubicBezTo>
                  <a:cubicBezTo>
                    <a:pt x="6535" y="535"/>
                    <a:pt x="6544" y="566"/>
                    <a:pt x="6562" y="582"/>
                  </a:cubicBezTo>
                  <a:cubicBezTo>
                    <a:pt x="6562" y="582"/>
                    <a:pt x="6572" y="582"/>
                    <a:pt x="6572" y="582"/>
                  </a:cubicBezTo>
                  <a:cubicBezTo>
                    <a:pt x="6572" y="597"/>
                    <a:pt x="6572" y="597"/>
                    <a:pt x="6562" y="597"/>
                  </a:cubicBezTo>
                  <a:cubicBezTo>
                    <a:pt x="6562" y="597"/>
                    <a:pt x="6553" y="597"/>
                    <a:pt x="6553" y="597"/>
                  </a:cubicBezTo>
                  <a:cubicBezTo>
                    <a:pt x="6535" y="597"/>
                    <a:pt x="6526" y="628"/>
                    <a:pt x="6535" y="644"/>
                  </a:cubicBezTo>
                  <a:cubicBezTo>
                    <a:pt x="6535" y="690"/>
                    <a:pt x="6544" y="706"/>
                    <a:pt x="6562" y="737"/>
                  </a:cubicBezTo>
                  <a:cubicBezTo>
                    <a:pt x="6572" y="768"/>
                    <a:pt x="6590" y="768"/>
                    <a:pt x="6608" y="768"/>
                  </a:cubicBezTo>
                  <a:cubicBezTo>
                    <a:pt x="6608" y="768"/>
                    <a:pt x="6608" y="768"/>
                    <a:pt x="6608" y="768"/>
                  </a:cubicBezTo>
                  <a:cubicBezTo>
                    <a:pt x="6608" y="768"/>
                    <a:pt x="6608" y="752"/>
                    <a:pt x="6608" y="752"/>
                  </a:cubicBezTo>
                  <a:cubicBezTo>
                    <a:pt x="6608" y="768"/>
                    <a:pt x="6608" y="768"/>
                    <a:pt x="6608" y="768"/>
                  </a:cubicBezTo>
                  <a:cubicBezTo>
                    <a:pt x="6608" y="768"/>
                    <a:pt x="6608" y="768"/>
                    <a:pt x="6608" y="768"/>
                  </a:cubicBezTo>
                  <a:cubicBezTo>
                    <a:pt x="6608" y="784"/>
                    <a:pt x="6617" y="799"/>
                    <a:pt x="6617" y="815"/>
                  </a:cubicBezTo>
                  <a:cubicBezTo>
                    <a:pt x="6636" y="846"/>
                    <a:pt x="6663" y="861"/>
                    <a:pt x="6691" y="877"/>
                  </a:cubicBezTo>
                  <a:cubicBezTo>
                    <a:pt x="6718" y="877"/>
                    <a:pt x="6736" y="861"/>
                    <a:pt x="6755" y="846"/>
                  </a:cubicBezTo>
                  <a:cubicBezTo>
                    <a:pt x="6755" y="846"/>
                    <a:pt x="6755" y="846"/>
                    <a:pt x="6755" y="846"/>
                  </a:cubicBezTo>
                  <a:cubicBezTo>
                    <a:pt x="6755" y="846"/>
                    <a:pt x="6755" y="846"/>
                    <a:pt x="6755" y="846"/>
                  </a:cubicBezTo>
                  <a:cubicBezTo>
                    <a:pt x="6755" y="846"/>
                    <a:pt x="6755" y="846"/>
                    <a:pt x="6755" y="846"/>
                  </a:cubicBezTo>
                  <a:cubicBezTo>
                    <a:pt x="6755" y="861"/>
                    <a:pt x="6755" y="877"/>
                    <a:pt x="6764" y="892"/>
                  </a:cubicBezTo>
                  <a:cubicBezTo>
                    <a:pt x="6791" y="923"/>
                    <a:pt x="6828" y="939"/>
                    <a:pt x="6855" y="923"/>
                  </a:cubicBezTo>
                  <a:cubicBezTo>
                    <a:pt x="6892" y="923"/>
                    <a:pt x="6928" y="908"/>
                    <a:pt x="6956" y="846"/>
                  </a:cubicBezTo>
                  <a:cubicBezTo>
                    <a:pt x="6956" y="830"/>
                    <a:pt x="6965" y="830"/>
                    <a:pt x="6974" y="830"/>
                  </a:cubicBezTo>
                  <a:cubicBezTo>
                    <a:pt x="6974" y="815"/>
                    <a:pt x="6974" y="815"/>
                    <a:pt x="6974" y="815"/>
                  </a:cubicBezTo>
                  <a:cubicBezTo>
                    <a:pt x="6974" y="815"/>
                    <a:pt x="6974" y="815"/>
                    <a:pt x="6974" y="815"/>
                  </a:cubicBezTo>
                  <a:cubicBezTo>
                    <a:pt x="6974" y="830"/>
                    <a:pt x="6974" y="830"/>
                    <a:pt x="6974" y="830"/>
                  </a:cubicBezTo>
                  <a:cubicBezTo>
                    <a:pt x="6974" y="830"/>
                    <a:pt x="6974" y="830"/>
                    <a:pt x="6974" y="846"/>
                  </a:cubicBezTo>
                  <a:cubicBezTo>
                    <a:pt x="6965" y="846"/>
                    <a:pt x="6965" y="846"/>
                    <a:pt x="6965" y="861"/>
                  </a:cubicBezTo>
                  <a:cubicBezTo>
                    <a:pt x="6965" y="877"/>
                    <a:pt x="6965" y="892"/>
                    <a:pt x="6974" y="892"/>
                  </a:cubicBezTo>
                  <a:cubicBezTo>
                    <a:pt x="6993" y="908"/>
                    <a:pt x="7011" y="908"/>
                    <a:pt x="7020" y="923"/>
                  </a:cubicBezTo>
                  <a:cubicBezTo>
                    <a:pt x="7020" y="923"/>
                    <a:pt x="7029" y="923"/>
                    <a:pt x="7029" y="923"/>
                  </a:cubicBezTo>
                  <a:cubicBezTo>
                    <a:pt x="7029" y="923"/>
                    <a:pt x="7029" y="923"/>
                    <a:pt x="7029" y="923"/>
                  </a:cubicBezTo>
                  <a:cubicBezTo>
                    <a:pt x="7029" y="923"/>
                    <a:pt x="7029" y="923"/>
                    <a:pt x="7029" y="923"/>
                  </a:cubicBezTo>
                  <a:cubicBezTo>
                    <a:pt x="7020" y="923"/>
                    <a:pt x="7020" y="923"/>
                    <a:pt x="7020" y="923"/>
                  </a:cubicBezTo>
                  <a:cubicBezTo>
                    <a:pt x="6965" y="923"/>
                    <a:pt x="6910" y="923"/>
                    <a:pt x="6864" y="954"/>
                  </a:cubicBezTo>
                  <a:cubicBezTo>
                    <a:pt x="6837" y="986"/>
                    <a:pt x="6819" y="986"/>
                    <a:pt x="6791" y="970"/>
                  </a:cubicBezTo>
                  <a:cubicBezTo>
                    <a:pt x="6782" y="954"/>
                    <a:pt x="6764" y="954"/>
                    <a:pt x="6745" y="954"/>
                  </a:cubicBezTo>
                  <a:cubicBezTo>
                    <a:pt x="6736" y="954"/>
                    <a:pt x="6727" y="970"/>
                    <a:pt x="6718" y="986"/>
                  </a:cubicBezTo>
                  <a:cubicBezTo>
                    <a:pt x="6718" y="1017"/>
                    <a:pt x="6718" y="1048"/>
                    <a:pt x="6718" y="1094"/>
                  </a:cubicBezTo>
                  <a:cubicBezTo>
                    <a:pt x="6718" y="1110"/>
                    <a:pt x="6718" y="1110"/>
                    <a:pt x="6709" y="1110"/>
                  </a:cubicBezTo>
                  <a:cubicBezTo>
                    <a:pt x="6709" y="1110"/>
                    <a:pt x="6709" y="1094"/>
                    <a:pt x="6709" y="1094"/>
                  </a:cubicBezTo>
                  <a:cubicBezTo>
                    <a:pt x="6700" y="1001"/>
                    <a:pt x="6672" y="939"/>
                    <a:pt x="6617" y="892"/>
                  </a:cubicBezTo>
                  <a:cubicBezTo>
                    <a:pt x="6617" y="892"/>
                    <a:pt x="6617" y="892"/>
                    <a:pt x="6617" y="892"/>
                  </a:cubicBezTo>
                  <a:cubicBezTo>
                    <a:pt x="6599" y="877"/>
                    <a:pt x="6590" y="877"/>
                    <a:pt x="6581" y="892"/>
                  </a:cubicBezTo>
                  <a:cubicBezTo>
                    <a:pt x="6562" y="923"/>
                    <a:pt x="6544" y="954"/>
                    <a:pt x="6526" y="986"/>
                  </a:cubicBezTo>
                  <a:cubicBezTo>
                    <a:pt x="6535" y="1001"/>
                    <a:pt x="6544" y="1017"/>
                    <a:pt x="6535" y="1032"/>
                  </a:cubicBezTo>
                  <a:close/>
                  <a:moveTo>
                    <a:pt x="6370" y="1887"/>
                  </a:moveTo>
                  <a:cubicBezTo>
                    <a:pt x="6361" y="1887"/>
                    <a:pt x="6361" y="1871"/>
                    <a:pt x="6361" y="1871"/>
                  </a:cubicBezTo>
                  <a:cubicBezTo>
                    <a:pt x="6361" y="1871"/>
                    <a:pt x="6370" y="1871"/>
                    <a:pt x="6370" y="1887"/>
                  </a:cubicBezTo>
                  <a:cubicBezTo>
                    <a:pt x="6370" y="1887"/>
                    <a:pt x="6370" y="1887"/>
                    <a:pt x="6370" y="1887"/>
                  </a:cubicBezTo>
                  <a:close/>
                  <a:moveTo>
                    <a:pt x="6407" y="1669"/>
                  </a:moveTo>
                  <a:cubicBezTo>
                    <a:pt x="6398" y="1669"/>
                    <a:pt x="6398" y="1669"/>
                    <a:pt x="6398" y="1669"/>
                  </a:cubicBezTo>
                  <a:cubicBezTo>
                    <a:pt x="6398" y="1654"/>
                    <a:pt x="6398" y="1654"/>
                    <a:pt x="6398" y="1654"/>
                  </a:cubicBezTo>
                  <a:cubicBezTo>
                    <a:pt x="6407" y="1654"/>
                    <a:pt x="6407" y="1654"/>
                    <a:pt x="6407" y="1654"/>
                  </a:cubicBezTo>
                  <a:lnTo>
                    <a:pt x="6407" y="1669"/>
                  </a:lnTo>
                  <a:close/>
                  <a:moveTo>
                    <a:pt x="6489" y="1980"/>
                  </a:moveTo>
                  <a:cubicBezTo>
                    <a:pt x="6489" y="1980"/>
                    <a:pt x="6489" y="1980"/>
                    <a:pt x="6489" y="1980"/>
                  </a:cubicBezTo>
                  <a:cubicBezTo>
                    <a:pt x="6489" y="1980"/>
                    <a:pt x="6480" y="1980"/>
                    <a:pt x="6480" y="1996"/>
                  </a:cubicBezTo>
                  <a:cubicBezTo>
                    <a:pt x="6480" y="1996"/>
                    <a:pt x="6480" y="1996"/>
                    <a:pt x="6480" y="1996"/>
                  </a:cubicBezTo>
                  <a:cubicBezTo>
                    <a:pt x="6480" y="1996"/>
                    <a:pt x="6471" y="1996"/>
                    <a:pt x="6471" y="1996"/>
                  </a:cubicBezTo>
                  <a:cubicBezTo>
                    <a:pt x="6471" y="1996"/>
                    <a:pt x="6480" y="1996"/>
                    <a:pt x="6480" y="1996"/>
                  </a:cubicBezTo>
                  <a:cubicBezTo>
                    <a:pt x="6480" y="1980"/>
                    <a:pt x="6480" y="1980"/>
                    <a:pt x="6489" y="1980"/>
                  </a:cubicBezTo>
                  <a:cubicBezTo>
                    <a:pt x="6489" y="1980"/>
                    <a:pt x="6489" y="1965"/>
                    <a:pt x="6489" y="1965"/>
                  </a:cubicBezTo>
                  <a:cubicBezTo>
                    <a:pt x="6489" y="1965"/>
                    <a:pt x="6489" y="1980"/>
                    <a:pt x="6489" y="1980"/>
                  </a:cubicBezTo>
                  <a:close/>
                  <a:moveTo>
                    <a:pt x="7478" y="877"/>
                  </a:moveTo>
                  <a:cubicBezTo>
                    <a:pt x="7478" y="877"/>
                    <a:pt x="7478" y="877"/>
                    <a:pt x="7478" y="892"/>
                  </a:cubicBezTo>
                  <a:cubicBezTo>
                    <a:pt x="7478" y="892"/>
                    <a:pt x="7478" y="892"/>
                    <a:pt x="7478" y="892"/>
                  </a:cubicBezTo>
                  <a:cubicBezTo>
                    <a:pt x="7478" y="892"/>
                    <a:pt x="7478" y="892"/>
                    <a:pt x="7468" y="892"/>
                  </a:cubicBezTo>
                  <a:cubicBezTo>
                    <a:pt x="7478" y="892"/>
                    <a:pt x="7478" y="877"/>
                    <a:pt x="7478" y="877"/>
                  </a:cubicBezTo>
                  <a:close/>
                  <a:moveTo>
                    <a:pt x="6626" y="737"/>
                  </a:moveTo>
                  <a:cubicBezTo>
                    <a:pt x="6626" y="737"/>
                    <a:pt x="6626" y="737"/>
                    <a:pt x="6617" y="737"/>
                  </a:cubicBezTo>
                  <a:cubicBezTo>
                    <a:pt x="6626" y="737"/>
                    <a:pt x="6626" y="737"/>
                    <a:pt x="6626" y="737"/>
                  </a:cubicBezTo>
                  <a:cubicBezTo>
                    <a:pt x="6626" y="737"/>
                    <a:pt x="6626" y="737"/>
                    <a:pt x="6626" y="737"/>
                  </a:cubicBezTo>
                  <a:close/>
                  <a:moveTo>
                    <a:pt x="6874" y="1405"/>
                  </a:moveTo>
                  <a:cubicBezTo>
                    <a:pt x="6864" y="1405"/>
                    <a:pt x="6864" y="1405"/>
                    <a:pt x="6864" y="1405"/>
                  </a:cubicBezTo>
                  <a:cubicBezTo>
                    <a:pt x="6864" y="1405"/>
                    <a:pt x="6864" y="1405"/>
                    <a:pt x="6864" y="1405"/>
                  </a:cubicBezTo>
                  <a:lnTo>
                    <a:pt x="6874" y="1405"/>
                  </a:lnTo>
                  <a:close/>
                  <a:moveTo>
                    <a:pt x="5858" y="3938"/>
                  </a:moveTo>
                  <a:cubicBezTo>
                    <a:pt x="5894" y="3954"/>
                    <a:pt x="5922" y="4000"/>
                    <a:pt x="5949" y="3985"/>
                  </a:cubicBezTo>
                  <a:cubicBezTo>
                    <a:pt x="5958" y="3985"/>
                    <a:pt x="5958" y="3985"/>
                    <a:pt x="5958" y="3985"/>
                  </a:cubicBezTo>
                  <a:cubicBezTo>
                    <a:pt x="5967" y="4000"/>
                    <a:pt x="5967" y="4000"/>
                    <a:pt x="5977" y="4000"/>
                  </a:cubicBezTo>
                  <a:cubicBezTo>
                    <a:pt x="5986" y="4016"/>
                    <a:pt x="5995" y="4047"/>
                    <a:pt x="6013" y="4062"/>
                  </a:cubicBezTo>
                  <a:cubicBezTo>
                    <a:pt x="6013" y="4062"/>
                    <a:pt x="6022" y="4062"/>
                    <a:pt x="6032" y="4062"/>
                  </a:cubicBezTo>
                  <a:cubicBezTo>
                    <a:pt x="6041" y="4062"/>
                    <a:pt x="6041" y="4047"/>
                    <a:pt x="6050" y="4031"/>
                  </a:cubicBezTo>
                  <a:cubicBezTo>
                    <a:pt x="6041" y="4031"/>
                    <a:pt x="6032" y="4016"/>
                    <a:pt x="6032" y="4000"/>
                  </a:cubicBezTo>
                  <a:cubicBezTo>
                    <a:pt x="6032" y="4000"/>
                    <a:pt x="6032" y="4000"/>
                    <a:pt x="6032" y="4000"/>
                  </a:cubicBezTo>
                  <a:cubicBezTo>
                    <a:pt x="6013" y="4000"/>
                    <a:pt x="6004" y="4000"/>
                    <a:pt x="6004" y="3985"/>
                  </a:cubicBezTo>
                  <a:cubicBezTo>
                    <a:pt x="6004" y="3985"/>
                    <a:pt x="6004" y="3985"/>
                    <a:pt x="6004" y="3985"/>
                  </a:cubicBezTo>
                  <a:cubicBezTo>
                    <a:pt x="5995" y="3969"/>
                    <a:pt x="5995" y="3969"/>
                    <a:pt x="5995" y="3969"/>
                  </a:cubicBezTo>
                  <a:cubicBezTo>
                    <a:pt x="6004" y="3969"/>
                    <a:pt x="6004" y="3969"/>
                    <a:pt x="6004" y="3969"/>
                  </a:cubicBezTo>
                  <a:cubicBezTo>
                    <a:pt x="6004" y="3985"/>
                    <a:pt x="6004" y="3985"/>
                    <a:pt x="6004" y="3985"/>
                  </a:cubicBezTo>
                  <a:cubicBezTo>
                    <a:pt x="6013" y="3985"/>
                    <a:pt x="6022" y="3985"/>
                    <a:pt x="6032" y="4000"/>
                  </a:cubicBezTo>
                  <a:cubicBezTo>
                    <a:pt x="6032" y="4000"/>
                    <a:pt x="6032" y="4000"/>
                    <a:pt x="6032" y="4000"/>
                  </a:cubicBezTo>
                  <a:cubicBezTo>
                    <a:pt x="6041" y="4016"/>
                    <a:pt x="6041" y="4031"/>
                    <a:pt x="6050" y="4031"/>
                  </a:cubicBezTo>
                  <a:cubicBezTo>
                    <a:pt x="6050" y="4031"/>
                    <a:pt x="6050" y="4031"/>
                    <a:pt x="6050" y="4031"/>
                  </a:cubicBezTo>
                  <a:cubicBezTo>
                    <a:pt x="6059" y="4031"/>
                    <a:pt x="6068" y="4031"/>
                    <a:pt x="6086" y="4031"/>
                  </a:cubicBezTo>
                  <a:cubicBezTo>
                    <a:pt x="6105" y="4016"/>
                    <a:pt x="6114" y="3985"/>
                    <a:pt x="6114" y="3954"/>
                  </a:cubicBezTo>
                  <a:cubicBezTo>
                    <a:pt x="6114" y="3938"/>
                    <a:pt x="6114" y="3923"/>
                    <a:pt x="6114" y="3907"/>
                  </a:cubicBezTo>
                  <a:cubicBezTo>
                    <a:pt x="6114" y="3907"/>
                    <a:pt x="6114" y="3907"/>
                    <a:pt x="6114" y="3907"/>
                  </a:cubicBezTo>
                  <a:cubicBezTo>
                    <a:pt x="6114" y="3891"/>
                    <a:pt x="6114" y="3891"/>
                    <a:pt x="6114" y="3891"/>
                  </a:cubicBezTo>
                  <a:cubicBezTo>
                    <a:pt x="6096" y="3876"/>
                    <a:pt x="6096" y="3876"/>
                    <a:pt x="6114" y="3845"/>
                  </a:cubicBezTo>
                  <a:cubicBezTo>
                    <a:pt x="6114" y="3845"/>
                    <a:pt x="6114" y="3845"/>
                    <a:pt x="6114" y="3845"/>
                  </a:cubicBezTo>
                  <a:cubicBezTo>
                    <a:pt x="6114" y="3829"/>
                    <a:pt x="6114" y="3829"/>
                    <a:pt x="6114" y="3845"/>
                  </a:cubicBezTo>
                  <a:cubicBezTo>
                    <a:pt x="6114" y="3845"/>
                    <a:pt x="6114" y="3845"/>
                    <a:pt x="6114" y="3845"/>
                  </a:cubicBezTo>
                  <a:cubicBezTo>
                    <a:pt x="6114" y="3845"/>
                    <a:pt x="6114" y="3845"/>
                    <a:pt x="6114" y="3845"/>
                  </a:cubicBezTo>
                  <a:cubicBezTo>
                    <a:pt x="6114" y="3860"/>
                    <a:pt x="6114" y="3876"/>
                    <a:pt x="6114" y="3891"/>
                  </a:cubicBezTo>
                  <a:cubicBezTo>
                    <a:pt x="6114" y="3891"/>
                    <a:pt x="6114" y="3891"/>
                    <a:pt x="6114" y="3891"/>
                  </a:cubicBezTo>
                  <a:cubicBezTo>
                    <a:pt x="6114" y="3907"/>
                    <a:pt x="6114" y="3907"/>
                    <a:pt x="6114" y="3907"/>
                  </a:cubicBezTo>
                  <a:cubicBezTo>
                    <a:pt x="6132" y="3907"/>
                    <a:pt x="6141" y="3923"/>
                    <a:pt x="6160" y="3938"/>
                  </a:cubicBezTo>
                  <a:cubicBezTo>
                    <a:pt x="6160" y="3938"/>
                    <a:pt x="6169" y="3954"/>
                    <a:pt x="6169" y="3954"/>
                  </a:cubicBezTo>
                  <a:cubicBezTo>
                    <a:pt x="6169" y="3969"/>
                    <a:pt x="6169" y="3969"/>
                    <a:pt x="6169" y="3969"/>
                  </a:cubicBezTo>
                  <a:cubicBezTo>
                    <a:pt x="6160" y="4000"/>
                    <a:pt x="6151" y="4016"/>
                    <a:pt x="6151" y="4031"/>
                  </a:cubicBezTo>
                  <a:cubicBezTo>
                    <a:pt x="6151" y="4062"/>
                    <a:pt x="6169" y="4078"/>
                    <a:pt x="6169" y="4093"/>
                  </a:cubicBezTo>
                  <a:cubicBezTo>
                    <a:pt x="6178" y="4140"/>
                    <a:pt x="6187" y="4187"/>
                    <a:pt x="6205" y="4218"/>
                  </a:cubicBezTo>
                  <a:cubicBezTo>
                    <a:pt x="6215" y="4218"/>
                    <a:pt x="6215" y="4233"/>
                    <a:pt x="6205" y="4249"/>
                  </a:cubicBezTo>
                  <a:cubicBezTo>
                    <a:pt x="6196" y="4249"/>
                    <a:pt x="6187" y="4249"/>
                    <a:pt x="6178" y="4264"/>
                  </a:cubicBezTo>
                  <a:cubicBezTo>
                    <a:pt x="6178" y="4264"/>
                    <a:pt x="6169" y="4280"/>
                    <a:pt x="6169" y="4295"/>
                  </a:cubicBezTo>
                  <a:cubicBezTo>
                    <a:pt x="6169" y="4295"/>
                    <a:pt x="6169" y="4311"/>
                    <a:pt x="6178" y="4311"/>
                  </a:cubicBezTo>
                  <a:cubicBezTo>
                    <a:pt x="6196" y="4327"/>
                    <a:pt x="6215" y="4295"/>
                    <a:pt x="6242" y="4311"/>
                  </a:cubicBezTo>
                  <a:cubicBezTo>
                    <a:pt x="6242" y="4311"/>
                    <a:pt x="6242" y="4327"/>
                    <a:pt x="6242" y="4327"/>
                  </a:cubicBezTo>
                  <a:cubicBezTo>
                    <a:pt x="6251" y="4327"/>
                    <a:pt x="6251" y="4342"/>
                    <a:pt x="6242" y="4342"/>
                  </a:cubicBezTo>
                  <a:cubicBezTo>
                    <a:pt x="6233" y="4358"/>
                    <a:pt x="6224" y="4358"/>
                    <a:pt x="6224" y="4358"/>
                  </a:cubicBezTo>
                  <a:cubicBezTo>
                    <a:pt x="6215" y="4373"/>
                    <a:pt x="6215" y="4389"/>
                    <a:pt x="6215" y="4404"/>
                  </a:cubicBezTo>
                  <a:cubicBezTo>
                    <a:pt x="6224" y="4404"/>
                    <a:pt x="6224" y="4404"/>
                    <a:pt x="6233" y="4404"/>
                  </a:cubicBezTo>
                  <a:cubicBezTo>
                    <a:pt x="6233" y="4404"/>
                    <a:pt x="6242" y="4404"/>
                    <a:pt x="6251" y="4404"/>
                  </a:cubicBezTo>
                  <a:cubicBezTo>
                    <a:pt x="6269" y="4389"/>
                    <a:pt x="6288" y="4404"/>
                    <a:pt x="6288" y="4435"/>
                  </a:cubicBezTo>
                  <a:cubicBezTo>
                    <a:pt x="6288" y="4451"/>
                    <a:pt x="6297" y="4466"/>
                    <a:pt x="6297" y="4466"/>
                  </a:cubicBezTo>
                  <a:cubicBezTo>
                    <a:pt x="6324" y="4482"/>
                    <a:pt x="6324" y="4513"/>
                    <a:pt x="6324" y="4560"/>
                  </a:cubicBezTo>
                  <a:cubicBezTo>
                    <a:pt x="6315" y="4591"/>
                    <a:pt x="6315" y="4637"/>
                    <a:pt x="6315" y="4684"/>
                  </a:cubicBezTo>
                  <a:cubicBezTo>
                    <a:pt x="6315" y="4699"/>
                    <a:pt x="6306" y="4731"/>
                    <a:pt x="6297" y="4731"/>
                  </a:cubicBezTo>
                  <a:cubicBezTo>
                    <a:pt x="6279" y="4731"/>
                    <a:pt x="6269" y="4746"/>
                    <a:pt x="6260" y="4777"/>
                  </a:cubicBezTo>
                  <a:cubicBezTo>
                    <a:pt x="6242" y="4808"/>
                    <a:pt x="6224" y="4839"/>
                    <a:pt x="6196" y="4855"/>
                  </a:cubicBezTo>
                  <a:cubicBezTo>
                    <a:pt x="6160" y="4917"/>
                    <a:pt x="6141" y="4917"/>
                    <a:pt x="6169" y="5026"/>
                  </a:cubicBezTo>
                  <a:cubicBezTo>
                    <a:pt x="6169" y="5026"/>
                    <a:pt x="6169" y="5041"/>
                    <a:pt x="6160" y="5041"/>
                  </a:cubicBezTo>
                  <a:cubicBezTo>
                    <a:pt x="6132" y="5041"/>
                    <a:pt x="6114" y="5057"/>
                    <a:pt x="6086" y="5072"/>
                  </a:cubicBezTo>
                  <a:cubicBezTo>
                    <a:pt x="6059" y="5088"/>
                    <a:pt x="6032" y="5088"/>
                    <a:pt x="6013" y="5057"/>
                  </a:cubicBezTo>
                  <a:cubicBezTo>
                    <a:pt x="5995" y="5057"/>
                    <a:pt x="5986" y="5041"/>
                    <a:pt x="5967" y="5026"/>
                  </a:cubicBezTo>
                  <a:cubicBezTo>
                    <a:pt x="5967" y="5026"/>
                    <a:pt x="5958" y="5026"/>
                    <a:pt x="5949" y="5026"/>
                  </a:cubicBezTo>
                  <a:cubicBezTo>
                    <a:pt x="5940" y="5057"/>
                    <a:pt x="5922" y="5088"/>
                    <a:pt x="5903" y="5104"/>
                  </a:cubicBezTo>
                  <a:cubicBezTo>
                    <a:pt x="5903" y="5119"/>
                    <a:pt x="5894" y="5135"/>
                    <a:pt x="5885" y="5150"/>
                  </a:cubicBezTo>
                  <a:cubicBezTo>
                    <a:pt x="5885" y="5181"/>
                    <a:pt x="5885" y="5212"/>
                    <a:pt x="5894" y="5228"/>
                  </a:cubicBezTo>
                  <a:cubicBezTo>
                    <a:pt x="5922" y="5274"/>
                    <a:pt x="5949" y="5306"/>
                    <a:pt x="5986" y="5274"/>
                  </a:cubicBezTo>
                  <a:cubicBezTo>
                    <a:pt x="5995" y="5259"/>
                    <a:pt x="6004" y="5259"/>
                    <a:pt x="6013" y="5259"/>
                  </a:cubicBezTo>
                  <a:cubicBezTo>
                    <a:pt x="6022" y="5259"/>
                    <a:pt x="6032" y="5259"/>
                    <a:pt x="6032" y="5259"/>
                  </a:cubicBezTo>
                  <a:cubicBezTo>
                    <a:pt x="6059" y="5274"/>
                    <a:pt x="6086" y="5259"/>
                    <a:pt x="6114" y="5274"/>
                  </a:cubicBezTo>
                  <a:cubicBezTo>
                    <a:pt x="6132" y="5274"/>
                    <a:pt x="6141" y="5290"/>
                    <a:pt x="6151" y="5306"/>
                  </a:cubicBezTo>
                  <a:cubicBezTo>
                    <a:pt x="6160" y="5352"/>
                    <a:pt x="6169" y="5399"/>
                    <a:pt x="6187" y="5430"/>
                  </a:cubicBezTo>
                  <a:cubicBezTo>
                    <a:pt x="6196" y="5461"/>
                    <a:pt x="6205" y="5476"/>
                    <a:pt x="6196" y="5508"/>
                  </a:cubicBezTo>
                  <a:cubicBezTo>
                    <a:pt x="6187" y="5523"/>
                    <a:pt x="6196" y="5539"/>
                    <a:pt x="6196" y="5554"/>
                  </a:cubicBezTo>
                  <a:cubicBezTo>
                    <a:pt x="6215" y="5585"/>
                    <a:pt x="6233" y="5616"/>
                    <a:pt x="6251" y="5632"/>
                  </a:cubicBezTo>
                  <a:cubicBezTo>
                    <a:pt x="6251" y="5647"/>
                    <a:pt x="6251" y="5647"/>
                    <a:pt x="6251" y="5647"/>
                  </a:cubicBezTo>
                  <a:cubicBezTo>
                    <a:pt x="6260" y="5647"/>
                    <a:pt x="6260" y="5647"/>
                    <a:pt x="6260" y="5647"/>
                  </a:cubicBezTo>
                  <a:cubicBezTo>
                    <a:pt x="6260" y="5632"/>
                    <a:pt x="6260" y="5632"/>
                    <a:pt x="6260" y="5632"/>
                  </a:cubicBezTo>
                  <a:cubicBezTo>
                    <a:pt x="6269" y="5647"/>
                    <a:pt x="6288" y="5678"/>
                    <a:pt x="6297" y="5694"/>
                  </a:cubicBezTo>
                  <a:cubicBezTo>
                    <a:pt x="6324" y="5741"/>
                    <a:pt x="6343" y="5772"/>
                    <a:pt x="6379" y="5787"/>
                  </a:cubicBezTo>
                  <a:cubicBezTo>
                    <a:pt x="6388" y="5787"/>
                    <a:pt x="6407" y="5818"/>
                    <a:pt x="6416" y="5818"/>
                  </a:cubicBezTo>
                  <a:cubicBezTo>
                    <a:pt x="6434" y="5834"/>
                    <a:pt x="6443" y="5849"/>
                    <a:pt x="6462" y="5849"/>
                  </a:cubicBezTo>
                  <a:cubicBezTo>
                    <a:pt x="6462" y="5849"/>
                    <a:pt x="6471" y="5849"/>
                    <a:pt x="6471" y="5834"/>
                  </a:cubicBezTo>
                  <a:cubicBezTo>
                    <a:pt x="6480" y="5818"/>
                    <a:pt x="6480" y="5787"/>
                    <a:pt x="6480" y="5756"/>
                  </a:cubicBezTo>
                  <a:cubicBezTo>
                    <a:pt x="6453" y="5694"/>
                    <a:pt x="6434" y="5632"/>
                    <a:pt x="6398" y="5570"/>
                  </a:cubicBezTo>
                  <a:cubicBezTo>
                    <a:pt x="6388" y="5554"/>
                    <a:pt x="6388" y="5539"/>
                    <a:pt x="6388" y="5508"/>
                  </a:cubicBezTo>
                  <a:cubicBezTo>
                    <a:pt x="6388" y="5508"/>
                    <a:pt x="6388" y="5508"/>
                    <a:pt x="6388" y="5508"/>
                  </a:cubicBezTo>
                  <a:cubicBezTo>
                    <a:pt x="6388" y="5508"/>
                    <a:pt x="6379" y="5492"/>
                    <a:pt x="6379" y="5492"/>
                  </a:cubicBezTo>
                  <a:cubicBezTo>
                    <a:pt x="6379" y="5492"/>
                    <a:pt x="6379" y="5492"/>
                    <a:pt x="6379" y="5492"/>
                  </a:cubicBezTo>
                  <a:cubicBezTo>
                    <a:pt x="6379" y="5492"/>
                    <a:pt x="6379" y="5492"/>
                    <a:pt x="6379" y="5492"/>
                  </a:cubicBezTo>
                  <a:cubicBezTo>
                    <a:pt x="6379" y="5492"/>
                    <a:pt x="6379" y="5492"/>
                    <a:pt x="6379" y="5492"/>
                  </a:cubicBezTo>
                  <a:cubicBezTo>
                    <a:pt x="6388" y="5492"/>
                    <a:pt x="6388" y="5508"/>
                    <a:pt x="6388" y="5508"/>
                  </a:cubicBezTo>
                  <a:cubicBezTo>
                    <a:pt x="6388" y="5508"/>
                    <a:pt x="6388" y="5508"/>
                    <a:pt x="6388" y="5508"/>
                  </a:cubicBezTo>
                  <a:cubicBezTo>
                    <a:pt x="6407" y="5523"/>
                    <a:pt x="6434" y="5539"/>
                    <a:pt x="6453" y="5585"/>
                  </a:cubicBezTo>
                  <a:cubicBezTo>
                    <a:pt x="6462" y="5601"/>
                    <a:pt x="6480" y="5632"/>
                    <a:pt x="6498" y="5647"/>
                  </a:cubicBezTo>
                  <a:cubicBezTo>
                    <a:pt x="6517" y="5647"/>
                    <a:pt x="6526" y="5678"/>
                    <a:pt x="6535" y="5694"/>
                  </a:cubicBezTo>
                  <a:cubicBezTo>
                    <a:pt x="6544" y="5725"/>
                    <a:pt x="6544" y="5741"/>
                    <a:pt x="6553" y="5772"/>
                  </a:cubicBezTo>
                  <a:cubicBezTo>
                    <a:pt x="6562" y="5772"/>
                    <a:pt x="6562" y="5787"/>
                    <a:pt x="6572" y="5787"/>
                  </a:cubicBezTo>
                  <a:cubicBezTo>
                    <a:pt x="6572" y="5772"/>
                    <a:pt x="6581" y="5772"/>
                    <a:pt x="6572" y="5756"/>
                  </a:cubicBezTo>
                  <a:cubicBezTo>
                    <a:pt x="6562" y="5725"/>
                    <a:pt x="6562" y="5694"/>
                    <a:pt x="6581" y="5663"/>
                  </a:cubicBezTo>
                  <a:cubicBezTo>
                    <a:pt x="6590" y="5632"/>
                    <a:pt x="6590" y="5616"/>
                    <a:pt x="6608" y="5601"/>
                  </a:cubicBezTo>
                  <a:cubicBezTo>
                    <a:pt x="6617" y="5585"/>
                    <a:pt x="6617" y="5554"/>
                    <a:pt x="6617" y="5539"/>
                  </a:cubicBezTo>
                  <a:cubicBezTo>
                    <a:pt x="6617" y="5523"/>
                    <a:pt x="6617" y="5508"/>
                    <a:pt x="6608" y="5492"/>
                  </a:cubicBezTo>
                  <a:cubicBezTo>
                    <a:pt x="6599" y="5445"/>
                    <a:pt x="6590" y="5399"/>
                    <a:pt x="6599" y="5352"/>
                  </a:cubicBezTo>
                  <a:cubicBezTo>
                    <a:pt x="6599" y="5321"/>
                    <a:pt x="6590" y="5306"/>
                    <a:pt x="6572" y="5290"/>
                  </a:cubicBezTo>
                  <a:cubicBezTo>
                    <a:pt x="6562" y="5274"/>
                    <a:pt x="6544" y="5243"/>
                    <a:pt x="6535" y="5228"/>
                  </a:cubicBezTo>
                  <a:cubicBezTo>
                    <a:pt x="6526" y="5212"/>
                    <a:pt x="6526" y="5197"/>
                    <a:pt x="6526" y="5181"/>
                  </a:cubicBezTo>
                  <a:cubicBezTo>
                    <a:pt x="6526" y="5135"/>
                    <a:pt x="6517" y="5104"/>
                    <a:pt x="6498" y="5072"/>
                  </a:cubicBezTo>
                  <a:cubicBezTo>
                    <a:pt x="6498" y="5057"/>
                    <a:pt x="6498" y="5057"/>
                    <a:pt x="6498" y="5041"/>
                  </a:cubicBezTo>
                  <a:cubicBezTo>
                    <a:pt x="6498" y="5041"/>
                    <a:pt x="6498" y="5041"/>
                    <a:pt x="6498" y="5041"/>
                  </a:cubicBezTo>
                  <a:cubicBezTo>
                    <a:pt x="6498" y="5041"/>
                    <a:pt x="6498" y="5041"/>
                    <a:pt x="6498" y="5041"/>
                  </a:cubicBezTo>
                  <a:cubicBezTo>
                    <a:pt x="6498" y="5041"/>
                    <a:pt x="6498" y="5041"/>
                    <a:pt x="6498" y="5041"/>
                  </a:cubicBezTo>
                  <a:cubicBezTo>
                    <a:pt x="6498" y="5041"/>
                    <a:pt x="6498" y="5041"/>
                    <a:pt x="6498" y="5041"/>
                  </a:cubicBezTo>
                  <a:cubicBezTo>
                    <a:pt x="6507" y="5041"/>
                    <a:pt x="6507" y="5041"/>
                    <a:pt x="6517" y="5041"/>
                  </a:cubicBezTo>
                  <a:cubicBezTo>
                    <a:pt x="6535" y="5041"/>
                    <a:pt x="6544" y="5041"/>
                    <a:pt x="6544" y="4995"/>
                  </a:cubicBezTo>
                  <a:cubicBezTo>
                    <a:pt x="6544" y="4995"/>
                    <a:pt x="6553" y="4979"/>
                    <a:pt x="6553" y="4964"/>
                  </a:cubicBezTo>
                  <a:cubicBezTo>
                    <a:pt x="6553" y="4948"/>
                    <a:pt x="6572" y="4948"/>
                    <a:pt x="6572" y="4964"/>
                  </a:cubicBezTo>
                  <a:cubicBezTo>
                    <a:pt x="6581" y="4995"/>
                    <a:pt x="6599" y="5010"/>
                    <a:pt x="6608" y="5041"/>
                  </a:cubicBezTo>
                  <a:cubicBezTo>
                    <a:pt x="6617" y="5072"/>
                    <a:pt x="6636" y="5104"/>
                    <a:pt x="6636" y="5150"/>
                  </a:cubicBezTo>
                  <a:cubicBezTo>
                    <a:pt x="6636" y="5166"/>
                    <a:pt x="6636" y="5181"/>
                    <a:pt x="6645" y="5197"/>
                  </a:cubicBezTo>
                  <a:cubicBezTo>
                    <a:pt x="6645" y="5212"/>
                    <a:pt x="6645" y="5212"/>
                    <a:pt x="6645" y="5228"/>
                  </a:cubicBezTo>
                  <a:cubicBezTo>
                    <a:pt x="6663" y="5243"/>
                    <a:pt x="6681" y="5274"/>
                    <a:pt x="6700" y="5274"/>
                  </a:cubicBezTo>
                  <a:cubicBezTo>
                    <a:pt x="6709" y="5290"/>
                    <a:pt x="6718" y="5274"/>
                    <a:pt x="6718" y="5274"/>
                  </a:cubicBezTo>
                  <a:cubicBezTo>
                    <a:pt x="6718" y="5243"/>
                    <a:pt x="6727" y="5212"/>
                    <a:pt x="6727" y="5197"/>
                  </a:cubicBezTo>
                  <a:cubicBezTo>
                    <a:pt x="6727" y="5181"/>
                    <a:pt x="6736" y="5166"/>
                    <a:pt x="6745" y="5150"/>
                  </a:cubicBezTo>
                  <a:cubicBezTo>
                    <a:pt x="6755" y="5150"/>
                    <a:pt x="6764" y="5150"/>
                    <a:pt x="6773" y="5150"/>
                  </a:cubicBezTo>
                  <a:cubicBezTo>
                    <a:pt x="6809" y="5119"/>
                    <a:pt x="6819" y="5057"/>
                    <a:pt x="6855" y="5026"/>
                  </a:cubicBezTo>
                  <a:cubicBezTo>
                    <a:pt x="6864" y="5010"/>
                    <a:pt x="6874" y="4995"/>
                    <a:pt x="6883" y="4979"/>
                  </a:cubicBezTo>
                  <a:cubicBezTo>
                    <a:pt x="6883" y="4964"/>
                    <a:pt x="6883" y="4948"/>
                    <a:pt x="6883" y="4933"/>
                  </a:cubicBezTo>
                  <a:cubicBezTo>
                    <a:pt x="6874" y="4902"/>
                    <a:pt x="6864" y="4886"/>
                    <a:pt x="6846" y="4870"/>
                  </a:cubicBezTo>
                  <a:cubicBezTo>
                    <a:pt x="6837" y="4870"/>
                    <a:pt x="6819" y="4870"/>
                    <a:pt x="6819" y="4855"/>
                  </a:cubicBezTo>
                  <a:cubicBezTo>
                    <a:pt x="6819" y="4855"/>
                    <a:pt x="6819" y="4855"/>
                    <a:pt x="6819" y="4855"/>
                  </a:cubicBezTo>
                  <a:cubicBezTo>
                    <a:pt x="6819" y="4855"/>
                    <a:pt x="6819" y="4855"/>
                    <a:pt x="6819" y="4839"/>
                  </a:cubicBezTo>
                  <a:cubicBezTo>
                    <a:pt x="6819" y="4839"/>
                    <a:pt x="6819" y="4855"/>
                    <a:pt x="6819" y="4855"/>
                  </a:cubicBezTo>
                  <a:cubicBezTo>
                    <a:pt x="6809" y="4839"/>
                    <a:pt x="6809" y="4824"/>
                    <a:pt x="6819" y="4824"/>
                  </a:cubicBezTo>
                  <a:cubicBezTo>
                    <a:pt x="6819" y="4824"/>
                    <a:pt x="6819" y="4824"/>
                    <a:pt x="6819" y="4824"/>
                  </a:cubicBezTo>
                  <a:cubicBezTo>
                    <a:pt x="6819" y="4824"/>
                    <a:pt x="6819" y="4824"/>
                    <a:pt x="6819" y="4824"/>
                  </a:cubicBezTo>
                  <a:cubicBezTo>
                    <a:pt x="6819" y="4824"/>
                    <a:pt x="6819" y="4824"/>
                    <a:pt x="6819" y="4824"/>
                  </a:cubicBezTo>
                  <a:cubicBezTo>
                    <a:pt x="6809" y="4808"/>
                    <a:pt x="6809" y="4808"/>
                    <a:pt x="6809" y="4808"/>
                  </a:cubicBezTo>
                  <a:cubicBezTo>
                    <a:pt x="6800" y="4793"/>
                    <a:pt x="6791" y="4808"/>
                    <a:pt x="6791" y="4808"/>
                  </a:cubicBezTo>
                  <a:cubicBezTo>
                    <a:pt x="6782" y="4793"/>
                    <a:pt x="6782" y="4808"/>
                    <a:pt x="6773" y="4793"/>
                  </a:cubicBezTo>
                  <a:cubicBezTo>
                    <a:pt x="6764" y="4793"/>
                    <a:pt x="6755" y="4777"/>
                    <a:pt x="6764" y="4762"/>
                  </a:cubicBezTo>
                  <a:cubicBezTo>
                    <a:pt x="6773" y="4715"/>
                    <a:pt x="6773" y="4715"/>
                    <a:pt x="6755" y="4699"/>
                  </a:cubicBezTo>
                  <a:cubicBezTo>
                    <a:pt x="6745" y="4684"/>
                    <a:pt x="6727" y="4668"/>
                    <a:pt x="6727" y="4637"/>
                  </a:cubicBezTo>
                  <a:cubicBezTo>
                    <a:pt x="6718" y="4637"/>
                    <a:pt x="6700" y="4622"/>
                    <a:pt x="6691" y="4606"/>
                  </a:cubicBezTo>
                  <a:cubicBezTo>
                    <a:pt x="6672" y="4606"/>
                    <a:pt x="6663" y="4591"/>
                    <a:pt x="6663" y="4560"/>
                  </a:cubicBezTo>
                  <a:cubicBezTo>
                    <a:pt x="6654" y="4513"/>
                    <a:pt x="6636" y="4497"/>
                    <a:pt x="6617" y="4482"/>
                  </a:cubicBezTo>
                  <a:cubicBezTo>
                    <a:pt x="6608" y="4482"/>
                    <a:pt x="6599" y="4466"/>
                    <a:pt x="6608" y="4451"/>
                  </a:cubicBezTo>
                  <a:cubicBezTo>
                    <a:pt x="6626" y="4420"/>
                    <a:pt x="6645" y="4389"/>
                    <a:pt x="6636" y="4342"/>
                  </a:cubicBezTo>
                  <a:cubicBezTo>
                    <a:pt x="6636" y="4342"/>
                    <a:pt x="6636" y="4327"/>
                    <a:pt x="6645" y="4342"/>
                  </a:cubicBezTo>
                  <a:cubicBezTo>
                    <a:pt x="6654" y="4342"/>
                    <a:pt x="6672" y="4358"/>
                    <a:pt x="6681" y="4358"/>
                  </a:cubicBezTo>
                  <a:cubicBezTo>
                    <a:pt x="6691" y="4358"/>
                    <a:pt x="6700" y="4342"/>
                    <a:pt x="6700" y="4342"/>
                  </a:cubicBezTo>
                  <a:cubicBezTo>
                    <a:pt x="6709" y="4327"/>
                    <a:pt x="6700" y="4311"/>
                    <a:pt x="6700" y="4295"/>
                  </a:cubicBezTo>
                  <a:cubicBezTo>
                    <a:pt x="6700" y="4295"/>
                    <a:pt x="6700" y="4295"/>
                    <a:pt x="6700" y="4295"/>
                  </a:cubicBezTo>
                  <a:cubicBezTo>
                    <a:pt x="6681" y="4264"/>
                    <a:pt x="6681" y="4249"/>
                    <a:pt x="6691" y="4218"/>
                  </a:cubicBezTo>
                  <a:cubicBezTo>
                    <a:pt x="6709" y="4202"/>
                    <a:pt x="6709" y="4171"/>
                    <a:pt x="6700" y="4140"/>
                  </a:cubicBezTo>
                  <a:cubicBezTo>
                    <a:pt x="6691" y="4109"/>
                    <a:pt x="6681" y="4078"/>
                    <a:pt x="6681" y="4031"/>
                  </a:cubicBezTo>
                  <a:cubicBezTo>
                    <a:pt x="6672" y="3969"/>
                    <a:pt x="6645" y="3923"/>
                    <a:pt x="6608" y="3923"/>
                  </a:cubicBezTo>
                  <a:cubicBezTo>
                    <a:pt x="6599" y="3907"/>
                    <a:pt x="6581" y="3891"/>
                    <a:pt x="6581" y="3860"/>
                  </a:cubicBezTo>
                  <a:cubicBezTo>
                    <a:pt x="6581" y="3860"/>
                    <a:pt x="6572" y="3845"/>
                    <a:pt x="6562" y="3845"/>
                  </a:cubicBezTo>
                  <a:cubicBezTo>
                    <a:pt x="6562" y="3845"/>
                    <a:pt x="6562" y="3845"/>
                    <a:pt x="6562" y="3845"/>
                  </a:cubicBezTo>
                  <a:cubicBezTo>
                    <a:pt x="6562" y="3845"/>
                    <a:pt x="6562" y="3845"/>
                    <a:pt x="6562" y="3845"/>
                  </a:cubicBezTo>
                  <a:cubicBezTo>
                    <a:pt x="6562" y="3845"/>
                    <a:pt x="6562" y="3845"/>
                    <a:pt x="6562" y="3845"/>
                  </a:cubicBezTo>
                  <a:cubicBezTo>
                    <a:pt x="6562" y="3845"/>
                    <a:pt x="6562" y="3845"/>
                    <a:pt x="6562" y="3845"/>
                  </a:cubicBezTo>
                  <a:cubicBezTo>
                    <a:pt x="6572" y="3814"/>
                    <a:pt x="6572" y="3783"/>
                    <a:pt x="6562" y="3752"/>
                  </a:cubicBezTo>
                  <a:cubicBezTo>
                    <a:pt x="6553" y="3736"/>
                    <a:pt x="6544" y="3705"/>
                    <a:pt x="6535" y="3689"/>
                  </a:cubicBezTo>
                  <a:cubicBezTo>
                    <a:pt x="6526" y="3674"/>
                    <a:pt x="6517" y="3658"/>
                    <a:pt x="6498" y="3674"/>
                  </a:cubicBezTo>
                  <a:cubicBezTo>
                    <a:pt x="6480" y="3689"/>
                    <a:pt x="6471" y="3689"/>
                    <a:pt x="6471" y="3674"/>
                  </a:cubicBezTo>
                  <a:cubicBezTo>
                    <a:pt x="6462" y="3643"/>
                    <a:pt x="6443" y="3643"/>
                    <a:pt x="6434" y="3643"/>
                  </a:cubicBezTo>
                  <a:cubicBezTo>
                    <a:pt x="6425" y="3643"/>
                    <a:pt x="6425" y="3643"/>
                    <a:pt x="6425" y="3643"/>
                  </a:cubicBezTo>
                  <a:cubicBezTo>
                    <a:pt x="6416" y="3643"/>
                    <a:pt x="6416" y="3627"/>
                    <a:pt x="6425" y="3627"/>
                  </a:cubicBezTo>
                  <a:cubicBezTo>
                    <a:pt x="6434" y="3612"/>
                    <a:pt x="6434" y="3596"/>
                    <a:pt x="6443" y="3581"/>
                  </a:cubicBezTo>
                  <a:cubicBezTo>
                    <a:pt x="6443" y="3581"/>
                    <a:pt x="6443" y="3565"/>
                    <a:pt x="6443" y="3550"/>
                  </a:cubicBezTo>
                  <a:cubicBezTo>
                    <a:pt x="6434" y="3550"/>
                    <a:pt x="6425" y="3534"/>
                    <a:pt x="6425" y="3534"/>
                  </a:cubicBezTo>
                  <a:cubicBezTo>
                    <a:pt x="6416" y="3518"/>
                    <a:pt x="6425" y="3503"/>
                    <a:pt x="6425" y="3472"/>
                  </a:cubicBezTo>
                  <a:cubicBezTo>
                    <a:pt x="6425" y="3456"/>
                    <a:pt x="6425" y="3441"/>
                    <a:pt x="6416" y="3425"/>
                  </a:cubicBezTo>
                  <a:cubicBezTo>
                    <a:pt x="6388" y="3379"/>
                    <a:pt x="6361" y="3363"/>
                    <a:pt x="6334" y="3316"/>
                  </a:cubicBezTo>
                  <a:cubicBezTo>
                    <a:pt x="6334" y="3316"/>
                    <a:pt x="6334" y="3316"/>
                    <a:pt x="6334" y="3316"/>
                  </a:cubicBezTo>
                  <a:cubicBezTo>
                    <a:pt x="6334" y="3316"/>
                    <a:pt x="6334" y="3316"/>
                    <a:pt x="6334" y="3316"/>
                  </a:cubicBezTo>
                  <a:cubicBezTo>
                    <a:pt x="6343" y="3332"/>
                    <a:pt x="6343" y="3332"/>
                    <a:pt x="6343" y="3332"/>
                  </a:cubicBezTo>
                  <a:cubicBezTo>
                    <a:pt x="6315" y="3316"/>
                    <a:pt x="6288" y="3332"/>
                    <a:pt x="6269" y="3363"/>
                  </a:cubicBezTo>
                  <a:cubicBezTo>
                    <a:pt x="6251" y="3379"/>
                    <a:pt x="6224" y="3379"/>
                    <a:pt x="6205" y="3363"/>
                  </a:cubicBezTo>
                  <a:cubicBezTo>
                    <a:pt x="6187" y="3348"/>
                    <a:pt x="6178" y="3363"/>
                    <a:pt x="6160" y="3379"/>
                  </a:cubicBezTo>
                  <a:cubicBezTo>
                    <a:pt x="6160" y="3379"/>
                    <a:pt x="6160" y="3379"/>
                    <a:pt x="6160" y="3379"/>
                  </a:cubicBezTo>
                  <a:cubicBezTo>
                    <a:pt x="6160" y="3379"/>
                    <a:pt x="6160" y="3379"/>
                    <a:pt x="6151" y="3394"/>
                  </a:cubicBezTo>
                  <a:cubicBezTo>
                    <a:pt x="6151" y="3379"/>
                    <a:pt x="6160" y="3379"/>
                    <a:pt x="6160" y="3379"/>
                  </a:cubicBezTo>
                  <a:cubicBezTo>
                    <a:pt x="6160" y="3379"/>
                    <a:pt x="6160" y="3379"/>
                    <a:pt x="6160" y="3379"/>
                  </a:cubicBezTo>
                  <a:cubicBezTo>
                    <a:pt x="6169" y="3348"/>
                    <a:pt x="6169" y="3332"/>
                    <a:pt x="6169" y="3301"/>
                  </a:cubicBezTo>
                  <a:cubicBezTo>
                    <a:pt x="6178" y="3239"/>
                    <a:pt x="6196" y="3192"/>
                    <a:pt x="6196" y="3130"/>
                  </a:cubicBezTo>
                  <a:cubicBezTo>
                    <a:pt x="6196" y="3114"/>
                    <a:pt x="6205" y="3099"/>
                    <a:pt x="6205" y="3083"/>
                  </a:cubicBezTo>
                  <a:cubicBezTo>
                    <a:pt x="6205" y="3068"/>
                    <a:pt x="6205" y="3068"/>
                    <a:pt x="6205" y="3052"/>
                  </a:cubicBezTo>
                  <a:cubicBezTo>
                    <a:pt x="6205" y="3006"/>
                    <a:pt x="6196" y="2990"/>
                    <a:pt x="6169" y="2975"/>
                  </a:cubicBezTo>
                  <a:cubicBezTo>
                    <a:pt x="6160" y="2975"/>
                    <a:pt x="6141" y="2975"/>
                    <a:pt x="6132" y="2975"/>
                  </a:cubicBezTo>
                  <a:cubicBezTo>
                    <a:pt x="6096" y="2990"/>
                    <a:pt x="6068" y="3021"/>
                    <a:pt x="6041" y="3021"/>
                  </a:cubicBezTo>
                  <a:cubicBezTo>
                    <a:pt x="6013" y="3021"/>
                    <a:pt x="5986" y="3037"/>
                    <a:pt x="5967" y="3083"/>
                  </a:cubicBezTo>
                  <a:cubicBezTo>
                    <a:pt x="5958" y="3099"/>
                    <a:pt x="5949" y="3114"/>
                    <a:pt x="5940" y="3130"/>
                  </a:cubicBezTo>
                  <a:cubicBezTo>
                    <a:pt x="5913" y="3177"/>
                    <a:pt x="5903" y="3223"/>
                    <a:pt x="5913" y="3285"/>
                  </a:cubicBezTo>
                  <a:cubicBezTo>
                    <a:pt x="5922" y="3301"/>
                    <a:pt x="5922" y="3316"/>
                    <a:pt x="5913" y="3316"/>
                  </a:cubicBezTo>
                  <a:cubicBezTo>
                    <a:pt x="5894" y="3316"/>
                    <a:pt x="5885" y="3332"/>
                    <a:pt x="5876" y="3348"/>
                  </a:cubicBezTo>
                  <a:cubicBezTo>
                    <a:pt x="5867" y="3363"/>
                    <a:pt x="5858" y="3379"/>
                    <a:pt x="5867" y="3410"/>
                  </a:cubicBezTo>
                  <a:cubicBezTo>
                    <a:pt x="5867" y="3425"/>
                    <a:pt x="5876" y="3456"/>
                    <a:pt x="5876" y="3487"/>
                  </a:cubicBezTo>
                  <a:cubicBezTo>
                    <a:pt x="5876" y="3487"/>
                    <a:pt x="5876" y="3503"/>
                    <a:pt x="5876" y="3503"/>
                  </a:cubicBezTo>
                  <a:cubicBezTo>
                    <a:pt x="5876" y="3518"/>
                    <a:pt x="5876" y="3518"/>
                    <a:pt x="5876" y="3518"/>
                  </a:cubicBezTo>
                  <a:cubicBezTo>
                    <a:pt x="5876" y="3518"/>
                    <a:pt x="5867" y="3534"/>
                    <a:pt x="5867" y="3518"/>
                  </a:cubicBezTo>
                  <a:cubicBezTo>
                    <a:pt x="5839" y="3487"/>
                    <a:pt x="5830" y="3410"/>
                    <a:pt x="5839" y="3363"/>
                  </a:cubicBezTo>
                  <a:cubicBezTo>
                    <a:pt x="5839" y="3363"/>
                    <a:pt x="5839" y="3363"/>
                    <a:pt x="5839" y="3348"/>
                  </a:cubicBezTo>
                  <a:cubicBezTo>
                    <a:pt x="5848" y="3332"/>
                    <a:pt x="5848" y="3316"/>
                    <a:pt x="5858" y="3301"/>
                  </a:cubicBezTo>
                  <a:cubicBezTo>
                    <a:pt x="5867" y="3270"/>
                    <a:pt x="5876" y="3239"/>
                    <a:pt x="5867" y="3208"/>
                  </a:cubicBezTo>
                  <a:cubicBezTo>
                    <a:pt x="5867" y="3177"/>
                    <a:pt x="5876" y="3161"/>
                    <a:pt x="5885" y="3146"/>
                  </a:cubicBezTo>
                  <a:cubicBezTo>
                    <a:pt x="5894" y="3130"/>
                    <a:pt x="5903" y="3114"/>
                    <a:pt x="5913" y="3099"/>
                  </a:cubicBezTo>
                  <a:cubicBezTo>
                    <a:pt x="5940" y="3037"/>
                    <a:pt x="5977" y="2990"/>
                    <a:pt x="6013" y="2959"/>
                  </a:cubicBezTo>
                  <a:cubicBezTo>
                    <a:pt x="6022" y="2959"/>
                    <a:pt x="6022" y="2959"/>
                    <a:pt x="6022" y="2944"/>
                  </a:cubicBezTo>
                  <a:cubicBezTo>
                    <a:pt x="6032" y="2944"/>
                    <a:pt x="6032" y="2928"/>
                    <a:pt x="6022" y="2928"/>
                  </a:cubicBezTo>
                  <a:cubicBezTo>
                    <a:pt x="6022" y="2912"/>
                    <a:pt x="6013" y="2897"/>
                    <a:pt x="6004" y="2881"/>
                  </a:cubicBezTo>
                  <a:cubicBezTo>
                    <a:pt x="5949" y="2850"/>
                    <a:pt x="5894" y="2866"/>
                    <a:pt x="5848" y="2912"/>
                  </a:cubicBezTo>
                  <a:cubicBezTo>
                    <a:pt x="5830" y="2944"/>
                    <a:pt x="5812" y="2975"/>
                    <a:pt x="5784" y="2990"/>
                  </a:cubicBezTo>
                  <a:cubicBezTo>
                    <a:pt x="5757" y="3037"/>
                    <a:pt x="5739" y="3114"/>
                    <a:pt x="5702" y="3146"/>
                  </a:cubicBezTo>
                  <a:cubicBezTo>
                    <a:pt x="5702" y="3146"/>
                    <a:pt x="5702" y="3161"/>
                    <a:pt x="5693" y="3161"/>
                  </a:cubicBezTo>
                  <a:cubicBezTo>
                    <a:pt x="5693" y="3177"/>
                    <a:pt x="5684" y="3192"/>
                    <a:pt x="5675" y="3208"/>
                  </a:cubicBezTo>
                  <a:cubicBezTo>
                    <a:pt x="5675" y="3223"/>
                    <a:pt x="5675" y="3254"/>
                    <a:pt x="5665" y="3254"/>
                  </a:cubicBezTo>
                  <a:cubicBezTo>
                    <a:pt x="5629" y="3301"/>
                    <a:pt x="5620" y="3379"/>
                    <a:pt x="5601" y="3441"/>
                  </a:cubicBezTo>
                  <a:cubicBezTo>
                    <a:pt x="5592" y="3472"/>
                    <a:pt x="5601" y="3503"/>
                    <a:pt x="5629" y="3518"/>
                  </a:cubicBezTo>
                  <a:cubicBezTo>
                    <a:pt x="5647" y="3518"/>
                    <a:pt x="5665" y="3534"/>
                    <a:pt x="5684" y="3550"/>
                  </a:cubicBezTo>
                  <a:cubicBezTo>
                    <a:pt x="5693" y="3565"/>
                    <a:pt x="5693" y="3565"/>
                    <a:pt x="5702" y="3581"/>
                  </a:cubicBezTo>
                  <a:cubicBezTo>
                    <a:pt x="5702" y="3581"/>
                    <a:pt x="5702" y="3596"/>
                    <a:pt x="5702" y="3612"/>
                  </a:cubicBezTo>
                  <a:cubicBezTo>
                    <a:pt x="5693" y="3612"/>
                    <a:pt x="5693" y="3612"/>
                    <a:pt x="5684" y="3612"/>
                  </a:cubicBezTo>
                  <a:cubicBezTo>
                    <a:pt x="5675" y="3596"/>
                    <a:pt x="5656" y="3581"/>
                    <a:pt x="5647" y="3565"/>
                  </a:cubicBezTo>
                  <a:cubicBezTo>
                    <a:pt x="5629" y="3550"/>
                    <a:pt x="5601" y="3581"/>
                    <a:pt x="5601" y="3612"/>
                  </a:cubicBezTo>
                  <a:cubicBezTo>
                    <a:pt x="5601" y="3643"/>
                    <a:pt x="5601" y="3658"/>
                    <a:pt x="5601" y="3689"/>
                  </a:cubicBezTo>
                  <a:cubicBezTo>
                    <a:pt x="5601" y="3720"/>
                    <a:pt x="5620" y="3736"/>
                    <a:pt x="5629" y="3767"/>
                  </a:cubicBezTo>
                  <a:cubicBezTo>
                    <a:pt x="5638" y="3783"/>
                    <a:pt x="5647" y="3783"/>
                    <a:pt x="5665" y="3798"/>
                  </a:cubicBezTo>
                  <a:cubicBezTo>
                    <a:pt x="5675" y="3798"/>
                    <a:pt x="5684" y="3798"/>
                    <a:pt x="5684" y="3798"/>
                  </a:cubicBezTo>
                  <a:cubicBezTo>
                    <a:pt x="5702" y="3798"/>
                    <a:pt x="5711" y="3814"/>
                    <a:pt x="5711" y="3845"/>
                  </a:cubicBezTo>
                  <a:cubicBezTo>
                    <a:pt x="5729" y="3860"/>
                    <a:pt x="5739" y="3891"/>
                    <a:pt x="5766" y="3876"/>
                  </a:cubicBezTo>
                  <a:cubicBezTo>
                    <a:pt x="5784" y="3876"/>
                    <a:pt x="5784" y="3891"/>
                    <a:pt x="5794" y="3923"/>
                  </a:cubicBezTo>
                  <a:cubicBezTo>
                    <a:pt x="5812" y="3923"/>
                    <a:pt x="5821" y="3923"/>
                    <a:pt x="5839" y="3954"/>
                  </a:cubicBezTo>
                  <a:cubicBezTo>
                    <a:pt x="5848" y="3954"/>
                    <a:pt x="5858" y="3938"/>
                    <a:pt x="5858" y="3938"/>
                  </a:cubicBezTo>
                  <a:close/>
                  <a:moveTo>
                    <a:pt x="6269" y="5259"/>
                  </a:moveTo>
                  <a:cubicBezTo>
                    <a:pt x="6269" y="5259"/>
                    <a:pt x="6260" y="5243"/>
                    <a:pt x="6260" y="5243"/>
                  </a:cubicBezTo>
                  <a:cubicBezTo>
                    <a:pt x="6251" y="5243"/>
                    <a:pt x="6251" y="5243"/>
                    <a:pt x="6251" y="5228"/>
                  </a:cubicBezTo>
                  <a:cubicBezTo>
                    <a:pt x="6260" y="5212"/>
                    <a:pt x="6269" y="5181"/>
                    <a:pt x="6279" y="5166"/>
                  </a:cubicBezTo>
                  <a:cubicBezTo>
                    <a:pt x="6279" y="5150"/>
                    <a:pt x="6288" y="5150"/>
                    <a:pt x="6288" y="5150"/>
                  </a:cubicBezTo>
                  <a:cubicBezTo>
                    <a:pt x="6288" y="5150"/>
                    <a:pt x="6297" y="5166"/>
                    <a:pt x="6297" y="5166"/>
                  </a:cubicBezTo>
                  <a:cubicBezTo>
                    <a:pt x="6297" y="5181"/>
                    <a:pt x="6297" y="5181"/>
                    <a:pt x="6297" y="5197"/>
                  </a:cubicBezTo>
                  <a:cubicBezTo>
                    <a:pt x="6297" y="5228"/>
                    <a:pt x="6288" y="5243"/>
                    <a:pt x="6269" y="5259"/>
                  </a:cubicBezTo>
                  <a:close/>
                  <a:moveTo>
                    <a:pt x="6645" y="4062"/>
                  </a:moveTo>
                  <a:cubicBezTo>
                    <a:pt x="6645" y="4062"/>
                    <a:pt x="6654" y="4078"/>
                    <a:pt x="6654" y="4078"/>
                  </a:cubicBezTo>
                  <a:cubicBezTo>
                    <a:pt x="6654" y="4093"/>
                    <a:pt x="6645" y="4109"/>
                    <a:pt x="6645" y="4109"/>
                  </a:cubicBezTo>
                  <a:cubicBezTo>
                    <a:pt x="6645" y="4109"/>
                    <a:pt x="6645" y="4109"/>
                    <a:pt x="6645" y="4109"/>
                  </a:cubicBezTo>
                  <a:cubicBezTo>
                    <a:pt x="6636" y="4125"/>
                    <a:pt x="6636" y="4125"/>
                    <a:pt x="6636" y="4125"/>
                  </a:cubicBezTo>
                  <a:cubicBezTo>
                    <a:pt x="6645" y="4109"/>
                    <a:pt x="6645" y="4109"/>
                    <a:pt x="6645" y="4109"/>
                  </a:cubicBezTo>
                  <a:cubicBezTo>
                    <a:pt x="6645" y="4109"/>
                    <a:pt x="6645" y="4109"/>
                    <a:pt x="6645" y="4109"/>
                  </a:cubicBezTo>
                  <a:cubicBezTo>
                    <a:pt x="6636" y="4093"/>
                    <a:pt x="6636" y="4093"/>
                    <a:pt x="6636" y="4078"/>
                  </a:cubicBezTo>
                  <a:cubicBezTo>
                    <a:pt x="6636" y="4078"/>
                    <a:pt x="6645" y="4078"/>
                    <a:pt x="6645" y="4062"/>
                  </a:cubicBezTo>
                  <a:close/>
                  <a:moveTo>
                    <a:pt x="6141" y="3410"/>
                  </a:moveTo>
                  <a:cubicBezTo>
                    <a:pt x="6151" y="3394"/>
                    <a:pt x="6151" y="3394"/>
                    <a:pt x="6151" y="3394"/>
                  </a:cubicBezTo>
                  <a:cubicBezTo>
                    <a:pt x="6151" y="3394"/>
                    <a:pt x="6151" y="3394"/>
                    <a:pt x="6151" y="3410"/>
                  </a:cubicBezTo>
                  <a:cubicBezTo>
                    <a:pt x="6151" y="3410"/>
                    <a:pt x="6141" y="3410"/>
                    <a:pt x="6141" y="3410"/>
                  </a:cubicBezTo>
                  <a:close/>
                  <a:moveTo>
                    <a:pt x="5848" y="3581"/>
                  </a:moveTo>
                  <a:cubicBezTo>
                    <a:pt x="5858" y="3581"/>
                    <a:pt x="5858" y="3581"/>
                    <a:pt x="5858" y="3581"/>
                  </a:cubicBezTo>
                  <a:cubicBezTo>
                    <a:pt x="5848" y="3596"/>
                    <a:pt x="5848" y="3596"/>
                    <a:pt x="5848" y="3596"/>
                  </a:cubicBezTo>
                  <a:lnTo>
                    <a:pt x="5848" y="3581"/>
                  </a:lnTo>
                  <a:close/>
                  <a:moveTo>
                    <a:pt x="4476" y="2431"/>
                  </a:moveTo>
                  <a:cubicBezTo>
                    <a:pt x="4476" y="2431"/>
                    <a:pt x="4476" y="2431"/>
                    <a:pt x="4476" y="2431"/>
                  </a:cubicBezTo>
                  <a:cubicBezTo>
                    <a:pt x="4476" y="2431"/>
                    <a:pt x="4476" y="2431"/>
                    <a:pt x="4476" y="2431"/>
                  </a:cubicBezTo>
                  <a:cubicBezTo>
                    <a:pt x="4476" y="2431"/>
                    <a:pt x="4476" y="2431"/>
                    <a:pt x="4476" y="2431"/>
                  </a:cubicBezTo>
                  <a:cubicBezTo>
                    <a:pt x="4476" y="2431"/>
                    <a:pt x="4476" y="2431"/>
                    <a:pt x="4476" y="2431"/>
                  </a:cubicBezTo>
                  <a:close/>
                  <a:moveTo>
                    <a:pt x="4476" y="2431"/>
                  </a:moveTo>
                  <a:cubicBezTo>
                    <a:pt x="4466" y="2446"/>
                    <a:pt x="4457" y="2446"/>
                    <a:pt x="4439" y="2446"/>
                  </a:cubicBezTo>
                  <a:cubicBezTo>
                    <a:pt x="4430" y="2446"/>
                    <a:pt x="4412" y="2446"/>
                    <a:pt x="4393" y="2462"/>
                  </a:cubicBezTo>
                  <a:cubicBezTo>
                    <a:pt x="4393" y="2462"/>
                    <a:pt x="4393" y="2462"/>
                    <a:pt x="4384" y="2477"/>
                  </a:cubicBezTo>
                  <a:cubicBezTo>
                    <a:pt x="4357" y="2508"/>
                    <a:pt x="4311" y="2524"/>
                    <a:pt x="4274" y="2555"/>
                  </a:cubicBezTo>
                  <a:cubicBezTo>
                    <a:pt x="4256" y="2571"/>
                    <a:pt x="4247" y="2586"/>
                    <a:pt x="4238" y="2617"/>
                  </a:cubicBezTo>
                  <a:cubicBezTo>
                    <a:pt x="4238" y="2633"/>
                    <a:pt x="4228" y="2648"/>
                    <a:pt x="4228" y="2648"/>
                  </a:cubicBezTo>
                  <a:cubicBezTo>
                    <a:pt x="4210" y="2664"/>
                    <a:pt x="4201" y="2664"/>
                    <a:pt x="4192" y="2679"/>
                  </a:cubicBezTo>
                  <a:cubicBezTo>
                    <a:pt x="4174" y="2695"/>
                    <a:pt x="4164" y="2726"/>
                    <a:pt x="4155" y="2757"/>
                  </a:cubicBezTo>
                  <a:cubicBezTo>
                    <a:pt x="4155" y="2773"/>
                    <a:pt x="4164" y="2804"/>
                    <a:pt x="4174" y="2819"/>
                  </a:cubicBezTo>
                  <a:cubicBezTo>
                    <a:pt x="4174" y="2819"/>
                    <a:pt x="4174" y="2819"/>
                    <a:pt x="4174" y="2835"/>
                  </a:cubicBezTo>
                  <a:cubicBezTo>
                    <a:pt x="4174" y="2850"/>
                    <a:pt x="4183" y="2866"/>
                    <a:pt x="4201" y="2866"/>
                  </a:cubicBezTo>
                  <a:cubicBezTo>
                    <a:pt x="4219" y="2866"/>
                    <a:pt x="4247" y="2866"/>
                    <a:pt x="4265" y="2881"/>
                  </a:cubicBezTo>
                  <a:cubicBezTo>
                    <a:pt x="4274" y="2881"/>
                    <a:pt x="4274" y="2881"/>
                    <a:pt x="4274" y="2881"/>
                  </a:cubicBezTo>
                  <a:cubicBezTo>
                    <a:pt x="4274" y="2897"/>
                    <a:pt x="4274" y="2897"/>
                    <a:pt x="4265" y="2897"/>
                  </a:cubicBezTo>
                  <a:cubicBezTo>
                    <a:pt x="4238" y="2912"/>
                    <a:pt x="4210" y="2912"/>
                    <a:pt x="4183" y="2912"/>
                  </a:cubicBezTo>
                  <a:cubicBezTo>
                    <a:pt x="4164" y="2912"/>
                    <a:pt x="4155" y="2928"/>
                    <a:pt x="4137" y="2944"/>
                  </a:cubicBezTo>
                  <a:cubicBezTo>
                    <a:pt x="4137" y="2944"/>
                    <a:pt x="4128" y="2959"/>
                    <a:pt x="4128" y="2975"/>
                  </a:cubicBezTo>
                  <a:cubicBezTo>
                    <a:pt x="4128" y="2990"/>
                    <a:pt x="4128" y="3006"/>
                    <a:pt x="4128" y="3037"/>
                  </a:cubicBezTo>
                  <a:cubicBezTo>
                    <a:pt x="4137" y="3083"/>
                    <a:pt x="4137" y="3099"/>
                    <a:pt x="4174" y="3114"/>
                  </a:cubicBezTo>
                  <a:cubicBezTo>
                    <a:pt x="4219" y="3130"/>
                    <a:pt x="4265" y="3146"/>
                    <a:pt x="4311" y="3146"/>
                  </a:cubicBezTo>
                  <a:cubicBezTo>
                    <a:pt x="4311" y="3146"/>
                    <a:pt x="4320" y="3146"/>
                    <a:pt x="4329" y="3146"/>
                  </a:cubicBezTo>
                  <a:cubicBezTo>
                    <a:pt x="4357" y="3192"/>
                    <a:pt x="4393" y="3223"/>
                    <a:pt x="4412" y="3285"/>
                  </a:cubicBezTo>
                  <a:cubicBezTo>
                    <a:pt x="4412" y="3301"/>
                    <a:pt x="4412" y="3301"/>
                    <a:pt x="4412" y="3301"/>
                  </a:cubicBezTo>
                  <a:cubicBezTo>
                    <a:pt x="4402" y="3301"/>
                    <a:pt x="4402" y="3301"/>
                    <a:pt x="4402" y="3301"/>
                  </a:cubicBezTo>
                  <a:cubicBezTo>
                    <a:pt x="4357" y="3301"/>
                    <a:pt x="4320" y="3270"/>
                    <a:pt x="4283" y="3254"/>
                  </a:cubicBezTo>
                  <a:cubicBezTo>
                    <a:pt x="4274" y="3239"/>
                    <a:pt x="4256" y="3223"/>
                    <a:pt x="4247" y="3223"/>
                  </a:cubicBezTo>
                  <a:cubicBezTo>
                    <a:pt x="4210" y="3208"/>
                    <a:pt x="4164" y="3208"/>
                    <a:pt x="4128" y="3208"/>
                  </a:cubicBezTo>
                  <a:cubicBezTo>
                    <a:pt x="4109" y="3223"/>
                    <a:pt x="4100" y="3239"/>
                    <a:pt x="4100" y="3270"/>
                  </a:cubicBezTo>
                  <a:cubicBezTo>
                    <a:pt x="4091" y="3301"/>
                    <a:pt x="4082" y="3332"/>
                    <a:pt x="4091" y="3363"/>
                  </a:cubicBezTo>
                  <a:cubicBezTo>
                    <a:pt x="4091" y="3441"/>
                    <a:pt x="4109" y="3487"/>
                    <a:pt x="4146" y="3503"/>
                  </a:cubicBezTo>
                  <a:cubicBezTo>
                    <a:pt x="4164" y="3503"/>
                    <a:pt x="4183" y="3518"/>
                    <a:pt x="4201" y="3534"/>
                  </a:cubicBezTo>
                  <a:cubicBezTo>
                    <a:pt x="4201" y="3534"/>
                    <a:pt x="4210" y="3550"/>
                    <a:pt x="4210" y="3565"/>
                  </a:cubicBezTo>
                  <a:cubicBezTo>
                    <a:pt x="4210" y="3581"/>
                    <a:pt x="4201" y="3596"/>
                    <a:pt x="4192" y="3627"/>
                  </a:cubicBezTo>
                  <a:cubicBezTo>
                    <a:pt x="4192" y="3643"/>
                    <a:pt x="4183" y="3643"/>
                    <a:pt x="4192" y="3658"/>
                  </a:cubicBezTo>
                  <a:cubicBezTo>
                    <a:pt x="4192" y="3689"/>
                    <a:pt x="4192" y="3720"/>
                    <a:pt x="4201" y="3736"/>
                  </a:cubicBezTo>
                  <a:cubicBezTo>
                    <a:pt x="4201" y="3752"/>
                    <a:pt x="4210" y="3752"/>
                    <a:pt x="4210" y="3752"/>
                  </a:cubicBezTo>
                  <a:cubicBezTo>
                    <a:pt x="4219" y="3767"/>
                    <a:pt x="4228" y="3752"/>
                    <a:pt x="4238" y="3767"/>
                  </a:cubicBezTo>
                  <a:cubicBezTo>
                    <a:pt x="4274" y="3767"/>
                    <a:pt x="4311" y="3752"/>
                    <a:pt x="4347" y="3783"/>
                  </a:cubicBezTo>
                  <a:cubicBezTo>
                    <a:pt x="4366" y="3783"/>
                    <a:pt x="4384" y="3783"/>
                    <a:pt x="4402" y="3767"/>
                  </a:cubicBezTo>
                  <a:cubicBezTo>
                    <a:pt x="4421" y="3752"/>
                    <a:pt x="4430" y="3752"/>
                    <a:pt x="4439" y="3736"/>
                  </a:cubicBezTo>
                  <a:cubicBezTo>
                    <a:pt x="4457" y="3720"/>
                    <a:pt x="4476" y="3705"/>
                    <a:pt x="4494" y="3720"/>
                  </a:cubicBezTo>
                  <a:cubicBezTo>
                    <a:pt x="4521" y="3720"/>
                    <a:pt x="4540" y="3705"/>
                    <a:pt x="4558" y="3689"/>
                  </a:cubicBezTo>
                  <a:cubicBezTo>
                    <a:pt x="4567" y="3674"/>
                    <a:pt x="4576" y="3674"/>
                    <a:pt x="4585" y="3658"/>
                  </a:cubicBezTo>
                  <a:cubicBezTo>
                    <a:pt x="4585" y="3658"/>
                    <a:pt x="4595" y="3658"/>
                    <a:pt x="4595" y="3674"/>
                  </a:cubicBezTo>
                  <a:cubicBezTo>
                    <a:pt x="4595" y="3674"/>
                    <a:pt x="4604" y="3674"/>
                    <a:pt x="4604" y="3689"/>
                  </a:cubicBezTo>
                  <a:cubicBezTo>
                    <a:pt x="4604" y="3705"/>
                    <a:pt x="4613" y="3720"/>
                    <a:pt x="4631" y="3736"/>
                  </a:cubicBezTo>
                  <a:cubicBezTo>
                    <a:pt x="4649" y="3736"/>
                    <a:pt x="4640" y="3783"/>
                    <a:pt x="4649" y="3798"/>
                  </a:cubicBezTo>
                  <a:cubicBezTo>
                    <a:pt x="4649" y="3798"/>
                    <a:pt x="4649" y="3798"/>
                    <a:pt x="4659" y="3814"/>
                  </a:cubicBezTo>
                  <a:cubicBezTo>
                    <a:pt x="4677" y="3814"/>
                    <a:pt x="4704" y="3829"/>
                    <a:pt x="4732" y="3845"/>
                  </a:cubicBezTo>
                  <a:cubicBezTo>
                    <a:pt x="4759" y="3860"/>
                    <a:pt x="4787" y="3860"/>
                    <a:pt x="4814" y="3845"/>
                  </a:cubicBezTo>
                  <a:cubicBezTo>
                    <a:pt x="4823" y="3829"/>
                    <a:pt x="4833" y="3829"/>
                    <a:pt x="4842" y="3798"/>
                  </a:cubicBezTo>
                  <a:cubicBezTo>
                    <a:pt x="4851" y="3752"/>
                    <a:pt x="4851" y="3720"/>
                    <a:pt x="4833" y="3674"/>
                  </a:cubicBezTo>
                  <a:cubicBezTo>
                    <a:pt x="4833" y="3674"/>
                    <a:pt x="4833" y="3674"/>
                    <a:pt x="4823" y="3674"/>
                  </a:cubicBezTo>
                  <a:cubicBezTo>
                    <a:pt x="4823" y="3689"/>
                    <a:pt x="4814" y="3705"/>
                    <a:pt x="4814" y="3705"/>
                  </a:cubicBezTo>
                  <a:cubicBezTo>
                    <a:pt x="4805" y="3705"/>
                    <a:pt x="4805" y="3705"/>
                    <a:pt x="4805" y="3705"/>
                  </a:cubicBezTo>
                  <a:cubicBezTo>
                    <a:pt x="4796" y="3689"/>
                    <a:pt x="4796" y="3689"/>
                    <a:pt x="4805" y="3689"/>
                  </a:cubicBezTo>
                  <a:cubicBezTo>
                    <a:pt x="4814" y="3674"/>
                    <a:pt x="4823" y="3674"/>
                    <a:pt x="4823" y="3674"/>
                  </a:cubicBezTo>
                  <a:cubicBezTo>
                    <a:pt x="4823" y="3674"/>
                    <a:pt x="4833" y="3674"/>
                    <a:pt x="4833" y="3674"/>
                  </a:cubicBezTo>
                  <a:cubicBezTo>
                    <a:pt x="4833" y="3674"/>
                    <a:pt x="4833" y="3674"/>
                    <a:pt x="4833" y="3674"/>
                  </a:cubicBezTo>
                  <a:cubicBezTo>
                    <a:pt x="4833" y="3674"/>
                    <a:pt x="4833" y="3674"/>
                    <a:pt x="4833" y="3674"/>
                  </a:cubicBezTo>
                  <a:cubicBezTo>
                    <a:pt x="4833" y="3674"/>
                    <a:pt x="4842" y="3658"/>
                    <a:pt x="4842" y="3643"/>
                  </a:cubicBezTo>
                  <a:cubicBezTo>
                    <a:pt x="4851" y="3643"/>
                    <a:pt x="4860" y="3627"/>
                    <a:pt x="4869" y="3643"/>
                  </a:cubicBezTo>
                  <a:cubicBezTo>
                    <a:pt x="4878" y="3674"/>
                    <a:pt x="4897" y="3674"/>
                    <a:pt x="4906" y="3705"/>
                  </a:cubicBezTo>
                  <a:cubicBezTo>
                    <a:pt x="4933" y="3689"/>
                    <a:pt x="4942" y="3674"/>
                    <a:pt x="4952" y="3627"/>
                  </a:cubicBezTo>
                  <a:cubicBezTo>
                    <a:pt x="4961" y="3612"/>
                    <a:pt x="4961" y="3581"/>
                    <a:pt x="4952" y="3550"/>
                  </a:cubicBezTo>
                  <a:cubicBezTo>
                    <a:pt x="4942" y="3534"/>
                    <a:pt x="4942" y="3534"/>
                    <a:pt x="4933" y="3518"/>
                  </a:cubicBezTo>
                  <a:cubicBezTo>
                    <a:pt x="4915" y="3487"/>
                    <a:pt x="4915" y="3472"/>
                    <a:pt x="4906" y="3441"/>
                  </a:cubicBezTo>
                  <a:cubicBezTo>
                    <a:pt x="4906" y="3410"/>
                    <a:pt x="4897" y="3394"/>
                    <a:pt x="4878" y="3363"/>
                  </a:cubicBezTo>
                  <a:cubicBezTo>
                    <a:pt x="4860" y="3348"/>
                    <a:pt x="4860" y="3301"/>
                    <a:pt x="4851" y="3270"/>
                  </a:cubicBezTo>
                  <a:cubicBezTo>
                    <a:pt x="4851" y="3239"/>
                    <a:pt x="4851" y="3223"/>
                    <a:pt x="4860" y="3208"/>
                  </a:cubicBezTo>
                  <a:cubicBezTo>
                    <a:pt x="4887" y="3161"/>
                    <a:pt x="4897" y="3114"/>
                    <a:pt x="4897" y="3068"/>
                  </a:cubicBezTo>
                  <a:cubicBezTo>
                    <a:pt x="4897" y="3037"/>
                    <a:pt x="4897" y="3021"/>
                    <a:pt x="4897" y="2990"/>
                  </a:cubicBezTo>
                  <a:cubicBezTo>
                    <a:pt x="4915" y="2928"/>
                    <a:pt x="4933" y="2866"/>
                    <a:pt x="4942" y="2804"/>
                  </a:cubicBezTo>
                  <a:cubicBezTo>
                    <a:pt x="4952" y="2788"/>
                    <a:pt x="4961" y="2773"/>
                    <a:pt x="4970" y="2757"/>
                  </a:cubicBezTo>
                  <a:cubicBezTo>
                    <a:pt x="5006" y="2726"/>
                    <a:pt x="5034" y="2679"/>
                    <a:pt x="5061" y="2633"/>
                  </a:cubicBezTo>
                  <a:cubicBezTo>
                    <a:pt x="5071" y="2633"/>
                    <a:pt x="5071" y="2602"/>
                    <a:pt x="5071" y="2586"/>
                  </a:cubicBezTo>
                  <a:cubicBezTo>
                    <a:pt x="5071" y="2539"/>
                    <a:pt x="5061" y="2508"/>
                    <a:pt x="5034" y="2508"/>
                  </a:cubicBezTo>
                  <a:cubicBezTo>
                    <a:pt x="5016" y="2493"/>
                    <a:pt x="5006" y="2477"/>
                    <a:pt x="4988" y="2477"/>
                  </a:cubicBezTo>
                  <a:cubicBezTo>
                    <a:pt x="4970" y="2477"/>
                    <a:pt x="4952" y="2493"/>
                    <a:pt x="4942" y="2508"/>
                  </a:cubicBezTo>
                  <a:cubicBezTo>
                    <a:pt x="4924" y="2539"/>
                    <a:pt x="4933" y="2555"/>
                    <a:pt x="4933" y="2571"/>
                  </a:cubicBezTo>
                  <a:cubicBezTo>
                    <a:pt x="4942" y="2602"/>
                    <a:pt x="4933" y="2633"/>
                    <a:pt x="4942" y="2664"/>
                  </a:cubicBezTo>
                  <a:cubicBezTo>
                    <a:pt x="4942" y="2664"/>
                    <a:pt x="4942" y="2664"/>
                    <a:pt x="4942" y="2664"/>
                  </a:cubicBezTo>
                  <a:cubicBezTo>
                    <a:pt x="4942" y="2679"/>
                    <a:pt x="4942" y="2679"/>
                    <a:pt x="4942" y="2679"/>
                  </a:cubicBezTo>
                  <a:cubicBezTo>
                    <a:pt x="4942" y="2664"/>
                    <a:pt x="4942" y="2664"/>
                    <a:pt x="4942" y="2664"/>
                  </a:cubicBezTo>
                  <a:cubicBezTo>
                    <a:pt x="4942" y="2664"/>
                    <a:pt x="4942" y="2664"/>
                    <a:pt x="4942" y="2664"/>
                  </a:cubicBezTo>
                  <a:cubicBezTo>
                    <a:pt x="4933" y="2664"/>
                    <a:pt x="4933" y="2648"/>
                    <a:pt x="4933" y="2648"/>
                  </a:cubicBezTo>
                  <a:cubicBezTo>
                    <a:pt x="4924" y="2617"/>
                    <a:pt x="4924" y="2602"/>
                    <a:pt x="4906" y="2602"/>
                  </a:cubicBezTo>
                  <a:cubicBezTo>
                    <a:pt x="4897" y="2602"/>
                    <a:pt x="4887" y="2586"/>
                    <a:pt x="4887" y="2586"/>
                  </a:cubicBezTo>
                  <a:cubicBezTo>
                    <a:pt x="4860" y="2555"/>
                    <a:pt x="4851" y="2586"/>
                    <a:pt x="4842" y="2602"/>
                  </a:cubicBezTo>
                  <a:cubicBezTo>
                    <a:pt x="4833" y="2633"/>
                    <a:pt x="4823" y="2648"/>
                    <a:pt x="4814" y="2664"/>
                  </a:cubicBezTo>
                  <a:cubicBezTo>
                    <a:pt x="4805" y="2726"/>
                    <a:pt x="4796" y="2788"/>
                    <a:pt x="4787" y="2835"/>
                  </a:cubicBezTo>
                  <a:cubicBezTo>
                    <a:pt x="4768" y="2881"/>
                    <a:pt x="4759" y="2944"/>
                    <a:pt x="4750" y="3006"/>
                  </a:cubicBezTo>
                  <a:cubicBezTo>
                    <a:pt x="4750" y="3006"/>
                    <a:pt x="4750" y="3006"/>
                    <a:pt x="4750" y="3006"/>
                  </a:cubicBezTo>
                  <a:cubicBezTo>
                    <a:pt x="4750" y="3021"/>
                    <a:pt x="4741" y="3021"/>
                    <a:pt x="4741" y="3021"/>
                  </a:cubicBezTo>
                  <a:cubicBezTo>
                    <a:pt x="4741" y="3037"/>
                    <a:pt x="4732" y="3037"/>
                    <a:pt x="4723" y="3037"/>
                  </a:cubicBezTo>
                  <a:cubicBezTo>
                    <a:pt x="4714" y="3037"/>
                    <a:pt x="4714" y="3021"/>
                    <a:pt x="4714" y="3006"/>
                  </a:cubicBezTo>
                  <a:cubicBezTo>
                    <a:pt x="4723" y="2959"/>
                    <a:pt x="4723" y="2912"/>
                    <a:pt x="4741" y="2866"/>
                  </a:cubicBezTo>
                  <a:cubicBezTo>
                    <a:pt x="4750" y="2804"/>
                    <a:pt x="4759" y="2742"/>
                    <a:pt x="4741" y="2664"/>
                  </a:cubicBezTo>
                  <a:cubicBezTo>
                    <a:pt x="4741" y="2648"/>
                    <a:pt x="4732" y="2648"/>
                    <a:pt x="4732" y="2633"/>
                  </a:cubicBezTo>
                  <a:cubicBezTo>
                    <a:pt x="4723" y="2617"/>
                    <a:pt x="4704" y="2633"/>
                    <a:pt x="4704" y="2648"/>
                  </a:cubicBezTo>
                  <a:cubicBezTo>
                    <a:pt x="4695" y="2679"/>
                    <a:pt x="4695" y="2710"/>
                    <a:pt x="4695" y="2742"/>
                  </a:cubicBezTo>
                  <a:cubicBezTo>
                    <a:pt x="4686" y="2757"/>
                    <a:pt x="4686" y="2757"/>
                    <a:pt x="4677" y="2757"/>
                  </a:cubicBezTo>
                  <a:cubicBezTo>
                    <a:pt x="4649" y="2742"/>
                    <a:pt x="4631" y="2742"/>
                    <a:pt x="4604" y="2742"/>
                  </a:cubicBezTo>
                  <a:cubicBezTo>
                    <a:pt x="4595" y="2742"/>
                    <a:pt x="4595" y="2742"/>
                    <a:pt x="4595" y="2742"/>
                  </a:cubicBezTo>
                  <a:cubicBezTo>
                    <a:pt x="4595" y="2742"/>
                    <a:pt x="4604" y="2742"/>
                    <a:pt x="4604" y="2726"/>
                  </a:cubicBezTo>
                  <a:cubicBezTo>
                    <a:pt x="4613" y="2726"/>
                    <a:pt x="4631" y="2710"/>
                    <a:pt x="4640" y="2695"/>
                  </a:cubicBezTo>
                  <a:cubicBezTo>
                    <a:pt x="4649" y="2695"/>
                    <a:pt x="4649" y="2664"/>
                    <a:pt x="4649" y="2648"/>
                  </a:cubicBezTo>
                  <a:cubicBezTo>
                    <a:pt x="4640" y="2617"/>
                    <a:pt x="4622" y="2586"/>
                    <a:pt x="4604" y="2571"/>
                  </a:cubicBezTo>
                  <a:cubicBezTo>
                    <a:pt x="4585" y="2539"/>
                    <a:pt x="4576" y="2539"/>
                    <a:pt x="4558" y="2555"/>
                  </a:cubicBezTo>
                  <a:cubicBezTo>
                    <a:pt x="4549" y="2571"/>
                    <a:pt x="4540" y="2586"/>
                    <a:pt x="4531" y="2602"/>
                  </a:cubicBezTo>
                  <a:cubicBezTo>
                    <a:pt x="4531" y="2602"/>
                    <a:pt x="4521" y="2602"/>
                    <a:pt x="4512" y="2602"/>
                  </a:cubicBezTo>
                  <a:cubicBezTo>
                    <a:pt x="4503" y="2602"/>
                    <a:pt x="4503" y="2602"/>
                    <a:pt x="4512" y="2571"/>
                  </a:cubicBezTo>
                  <a:cubicBezTo>
                    <a:pt x="4521" y="2539"/>
                    <a:pt x="4540" y="2524"/>
                    <a:pt x="4549" y="2493"/>
                  </a:cubicBezTo>
                  <a:cubicBezTo>
                    <a:pt x="4558" y="2462"/>
                    <a:pt x="4549" y="2431"/>
                    <a:pt x="4540" y="2415"/>
                  </a:cubicBezTo>
                  <a:cubicBezTo>
                    <a:pt x="4531" y="2415"/>
                    <a:pt x="4531" y="2400"/>
                    <a:pt x="4521" y="2400"/>
                  </a:cubicBezTo>
                  <a:cubicBezTo>
                    <a:pt x="4531" y="2400"/>
                    <a:pt x="4531" y="2400"/>
                    <a:pt x="4531" y="2400"/>
                  </a:cubicBezTo>
                  <a:cubicBezTo>
                    <a:pt x="4521" y="2400"/>
                    <a:pt x="4521" y="2400"/>
                    <a:pt x="4521" y="2400"/>
                  </a:cubicBezTo>
                  <a:cubicBezTo>
                    <a:pt x="4521" y="2400"/>
                    <a:pt x="4521" y="2400"/>
                    <a:pt x="4521" y="2400"/>
                  </a:cubicBezTo>
                  <a:cubicBezTo>
                    <a:pt x="4512" y="2431"/>
                    <a:pt x="4494" y="2415"/>
                    <a:pt x="4476" y="2431"/>
                  </a:cubicBezTo>
                  <a:close/>
                  <a:moveTo>
                    <a:pt x="20081" y="15375"/>
                  </a:moveTo>
                  <a:cubicBezTo>
                    <a:pt x="20081" y="15375"/>
                    <a:pt x="20081" y="15375"/>
                    <a:pt x="20072" y="15375"/>
                  </a:cubicBezTo>
                  <a:cubicBezTo>
                    <a:pt x="20062" y="15360"/>
                    <a:pt x="20044" y="15344"/>
                    <a:pt x="20035" y="15313"/>
                  </a:cubicBezTo>
                  <a:cubicBezTo>
                    <a:pt x="20026" y="15297"/>
                    <a:pt x="20017" y="15266"/>
                    <a:pt x="20007" y="15251"/>
                  </a:cubicBezTo>
                  <a:cubicBezTo>
                    <a:pt x="19998" y="15235"/>
                    <a:pt x="19989" y="15220"/>
                    <a:pt x="19980" y="15204"/>
                  </a:cubicBezTo>
                  <a:cubicBezTo>
                    <a:pt x="19971" y="15189"/>
                    <a:pt x="19962" y="15158"/>
                    <a:pt x="19953" y="15142"/>
                  </a:cubicBezTo>
                  <a:cubicBezTo>
                    <a:pt x="19943" y="15127"/>
                    <a:pt x="19953" y="15111"/>
                    <a:pt x="19962" y="15095"/>
                  </a:cubicBezTo>
                  <a:cubicBezTo>
                    <a:pt x="19962" y="15095"/>
                    <a:pt x="19971" y="15080"/>
                    <a:pt x="19980" y="15080"/>
                  </a:cubicBezTo>
                  <a:cubicBezTo>
                    <a:pt x="19989" y="15064"/>
                    <a:pt x="19989" y="15018"/>
                    <a:pt x="19971" y="15002"/>
                  </a:cubicBezTo>
                  <a:cubicBezTo>
                    <a:pt x="19971" y="15002"/>
                    <a:pt x="19962" y="14987"/>
                    <a:pt x="19953" y="14987"/>
                  </a:cubicBezTo>
                  <a:cubicBezTo>
                    <a:pt x="19934" y="14971"/>
                    <a:pt x="19916" y="14956"/>
                    <a:pt x="19898" y="14956"/>
                  </a:cubicBezTo>
                  <a:cubicBezTo>
                    <a:pt x="19879" y="14940"/>
                    <a:pt x="19861" y="14909"/>
                    <a:pt x="19861" y="14862"/>
                  </a:cubicBezTo>
                  <a:cubicBezTo>
                    <a:pt x="19861" y="14847"/>
                    <a:pt x="19843" y="14831"/>
                    <a:pt x="19843" y="14831"/>
                  </a:cubicBezTo>
                  <a:cubicBezTo>
                    <a:pt x="19788" y="14754"/>
                    <a:pt x="19733" y="14707"/>
                    <a:pt x="19669" y="14676"/>
                  </a:cubicBezTo>
                  <a:cubicBezTo>
                    <a:pt x="19641" y="14660"/>
                    <a:pt x="19614" y="14645"/>
                    <a:pt x="19586" y="14629"/>
                  </a:cubicBezTo>
                  <a:cubicBezTo>
                    <a:pt x="19559" y="14614"/>
                    <a:pt x="19532" y="14583"/>
                    <a:pt x="19495" y="14567"/>
                  </a:cubicBezTo>
                  <a:cubicBezTo>
                    <a:pt x="19449" y="14552"/>
                    <a:pt x="19413" y="14520"/>
                    <a:pt x="19367" y="14489"/>
                  </a:cubicBezTo>
                  <a:cubicBezTo>
                    <a:pt x="19330" y="14474"/>
                    <a:pt x="19303" y="14458"/>
                    <a:pt x="19275" y="14520"/>
                  </a:cubicBezTo>
                  <a:cubicBezTo>
                    <a:pt x="19275" y="14536"/>
                    <a:pt x="19266" y="14536"/>
                    <a:pt x="19266" y="14536"/>
                  </a:cubicBezTo>
                  <a:cubicBezTo>
                    <a:pt x="19229" y="14567"/>
                    <a:pt x="19202" y="14614"/>
                    <a:pt x="19175" y="14660"/>
                  </a:cubicBezTo>
                  <a:cubicBezTo>
                    <a:pt x="19175" y="14676"/>
                    <a:pt x="19156" y="14676"/>
                    <a:pt x="19147" y="14676"/>
                  </a:cubicBezTo>
                  <a:cubicBezTo>
                    <a:pt x="19129" y="14645"/>
                    <a:pt x="19120" y="14614"/>
                    <a:pt x="19101" y="14598"/>
                  </a:cubicBezTo>
                  <a:cubicBezTo>
                    <a:pt x="19092" y="14583"/>
                    <a:pt x="19092" y="14567"/>
                    <a:pt x="19092" y="14552"/>
                  </a:cubicBezTo>
                  <a:cubicBezTo>
                    <a:pt x="19092" y="14520"/>
                    <a:pt x="19092" y="14505"/>
                    <a:pt x="19092" y="14489"/>
                  </a:cubicBezTo>
                  <a:cubicBezTo>
                    <a:pt x="19101" y="14458"/>
                    <a:pt x="19092" y="14427"/>
                    <a:pt x="19083" y="14396"/>
                  </a:cubicBezTo>
                  <a:cubicBezTo>
                    <a:pt x="19074" y="14381"/>
                    <a:pt x="19056" y="14381"/>
                    <a:pt x="19046" y="14381"/>
                  </a:cubicBezTo>
                  <a:cubicBezTo>
                    <a:pt x="19028" y="14365"/>
                    <a:pt x="19019" y="14350"/>
                    <a:pt x="19001" y="14350"/>
                  </a:cubicBezTo>
                  <a:cubicBezTo>
                    <a:pt x="18982" y="14334"/>
                    <a:pt x="18973" y="14334"/>
                    <a:pt x="18955" y="14350"/>
                  </a:cubicBezTo>
                  <a:cubicBezTo>
                    <a:pt x="18927" y="14381"/>
                    <a:pt x="18900" y="14412"/>
                    <a:pt x="18873" y="14412"/>
                  </a:cubicBezTo>
                  <a:cubicBezTo>
                    <a:pt x="18863" y="14412"/>
                    <a:pt x="18863" y="14427"/>
                    <a:pt x="18863" y="14443"/>
                  </a:cubicBezTo>
                  <a:cubicBezTo>
                    <a:pt x="18863" y="14443"/>
                    <a:pt x="18863" y="14458"/>
                    <a:pt x="18873" y="14458"/>
                  </a:cubicBezTo>
                  <a:cubicBezTo>
                    <a:pt x="18882" y="14474"/>
                    <a:pt x="18891" y="14474"/>
                    <a:pt x="18900" y="14489"/>
                  </a:cubicBezTo>
                  <a:cubicBezTo>
                    <a:pt x="18909" y="14489"/>
                    <a:pt x="18927" y="14489"/>
                    <a:pt x="18927" y="14520"/>
                  </a:cubicBezTo>
                  <a:cubicBezTo>
                    <a:pt x="18946" y="14567"/>
                    <a:pt x="18964" y="14583"/>
                    <a:pt x="18992" y="14567"/>
                  </a:cubicBezTo>
                  <a:cubicBezTo>
                    <a:pt x="19010" y="14567"/>
                    <a:pt x="19019" y="14567"/>
                    <a:pt x="19037" y="14567"/>
                  </a:cubicBezTo>
                  <a:cubicBezTo>
                    <a:pt x="19046" y="14567"/>
                    <a:pt x="19046" y="14583"/>
                    <a:pt x="19046" y="14583"/>
                  </a:cubicBezTo>
                  <a:cubicBezTo>
                    <a:pt x="19046" y="14583"/>
                    <a:pt x="19046" y="14598"/>
                    <a:pt x="19046" y="14598"/>
                  </a:cubicBezTo>
                  <a:cubicBezTo>
                    <a:pt x="19010" y="14583"/>
                    <a:pt x="18992" y="14629"/>
                    <a:pt x="18955" y="14629"/>
                  </a:cubicBezTo>
                  <a:cubicBezTo>
                    <a:pt x="18955" y="14629"/>
                    <a:pt x="18946" y="14629"/>
                    <a:pt x="18955" y="14645"/>
                  </a:cubicBezTo>
                  <a:cubicBezTo>
                    <a:pt x="18973" y="14676"/>
                    <a:pt x="18982" y="14723"/>
                    <a:pt x="18992" y="14754"/>
                  </a:cubicBezTo>
                  <a:cubicBezTo>
                    <a:pt x="18992" y="14785"/>
                    <a:pt x="19019" y="14785"/>
                    <a:pt x="19028" y="14769"/>
                  </a:cubicBezTo>
                  <a:cubicBezTo>
                    <a:pt x="19028" y="14769"/>
                    <a:pt x="19037" y="14754"/>
                    <a:pt x="19037" y="14738"/>
                  </a:cubicBezTo>
                  <a:cubicBezTo>
                    <a:pt x="19046" y="14738"/>
                    <a:pt x="19056" y="14723"/>
                    <a:pt x="19056" y="14738"/>
                  </a:cubicBezTo>
                  <a:cubicBezTo>
                    <a:pt x="19083" y="14754"/>
                    <a:pt x="19101" y="14769"/>
                    <a:pt x="19120" y="14785"/>
                  </a:cubicBezTo>
                  <a:cubicBezTo>
                    <a:pt x="19138" y="14800"/>
                    <a:pt x="19147" y="14816"/>
                    <a:pt x="19165" y="14831"/>
                  </a:cubicBezTo>
                  <a:cubicBezTo>
                    <a:pt x="19193" y="14831"/>
                    <a:pt x="19211" y="14847"/>
                    <a:pt x="19239" y="14862"/>
                  </a:cubicBezTo>
                  <a:cubicBezTo>
                    <a:pt x="19257" y="14878"/>
                    <a:pt x="19275" y="14878"/>
                    <a:pt x="19284" y="14893"/>
                  </a:cubicBezTo>
                  <a:cubicBezTo>
                    <a:pt x="19312" y="14925"/>
                    <a:pt x="19339" y="14940"/>
                    <a:pt x="19348" y="15002"/>
                  </a:cubicBezTo>
                  <a:cubicBezTo>
                    <a:pt x="19348" y="15033"/>
                    <a:pt x="19358" y="15049"/>
                    <a:pt x="19367" y="15064"/>
                  </a:cubicBezTo>
                  <a:cubicBezTo>
                    <a:pt x="19367" y="15080"/>
                    <a:pt x="19376" y="15095"/>
                    <a:pt x="19376" y="15111"/>
                  </a:cubicBezTo>
                  <a:cubicBezTo>
                    <a:pt x="19385" y="15127"/>
                    <a:pt x="19385" y="15142"/>
                    <a:pt x="19376" y="15158"/>
                  </a:cubicBezTo>
                  <a:cubicBezTo>
                    <a:pt x="19348" y="15158"/>
                    <a:pt x="19330" y="15189"/>
                    <a:pt x="19321" y="15220"/>
                  </a:cubicBezTo>
                  <a:cubicBezTo>
                    <a:pt x="19312" y="15251"/>
                    <a:pt x="19321" y="15266"/>
                    <a:pt x="19339" y="15282"/>
                  </a:cubicBezTo>
                  <a:cubicBezTo>
                    <a:pt x="19358" y="15282"/>
                    <a:pt x="19385" y="15266"/>
                    <a:pt x="19403" y="15266"/>
                  </a:cubicBezTo>
                  <a:cubicBezTo>
                    <a:pt x="19431" y="15251"/>
                    <a:pt x="19458" y="15251"/>
                    <a:pt x="19477" y="15297"/>
                  </a:cubicBezTo>
                  <a:cubicBezTo>
                    <a:pt x="19486" y="15313"/>
                    <a:pt x="19486" y="15329"/>
                    <a:pt x="19495" y="15329"/>
                  </a:cubicBezTo>
                  <a:cubicBezTo>
                    <a:pt x="19504" y="15360"/>
                    <a:pt x="19513" y="15360"/>
                    <a:pt x="19532" y="15360"/>
                  </a:cubicBezTo>
                  <a:cubicBezTo>
                    <a:pt x="19568" y="15375"/>
                    <a:pt x="19596" y="15375"/>
                    <a:pt x="19632" y="15391"/>
                  </a:cubicBezTo>
                  <a:cubicBezTo>
                    <a:pt x="19641" y="15391"/>
                    <a:pt x="19651" y="15391"/>
                    <a:pt x="19669" y="15375"/>
                  </a:cubicBezTo>
                  <a:cubicBezTo>
                    <a:pt x="19687" y="15360"/>
                    <a:pt x="19687" y="15344"/>
                    <a:pt x="19678" y="15313"/>
                  </a:cubicBezTo>
                  <a:cubicBezTo>
                    <a:pt x="19678" y="15297"/>
                    <a:pt x="19678" y="15297"/>
                    <a:pt x="19678" y="15282"/>
                  </a:cubicBezTo>
                  <a:cubicBezTo>
                    <a:pt x="19696" y="15266"/>
                    <a:pt x="19715" y="15235"/>
                    <a:pt x="19733" y="15220"/>
                  </a:cubicBezTo>
                  <a:cubicBezTo>
                    <a:pt x="19751" y="15189"/>
                    <a:pt x="19769" y="15189"/>
                    <a:pt x="19788" y="15204"/>
                  </a:cubicBezTo>
                  <a:cubicBezTo>
                    <a:pt x="19806" y="15220"/>
                    <a:pt x="19824" y="15235"/>
                    <a:pt x="19843" y="15251"/>
                  </a:cubicBezTo>
                  <a:cubicBezTo>
                    <a:pt x="19852" y="15251"/>
                    <a:pt x="19870" y="15266"/>
                    <a:pt x="19879" y="15297"/>
                  </a:cubicBezTo>
                  <a:cubicBezTo>
                    <a:pt x="19898" y="15344"/>
                    <a:pt x="19925" y="15391"/>
                    <a:pt x="19943" y="15437"/>
                  </a:cubicBezTo>
                  <a:cubicBezTo>
                    <a:pt x="19962" y="15484"/>
                    <a:pt x="19980" y="15499"/>
                    <a:pt x="20007" y="15499"/>
                  </a:cubicBezTo>
                  <a:cubicBezTo>
                    <a:pt x="20053" y="15499"/>
                    <a:pt x="20090" y="15515"/>
                    <a:pt x="20126" y="15546"/>
                  </a:cubicBezTo>
                  <a:cubicBezTo>
                    <a:pt x="20136" y="15546"/>
                    <a:pt x="20136" y="15546"/>
                    <a:pt x="20136" y="15546"/>
                  </a:cubicBezTo>
                  <a:cubicBezTo>
                    <a:pt x="20145" y="15546"/>
                    <a:pt x="20145" y="15546"/>
                    <a:pt x="20154" y="15546"/>
                  </a:cubicBezTo>
                  <a:cubicBezTo>
                    <a:pt x="20154" y="15531"/>
                    <a:pt x="20154" y="15531"/>
                    <a:pt x="20154" y="15515"/>
                  </a:cubicBezTo>
                  <a:cubicBezTo>
                    <a:pt x="20154" y="15499"/>
                    <a:pt x="20154" y="15484"/>
                    <a:pt x="20136" y="15468"/>
                  </a:cubicBezTo>
                  <a:cubicBezTo>
                    <a:pt x="20117" y="15468"/>
                    <a:pt x="20126" y="15437"/>
                    <a:pt x="20126" y="15406"/>
                  </a:cubicBezTo>
                  <a:cubicBezTo>
                    <a:pt x="20108" y="15406"/>
                    <a:pt x="20090" y="15422"/>
                    <a:pt x="20081" y="15375"/>
                  </a:cubicBezTo>
                  <a:close/>
                  <a:moveTo>
                    <a:pt x="17417" y="14272"/>
                  </a:moveTo>
                  <a:cubicBezTo>
                    <a:pt x="17426" y="14318"/>
                    <a:pt x="17426" y="14365"/>
                    <a:pt x="17436" y="14412"/>
                  </a:cubicBezTo>
                  <a:cubicBezTo>
                    <a:pt x="17445" y="14443"/>
                    <a:pt x="17445" y="14474"/>
                    <a:pt x="17472" y="14474"/>
                  </a:cubicBezTo>
                  <a:cubicBezTo>
                    <a:pt x="17472" y="14474"/>
                    <a:pt x="17481" y="14489"/>
                    <a:pt x="17481" y="14489"/>
                  </a:cubicBezTo>
                  <a:cubicBezTo>
                    <a:pt x="17481" y="14536"/>
                    <a:pt x="17491" y="14567"/>
                    <a:pt x="17491" y="14598"/>
                  </a:cubicBezTo>
                  <a:cubicBezTo>
                    <a:pt x="17500" y="14645"/>
                    <a:pt x="17509" y="14660"/>
                    <a:pt x="17527" y="14660"/>
                  </a:cubicBezTo>
                  <a:cubicBezTo>
                    <a:pt x="17545" y="14660"/>
                    <a:pt x="17555" y="14660"/>
                    <a:pt x="17573" y="14660"/>
                  </a:cubicBezTo>
                  <a:cubicBezTo>
                    <a:pt x="17582" y="14660"/>
                    <a:pt x="17591" y="14676"/>
                    <a:pt x="17600" y="14691"/>
                  </a:cubicBezTo>
                  <a:cubicBezTo>
                    <a:pt x="17609" y="14723"/>
                    <a:pt x="17619" y="14723"/>
                    <a:pt x="17637" y="14723"/>
                  </a:cubicBezTo>
                  <a:cubicBezTo>
                    <a:pt x="17646" y="14707"/>
                    <a:pt x="17664" y="14707"/>
                    <a:pt x="17683" y="14691"/>
                  </a:cubicBezTo>
                  <a:cubicBezTo>
                    <a:pt x="17683" y="14691"/>
                    <a:pt x="17692" y="14691"/>
                    <a:pt x="17692" y="14691"/>
                  </a:cubicBezTo>
                  <a:cubicBezTo>
                    <a:pt x="17719" y="14707"/>
                    <a:pt x="17738" y="14723"/>
                    <a:pt x="17765" y="14738"/>
                  </a:cubicBezTo>
                  <a:cubicBezTo>
                    <a:pt x="17765" y="14738"/>
                    <a:pt x="17774" y="14754"/>
                    <a:pt x="17774" y="14769"/>
                  </a:cubicBezTo>
                  <a:cubicBezTo>
                    <a:pt x="17783" y="14785"/>
                    <a:pt x="17793" y="14785"/>
                    <a:pt x="17802" y="14785"/>
                  </a:cubicBezTo>
                  <a:cubicBezTo>
                    <a:pt x="17820" y="14769"/>
                    <a:pt x="17829" y="14769"/>
                    <a:pt x="17847" y="14754"/>
                  </a:cubicBezTo>
                  <a:cubicBezTo>
                    <a:pt x="17857" y="14754"/>
                    <a:pt x="17866" y="14769"/>
                    <a:pt x="17875" y="14769"/>
                  </a:cubicBezTo>
                  <a:cubicBezTo>
                    <a:pt x="17884" y="14769"/>
                    <a:pt x="17893" y="14754"/>
                    <a:pt x="17893" y="14738"/>
                  </a:cubicBezTo>
                  <a:cubicBezTo>
                    <a:pt x="17893" y="14738"/>
                    <a:pt x="17893" y="14723"/>
                    <a:pt x="17893" y="14723"/>
                  </a:cubicBezTo>
                  <a:cubicBezTo>
                    <a:pt x="17884" y="14691"/>
                    <a:pt x="17884" y="14660"/>
                    <a:pt x="17902" y="14645"/>
                  </a:cubicBezTo>
                  <a:cubicBezTo>
                    <a:pt x="17902" y="14614"/>
                    <a:pt x="17912" y="14598"/>
                    <a:pt x="17902" y="14567"/>
                  </a:cubicBezTo>
                  <a:cubicBezTo>
                    <a:pt x="17902" y="14536"/>
                    <a:pt x="17912" y="14505"/>
                    <a:pt x="17921" y="14474"/>
                  </a:cubicBezTo>
                  <a:cubicBezTo>
                    <a:pt x="17948" y="14427"/>
                    <a:pt x="17957" y="14381"/>
                    <a:pt x="17966" y="14334"/>
                  </a:cubicBezTo>
                  <a:cubicBezTo>
                    <a:pt x="17976" y="14303"/>
                    <a:pt x="17985" y="14287"/>
                    <a:pt x="17985" y="14256"/>
                  </a:cubicBezTo>
                  <a:cubicBezTo>
                    <a:pt x="17994" y="14241"/>
                    <a:pt x="18003" y="14225"/>
                    <a:pt x="18012" y="14225"/>
                  </a:cubicBezTo>
                  <a:cubicBezTo>
                    <a:pt x="18021" y="14225"/>
                    <a:pt x="18031" y="14225"/>
                    <a:pt x="18040" y="14225"/>
                  </a:cubicBezTo>
                  <a:cubicBezTo>
                    <a:pt x="18040" y="14225"/>
                    <a:pt x="18049" y="14210"/>
                    <a:pt x="18049" y="14210"/>
                  </a:cubicBezTo>
                  <a:cubicBezTo>
                    <a:pt x="18058" y="14210"/>
                    <a:pt x="18058" y="14194"/>
                    <a:pt x="18058" y="14179"/>
                  </a:cubicBezTo>
                  <a:cubicBezTo>
                    <a:pt x="18049" y="14148"/>
                    <a:pt x="18021" y="14132"/>
                    <a:pt x="18012" y="14101"/>
                  </a:cubicBezTo>
                  <a:cubicBezTo>
                    <a:pt x="18003" y="14085"/>
                    <a:pt x="18003" y="14070"/>
                    <a:pt x="18003" y="14054"/>
                  </a:cubicBezTo>
                  <a:cubicBezTo>
                    <a:pt x="18012" y="14039"/>
                    <a:pt x="18012" y="14023"/>
                    <a:pt x="18003" y="14008"/>
                  </a:cubicBezTo>
                  <a:cubicBezTo>
                    <a:pt x="17976" y="13961"/>
                    <a:pt x="17976" y="13899"/>
                    <a:pt x="17994" y="13852"/>
                  </a:cubicBezTo>
                  <a:cubicBezTo>
                    <a:pt x="17994" y="13837"/>
                    <a:pt x="18003" y="13821"/>
                    <a:pt x="18012" y="13806"/>
                  </a:cubicBezTo>
                  <a:cubicBezTo>
                    <a:pt x="18021" y="13806"/>
                    <a:pt x="18031" y="13790"/>
                    <a:pt x="18031" y="13775"/>
                  </a:cubicBezTo>
                  <a:cubicBezTo>
                    <a:pt x="18031" y="13744"/>
                    <a:pt x="18040" y="13744"/>
                    <a:pt x="18049" y="13728"/>
                  </a:cubicBezTo>
                  <a:cubicBezTo>
                    <a:pt x="18058" y="13728"/>
                    <a:pt x="18076" y="13728"/>
                    <a:pt x="18076" y="13712"/>
                  </a:cubicBezTo>
                  <a:cubicBezTo>
                    <a:pt x="18076" y="13697"/>
                    <a:pt x="18076" y="13697"/>
                    <a:pt x="18085" y="13697"/>
                  </a:cubicBezTo>
                  <a:cubicBezTo>
                    <a:pt x="18076" y="13697"/>
                    <a:pt x="18076" y="13681"/>
                    <a:pt x="18076" y="13681"/>
                  </a:cubicBezTo>
                  <a:cubicBezTo>
                    <a:pt x="18058" y="13666"/>
                    <a:pt x="18040" y="13650"/>
                    <a:pt x="18021" y="13635"/>
                  </a:cubicBezTo>
                  <a:cubicBezTo>
                    <a:pt x="18003" y="13619"/>
                    <a:pt x="17985" y="13604"/>
                    <a:pt x="17985" y="13557"/>
                  </a:cubicBezTo>
                  <a:cubicBezTo>
                    <a:pt x="17976" y="13542"/>
                    <a:pt x="17957" y="13510"/>
                    <a:pt x="17948" y="13495"/>
                  </a:cubicBezTo>
                  <a:cubicBezTo>
                    <a:pt x="17948" y="13495"/>
                    <a:pt x="17939" y="13495"/>
                    <a:pt x="17930" y="13495"/>
                  </a:cubicBezTo>
                  <a:cubicBezTo>
                    <a:pt x="17912" y="13495"/>
                    <a:pt x="17902" y="13510"/>
                    <a:pt x="17893" y="13542"/>
                  </a:cubicBezTo>
                  <a:cubicBezTo>
                    <a:pt x="17884" y="13557"/>
                    <a:pt x="17884" y="13588"/>
                    <a:pt x="17875" y="13604"/>
                  </a:cubicBezTo>
                  <a:cubicBezTo>
                    <a:pt x="17866" y="13619"/>
                    <a:pt x="17866" y="13635"/>
                    <a:pt x="17857" y="13650"/>
                  </a:cubicBezTo>
                  <a:cubicBezTo>
                    <a:pt x="17838" y="13666"/>
                    <a:pt x="17820" y="13697"/>
                    <a:pt x="17793" y="13712"/>
                  </a:cubicBezTo>
                  <a:cubicBezTo>
                    <a:pt x="17765" y="13744"/>
                    <a:pt x="17738" y="13775"/>
                    <a:pt x="17728" y="13821"/>
                  </a:cubicBezTo>
                  <a:cubicBezTo>
                    <a:pt x="17719" y="13837"/>
                    <a:pt x="17710" y="13868"/>
                    <a:pt x="17701" y="13883"/>
                  </a:cubicBezTo>
                  <a:cubicBezTo>
                    <a:pt x="17683" y="13930"/>
                    <a:pt x="17655" y="13961"/>
                    <a:pt x="17628" y="13961"/>
                  </a:cubicBezTo>
                  <a:cubicBezTo>
                    <a:pt x="17600" y="13977"/>
                    <a:pt x="17582" y="14008"/>
                    <a:pt x="17573" y="14054"/>
                  </a:cubicBezTo>
                  <a:cubicBezTo>
                    <a:pt x="17564" y="14070"/>
                    <a:pt x="17564" y="14085"/>
                    <a:pt x="17555" y="14101"/>
                  </a:cubicBezTo>
                  <a:cubicBezTo>
                    <a:pt x="17555" y="14116"/>
                    <a:pt x="17545" y="14132"/>
                    <a:pt x="17527" y="14116"/>
                  </a:cubicBezTo>
                  <a:cubicBezTo>
                    <a:pt x="17518" y="14116"/>
                    <a:pt x="17500" y="14101"/>
                    <a:pt x="17481" y="14085"/>
                  </a:cubicBezTo>
                  <a:cubicBezTo>
                    <a:pt x="17463" y="14085"/>
                    <a:pt x="17445" y="14085"/>
                    <a:pt x="17436" y="14116"/>
                  </a:cubicBezTo>
                  <a:cubicBezTo>
                    <a:pt x="17436" y="14116"/>
                    <a:pt x="17426" y="14132"/>
                    <a:pt x="17426" y="14148"/>
                  </a:cubicBezTo>
                  <a:cubicBezTo>
                    <a:pt x="17417" y="14179"/>
                    <a:pt x="17408" y="14225"/>
                    <a:pt x="17417" y="14272"/>
                  </a:cubicBezTo>
                  <a:close/>
                  <a:moveTo>
                    <a:pt x="13427" y="15655"/>
                  </a:moveTo>
                  <a:cubicBezTo>
                    <a:pt x="13418" y="15655"/>
                    <a:pt x="13418" y="15655"/>
                    <a:pt x="13408" y="15655"/>
                  </a:cubicBezTo>
                  <a:cubicBezTo>
                    <a:pt x="13399" y="15686"/>
                    <a:pt x="13390" y="15702"/>
                    <a:pt x="13390" y="15733"/>
                  </a:cubicBezTo>
                  <a:cubicBezTo>
                    <a:pt x="13390" y="15764"/>
                    <a:pt x="13381" y="15779"/>
                    <a:pt x="13363" y="15795"/>
                  </a:cubicBezTo>
                  <a:cubicBezTo>
                    <a:pt x="13363" y="15810"/>
                    <a:pt x="13363" y="15810"/>
                    <a:pt x="13354" y="15826"/>
                  </a:cubicBezTo>
                  <a:cubicBezTo>
                    <a:pt x="13344" y="15841"/>
                    <a:pt x="13326" y="15841"/>
                    <a:pt x="13326" y="15888"/>
                  </a:cubicBezTo>
                  <a:cubicBezTo>
                    <a:pt x="13317" y="15919"/>
                    <a:pt x="13308" y="15950"/>
                    <a:pt x="13280" y="15981"/>
                  </a:cubicBezTo>
                  <a:cubicBezTo>
                    <a:pt x="13262" y="15997"/>
                    <a:pt x="13244" y="16028"/>
                    <a:pt x="13225" y="16043"/>
                  </a:cubicBezTo>
                  <a:cubicBezTo>
                    <a:pt x="13198" y="16059"/>
                    <a:pt x="13180" y="16074"/>
                    <a:pt x="13152" y="16090"/>
                  </a:cubicBezTo>
                  <a:cubicBezTo>
                    <a:pt x="13152" y="16090"/>
                    <a:pt x="13152" y="16090"/>
                    <a:pt x="13143" y="16090"/>
                  </a:cubicBezTo>
                  <a:cubicBezTo>
                    <a:pt x="13125" y="16106"/>
                    <a:pt x="13106" y="16121"/>
                    <a:pt x="13079" y="16137"/>
                  </a:cubicBezTo>
                  <a:cubicBezTo>
                    <a:pt x="13070" y="16168"/>
                    <a:pt x="13070" y="16199"/>
                    <a:pt x="13061" y="16214"/>
                  </a:cubicBezTo>
                  <a:cubicBezTo>
                    <a:pt x="13033" y="16276"/>
                    <a:pt x="13033" y="16323"/>
                    <a:pt x="13052" y="16385"/>
                  </a:cubicBezTo>
                  <a:cubicBezTo>
                    <a:pt x="13052" y="16401"/>
                    <a:pt x="13052" y="16416"/>
                    <a:pt x="13061" y="16432"/>
                  </a:cubicBezTo>
                  <a:cubicBezTo>
                    <a:pt x="13070" y="16494"/>
                    <a:pt x="13070" y="16541"/>
                    <a:pt x="13052" y="16587"/>
                  </a:cubicBezTo>
                  <a:cubicBezTo>
                    <a:pt x="13033" y="16618"/>
                    <a:pt x="13015" y="16680"/>
                    <a:pt x="12997" y="16712"/>
                  </a:cubicBezTo>
                  <a:cubicBezTo>
                    <a:pt x="12978" y="16774"/>
                    <a:pt x="12969" y="16836"/>
                    <a:pt x="12978" y="16898"/>
                  </a:cubicBezTo>
                  <a:cubicBezTo>
                    <a:pt x="12987" y="16929"/>
                    <a:pt x="12987" y="16960"/>
                    <a:pt x="12987" y="16991"/>
                  </a:cubicBezTo>
                  <a:cubicBezTo>
                    <a:pt x="12987" y="17022"/>
                    <a:pt x="12987" y="17038"/>
                    <a:pt x="12987" y="17069"/>
                  </a:cubicBezTo>
                  <a:cubicBezTo>
                    <a:pt x="12997" y="17085"/>
                    <a:pt x="12997" y="17100"/>
                    <a:pt x="13006" y="17116"/>
                  </a:cubicBezTo>
                  <a:cubicBezTo>
                    <a:pt x="13024" y="17178"/>
                    <a:pt x="13052" y="17209"/>
                    <a:pt x="13088" y="17224"/>
                  </a:cubicBezTo>
                  <a:cubicBezTo>
                    <a:pt x="13106" y="17240"/>
                    <a:pt x="13116" y="17209"/>
                    <a:pt x="13134" y="17193"/>
                  </a:cubicBezTo>
                  <a:cubicBezTo>
                    <a:pt x="13152" y="17193"/>
                    <a:pt x="13161" y="17193"/>
                    <a:pt x="13180" y="17193"/>
                  </a:cubicBezTo>
                  <a:cubicBezTo>
                    <a:pt x="13207" y="17178"/>
                    <a:pt x="13225" y="17162"/>
                    <a:pt x="13235" y="17116"/>
                  </a:cubicBezTo>
                  <a:cubicBezTo>
                    <a:pt x="13244" y="17085"/>
                    <a:pt x="13253" y="17053"/>
                    <a:pt x="13262" y="17007"/>
                  </a:cubicBezTo>
                  <a:cubicBezTo>
                    <a:pt x="13280" y="16929"/>
                    <a:pt x="13299" y="16851"/>
                    <a:pt x="13317" y="16774"/>
                  </a:cubicBezTo>
                  <a:cubicBezTo>
                    <a:pt x="13344" y="16649"/>
                    <a:pt x="13363" y="16525"/>
                    <a:pt x="13399" y="16416"/>
                  </a:cubicBezTo>
                  <a:cubicBezTo>
                    <a:pt x="13408" y="16385"/>
                    <a:pt x="13408" y="16354"/>
                    <a:pt x="13418" y="16308"/>
                  </a:cubicBezTo>
                  <a:cubicBezTo>
                    <a:pt x="13418" y="16261"/>
                    <a:pt x="13427" y="16230"/>
                    <a:pt x="13436" y="16183"/>
                  </a:cubicBezTo>
                  <a:cubicBezTo>
                    <a:pt x="13445" y="16152"/>
                    <a:pt x="13445" y="16106"/>
                    <a:pt x="13473" y="16090"/>
                  </a:cubicBezTo>
                  <a:cubicBezTo>
                    <a:pt x="13482" y="16059"/>
                    <a:pt x="13482" y="16043"/>
                    <a:pt x="13482" y="16012"/>
                  </a:cubicBezTo>
                  <a:cubicBezTo>
                    <a:pt x="13482" y="15981"/>
                    <a:pt x="13473" y="15935"/>
                    <a:pt x="13473" y="15904"/>
                  </a:cubicBezTo>
                  <a:cubicBezTo>
                    <a:pt x="13473" y="15810"/>
                    <a:pt x="13454" y="15733"/>
                    <a:pt x="13427" y="15655"/>
                  </a:cubicBezTo>
                  <a:close/>
                  <a:moveTo>
                    <a:pt x="12768" y="3518"/>
                  </a:moveTo>
                  <a:cubicBezTo>
                    <a:pt x="12749" y="3565"/>
                    <a:pt x="12759" y="3612"/>
                    <a:pt x="12740" y="3658"/>
                  </a:cubicBezTo>
                  <a:cubicBezTo>
                    <a:pt x="12731" y="3674"/>
                    <a:pt x="12740" y="3705"/>
                    <a:pt x="12749" y="3720"/>
                  </a:cubicBezTo>
                  <a:cubicBezTo>
                    <a:pt x="12749" y="3720"/>
                    <a:pt x="12759" y="3736"/>
                    <a:pt x="12759" y="3752"/>
                  </a:cubicBezTo>
                  <a:cubicBezTo>
                    <a:pt x="12768" y="3783"/>
                    <a:pt x="12768" y="3814"/>
                    <a:pt x="12749" y="3829"/>
                  </a:cubicBezTo>
                  <a:cubicBezTo>
                    <a:pt x="12740" y="3845"/>
                    <a:pt x="12722" y="3845"/>
                    <a:pt x="12722" y="3876"/>
                  </a:cubicBezTo>
                  <a:cubicBezTo>
                    <a:pt x="12713" y="3907"/>
                    <a:pt x="12713" y="3923"/>
                    <a:pt x="12722" y="3954"/>
                  </a:cubicBezTo>
                  <a:cubicBezTo>
                    <a:pt x="12731" y="3985"/>
                    <a:pt x="12740" y="4000"/>
                    <a:pt x="12759" y="4016"/>
                  </a:cubicBezTo>
                  <a:cubicBezTo>
                    <a:pt x="12759" y="4016"/>
                    <a:pt x="12768" y="4031"/>
                    <a:pt x="12777" y="4031"/>
                  </a:cubicBezTo>
                  <a:cubicBezTo>
                    <a:pt x="12786" y="4031"/>
                    <a:pt x="12795" y="4016"/>
                    <a:pt x="12804" y="4016"/>
                  </a:cubicBezTo>
                  <a:cubicBezTo>
                    <a:pt x="12823" y="4000"/>
                    <a:pt x="12841" y="4016"/>
                    <a:pt x="12850" y="4047"/>
                  </a:cubicBezTo>
                  <a:cubicBezTo>
                    <a:pt x="12859" y="4062"/>
                    <a:pt x="12859" y="4078"/>
                    <a:pt x="12859" y="4093"/>
                  </a:cubicBezTo>
                  <a:cubicBezTo>
                    <a:pt x="12868" y="4140"/>
                    <a:pt x="12878" y="4156"/>
                    <a:pt x="12905" y="4156"/>
                  </a:cubicBezTo>
                  <a:cubicBezTo>
                    <a:pt x="12914" y="4171"/>
                    <a:pt x="12933" y="4171"/>
                    <a:pt x="12942" y="4187"/>
                  </a:cubicBezTo>
                  <a:cubicBezTo>
                    <a:pt x="12951" y="4187"/>
                    <a:pt x="12969" y="4202"/>
                    <a:pt x="12978" y="4202"/>
                  </a:cubicBezTo>
                  <a:cubicBezTo>
                    <a:pt x="12987" y="4187"/>
                    <a:pt x="12997" y="4202"/>
                    <a:pt x="13015" y="4202"/>
                  </a:cubicBezTo>
                  <a:cubicBezTo>
                    <a:pt x="13015" y="4202"/>
                    <a:pt x="13015" y="4202"/>
                    <a:pt x="13015" y="4202"/>
                  </a:cubicBezTo>
                  <a:cubicBezTo>
                    <a:pt x="13024" y="4202"/>
                    <a:pt x="13042" y="4202"/>
                    <a:pt x="13061" y="4202"/>
                  </a:cubicBezTo>
                  <a:cubicBezTo>
                    <a:pt x="13061" y="4202"/>
                    <a:pt x="13070" y="4187"/>
                    <a:pt x="13070" y="4187"/>
                  </a:cubicBezTo>
                  <a:cubicBezTo>
                    <a:pt x="13079" y="4171"/>
                    <a:pt x="13079" y="4156"/>
                    <a:pt x="13079" y="4140"/>
                  </a:cubicBezTo>
                  <a:cubicBezTo>
                    <a:pt x="13079" y="4125"/>
                    <a:pt x="13079" y="4109"/>
                    <a:pt x="13070" y="4093"/>
                  </a:cubicBezTo>
                  <a:cubicBezTo>
                    <a:pt x="13052" y="4078"/>
                    <a:pt x="13033" y="4062"/>
                    <a:pt x="13024" y="4047"/>
                  </a:cubicBezTo>
                  <a:cubicBezTo>
                    <a:pt x="12978" y="4000"/>
                    <a:pt x="12951" y="3923"/>
                    <a:pt x="12933" y="3845"/>
                  </a:cubicBezTo>
                  <a:cubicBezTo>
                    <a:pt x="12923" y="3798"/>
                    <a:pt x="12923" y="3767"/>
                    <a:pt x="12914" y="3720"/>
                  </a:cubicBezTo>
                  <a:cubicBezTo>
                    <a:pt x="12905" y="3674"/>
                    <a:pt x="12914" y="3612"/>
                    <a:pt x="12914" y="3550"/>
                  </a:cubicBezTo>
                  <a:cubicBezTo>
                    <a:pt x="12914" y="3518"/>
                    <a:pt x="12923" y="3503"/>
                    <a:pt x="12933" y="3472"/>
                  </a:cubicBezTo>
                  <a:cubicBezTo>
                    <a:pt x="12942" y="3456"/>
                    <a:pt x="12942" y="3441"/>
                    <a:pt x="12942" y="3425"/>
                  </a:cubicBezTo>
                  <a:cubicBezTo>
                    <a:pt x="12951" y="3348"/>
                    <a:pt x="12960" y="3270"/>
                    <a:pt x="12969" y="3192"/>
                  </a:cubicBezTo>
                  <a:cubicBezTo>
                    <a:pt x="12969" y="3161"/>
                    <a:pt x="12969" y="3130"/>
                    <a:pt x="12987" y="3114"/>
                  </a:cubicBezTo>
                  <a:cubicBezTo>
                    <a:pt x="13015" y="3099"/>
                    <a:pt x="13024" y="3052"/>
                    <a:pt x="13042" y="3021"/>
                  </a:cubicBezTo>
                  <a:cubicBezTo>
                    <a:pt x="13052" y="2959"/>
                    <a:pt x="13070" y="2912"/>
                    <a:pt x="13088" y="2866"/>
                  </a:cubicBezTo>
                  <a:cubicBezTo>
                    <a:pt x="13106" y="2819"/>
                    <a:pt x="13125" y="2773"/>
                    <a:pt x="13152" y="2742"/>
                  </a:cubicBezTo>
                  <a:cubicBezTo>
                    <a:pt x="13180" y="2695"/>
                    <a:pt x="13207" y="2648"/>
                    <a:pt x="13244" y="2617"/>
                  </a:cubicBezTo>
                  <a:cubicBezTo>
                    <a:pt x="13253" y="2617"/>
                    <a:pt x="13262" y="2586"/>
                    <a:pt x="13280" y="2571"/>
                  </a:cubicBezTo>
                  <a:cubicBezTo>
                    <a:pt x="13308" y="2539"/>
                    <a:pt x="13317" y="2508"/>
                    <a:pt x="13308" y="2446"/>
                  </a:cubicBezTo>
                  <a:cubicBezTo>
                    <a:pt x="13299" y="2431"/>
                    <a:pt x="13299" y="2415"/>
                    <a:pt x="13299" y="2400"/>
                  </a:cubicBezTo>
                  <a:cubicBezTo>
                    <a:pt x="13299" y="2384"/>
                    <a:pt x="13289" y="2369"/>
                    <a:pt x="13280" y="2369"/>
                  </a:cubicBezTo>
                  <a:cubicBezTo>
                    <a:pt x="13271" y="2353"/>
                    <a:pt x="13262" y="2353"/>
                    <a:pt x="13262" y="2337"/>
                  </a:cubicBezTo>
                  <a:cubicBezTo>
                    <a:pt x="13244" y="2306"/>
                    <a:pt x="13216" y="2322"/>
                    <a:pt x="13198" y="2337"/>
                  </a:cubicBezTo>
                  <a:cubicBezTo>
                    <a:pt x="13171" y="2353"/>
                    <a:pt x="13143" y="2384"/>
                    <a:pt x="13143" y="2446"/>
                  </a:cubicBezTo>
                  <a:cubicBezTo>
                    <a:pt x="13143" y="2493"/>
                    <a:pt x="13125" y="2524"/>
                    <a:pt x="13106" y="2539"/>
                  </a:cubicBezTo>
                  <a:cubicBezTo>
                    <a:pt x="13079" y="2555"/>
                    <a:pt x="13052" y="2586"/>
                    <a:pt x="13024" y="2586"/>
                  </a:cubicBezTo>
                  <a:cubicBezTo>
                    <a:pt x="12978" y="2586"/>
                    <a:pt x="12951" y="2633"/>
                    <a:pt x="12923" y="2695"/>
                  </a:cubicBezTo>
                  <a:cubicBezTo>
                    <a:pt x="12923" y="2710"/>
                    <a:pt x="12914" y="2710"/>
                    <a:pt x="12914" y="2710"/>
                  </a:cubicBezTo>
                  <a:cubicBezTo>
                    <a:pt x="12914" y="2742"/>
                    <a:pt x="12896" y="2742"/>
                    <a:pt x="12887" y="2757"/>
                  </a:cubicBezTo>
                  <a:cubicBezTo>
                    <a:pt x="12878" y="2757"/>
                    <a:pt x="12868" y="2773"/>
                    <a:pt x="12868" y="2788"/>
                  </a:cubicBezTo>
                  <a:cubicBezTo>
                    <a:pt x="12868" y="2819"/>
                    <a:pt x="12859" y="2835"/>
                    <a:pt x="12850" y="2850"/>
                  </a:cubicBezTo>
                  <a:cubicBezTo>
                    <a:pt x="12850" y="2881"/>
                    <a:pt x="12841" y="2897"/>
                    <a:pt x="12850" y="2912"/>
                  </a:cubicBezTo>
                  <a:cubicBezTo>
                    <a:pt x="12850" y="2928"/>
                    <a:pt x="12841" y="2928"/>
                    <a:pt x="12841" y="2944"/>
                  </a:cubicBezTo>
                  <a:cubicBezTo>
                    <a:pt x="12841" y="2944"/>
                    <a:pt x="12841" y="2944"/>
                    <a:pt x="12832" y="2944"/>
                  </a:cubicBezTo>
                  <a:cubicBezTo>
                    <a:pt x="12823" y="2959"/>
                    <a:pt x="12814" y="2975"/>
                    <a:pt x="12804" y="2990"/>
                  </a:cubicBezTo>
                  <a:cubicBezTo>
                    <a:pt x="12795" y="3006"/>
                    <a:pt x="12786" y="3006"/>
                    <a:pt x="12777" y="3006"/>
                  </a:cubicBezTo>
                  <a:cubicBezTo>
                    <a:pt x="12768" y="3006"/>
                    <a:pt x="12768" y="3037"/>
                    <a:pt x="12768" y="3037"/>
                  </a:cubicBezTo>
                  <a:cubicBezTo>
                    <a:pt x="12777" y="3068"/>
                    <a:pt x="12795" y="3099"/>
                    <a:pt x="12795" y="3130"/>
                  </a:cubicBezTo>
                  <a:cubicBezTo>
                    <a:pt x="12804" y="3161"/>
                    <a:pt x="12795" y="3192"/>
                    <a:pt x="12795" y="3239"/>
                  </a:cubicBezTo>
                  <a:cubicBezTo>
                    <a:pt x="12795" y="3254"/>
                    <a:pt x="12786" y="3270"/>
                    <a:pt x="12777" y="3301"/>
                  </a:cubicBezTo>
                  <a:cubicBezTo>
                    <a:pt x="12768" y="3316"/>
                    <a:pt x="12768" y="3348"/>
                    <a:pt x="12759" y="3379"/>
                  </a:cubicBezTo>
                  <a:cubicBezTo>
                    <a:pt x="12749" y="3394"/>
                    <a:pt x="12749" y="3425"/>
                    <a:pt x="12759" y="3441"/>
                  </a:cubicBezTo>
                  <a:cubicBezTo>
                    <a:pt x="12786" y="3472"/>
                    <a:pt x="12786" y="3487"/>
                    <a:pt x="12768" y="3518"/>
                  </a:cubicBezTo>
                  <a:close/>
                  <a:moveTo>
                    <a:pt x="18653" y="10356"/>
                  </a:moveTo>
                  <a:cubicBezTo>
                    <a:pt x="18653" y="10356"/>
                    <a:pt x="18662" y="10356"/>
                    <a:pt x="18662" y="10340"/>
                  </a:cubicBezTo>
                  <a:cubicBezTo>
                    <a:pt x="18671" y="10325"/>
                    <a:pt x="18680" y="10309"/>
                    <a:pt x="18680" y="10294"/>
                  </a:cubicBezTo>
                  <a:cubicBezTo>
                    <a:pt x="18689" y="10216"/>
                    <a:pt x="18689" y="10138"/>
                    <a:pt x="18689" y="10076"/>
                  </a:cubicBezTo>
                  <a:cubicBezTo>
                    <a:pt x="18680" y="10030"/>
                    <a:pt x="18680" y="9967"/>
                    <a:pt x="18635" y="9952"/>
                  </a:cubicBezTo>
                  <a:cubicBezTo>
                    <a:pt x="18635" y="9952"/>
                    <a:pt x="18635" y="9952"/>
                    <a:pt x="18635" y="9952"/>
                  </a:cubicBezTo>
                  <a:cubicBezTo>
                    <a:pt x="18635" y="9936"/>
                    <a:pt x="18635" y="9936"/>
                    <a:pt x="18635" y="9936"/>
                  </a:cubicBezTo>
                  <a:cubicBezTo>
                    <a:pt x="18644" y="9936"/>
                    <a:pt x="18653" y="9921"/>
                    <a:pt x="18653" y="9921"/>
                  </a:cubicBezTo>
                  <a:cubicBezTo>
                    <a:pt x="18671" y="9921"/>
                    <a:pt x="18680" y="9921"/>
                    <a:pt x="18689" y="9890"/>
                  </a:cubicBezTo>
                  <a:cubicBezTo>
                    <a:pt x="18699" y="9890"/>
                    <a:pt x="18708" y="9874"/>
                    <a:pt x="18708" y="9874"/>
                  </a:cubicBezTo>
                  <a:cubicBezTo>
                    <a:pt x="18735" y="9859"/>
                    <a:pt x="18754" y="9859"/>
                    <a:pt x="18781" y="9859"/>
                  </a:cubicBezTo>
                  <a:cubicBezTo>
                    <a:pt x="18781" y="9859"/>
                    <a:pt x="18781" y="9859"/>
                    <a:pt x="18781" y="9859"/>
                  </a:cubicBezTo>
                  <a:cubicBezTo>
                    <a:pt x="18781" y="9859"/>
                    <a:pt x="18781" y="9859"/>
                    <a:pt x="18781" y="9859"/>
                  </a:cubicBezTo>
                  <a:cubicBezTo>
                    <a:pt x="18781" y="9859"/>
                    <a:pt x="18781" y="9859"/>
                    <a:pt x="18781" y="9859"/>
                  </a:cubicBezTo>
                  <a:cubicBezTo>
                    <a:pt x="18781" y="9859"/>
                    <a:pt x="18781" y="9859"/>
                    <a:pt x="18781" y="9859"/>
                  </a:cubicBezTo>
                  <a:cubicBezTo>
                    <a:pt x="18772" y="9890"/>
                    <a:pt x="18763" y="9905"/>
                    <a:pt x="18744" y="9905"/>
                  </a:cubicBezTo>
                  <a:cubicBezTo>
                    <a:pt x="18744" y="9905"/>
                    <a:pt x="18735" y="9905"/>
                    <a:pt x="18726" y="9905"/>
                  </a:cubicBezTo>
                  <a:cubicBezTo>
                    <a:pt x="18717" y="9921"/>
                    <a:pt x="18699" y="9967"/>
                    <a:pt x="18708" y="9983"/>
                  </a:cubicBezTo>
                  <a:cubicBezTo>
                    <a:pt x="18708" y="10014"/>
                    <a:pt x="18717" y="10030"/>
                    <a:pt x="18717" y="10045"/>
                  </a:cubicBezTo>
                  <a:cubicBezTo>
                    <a:pt x="18726" y="10045"/>
                    <a:pt x="18726" y="10061"/>
                    <a:pt x="18726" y="10061"/>
                  </a:cubicBezTo>
                  <a:cubicBezTo>
                    <a:pt x="18735" y="10076"/>
                    <a:pt x="18754" y="10076"/>
                    <a:pt x="18763" y="10045"/>
                  </a:cubicBezTo>
                  <a:cubicBezTo>
                    <a:pt x="18763" y="10030"/>
                    <a:pt x="18772" y="9998"/>
                    <a:pt x="18781" y="9983"/>
                  </a:cubicBezTo>
                  <a:cubicBezTo>
                    <a:pt x="18790" y="9967"/>
                    <a:pt x="18808" y="9983"/>
                    <a:pt x="18818" y="9983"/>
                  </a:cubicBezTo>
                  <a:cubicBezTo>
                    <a:pt x="18818" y="9983"/>
                    <a:pt x="18827" y="9983"/>
                    <a:pt x="18827" y="9983"/>
                  </a:cubicBezTo>
                  <a:cubicBezTo>
                    <a:pt x="18845" y="9983"/>
                    <a:pt x="18854" y="9921"/>
                    <a:pt x="18845" y="9890"/>
                  </a:cubicBezTo>
                  <a:cubicBezTo>
                    <a:pt x="18836" y="9874"/>
                    <a:pt x="18827" y="9859"/>
                    <a:pt x="18818" y="9843"/>
                  </a:cubicBezTo>
                  <a:cubicBezTo>
                    <a:pt x="18818" y="9828"/>
                    <a:pt x="18818" y="9812"/>
                    <a:pt x="18827" y="9796"/>
                  </a:cubicBezTo>
                  <a:cubicBezTo>
                    <a:pt x="18836" y="9796"/>
                    <a:pt x="18836" y="9796"/>
                    <a:pt x="18845" y="9781"/>
                  </a:cubicBezTo>
                  <a:cubicBezTo>
                    <a:pt x="18845" y="9781"/>
                    <a:pt x="18854" y="9781"/>
                    <a:pt x="18854" y="9781"/>
                  </a:cubicBezTo>
                  <a:cubicBezTo>
                    <a:pt x="18863" y="9796"/>
                    <a:pt x="18863" y="9796"/>
                    <a:pt x="18854" y="9812"/>
                  </a:cubicBezTo>
                  <a:cubicBezTo>
                    <a:pt x="18854" y="9828"/>
                    <a:pt x="18845" y="9843"/>
                    <a:pt x="18854" y="9843"/>
                  </a:cubicBezTo>
                  <a:cubicBezTo>
                    <a:pt x="18854" y="9874"/>
                    <a:pt x="18863" y="9890"/>
                    <a:pt x="18873" y="9921"/>
                  </a:cubicBezTo>
                  <a:cubicBezTo>
                    <a:pt x="18882" y="9936"/>
                    <a:pt x="18891" y="9952"/>
                    <a:pt x="18900" y="9967"/>
                  </a:cubicBezTo>
                  <a:cubicBezTo>
                    <a:pt x="18909" y="9967"/>
                    <a:pt x="18927" y="9967"/>
                    <a:pt x="18927" y="9952"/>
                  </a:cubicBezTo>
                  <a:cubicBezTo>
                    <a:pt x="18946" y="9905"/>
                    <a:pt x="18964" y="9859"/>
                    <a:pt x="18982" y="9812"/>
                  </a:cubicBezTo>
                  <a:cubicBezTo>
                    <a:pt x="18982" y="9796"/>
                    <a:pt x="18992" y="9781"/>
                    <a:pt x="19001" y="9781"/>
                  </a:cubicBezTo>
                  <a:cubicBezTo>
                    <a:pt x="19010" y="9781"/>
                    <a:pt x="19028" y="9781"/>
                    <a:pt x="19037" y="9781"/>
                  </a:cubicBezTo>
                  <a:cubicBezTo>
                    <a:pt x="19056" y="9781"/>
                    <a:pt x="19065" y="9765"/>
                    <a:pt x="19074" y="9750"/>
                  </a:cubicBezTo>
                  <a:cubicBezTo>
                    <a:pt x="19083" y="9750"/>
                    <a:pt x="19083" y="9750"/>
                    <a:pt x="19092" y="9750"/>
                  </a:cubicBezTo>
                  <a:cubicBezTo>
                    <a:pt x="19101" y="9765"/>
                    <a:pt x="19111" y="9750"/>
                    <a:pt x="19111" y="9734"/>
                  </a:cubicBezTo>
                  <a:cubicBezTo>
                    <a:pt x="19120" y="9719"/>
                    <a:pt x="19120" y="9672"/>
                    <a:pt x="19138" y="9657"/>
                  </a:cubicBezTo>
                  <a:cubicBezTo>
                    <a:pt x="19138" y="9657"/>
                    <a:pt x="19138" y="9657"/>
                    <a:pt x="19138" y="9641"/>
                  </a:cubicBezTo>
                  <a:cubicBezTo>
                    <a:pt x="19138" y="9657"/>
                    <a:pt x="19147" y="9657"/>
                    <a:pt x="19147" y="9657"/>
                  </a:cubicBezTo>
                  <a:cubicBezTo>
                    <a:pt x="19147" y="9672"/>
                    <a:pt x="19147" y="9688"/>
                    <a:pt x="19147" y="9703"/>
                  </a:cubicBezTo>
                  <a:cubicBezTo>
                    <a:pt x="19156" y="9703"/>
                    <a:pt x="19165" y="9719"/>
                    <a:pt x="19165" y="9719"/>
                  </a:cubicBezTo>
                  <a:cubicBezTo>
                    <a:pt x="19202" y="9688"/>
                    <a:pt x="19220" y="9610"/>
                    <a:pt x="19202" y="9563"/>
                  </a:cubicBezTo>
                  <a:cubicBezTo>
                    <a:pt x="19193" y="9517"/>
                    <a:pt x="19184" y="9486"/>
                    <a:pt x="19184" y="9439"/>
                  </a:cubicBezTo>
                  <a:cubicBezTo>
                    <a:pt x="19193" y="9361"/>
                    <a:pt x="19184" y="9299"/>
                    <a:pt x="19165" y="9237"/>
                  </a:cubicBezTo>
                  <a:cubicBezTo>
                    <a:pt x="19165" y="9222"/>
                    <a:pt x="19165" y="9190"/>
                    <a:pt x="19184" y="9175"/>
                  </a:cubicBezTo>
                  <a:cubicBezTo>
                    <a:pt x="19193" y="9159"/>
                    <a:pt x="19202" y="9144"/>
                    <a:pt x="19193" y="9113"/>
                  </a:cubicBezTo>
                  <a:cubicBezTo>
                    <a:pt x="19193" y="9097"/>
                    <a:pt x="19193" y="9082"/>
                    <a:pt x="19193" y="9051"/>
                  </a:cubicBezTo>
                  <a:cubicBezTo>
                    <a:pt x="19193" y="8988"/>
                    <a:pt x="19184" y="8926"/>
                    <a:pt x="19165" y="8864"/>
                  </a:cubicBezTo>
                  <a:cubicBezTo>
                    <a:pt x="19147" y="8786"/>
                    <a:pt x="19111" y="8740"/>
                    <a:pt x="19092" y="8662"/>
                  </a:cubicBezTo>
                  <a:cubicBezTo>
                    <a:pt x="19092" y="8647"/>
                    <a:pt x="19074" y="8647"/>
                    <a:pt x="19065" y="8662"/>
                  </a:cubicBezTo>
                  <a:cubicBezTo>
                    <a:pt x="19037" y="8709"/>
                    <a:pt x="19019" y="8771"/>
                    <a:pt x="19028" y="8849"/>
                  </a:cubicBezTo>
                  <a:cubicBezTo>
                    <a:pt x="19028" y="8880"/>
                    <a:pt x="19019" y="8926"/>
                    <a:pt x="19046" y="8942"/>
                  </a:cubicBezTo>
                  <a:cubicBezTo>
                    <a:pt x="19046" y="8957"/>
                    <a:pt x="19056" y="8957"/>
                    <a:pt x="19056" y="8973"/>
                  </a:cubicBezTo>
                  <a:cubicBezTo>
                    <a:pt x="19056" y="9066"/>
                    <a:pt x="19065" y="9175"/>
                    <a:pt x="19028" y="9268"/>
                  </a:cubicBezTo>
                  <a:cubicBezTo>
                    <a:pt x="19019" y="9268"/>
                    <a:pt x="19019" y="9299"/>
                    <a:pt x="19019" y="9315"/>
                  </a:cubicBezTo>
                  <a:cubicBezTo>
                    <a:pt x="19010" y="9377"/>
                    <a:pt x="18982" y="9408"/>
                    <a:pt x="18955" y="9424"/>
                  </a:cubicBezTo>
                  <a:cubicBezTo>
                    <a:pt x="18946" y="9424"/>
                    <a:pt x="18937" y="9408"/>
                    <a:pt x="18937" y="9408"/>
                  </a:cubicBezTo>
                  <a:cubicBezTo>
                    <a:pt x="18937" y="9392"/>
                    <a:pt x="18937" y="9377"/>
                    <a:pt x="18927" y="9377"/>
                  </a:cubicBezTo>
                  <a:cubicBezTo>
                    <a:pt x="18927" y="9346"/>
                    <a:pt x="18927" y="9346"/>
                    <a:pt x="18918" y="9346"/>
                  </a:cubicBezTo>
                  <a:cubicBezTo>
                    <a:pt x="18909" y="9346"/>
                    <a:pt x="18909" y="9361"/>
                    <a:pt x="18900" y="9377"/>
                  </a:cubicBezTo>
                  <a:cubicBezTo>
                    <a:pt x="18891" y="9392"/>
                    <a:pt x="18900" y="9408"/>
                    <a:pt x="18900" y="9424"/>
                  </a:cubicBezTo>
                  <a:cubicBezTo>
                    <a:pt x="18900" y="9439"/>
                    <a:pt x="18900" y="9455"/>
                    <a:pt x="18900" y="9470"/>
                  </a:cubicBezTo>
                  <a:cubicBezTo>
                    <a:pt x="18882" y="9517"/>
                    <a:pt x="18882" y="9563"/>
                    <a:pt x="18873" y="9610"/>
                  </a:cubicBezTo>
                  <a:cubicBezTo>
                    <a:pt x="18873" y="9626"/>
                    <a:pt x="18863" y="9626"/>
                    <a:pt x="18863" y="9626"/>
                  </a:cubicBezTo>
                  <a:cubicBezTo>
                    <a:pt x="18836" y="9626"/>
                    <a:pt x="18818" y="9626"/>
                    <a:pt x="18799" y="9641"/>
                  </a:cubicBezTo>
                  <a:cubicBezTo>
                    <a:pt x="18772" y="9657"/>
                    <a:pt x="18744" y="9657"/>
                    <a:pt x="18717" y="9672"/>
                  </a:cubicBezTo>
                  <a:cubicBezTo>
                    <a:pt x="18708" y="9672"/>
                    <a:pt x="18699" y="9688"/>
                    <a:pt x="18689" y="9703"/>
                  </a:cubicBezTo>
                  <a:cubicBezTo>
                    <a:pt x="18662" y="9765"/>
                    <a:pt x="18635" y="9812"/>
                    <a:pt x="18598" y="9859"/>
                  </a:cubicBezTo>
                  <a:cubicBezTo>
                    <a:pt x="18598" y="9874"/>
                    <a:pt x="18598" y="9890"/>
                    <a:pt x="18598" y="9905"/>
                  </a:cubicBezTo>
                  <a:cubicBezTo>
                    <a:pt x="18598" y="9921"/>
                    <a:pt x="18598" y="9921"/>
                    <a:pt x="18589" y="9936"/>
                  </a:cubicBezTo>
                  <a:cubicBezTo>
                    <a:pt x="18580" y="9967"/>
                    <a:pt x="18561" y="9983"/>
                    <a:pt x="18552" y="10014"/>
                  </a:cubicBezTo>
                  <a:cubicBezTo>
                    <a:pt x="18543" y="10030"/>
                    <a:pt x="18534" y="10045"/>
                    <a:pt x="18543" y="10076"/>
                  </a:cubicBezTo>
                  <a:cubicBezTo>
                    <a:pt x="18543" y="10092"/>
                    <a:pt x="18543" y="10107"/>
                    <a:pt x="18561" y="10123"/>
                  </a:cubicBezTo>
                  <a:cubicBezTo>
                    <a:pt x="18552" y="10138"/>
                    <a:pt x="18552" y="10138"/>
                    <a:pt x="18552" y="10138"/>
                  </a:cubicBezTo>
                  <a:cubicBezTo>
                    <a:pt x="18552" y="10138"/>
                    <a:pt x="18561" y="10138"/>
                    <a:pt x="18561" y="10138"/>
                  </a:cubicBezTo>
                  <a:cubicBezTo>
                    <a:pt x="18561" y="10138"/>
                    <a:pt x="18561" y="10138"/>
                    <a:pt x="18561" y="10123"/>
                  </a:cubicBezTo>
                  <a:cubicBezTo>
                    <a:pt x="18561" y="10123"/>
                    <a:pt x="18561" y="10123"/>
                    <a:pt x="18561" y="10123"/>
                  </a:cubicBezTo>
                  <a:cubicBezTo>
                    <a:pt x="18571" y="10123"/>
                    <a:pt x="18580" y="10123"/>
                    <a:pt x="18580" y="10138"/>
                  </a:cubicBezTo>
                  <a:cubicBezTo>
                    <a:pt x="18580" y="10154"/>
                    <a:pt x="18580" y="10169"/>
                    <a:pt x="18571" y="10185"/>
                  </a:cubicBezTo>
                  <a:cubicBezTo>
                    <a:pt x="18571" y="10185"/>
                    <a:pt x="18571" y="10185"/>
                    <a:pt x="18571" y="10185"/>
                  </a:cubicBezTo>
                  <a:cubicBezTo>
                    <a:pt x="18571" y="10185"/>
                    <a:pt x="18571" y="10185"/>
                    <a:pt x="18571" y="10185"/>
                  </a:cubicBezTo>
                  <a:cubicBezTo>
                    <a:pt x="18571" y="10185"/>
                    <a:pt x="18571" y="10185"/>
                    <a:pt x="18571" y="10185"/>
                  </a:cubicBezTo>
                  <a:cubicBezTo>
                    <a:pt x="18589" y="10232"/>
                    <a:pt x="18598" y="10278"/>
                    <a:pt x="18607" y="10325"/>
                  </a:cubicBezTo>
                  <a:cubicBezTo>
                    <a:pt x="18607" y="10356"/>
                    <a:pt x="18644" y="10371"/>
                    <a:pt x="18653" y="10356"/>
                  </a:cubicBezTo>
                  <a:close/>
                  <a:moveTo>
                    <a:pt x="19074" y="8709"/>
                  </a:moveTo>
                  <a:cubicBezTo>
                    <a:pt x="19074" y="8709"/>
                    <a:pt x="19074" y="8709"/>
                    <a:pt x="19074" y="8709"/>
                  </a:cubicBezTo>
                  <a:cubicBezTo>
                    <a:pt x="19074" y="8724"/>
                    <a:pt x="19074" y="8724"/>
                    <a:pt x="19074" y="8724"/>
                  </a:cubicBezTo>
                  <a:cubicBezTo>
                    <a:pt x="19065" y="8724"/>
                    <a:pt x="19065" y="8724"/>
                    <a:pt x="19065" y="8724"/>
                  </a:cubicBezTo>
                  <a:lnTo>
                    <a:pt x="19074" y="8709"/>
                  </a:lnTo>
                  <a:close/>
                  <a:moveTo>
                    <a:pt x="6141" y="1529"/>
                  </a:moveTo>
                  <a:cubicBezTo>
                    <a:pt x="6141" y="1545"/>
                    <a:pt x="6160" y="1545"/>
                    <a:pt x="6169" y="1545"/>
                  </a:cubicBezTo>
                  <a:cubicBezTo>
                    <a:pt x="6187" y="1545"/>
                    <a:pt x="6205" y="1545"/>
                    <a:pt x="6224" y="1560"/>
                  </a:cubicBezTo>
                  <a:cubicBezTo>
                    <a:pt x="6233" y="1576"/>
                    <a:pt x="6242" y="1576"/>
                    <a:pt x="6251" y="1560"/>
                  </a:cubicBezTo>
                  <a:cubicBezTo>
                    <a:pt x="6260" y="1545"/>
                    <a:pt x="6260" y="1529"/>
                    <a:pt x="6269" y="1529"/>
                  </a:cubicBezTo>
                  <a:cubicBezTo>
                    <a:pt x="6269" y="1529"/>
                    <a:pt x="6269" y="1529"/>
                    <a:pt x="6269" y="1529"/>
                  </a:cubicBezTo>
                  <a:cubicBezTo>
                    <a:pt x="6269" y="1529"/>
                    <a:pt x="6269" y="1529"/>
                    <a:pt x="6269" y="1529"/>
                  </a:cubicBezTo>
                  <a:cubicBezTo>
                    <a:pt x="6269" y="1529"/>
                    <a:pt x="6269" y="1529"/>
                    <a:pt x="6269" y="1529"/>
                  </a:cubicBezTo>
                  <a:cubicBezTo>
                    <a:pt x="6288" y="1514"/>
                    <a:pt x="6306" y="1498"/>
                    <a:pt x="6324" y="1467"/>
                  </a:cubicBezTo>
                  <a:cubicBezTo>
                    <a:pt x="6334" y="1452"/>
                    <a:pt x="6352" y="1436"/>
                    <a:pt x="6370" y="1421"/>
                  </a:cubicBezTo>
                  <a:cubicBezTo>
                    <a:pt x="6370" y="1405"/>
                    <a:pt x="6379" y="1390"/>
                    <a:pt x="6379" y="1374"/>
                  </a:cubicBezTo>
                  <a:cubicBezTo>
                    <a:pt x="6388" y="1343"/>
                    <a:pt x="6398" y="1343"/>
                    <a:pt x="6416" y="1343"/>
                  </a:cubicBezTo>
                  <a:cubicBezTo>
                    <a:pt x="6416" y="1343"/>
                    <a:pt x="6416" y="1343"/>
                    <a:pt x="6416" y="1343"/>
                  </a:cubicBezTo>
                  <a:cubicBezTo>
                    <a:pt x="6416" y="1343"/>
                    <a:pt x="6416" y="1343"/>
                    <a:pt x="6416" y="1343"/>
                  </a:cubicBezTo>
                  <a:cubicBezTo>
                    <a:pt x="6416" y="1327"/>
                    <a:pt x="6416" y="1327"/>
                    <a:pt x="6425" y="1343"/>
                  </a:cubicBezTo>
                  <a:cubicBezTo>
                    <a:pt x="6416" y="1343"/>
                    <a:pt x="6416" y="1343"/>
                    <a:pt x="6416" y="1343"/>
                  </a:cubicBezTo>
                  <a:cubicBezTo>
                    <a:pt x="6416" y="1374"/>
                    <a:pt x="6416" y="1374"/>
                    <a:pt x="6434" y="1390"/>
                  </a:cubicBezTo>
                  <a:cubicBezTo>
                    <a:pt x="6443" y="1390"/>
                    <a:pt x="6443" y="1390"/>
                    <a:pt x="6453" y="1390"/>
                  </a:cubicBezTo>
                  <a:cubicBezTo>
                    <a:pt x="6462" y="1358"/>
                    <a:pt x="6462" y="1327"/>
                    <a:pt x="6480" y="1312"/>
                  </a:cubicBezTo>
                  <a:cubicBezTo>
                    <a:pt x="6498" y="1281"/>
                    <a:pt x="6517" y="1265"/>
                    <a:pt x="6517" y="1234"/>
                  </a:cubicBezTo>
                  <a:cubicBezTo>
                    <a:pt x="6517" y="1188"/>
                    <a:pt x="6517" y="1141"/>
                    <a:pt x="6498" y="1110"/>
                  </a:cubicBezTo>
                  <a:cubicBezTo>
                    <a:pt x="6498" y="1094"/>
                    <a:pt x="6489" y="1094"/>
                    <a:pt x="6489" y="1079"/>
                  </a:cubicBezTo>
                  <a:cubicBezTo>
                    <a:pt x="6489" y="1079"/>
                    <a:pt x="6489" y="1063"/>
                    <a:pt x="6489" y="1048"/>
                  </a:cubicBezTo>
                  <a:cubicBezTo>
                    <a:pt x="6498" y="1017"/>
                    <a:pt x="6507" y="1001"/>
                    <a:pt x="6526" y="986"/>
                  </a:cubicBezTo>
                  <a:cubicBezTo>
                    <a:pt x="6526" y="954"/>
                    <a:pt x="6517" y="923"/>
                    <a:pt x="6526" y="892"/>
                  </a:cubicBezTo>
                  <a:cubicBezTo>
                    <a:pt x="6535" y="877"/>
                    <a:pt x="6535" y="846"/>
                    <a:pt x="6535" y="830"/>
                  </a:cubicBezTo>
                  <a:cubicBezTo>
                    <a:pt x="6535" y="799"/>
                    <a:pt x="6517" y="799"/>
                    <a:pt x="6507" y="768"/>
                  </a:cubicBezTo>
                  <a:cubicBezTo>
                    <a:pt x="6489" y="752"/>
                    <a:pt x="6480" y="737"/>
                    <a:pt x="6462" y="721"/>
                  </a:cubicBezTo>
                  <a:cubicBezTo>
                    <a:pt x="6462" y="721"/>
                    <a:pt x="6453" y="706"/>
                    <a:pt x="6453" y="690"/>
                  </a:cubicBezTo>
                  <a:cubicBezTo>
                    <a:pt x="6453" y="659"/>
                    <a:pt x="6453" y="628"/>
                    <a:pt x="6453" y="582"/>
                  </a:cubicBezTo>
                  <a:cubicBezTo>
                    <a:pt x="6462" y="550"/>
                    <a:pt x="6462" y="519"/>
                    <a:pt x="6462" y="488"/>
                  </a:cubicBezTo>
                  <a:cubicBezTo>
                    <a:pt x="6471" y="442"/>
                    <a:pt x="6453" y="411"/>
                    <a:pt x="6434" y="379"/>
                  </a:cubicBezTo>
                  <a:cubicBezTo>
                    <a:pt x="6416" y="348"/>
                    <a:pt x="6398" y="348"/>
                    <a:pt x="6379" y="348"/>
                  </a:cubicBezTo>
                  <a:cubicBezTo>
                    <a:pt x="6370" y="364"/>
                    <a:pt x="6361" y="379"/>
                    <a:pt x="6361" y="395"/>
                  </a:cubicBezTo>
                  <a:cubicBezTo>
                    <a:pt x="6361" y="411"/>
                    <a:pt x="6361" y="411"/>
                    <a:pt x="6370" y="426"/>
                  </a:cubicBezTo>
                  <a:cubicBezTo>
                    <a:pt x="6379" y="426"/>
                    <a:pt x="6388" y="442"/>
                    <a:pt x="6398" y="442"/>
                  </a:cubicBezTo>
                  <a:cubicBezTo>
                    <a:pt x="6407" y="442"/>
                    <a:pt x="6407" y="457"/>
                    <a:pt x="6407" y="473"/>
                  </a:cubicBezTo>
                  <a:cubicBezTo>
                    <a:pt x="6407" y="473"/>
                    <a:pt x="6398" y="473"/>
                    <a:pt x="6398" y="473"/>
                  </a:cubicBezTo>
                  <a:cubicBezTo>
                    <a:pt x="6388" y="473"/>
                    <a:pt x="6370" y="473"/>
                    <a:pt x="6361" y="473"/>
                  </a:cubicBezTo>
                  <a:cubicBezTo>
                    <a:pt x="6343" y="488"/>
                    <a:pt x="6334" y="488"/>
                    <a:pt x="6324" y="488"/>
                  </a:cubicBezTo>
                  <a:cubicBezTo>
                    <a:pt x="6306" y="504"/>
                    <a:pt x="6297" y="535"/>
                    <a:pt x="6297" y="566"/>
                  </a:cubicBezTo>
                  <a:cubicBezTo>
                    <a:pt x="6297" y="582"/>
                    <a:pt x="6306" y="597"/>
                    <a:pt x="6306" y="613"/>
                  </a:cubicBezTo>
                  <a:cubicBezTo>
                    <a:pt x="6306" y="613"/>
                    <a:pt x="6306" y="628"/>
                    <a:pt x="6306" y="628"/>
                  </a:cubicBezTo>
                  <a:cubicBezTo>
                    <a:pt x="6306" y="628"/>
                    <a:pt x="6297" y="628"/>
                    <a:pt x="6297" y="628"/>
                  </a:cubicBezTo>
                  <a:cubicBezTo>
                    <a:pt x="6288" y="613"/>
                    <a:pt x="6269" y="613"/>
                    <a:pt x="6260" y="628"/>
                  </a:cubicBezTo>
                  <a:cubicBezTo>
                    <a:pt x="6251" y="644"/>
                    <a:pt x="6233" y="659"/>
                    <a:pt x="6215" y="644"/>
                  </a:cubicBezTo>
                  <a:cubicBezTo>
                    <a:pt x="6196" y="644"/>
                    <a:pt x="6196" y="675"/>
                    <a:pt x="6196" y="690"/>
                  </a:cubicBezTo>
                  <a:cubicBezTo>
                    <a:pt x="6205" y="721"/>
                    <a:pt x="6205" y="737"/>
                    <a:pt x="6215" y="752"/>
                  </a:cubicBezTo>
                  <a:cubicBezTo>
                    <a:pt x="6224" y="768"/>
                    <a:pt x="6233" y="799"/>
                    <a:pt x="6233" y="815"/>
                  </a:cubicBezTo>
                  <a:cubicBezTo>
                    <a:pt x="6233" y="815"/>
                    <a:pt x="6242" y="815"/>
                    <a:pt x="6242" y="815"/>
                  </a:cubicBezTo>
                  <a:cubicBezTo>
                    <a:pt x="6242" y="815"/>
                    <a:pt x="6242" y="830"/>
                    <a:pt x="6242" y="830"/>
                  </a:cubicBezTo>
                  <a:cubicBezTo>
                    <a:pt x="6251" y="830"/>
                    <a:pt x="6251" y="830"/>
                    <a:pt x="6251" y="830"/>
                  </a:cubicBezTo>
                  <a:cubicBezTo>
                    <a:pt x="6251" y="830"/>
                    <a:pt x="6251" y="830"/>
                    <a:pt x="6242" y="830"/>
                  </a:cubicBezTo>
                  <a:cubicBezTo>
                    <a:pt x="6242" y="830"/>
                    <a:pt x="6242" y="830"/>
                    <a:pt x="6233" y="830"/>
                  </a:cubicBezTo>
                  <a:cubicBezTo>
                    <a:pt x="6233" y="830"/>
                    <a:pt x="6233" y="815"/>
                    <a:pt x="6233" y="815"/>
                  </a:cubicBezTo>
                  <a:cubicBezTo>
                    <a:pt x="6224" y="815"/>
                    <a:pt x="6205" y="799"/>
                    <a:pt x="6196" y="784"/>
                  </a:cubicBezTo>
                  <a:cubicBezTo>
                    <a:pt x="6187" y="784"/>
                    <a:pt x="6178" y="784"/>
                    <a:pt x="6178" y="799"/>
                  </a:cubicBezTo>
                  <a:cubicBezTo>
                    <a:pt x="6151" y="861"/>
                    <a:pt x="6141" y="954"/>
                    <a:pt x="6123" y="1017"/>
                  </a:cubicBezTo>
                  <a:cubicBezTo>
                    <a:pt x="6114" y="1048"/>
                    <a:pt x="6123" y="1079"/>
                    <a:pt x="6132" y="1094"/>
                  </a:cubicBezTo>
                  <a:cubicBezTo>
                    <a:pt x="6151" y="1110"/>
                    <a:pt x="6160" y="1125"/>
                    <a:pt x="6178" y="1125"/>
                  </a:cubicBezTo>
                  <a:cubicBezTo>
                    <a:pt x="6187" y="1125"/>
                    <a:pt x="6196" y="1125"/>
                    <a:pt x="6196" y="1141"/>
                  </a:cubicBezTo>
                  <a:cubicBezTo>
                    <a:pt x="6205" y="1141"/>
                    <a:pt x="6205" y="1156"/>
                    <a:pt x="6205" y="1172"/>
                  </a:cubicBezTo>
                  <a:cubicBezTo>
                    <a:pt x="6205" y="1172"/>
                    <a:pt x="6196" y="1188"/>
                    <a:pt x="6196" y="1188"/>
                  </a:cubicBezTo>
                  <a:cubicBezTo>
                    <a:pt x="6187" y="1188"/>
                    <a:pt x="6187" y="1188"/>
                    <a:pt x="6178" y="1188"/>
                  </a:cubicBezTo>
                  <a:cubicBezTo>
                    <a:pt x="6141" y="1172"/>
                    <a:pt x="6123" y="1188"/>
                    <a:pt x="6114" y="1250"/>
                  </a:cubicBezTo>
                  <a:cubicBezTo>
                    <a:pt x="6105" y="1296"/>
                    <a:pt x="6096" y="1327"/>
                    <a:pt x="6096" y="1374"/>
                  </a:cubicBezTo>
                  <a:cubicBezTo>
                    <a:pt x="6086" y="1452"/>
                    <a:pt x="6105" y="1498"/>
                    <a:pt x="6141" y="1529"/>
                  </a:cubicBezTo>
                  <a:close/>
                  <a:moveTo>
                    <a:pt x="6370" y="1421"/>
                  </a:moveTo>
                  <a:cubicBezTo>
                    <a:pt x="6370" y="1421"/>
                    <a:pt x="6370" y="1421"/>
                    <a:pt x="6370" y="1421"/>
                  </a:cubicBezTo>
                  <a:cubicBezTo>
                    <a:pt x="6370" y="1421"/>
                    <a:pt x="6370" y="1421"/>
                    <a:pt x="6370" y="1421"/>
                  </a:cubicBezTo>
                  <a:cubicBezTo>
                    <a:pt x="6370" y="1421"/>
                    <a:pt x="6370" y="1421"/>
                    <a:pt x="6370" y="1421"/>
                  </a:cubicBezTo>
                  <a:cubicBezTo>
                    <a:pt x="6370" y="1421"/>
                    <a:pt x="6370" y="1421"/>
                    <a:pt x="6370" y="1421"/>
                  </a:cubicBezTo>
                  <a:close/>
                  <a:moveTo>
                    <a:pt x="17225" y="14660"/>
                  </a:moveTo>
                  <a:cubicBezTo>
                    <a:pt x="17225" y="14660"/>
                    <a:pt x="17225" y="14660"/>
                    <a:pt x="17225" y="14660"/>
                  </a:cubicBezTo>
                  <a:cubicBezTo>
                    <a:pt x="17216" y="14645"/>
                    <a:pt x="17216" y="14629"/>
                    <a:pt x="17207" y="14629"/>
                  </a:cubicBezTo>
                  <a:cubicBezTo>
                    <a:pt x="17207" y="14614"/>
                    <a:pt x="17207" y="14614"/>
                    <a:pt x="17207" y="14614"/>
                  </a:cubicBezTo>
                  <a:cubicBezTo>
                    <a:pt x="17207" y="14614"/>
                    <a:pt x="17207" y="14614"/>
                    <a:pt x="17198" y="14598"/>
                  </a:cubicBezTo>
                  <a:cubicBezTo>
                    <a:pt x="17207" y="14598"/>
                    <a:pt x="17207" y="14598"/>
                    <a:pt x="17207" y="14598"/>
                  </a:cubicBezTo>
                  <a:cubicBezTo>
                    <a:pt x="17207" y="14598"/>
                    <a:pt x="17207" y="14614"/>
                    <a:pt x="17207" y="14614"/>
                  </a:cubicBezTo>
                  <a:cubicBezTo>
                    <a:pt x="17207" y="14614"/>
                    <a:pt x="17207" y="14614"/>
                    <a:pt x="17207" y="14629"/>
                  </a:cubicBezTo>
                  <a:cubicBezTo>
                    <a:pt x="17216" y="14629"/>
                    <a:pt x="17225" y="14645"/>
                    <a:pt x="17225" y="14645"/>
                  </a:cubicBezTo>
                  <a:cubicBezTo>
                    <a:pt x="17225" y="14660"/>
                    <a:pt x="17225" y="14660"/>
                    <a:pt x="17225" y="14660"/>
                  </a:cubicBezTo>
                  <a:cubicBezTo>
                    <a:pt x="17234" y="14660"/>
                    <a:pt x="17243" y="14660"/>
                    <a:pt x="17253" y="14660"/>
                  </a:cubicBezTo>
                  <a:cubicBezTo>
                    <a:pt x="17253" y="14660"/>
                    <a:pt x="17253" y="14660"/>
                    <a:pt x="17262" y="14660"/>
                  </a:cubicBezTo>
                  <a:cubicBezTo>
                    <a:pt x="17262" y="14660"/>
                    <a:pt x="17271" y="14645"/>
                    <a:pt x="17271" y="14629"/>
                  </a:cubicBezTo>
                  <a:cubicBezTo>
                    <a:pt x="17253" y="14583"/>
                    <a:pt x="17234" y="14552"/>
                    <a:pt x="17216" y="14505"/>
                  </a:cubicBezTo>
                  <a:cubicBezTo>
                    <a:pt x="17216" y="14505"/>
                    <a:pt x="17207" y="14505"/>
                    <a:pt x="17207" y="14505"/>
                  </a:cubicBezTo>
                  <a:cubicBezTo>
                    <a:pt x="17198" y="14505"/>
                    <a:pt x="17188" y="14505"/>
                    <a:pt x="17179" y="14520"/>
                  </a:cubicBezTo>
                  <a:cubicBezTo>
                    <a:pt x="17179" y="14536"/>
                    <a:pt x="17170" y="14536"/>
                    <a:pt x="17170" y="14552"/>
                  </a:cubicBezTo>
                  <a:cubicBezTo>
                    <a:pt x="17161" y="14567"/>
                    <a:pt x="17152" y="14567"/>
                    <a:pt x="17143" y="14536"/>
                  </a:cubicBezTo>
                  <a:cubicBezTo>
                    <a:pt x="17134" y="14520"/>
                    <a:pt x="17134" y="14489"/>
                    <a:pt x="17124" y="14474"/>
                  </a:cubicBezTo>
                  <a:cubicBezTo>
                    <a:pt x="17124" y="14458"/>
                    <a:pt x="17115" y="14443"/>
                    <a:pt x="17106" y="14427"/>
                  </a:cubicBezTo>
                  <a:cubicBezTo>
                    <a:pt x="17097" y="14427"/>
                    <a:pt x="17088" y="14427"/>
                    <a:pt x="17079" y="14412"/>
                  </a:cubicBezTo>
                  <a:cubicBezTo>
                    <a:pt x="17069" y="14412"/>
                    <a:pt x="17060" y="14396"/>
                    <a:pt x="17069" y="14396"/>
                  </a:cubicBezTo>
                  <a:cubicBezTo>
                    <a:pt x="17079" y="14381"/>
                    <a:pt x="17060" y="14350"/>
                    <a:pt x="17069" y="14318"/>
                  </a:cubicBezTo>
                  <a:cubicBezTo>
                    <a:pt x="17079" y="14318"/>
                    <a:pt x="17079" y="14303"/>
                    <a:pt x="17069" y="14287"/>
                  </a:cubicBezTo>
                  <a:cubicBezTo>
                    <a:pt x="17060" y="14256"/>
                    <a:pt x="17033" y="14241"/>
                    <a:pt x="17024" y="14194"/>
                  </a:cubicBezTo>
                  <a:cubicBezTo>
                    <a:pt x="17024" y="14179"/>
                    <a:pt x="17015" y="14179"/>
                    <a:pt x="17015" y="14163"/>
                  </a:cubicBezTo>
                  <a:cubicBezTo>
                    <a:pt x="16996" y="14163"/>
                    <a:pt x="16978" y="14148"/>
                    <a:pt x="16969" y="14132"/>
                  </a:cubicBezTo>
                  <a:cubicBezTo>
                    <a:pt x="16960" y="14132"/>
                    <a:pt x="16951" y="14116"/>
                    <a:pt x="16951" y="14116"/>
                  </a:cubicBezTo>
                  <a:cubicBezTo>
                    <a:pt x="16941" y="14085"/>
                    <a:pt x="16923" y="14070"/>
                    <a:pt x="16905" y="14054"/>
                  </a:cubicBezTo>
                  <a:cubicBezTo>
                    <a:pt x="16886" y="14023"/>
                    <a:pt x="16868" y="14008"/>
                    <a:pt x="16850" y="13992"/>
                  </a:cubicBezTo>
                  <a:cubicBezTo>
                    <a:pt x="16841" y="13992"/>
                    <a:pt x="16832" y="13977"/>
                    <a:pt x="16822" y="13961"/>
                  </a:cubicBezTo>
                  <a:cubicBezTo>
                    <a:pt x="16813" y="13930"/>
                    <a:pt x="16795" y="13899"/>
                    <a:pt x="16786" y="13883"/>
                  </a:cubicBezTo>
                  <a:cubicBezTo>
                    <a:pt x="16740" y="13852"/>
                    <a:pt x="16703" y="13790"/>
                    <a:pt x="16676" y="13712"/>
                  </a:cubicBezTo>
                  <a:cubicBezTo>
                    <a:pt x="16667" y="13697"/>
                    <a:pt x="16648" y="13681"/>
                    <a:pt x="16630" y="13681"/>
                  </a:cubicBezTo>
                  <a:cubicBezTo>
                    <a:pt x="16594" y="13681"/>
                    <a:pt x="16566" y="13666"/>
                    <a:pt x="16529" y="13650"/>
                  </a:cubicBezTo>
                  <a:cubicBezTo>
                    <a:pt x="16520" y="13635"/>
                    <a:pt x="16511" y="13650"/>
                    <a:pt x="16511" y="13650"/>
                  </a:cubicBezTo>
                  <a:cubicBezTo>
                    <a:pt x="16502" y="13650"/>
                    <a:pt x="16493" y="13681"/>
                    <a:pt x="16502" y="13697"/>
                  </a:cubicBezTo>
                  <a:cubicBezTo>
                    <a:pt x="16502" y="13712"/>
                    <a:pt x="16511" y="13744"/>
                    <a:pt x="16520" y="13759"/>
                  </a:cubicBezTo>
                  <a:cubicBezTo>
                    <a:pt x="16539" y="13806"/>
                    <a:pt x="16566" y="13837"/>
                    <a:pt x="16594" y="13868"/>
                  </a:cubicBezTo>
                  <a:cubicBezTo>
                    <a:pt x="16612" y="13883"/>
                    <a:pt x="16621" y="13899"/>
                    <a:pt x="16630" y="13930"/>
                  </a:cubicBezTo>
                  <a:cubicBezTo>
                    <a:pt x="16639" y="13946"/>
                    <a:pt x="16658" y="13961"/>
                    <a:pt x="16658" y="13992"/>
                  </a:cubicBezTo>
                  <a:cubicBezTo>
                    <a:pt x="16676" y="14039"/>
                    <a:pt x="16694" y="14070"/>
                    <a:pt x="16722" y="14116"/>
                  </a:cubicBezTo>
                  <a:cubicBezTo>
                    <a:pt x="16731" y="14116"/>
                    <a:pt x="16740" y="14132"/>
                    <a:pt x="16740" y="14148"/>
                  </a:cubicBezTo>
                  <a:cubicBezTo>
                    <a:pt x="16749" y="14179"/>
                    <a:pt x="16749" y="14210"/>
                    <a:pt x="16758" y="14241"/>
                  </a:cubicBezTo>
                  <a:cubicBezTo>
                    <a:pt x="16767" y="14256"/>
                    <a:pt x="16767" y="14272"/>
                    <a:pt x="16777" y="14287"/>
                  </a:cubicBezTo>
                  <a:cubicBezTo>
                    <a:pt x="16813" y="14334"/>
                    <a:pt x="16832" y="14396"/>
                    <a:pt x="16841" y="14458"/>
                  </a:cubicBezTo>
                  <a:cubicBezTo>
                    <a:pt x="16850" y="14489"/>
                    <a:pt x="16859" y="14520"/>
                    <a:pt x="16859" y="14552"/>
                  </a:cubicBezTo>
                  <a:cubicBezTo>
                    <a:pt x="16868" y="14583"/>
                    <a:pt x="16877" y="14598"/>
                    <a:pt x="16886" y="14629"/>
                  </a:cubicBezTo>
                  <a:cubicBezTo>
                    <a:pt x="16914" y="14676"/>
                    <a:pt x="16941" y="14707"/>
                    <a:pt x="16960" y="14754"/>
                  </a:cubicBezTo>
                  <a:cubicBezTo>
                    <a:pt x="16987" y="14800"/>
                    <a:pt x="17005" y="14831"/>
                    <a:pt x="17033" y="14878"/>
                  </a:cubicBezTo>
                  <a:cubicBezTo>
                    <a:pt x="17060" y="14893"/>
                    <a:pt x="17079" y="14925"/>
                    <a:pt x="17097" y="14956"/>
                  </a:cubicBezTo>
                  <a:cubicBezTo>
                    <a:pt x="17106" y="14971"/>
                    <a:pt x="17115" y="14971"/>
                    <a:pt x="17124" y="14971"/>
                  </a:cubicBezTo>
                  <a:cubicBezTo>
                    <a:pt x="17152" y="14971"/>
                    <a:pt x="17179" y="14956"/>
                    <a:pt x="17207" y="14971"/>
                  </a:cubicBezTo>
                  <a:cubicBezTo>
                    <a:pt x="17207" y="14925"/>
                    <a:pt x="17216" y="14878"/>
                    <a:pt x="17216" y="14816"/>
                  </a:cubicBezTo>
                  <a:cubicBezTo>
                    <a:pt x="17216" y="14769"/>
                    <a:pt x="17225" y="14707"/>
                    <a:pt x="17225" y="14660"/>
                  </a:cubicBezTo>
                  <a:close/>
                  <a:moveTo>
                    <a:pt x="17207" y="14971"/>
                  </a:moveTo>
                  <a:cubicBezTo>
                    <a:pt x="17207" y="14971"/>
                    <a:pt x="17207" y="14971"/>
                    <a:pt x="17207" y="14987"/>
                  </a:cubicBezTo>
                  <a:cubicBezTo>
                    <a:pt x="17207" y="14987"/>
                    <a:pt x="17207" y="14987"/>
                    <a:pt x="17207" y="14987"/>
                  </a:cubicBezTo>
                  <a:cubicBezTo>
                    <a:pt x="17207" y="14971"/>
                    <a:pt x="17216" y="14971"/>
                    <a:pt x="17216" y="14971"/>
                  </a:cubicBezTo>
                  <a:cubicBezTo>
                    <a:pt x="17207" y="14971"/>
                    <a:pt x="17207" y="14971"/>
                    <a:pt x="17207" y="14971"/>
                  </a:cubicBezTo>
                  <a:close/>
                  <a:moveTo>
                    <a:pt x="3917" y="2664"/>
                  </a:moveTo>
                  <a:cubicBezTo>
                    <a:pt x="3917" y="2695"/>
                    <a:pt x="3908" y="2742"/>
                    <a:pt x="3908" y="2773"/>
                  </a:cubicBezTo>
                  <a:cubicBezTo>
                    <a:pt x="3908" y="2788"/>
                    <a:pt x="3926" y="2804"/>
                    <a:pt x="3926" y="2804"/>
                  </a:cubicBezTo>
                  <a:cubicBezTo>
                    <a:pt x="3954" y="2804"/>
                    <a:pt x="3981" y="2788"/>
                    <a:pt x="4009" y="2757"/>
                  </a:cubicBezTo>
                  <a:cubicBezTo>
                    <a:pt x="4009" y="2757"/>
                    <a:pt x="4009" y="2757"/>
                    <a:pt x="4009" y="2757"/>
                  </a:cubicBezTo>
                  <a:cubicBezTo>
                    <a:pt x="4009" y="2742"/>
                    <a:pt x="4009" y="2742"/>
                    <a:pt x="4009" y="2742"/>
                  </a:cubicBezTo>
                  <a:cubicBezTo>
                    <a:pt x="4009" y="2757"/>
                    <a:pt x="4009" y="2757"/>
                    <a:pt x="4009" y="2757"/>
                  </a:cubicBezTo>
                  <a:cubicBezTo>
                    <a:pt x="4009" y="2757"/>
                    <a:pt x="4009" y="2757"/>
                    <a:pt x="4009" y="2757"/>
                  </a:cubicBezTo>
                  <a:cubicBezTo>
                    <a:pt x="4018" y="2773"/>
                    <a:pt x="4027" y="2788"/>
                    <a:pt x="4045" y="2788"/>
                  </a:cubicBezTo>
                  <a:cubicBezTo>
                    <a:pt x="4055" y="2788"/>
                    <a:pt x="4064" y="2788"/>
                    <a:pt x="4082" y="2773"/>
                  </a:cubicBezTo>
                  <a:cubicBezTo>
                    <a:pt x="4082" y="2757"/>
                    <a:pt x="4091" y="2742"/>
                    <a:pt x="4100" y="2726"/>
                  </a:cubicBezTo>
                  <a:cubicBezTo>
                    <a:pt x="4109" y="2710"/>
                    <a:pt x="4119" y="2679"/>
                    <a:pt x="4128" y="2664"/>
                  </a:cubicBezTo>
                  <a:cubicBezTo>
                    <a:pt x="4146" y="2633"/>
                    <a:pt x="4155" y="2602"/>
                    <a:pt x="4183" y="2602"/>
                  </a:cubicBezTo>
                  <a:cubicBezTo>
                    <a:pt x="4201" y="2602"/>
                    <a:pt x="4210" y="2586"/>
                    <a:pt x="4219" y="2571"/>
                  </a:cubicBezTo>
                  <a:cubicBezTo>
                    <a:pt x="4228" y="2555"/>
                    <a:pt x="4238" y="2539"/>
                    <a:pt x="4256" y="2524"/>
                  </a:cubicBezTo>
                  <a:cubicBezTo>
                    <a:pt x="4265" y="2508"/>
                    <a:pt x="4274" y="2493"/>
                    <a:pt x="4283" y="2493"/>
                  </a:cubicBezTo>
                  <a:cubicBezTo>
                    <a:pt x="4311" y="2493"/>
                    <a:pt x="4338" y="2477"/>
                    <a:pt x="4366" y="2462"/>
                  </a:cubicBezTo>
                  <a:cubicBezTo>
                    <a:pt x="4375" y="2446"/>
                    <a:pt x="4384" y="2446"/>
                    <a:pt x="4393" y="2446"/>
                  </a:cubicBezTo>
                  <a:cubicBezTo>
                    <a:pt x="4393" y="2462"/>
                    <a:pt x="4393" y="2462"/>
                    <a:pt x="4393" y="2462"/>
                  </a:cubicBezTo>
                  <a:cubicBezTo>
                    <a:pt x="4393" y="2462"/>
                    <a:pt x="4393" y="2462"/>
                    <a:pt x="4393" y="2462"/>
                  </a:cubicBezTo>
                  <a:cubicBezTo>
                    <a:pt x="4393" y="2446"/>
                    <a:pt x="4393" y="2446"/>
                    <a:pt x="4393" y="2446"/>
                  </a:cubicBezTo>
                  <a:cubicBezTo>
                    <a:pt x="4412" y="2431"/>
                    <a:pt x="4421" y="2431"/>
                    <a:pt x="4439" y="2431"/>
                  </a:cubicBezTo>
                  <a:cubicBezTo>
                    <a:pt x="4457" y="2431"/>
                    <a:pt x="4466" y="2431"/>
                    <a:pt x="4476" y="2431"/>
                  </a:cubicBezTo>
                  <a:cubicBezTo>
                    <a:pt x="4494" y="2400"/>
                    <a:pt x="4503" y="2400"/>
                    <a:pt x="4521" y="2400"/>
                  </a:cubicBezTo>
                  <a:cubicBezTo>
                    <a:pt x="4531" y="2322"/>
                    <a:pt x="4521" y="2260"/>
                    <a:pt x="4521" y="2182"/>
                  </a:cubicBezTo>
                  <a:cubicBezTo>
                    <a:pt x="4521" y="2151"/>
                    <a:pt x="4512" y="2120"/>
                    <a:pt x="4494" y="2089"/>
                  </a:cubicBezTo>
                  <a:cubicBezTo>
                    <a:pt x="4485" y="2073"/>
                    <a:pt x="4466" y="2073"/>
                    <a:pt x="4457" y="2073"/>
                  </a:cubicBezTo>
                  <a:cubicBezTo>
                    <a:pt x="4430" y="2073"/>
                    <a:pt x="4412" y="2058"/>
                    <a:pt x="4393" y="2027"/>
                  </a:cubicBezTo>
                  <a:cubicBezTo>
                    <a:pt x="4384" y="2011"/>
                    <a:pt x="4375" y="2011"/>
                    <a:pt x="4366" y="1996"/>
                  </a:cubicBezTo>
                  <a:cubicBezTo>
                    <a:pt x="4347" y="1933"/>
                    <a:pt x="4329" y="1933"/>
                    <a:pt x="4293" y="1933"/>
                  </a:cubicBezTo>
                  <a:cubicBezTo>
                    <a:pt x="4265" y="1949"/>
                    <a:pt x="4247" y="1933"/>
                    <a:pt x="4219" y="1933"/>
                  </a:cubicBezTo>
                  <a:cubicBezTo>
                    <a:pt x="4210" y="1933"/>
                    <a:pt x="4192" y="1949"/>
                    <a:pt x="4183" y="1949"/>
                  </a:cubicBezTo>
                  <a:cubicBezTo>
                    <a:pt x="4174" y="1949"/>
                    <a:pt x="4164" y="1965"/>
                    <a:pt x="4155" y="1980"/>
                  </a:cubicBezTo>
                  <a:cubicBezTo>
                    <a:pt x="4155" y="2011"/>
                    <a:pt x="4155" y="2042"/>
                    <a:pt x="4155" y="2058"/>
                  </a:cubicBezTo>
                  <a:cubicBezTo>
                    <a:pt x="4155" y="2089"/>
                    <a:pt x="4146" y="2120"/>
                    <a:pt x="4128" y="2135"/>
                  </a:cubicBezTo>
                  <a:cubicBezTo>
                    <a:pt x="4100" y="2167"/>
                    <a:pt x="4082" y="2198"/>
                    <a:pt x="4055" y="2229"/>
                  </a:cubicBezTo>
                  <a:cubicBezTo>
                    <a:pt x="4045" y="2260"/>
                    <a:pt x="4036" y="2275"/>
                    <a:pt x="4036" y="2306"/>
                  </a:cubicBezTo>
                  <a:cubicBezTo>
                    <a:pt x="4036" y="2306"/>
                    <a:pt x="4027" y="2322"/>
                    <a:pt x="4027" y="2322"/>
                  </a:cubicBezTo>
                  <a:cubicBezTo>
                    <a:pt x="3981" y="2369"/>
                    <a:pt x="3945" y="2431"/>
                    <a:pt x="3908" y="2477"/>
                  </a:cubicBezTo>
                  <a:cubicBezTo>
                    <a:pt x="3899" y="2493"/>
                    <a:pt x="3890" y="2508"/>
                    <a:pt x="3881" y="2524"/>
                  </a:cubicBezTo>
                  <a:cubicBezTo>
                    <a:pt x="3881" y="2539"/>
                    <a:pt x="3890" y="2555"/>
                    <a:pt x="3899" y="2571"/>
                  </a:cubicBezTo>
                  <a:cubicBezTo>
                    <a:pt x="3908" y="2602"/>
                    <a:pt x="3917" y="2633"/>
                    <a:pt x="3917" y="2664"/>
                  </a:cubicBezTo>
                  <a:close/>
                  <a:moveTo>
                    <a:pt x="9802" y="6999"/>
                  </a:moveTo>
                  <a:cubicBezTo>
                    <a:pt x="9821" y="7030"/>
                    <a:pt x="9821" y="7062"/>
                    <a:pt x="9812" y="7108"/>
                  </a:cubicBezTo>
                  <a:cubicBezTo>
                    <a:pt x="9812" y="7124"/>
                    <a:pt x="9821" y="7124"/>
                    <a:pt x="9821" y="7139"/>
                  </a:cubicBezTo>
                  <a:cubicBezTo>
                    <a:pt x="9839" y="7155"/>
                    <a:pt x="9839" y="7170"/>
                    <a:pt x="9830" y="7186"/>
                  </a:cubicBezTo>
                  <a:cubicBezTo>
                    <a:pt x="9821" y="7201"/>
                    <a:pt x="9821" y="7201"/>
                    <a:pt x="9821" y="7217"/>
                  </a:cubicBezTo>
                  <a:cubicBezTo>
                    <a:pt x="9821" y="7232"/>
                    <a:pt x="9821" y="7232"/>
                    <a:pt x="9830" y="7232"/>
                  </a:cubicBezTo>
                  <a:cubicBezTo>
                    <a:pt x="9830" y="7248"/>
                    <a:pt x="9830" y="7248"/>
                    <a:pt x="9830" y="7264"/>
                  </a:cubicBezTo>
                  <a:cubicBezTo>
                    <a:pt x="9848" y="7295"/>
                    <a:pt x="9848" y="7295"/>
                    <a:pt x="9866" y="7264"/>
                  </a:cubicBezTo>
                  <a:cubicBezTo>
                    <a:pt x="9866" y="7264"/>
                    <a:pt x="9876" y="7264"/>
                    <a:pt x="9876" y="7248"/>
                  </a:cubicBezTo>
                  <a:cubicBezTo>
                    <a:pt x="9876" y="7264"/>
                    <a:pt x="9876" y="7264"/>
                    <a:pt x="9876" y="7279"/>
                  </a:cubicBezTo>
                  <a:cubicBezTo>
                    <a:pt x="9876" y="7295"/>
                    <a:pt x="9876" y="7326"/>
                    <a:pt x="9866" y="7341"/>
                  </a:cubicBezTo>
                  <a:cubicBezTo>
                    <a:pt x="9866" y="7372"/>
                    <a:pt x="9876" y="7388"/>
                    <a:pt x="9894" y="7388"/>
                  </a:cubicBezTo>
                  <a:cubicBezTo>
                    <a:pt x="9894" y="7388"/>
                    <a:pt x="9894" y="7388"/>
                    <a:pt x="9903" y="7388"/>
                  </a:cubicBezTo>
                  <a:cubicBezTo>
                    <a:pt x="9912" y="7388"/>
                    <a:pt x="9931" y="7388"/>
                    <a:pt x="9940" y="7388"/>
                  </a:cubicBezTo>
                  <a:cubicBezTo>
                    <a:pt x="9958" y="7403"/>
                    <a:pt x="9949" y="7434"/>
                    <a:pt x="9958" y="7450"/>
                  </a:cubicBezTo>
                  <a:cubicBezTo>
                    <a:pt x="9958" y="7466"/>
                    <a:pt x="9967" y="7481"/>
                    <a:pt x="9967" y="7481"/>
                  </a:cubicBezTo>
                  <a:cubicBezTo>
                    <a:pt x="9985" y="7497"/>
                    <a:pt x="9985" y="7512"/>
                    <a:pt x="9985" y="7543"/>
                  </a:cubicBezTo>
                  <a:cubicBezTo>
                    <a:pt x="9976" y="7605"/>
                    <a:pt x="9967" y="7621"/>
                    <a:pt x="9921" y="7605"/>
                  </a:cubicBezTo>
                  <a:cubicBezTo>
                    <a:pt x="9921" y="7605"/>
                    <a:pt x="9912" y="7605"/>
                    <a:pt x="9912" y="7605"/>
                  </a:cubicBezTo>
                  <a:cubicBezTo>
                    <a:pt x="9903" y="7605"/>
                    <a:pt x="9903" y="7605"/>
                    <a:pt x="9903" y="7621"/>
                  </a:cubicBezTo>
                  <a:cubicBezTo>
                    <a:pt x="9903" y="7652"/>
                    <a:pt x="9903" y="7699"/>
                    <a:pt x="9921" y="7730"/>
                  </a:cubicBezTo>
                  <a:cubicBezTo>
                    <a:pt x="9921" y="7730"/>
                    <a:pt x="9921" y="7761"/>
                    <a:pt x="9912" y="7776"/>
                  </a:cubicBezTo>
                  <a:cubicBezTo>
                    <a:pt x="9903" y="7776"/>
                    <a:pt x="9894" y="7792"/>
                    <a:pt x="9885" y="7807"/>
                  </a:cubicBezTo>
                  <a:cubicBezTo>
                    <a:pt x="9885" y="7807"/>
                    <a:pt x="9876" y="7823"/>
                    <a:pt x="9866" y="7823"/>
                  </a:cubicBezTo>
                  <a:cubicBezTo>
                    <a:pt x="9866" y="7838"/>
                    <a:pt x="9866" y="7854"/>
                    <a:pt x="9866" y="7854"/>
                  </a:cubicBezTo>
                  <a:cubicBezTo>
                    <a:pt x="9866" y="7854"/>
                    <a:pt x="9876" y="7870"/>
                    <a:pt x="9876" y="7870"/>
                  </a:cubicBezTo>
                  <a:cubicBezTo>
                    <a:pt x="9912" y="7885"/>
                    <a:pt x="9940" y="7901"/>
                    <a:pt x="9967" y="7932"/>
                  </a:cubicBezTo>
                  <a:cubicBezTo>
                    <a:pt x="9967" y="7932"/>
                    <a:pt x="9967" y="7932"/>
                    <a:pt x="9976" y="7932"/>
                  </a:cubicBezTo>
                  <a:cubicBezTo>
                    <a:pt x="9967" y="7932"/>
                    <a:pt x="9967" y="7947"/>
                    <a:pt x="9958" y="7947"/>
                  </a:cubicBezTo>
                  <a:cubicBezTo>
                    <a:pt x="9931" y="7932"/>
                    <a:pt x="9912" y="7947"/>
                    <a:pt x="9903" y="7994"/>
                  </a:cubicBezTo>
                  <a:cubicBezTo>
                    <a:pt x="9885" y="8040"/>
                    <a:pt x="9857" y="8072"/>
                    <a:pt x="9839" y="8103"/>
                  </a:cubicBezTo>
                  <a:cubicBezTo>
                    <a:pt x="9839" y="8103"/>
                    <a:pt x="9839" y="8118"/>
                    <a:pt x="9848" y="8118"/>
                  </a:cubicBezTo>
                  <a:cubicBezTo>
                    <a:pt x="9848" y="8118"/>
                    <a:pt x="9848" y="8118"/>
                    <a:pt x="9848" y="8118"/>
                  </a:cubicBezTo>
                  <a:cubicBezTo>
                    <a:pt x="9857" y="8118"/>
                    <a:pt x="9866" y="8118"/>
                    <a:pt x="9876" y="8118"/>
                  </a:cubicBezTo>
                  <a:cubicBezTo>
                    <a:pt x="9885" y="8103"/>
                    <a:pt x="9903" y="8087"/>
                    <a:pt x="9912" y="8103"/>
                  </a:cubicBezTo>
                  <a:cubicBezTo>
                    <a:pt x="9940" y="8103"/>
                    <a:pt x="9958" y="8087"/>
                    <a:pt x="9976" y="8056"/>
                  </a:cubicBezTo>
                  <a:cubicBezTo>
                    <a:pt x="9985" y="8040"/>
                    <a:pt x="9995" y="8040"/>
                    <a:pt x="10004" y="8040"/>
                  </a:cubicBezTo>
                  <a:cubicBezTo>
                    <a:pt x="10031" y="8040"/>
                    <a:pt x="10059" y="8040"/>
                    <a:pt x="10086" y="8040"/>
                  </a:cubicBezTo>
                  <a:cubicBezTo>
                    <a:pt x="10114" y="8025"/>
                    <a:pt x="10150" y="8009"/>
                    <a:pt x="10178" y="8009"/>
                  </a:cubicBezTo>
                  <a:cubicBezTo>
                    <a:pt x="10214" y="8009"/>
                    <a:pt x="10233" y="7978"/>
                    <a:pt x="10260" y="7947"/>
                  </a:cubicBezTo>
                  <a:cubicBezTo>
                    <a:pt x="10260" y="7932"/>
                    <a:pt x="10260" y="7916"/>
                    <a:pt x="10251" y="7901"/>
                  </a:cubicBezTo>
                  <a:cubicBezTo>
                    <a:pt x="10251" y="7901"/>
                    <a:pt x="10242" y="7901"/>
                    <a:pt x="10242" y="7901"/>
                  </a:cubicBezTo>
                  <a:cubicBezTo>
                    <a:pt x="10233" y="7885"/>
                    <a:pt x="10233" y="7870"/>
                    <a:pt x="10233" y="7870"/>
                  </a:cubicBezTo>
                  <a:cubicBezTo>
                    <a:pt x="10242" y="7838"/>
                    <a:pt x="10260" y="7807"/>
                    <a:pt x="10269" y="7776"/>
                  </a:cubicBezTo>
                  <a:cubicBezTo>
                    <a:pt x="10287" y="7730"/>
                    <a:pt x="10260" y="7668"/>
                    <a:pt x="10223" y="7652"/>
                  </a:cubicBezTo>
                  <a:cubicBezTo>
                    <a:pt x="10214" y="7652"/>
                    <a:pt x="10196" y="7652"/>
                    <a:pt x="10187" y="7652"/>
                  </a:cubicBezTo>
                  <a:cubicBezTo>
                    <a:pt x="10187" y="7652"/>
                    <a:pt x="10187" y="7652"/>
                    <a:pt x="10187" y="7652"/>
                  </a:cubicBezTo>
                  <a:cubicBezTo>
                    <a:pt x="10187" y="7652"/>
                    <a:pt x="10187" y="7652"/>
                    <a:pt x="10187" y="7652"/>
                  </a:cubicBezTo>
                  <a:cubicBezTo>
                    <a:pt x="10187" y="7652"/>
                    <a:pt x="10187" y="7652"/>
                    <a:pt x="10187" y="7652"/>
                  </a:cubicBezTo>
                  <a:cubicBezTo>
                    <a:pt x="10187" y="7652"/>
                    <a:pt x="10187" y="7652"/>
                    <a:pt x="10187" y="7652"/>
                  </a:cubicBezTo>
                  <a:cubicBezTo>
                    <a:pt x="10187" y="7636"/>
                    <a:pt x="10187" y="7621"/>
                    <a:pt x="10187" y="7605"/>
                  </a:cubicBezTo>
                  <a:cubicBezTo>
                    <a:pt x="10168" y="7574"/>
                    <a:pt x="10159" y="7528"/>
                    <a:pt x="10150" y="7481"/>
                  </a:cubicBezTo>
                  <a:cubicBezTo>
                    <a:pt x="10141" y="7466"/>
                    <a:pt x="10132" y="7434"/>
                    <a:pt x="10123" y="7419"/>
                  </a:cubicBezTo>
                  <a:cubicBezTo>
                    <a:pt x="10095" y="7403"/>
                    <a:pt x="10086" y="7372"/>
                    <a:pt x="10077" y="7326"/>
                  </a:cubicBezTo>
                  <a:cubicBezTo>
                    <a:pt x="10059" y="7248"/>
                    <a:pt x="10040" y="7201"/>
                    <a:pt x="10004" y="7186"/>
                  </a:cubicBezTo>
                  <a:cubicBezTo>
                    <a:pt x="9995" y="7186"/>
                    <a:pt x="9995" y="7170"/>
                    <a:pt x="9995" y="7170"/>
                  </a:cubicBezTo>
                  <a:cubicBezTo>
                    <a:pt x="10004" y="7139"/>
                    <a:pt x="10004" y="7124"/>
                    <a:pt x="10013" y="7108"/>
                  </a:cubicBezTo>
                  <a:cubicBezTo>
                    <a:pt x="10022" y="7062"/>
                    <a:pt x="10031" y="7015"/>
                    <a:pt x="10040" y="6984"/>
                  </a:cubicBezTo>
                  <a:cubicBezTo>
                    <a:pt x="10040" y="6953"/>
                    <a:pt x="10031" y="6937"/>
                    <a:pt x="10022" y="6922"/>
                  </a:cubicBezTo>
                  <a:cubicBezTo>
                    <a:pt x="10013" y="6922"/>
                    <a:pt x="10013" y="6922"/>
                    <a:pt x="10004" y="6922"/>
                  </a:cubicBezTo>
                  <a:cubicBezTo>
                    <a:pt x="9985" y="6922"/>
                    <a:pt x="9967" y="6922"/>
                    <a:pt x="9949" y="6922"/>
                  </a:cubicBezTo>
                  <a:cubicBezTo>
                    <a:pt x="9949" y="6922"/>
                    <a:pt x="9940" y="6906"/>
                    <a:pt x="9940" y="6906"/>
                  </a:cubicBezTo>
                  <a:cubicBezTo>
                    <a:pt x="9940" y="6906"/>
                    <a:pt x="9940" y="6906"/>
                    <a:pt x="9940" y="6891"/>
                  </a:cubicBezTo>
                  <a:cubicBezTo>
                    <a:pt x="9949" y="6875"/>
                    <a:pt x="9958" y="6859"/>
                    <a:pt x="9967" y="6828"/>
                  </a:cubicBezTo>
                  <a:cubicBezTo>
                    <a:pt x="9976" y="6828"/>
                    <a:pt x="9976" y="6813"/>
                    <a:pt x="9976" y="6813"/>
                  </a:cubicBezTo>
                  <a:cubicBezTo>
                    <a:pt x="9976" y="6797"/>
                    <a:pt x="9967" y="6782"/>
                    <a:pt x="9958" y="6782"/>
                  </a:cubicBezTo>
                  <a:cubicBezTo>
                    <a:pt x="9931" y="6782"/>
                    <a:pt x="9912" y="6782"/>
                    <a:pt x="9894" y="6797"/>
                  </a:cubicBezTo>
                  <a:cubicBezTo>
                    <a:pt x="9876" y="6797"/>
                    <a:pt x="9876" y="6797"/>
                    <a:pt x="9866" y="6828"/>
                  </a:cubicBezTo>
                  <a:cubicBezTo>
                    <a:pt x="9857" y="6859"/>
                    <a:pt x="9839" y="6906"/>
                    <a:pt x="9830" y="6937"/>
                  </a:cubicBezTo>
                  <a:cubicBezTo>
                    <a:pt x="9830" y="6953"/>
                    <a:pt x="9821" y="6953"/>
                    <a:pt x="9812" y="6953"/>
                  </a:cubicBezTo>
                  <a:cubicBezTo>
                    <a:pt x="9793" y="6953"/>
                    <a:pt x="9784" y="6968"/>
                    <a:pt x="9802" y="6999"/>
                  </a:cubicBezTo>
                  <a:close/>
                  <a:moveTo>
                    <a:pt x="10626" y="2198"/>
                  </a:moveTo>
                  <a:cubicBezTo>
                    <a:pt x="10626" y="2244"/>
                    <a:pt x="10644" y="2275"/>
                    <a:pt x="10654" y="2306"/>
                  </a:cubicBezTo>
                  <a:cubicBezTo>
                    <a:pt x="10663" y="2322"/>
                    <a:pt x="10681" y="2353"/>
                    <a:pt x="10681" y="2384"/>
                  </a:cubicBezTo>
                  <a:cubicBezTo>
                    <a:pt x="10699" y="2415"/>
                    <a:pt x="10718" y="2462"/>
                    <a:pt x="10745" y="2477"/>
                  </a:cubicBezTo>
                  <a:cubicBezTo>
                    <a:pt x="10745" y="2477"/>
                    <a:pt x="10745" y="2477"/>
                    <a:pt x="10745" y="2477"/>
                  </a:cubicBezTo>
                  <a:cubicBezTo>
                    <a:pt x="10745" y="2477"/>
                    <a:pt x="10745" y="2477"/>
                    <a:pt x="10745" y="2477"/>
                  </a:cubicBezTo>
                  <a:cubicBezTo>
                    <a:pt x="10754" y="2462"/>
                    <a:pt x="10763" y="2431"/>
                    <a:pt x="10773" y="2415"/>
                  </a:cubicBezTo>
                  <a:cubicBezTo>
                    <a:pt x="10782" y="2400"/>
                    <a:pt x="10782" y="2384"/>
                    <a:pt x="10782" y="2353"/>
                  </a:cubicBezTo>
                  <a:cubicBezTo>
                    <a:pt x="10782" y="2353"/>
                    <a:pt x="10791" y="2337"/>
                    <a:pt x="10791" y="2337"/>
                  </a:cubicBezTo>
                  <a:cubicBezTo>
                    <a:pt x="10800" y="2337"/>
                    <a:pt x="10800" y="2337"/>
                    <a:pt x="10800" y="2337"/>
                  </a:cubicBezTo>
                  <a:cubicBezTo>
                    <a:pt x="10809" y="2384"/>
                    <a:pt x="10827" y="2369"/>
                    <a:pt x="10846" y="2369"/>
                  </a:cubicBezTo>
                  <a:cubicBezTo>
                    <a:pt x="10846" y="2369"/>
                    <a:pt x="10846" y="2369"/>
                    <a:pt x="10846" y="2369"/>
                  </a:cubicBezTo>
                  <a:cubicBezTo>
                    <a:pt x="10855" y="2384"/>
                    <a:pt x="10855" y="2384"/>
                    <a:pt x="10846" y="2384"/>
                  </a:cubicBezTo>
                  <a:cubicBezTo>
                    <a:pt x="10827" y="2400"/>
                    <a:pt x="10818" y="2431"/>
                    <a:pt x="10800" y="2446"/>
                  </a:cubicBezTo>
                  <a:cubicBezTo>
                    <a:pt x="10791" y="2477"/>
                    <a:pt x="10773" y="2477"/>
                    <a:pt x="10745" y="2477"/>
                  </a:cubicBezTo>
                  <a:cubicBezTo>
                    <a:pt x="10745" y="2477"/>
                    <a:pt x="10745" y="2477"/>
                    <a:pt x="10745" y="2477"/>
                  </a:cubicBezTo>
                  <a:cubicBezTo>
                    <a:pt x="10745" y="2477"/>
                    <a:pt x="10745" y="2477"/>
                    <a:pt x="10745" y="2477"/>
                  </a:cubicBezTo>
                  <a:cubicBezTo>
                    <a:pt x="10745" y="2508"/>
                    <a:pt x="10745" y="2524"/>
                    <a:pt x="10745" y="2555"/>
                  </a:cubicBezTo>
                  <a:cubicBezTo>
                    <a:pt x="10745" y="2571"/>
                    <a:pt x="10754" y="2586"/>
                    <a:pt x="10763" y="2586"/>
                  </a:cubicBezTo>
                  <a:cubicBezTo>
                    <a:pt x="10773" y="2602"/>
                    <a:pt x="10791" y="2602"/>
                    <a:pt x="10791" y="2617"/>
                  </a:cubicBezTo>
                  <a:cubicBezTo>
                    <a:pt x="10791" y="2617"/>
                    <a:pt x="10791" y="2617"/>
                    <a:pt x="10791" y="2617"/>
                  </a:cubicBezTo>
                  <a:cubicBezTo>
                    <a:pt x="10791" y="2617"/>
                    <a:pt x="10800" y="2617"/>
                    <a:pt x="10800" y="2617"/>
                  </a:cubicBezTo>
                  <a:cubicBezTo>
                    <a:pt x="10800" y="2617"/>
                    <a:pt x="10809" y="2617"/>
                    <a:pt x="10818" y="2617"/>
                  </a:cubicBezTo>
                  <a:cubicBezTo>
                    <a:pt x="10827" y="2617"/>
                    <a:pt x="10827" y="2633"/>
                    <a:pt x="10818" y="2633"/>
                  </a:cubicBezTo>
                  <a:cubicBezTo>
                    <a:pt x="10818" y="2633"/>
                    <a:pt x="10818" y="2633"/>
                    <a:pt x="10809" y="2633"/>
                  </a:cubicBezTo>
                  <a:cubicBezTo>
                    <a:pt x="10809" y="2633"/>
                    <a:pt x="10800" y="2633"/>
                    <a:pt x="10800" y="2617"/>
                  </a:cubicBezTo>
                  <a:cubicBezTo>
                    <a:pt x="10791" y="2617"/>
                    <a:pt x="10791" y="2617"/>
                    <a:pt x="10791" y="2617"/>
                  </a:cubicBezTo>
                  <a:cubicBezTo>
                    <a:pt x="10791" y="2617"/>
                    <a:pt x="10791" y="2617"/>
                    <a:pt x="10791" y="2617"/>
                  </a:cubicBezTo>
                  <a:cubicBezTo>
                    <a:pt x="10782" y="2617"/>
                    <a:pt x="10773" y="2617"/>
                    <a:pt x="10763" y="2633"/>
                  </a:cubicBezTo>
                  <a:cubicBezTo>
                    <a:pt x="10763" y="2664"/>
                    <a:pt x="10763" y="2679"/>
                    <a:pt x="10763" y="2710"/>
                  </a:cubicBezTo>
                  <a:cubicBezTo>
                    <a:pt x="10791" y="2773"/>
                    <a:pt x="10818" y="2819"/>
                    <a:pt x="10864" y="2835"/>
                  </a:cubicBezTo>
                  <a:cubicBezTo>
                    <a:pt x="10864" y="2835"/>
                    <a:pt x="10864" y="2835"/>
                    <a:pt x="10864" y="2835"/>
                  </a:cubicBezTo>
                  <a:cubicBezTo>
                    <a:pt x="10864" y="2835"/>
                    <a:pt x="10864" y="2835"/>
                    <a:pt x="10864" y="2835"/>
                  </a:cubicBezTo>
                  <a:cubicBezTo>
                    <a:pt x="10864" y="2835"/>
                    <a:pt x="10864" y="2835"/>
                    <a:pt x="10864" y="2835"/>
                  </a:cubicBezTo>
                  <a:cubicBezTo>
                    <a:pt x="10864" y="2835"/>
                    <a:pt x="10864" y="2835"/>
                    <a:pt x="10864" y="2835"/>
                  </a:cubicBezTo>
                  <a:cubicBezTo>
                    <a:pt x="10855" y="2850"/>
                    <a:pt x="10855" y="2850"/>
                    <a:pt x="10855" y="2866"/>
                  </a:cubicBezTo>
                  <a:cubicBezTo>
                    <a:pt x="10864" y="2897"/>
                    <a:pt x="10873" y="2928"/>
                    <a:pt x="10892" y="2959"/>
                  </a:cubicBezTo>
                  <a:cubicBezTo>
                    <a:pt x="10901" y="2959"/>
                    <a:pt x="10919" y="2959"/>
                    <a:pt x="10919" y="2944"/>
                  </a:cubicBezTo>
                  <a:cubicBezTo>
                    <a:pt x="10928" y="2944"/>
                    <a:pt x="10928" y="2928"/>
                    <a:pt x="10928" y="2912"/>
                  </a:cubicBezTo>
                  <a:cubicBezTo>
                    <a:pt x="10928" y="2866"/>
                    <a:pt x="10937" y="2804"/>
                    <a:pt x="10937" y="2742"/>
                  </a:cubicBezTo>
                  <a:cubicBezTo>
                    <a:pt x="10937" y="2710"/>
                    <a:pt x="10946" y="2679"/>
                    <a:pt x="10956" y="2664"/>
                  </a:cubicBezTo>
                  <a:cubicBezTo>
                    <a:pt x="10965" y="2648"/>
                    <a:pt x="10974" y="2617"/>
                    <a:pt x="10974" y="2602"/>
                  </a:cubicBezTo>
                  <a:cubicBezTo>
                    <a:pt x="10965" y="2539"/>
                    <a:pt x="10992" y="2462"/>
                    <a:pt x="10992" y="2400"/>
                  </a:cubicBezTo>
                  <a:cubicBezTo>
                    <a:pt x="10992" y="2384"/>
                    <a:pt x="10992" y="2384"/>
                    <a:pt x="10992" y="2369"/>
                  </a:cubicBezTo>
                  <a:cubicBezTo>
                    <a:pt x="11001" y="2337"/>
                    <a:pt x="11011" y="2306"/>
                    <a:pt x="11029" y="2306"/>
                  </a:cubicBezTo>
                  <a:cubicBezTo>
                    <a:pt x="11029" y="2291"/>
                    <a:pt x="11038" y="2291"/>
                    <a:pt x="11038" y="2306"/>
                  </a:cubicBezTo>
                  <a:cubicBezTo>
                    <a:pt x="11038" y="2322"/>
                    <a:pt x="11038" y="2353"/>
                    <a:pt x="11038" y="2353"/>
                  </a:cubicBezTo>
                  <a:cubicBezTo>
                    <a:pt x="11056" y="2400"/>
                    <a:pt x="11065" y="2462"/>
                    <a:pt x="11075" y="2508"/>
                  </a:cubicBezTo>
                  <a:cubicBezTo>
                    <a:pt x="11084" y="2524"/>
                    <a:pt x="11084" y="2555"/>
                    <a:pt x="11084" y="2571"/>
                  </a:cubicBezTo>
                  <a:cubicBezTo>
                    <a:pt x="11075" y="2602"/>
                    <a:pt x="11075" y="2617"/>
                    <a:pt x="11075" y="2633"/>
                  </a:cubicBezTo>
                  <a:cubicBezTo>
                    <a:pt x="11065" y="2648"/>
                    <a:pt x="11084" y="2679"/>
                    <a:pt x="11093" y="2679"/>
                  </a:cubicBezTo>
                  <a:cubicBezTo>
                    <a:pt x="11102" y="2664"/>
                    <a:pt x="11120" y="2648"/>
                    <a:pt x="11129" y="2648"/>
                  </a:cubicBezTo>
                  <a:cubicBezTo>
                    <a:pt x="11139" y="2633"/>
                    <a:pt x="11139" y="2633"/>
                    <a:pt x="11148" y="2664"/>
                  </a:cubicBezTo>
                  <a:cubicBezTo>
                    <a:pt x="11148" y="2679"/>
                    <a:pt x="11148" y="2679"/>
                    <a:pt x="11148" y="2679"/>
                  </a:cubicBezTo>
                  <a:cubicBezTo>
                    <a:pt x="11157" y="2710"/>
                    <a:pt x="11166" y="2710"/>
                    <a:pt x="11175" y="2695"/>
                  </a:cubicBezTo>
                  <a:cubicBezTo>
                    <a:pt x="11203" y="2664"/>
                    <a:pt x="11221" y="2602"/>
                    <a:pt x="11230" y="2539"/>
                  </a:cubicBezTo>
                  <a:cubicBezTo>
                    <a:pt x="11230" y="2524"/>
                    <a:pt x="11221" y="2524"/>
                    <a:pt x="11221" y="2524"/>
                  </a:cubicBezTo>
                  <a:cubicBezTo>
                    <a:pt x="11212" y="2508"/>
                    <a:pt x="11212" y="2508"/>
                    <a:pt x="11203" y="2508"/>
                  </a:cubicBezTo>
                  <a:cubicBezTo>
                    <a:pt x="11175" y="2508"/>
                    <a:pt x="11166" y="2493"/>
                    <a:pt x="11166" y="2446"/>
                  </a:cubicBezTo>
                  <a:cubicBezTo>
                    <a:pt x="11166" y="2400"/>
                    <a:pt x="11157" y="2400"/>
                    <a:pt x="11129" y="2400"/>
                  </a:cubicBezTo>
                  <a:cubicBezTo>
                    <a:pt x="11111" y="2415"/>
                    <a:pt x="11111" y="2415"/>
                    <a:pt x="11120" y="2384"/>
                  </a:cubicBezTo>
                  <a:cubicBezTo>
                    <a:pt x="11120" y="2369"/>
                    <a:pt x="11120" y="2369"/>
                    <a:pt x="11120" y="2353"/>
                  </a:cubicBezTo>
                  <a:cubicBezTo>
                    <a:pt x="11120" y="2322"/>
                    <a:pt x="11120" y="2306"/>
                    <a:pt x="11102" y="2291"/>
                  </a:cubicBezTo>
                  <a:cubicBezTo>
                    <a:pt x="11093" y="2291"/>
                    <a:pt x="11075" y="2291"/>
                    <a:pt x="11065" y="2260"/>
                  </a:cubicBezTo>
                  <a:cubicBezTo>
                    <a:pt x="11056" y="2229"/>
                    <a:pt x="11038" y="2213"/>
                    <a:pt x="11029" y="2167"/>
                  </a:cubicBezTo>
                  <a:cubicBezTo>
                    <a:pt x="11029" y="2167"/>
                    <a:pt x="11020" y="2151"/>
                    <a:pt x="11020" y="2151"/>
                  </a:cubicBezTo>
                  <a:cubicBezTo>
                    <a:pt x="11011" y="2151"/>
                    <a:pt x="11001" y="2151"/>
                    <a:pt x="10992" y="2135"/>
                  </a:cubicBezTo>
                  <a:cubicBezTo>
                    <a:pt x="10965" y="2120"/>
                    <a:pt x="10946" y="2104"/>
                    <a:pt x="10946" y="2073"/>
                  </a:cubicBezTo>
                  <a:cubicBezTo>
                    <a:pt x="10937" y="2027"/>
                    <a:pt x="10928" y="1996"/>
                    <a:pt x="10910" y="1980"/>
                  </a:cubicBezTo>
                  <a:cubicBezTo>
                    <a:pt x="10901" y="1980"/>
                    <a:pt x="10901" y="1965"/>
                    <a:pt x="10892" y="1949"/>
                  </a:cubicBezTo>
                  <a:cubicBezTo>
                    <a:pt x="10882" y="1933"/>
                    <a:pt x="10873" y="1902"/>
                    <a:pt x="10855" y="1902"/>
                  </a:cubicBezTo>
                  <a:cubicBezTo>
                    <a:pt x="10846" y="1887"/>
                    <a:pt x="10837" y="1887"/>
                    <a:pt x="10827" y="1871"/>
                  </a:cubicBezTo>
                  <a:cubicBezTo>
                    <a:pt x="10818" y="1871"/>
                    <a:pt x="10809" y="1871"/>
                    <a:pt x="10809" y="1902"/>
                  </a:cubicBezTo>
                  <a:cubicBezTo>
                    <a:pt x="10800" y="1918"/>
                    <a:pt x="10800" y="1949"/>
                    <a:pt x="10800" y="1980"/>
                  </a:cubicBezTo>
                  <a:cubicBezTo>
                    <a:pt x="10800" y="1980"/>
                    <a:pt x="10800" y="1980"/>
                    <a:pt x="10800" y="1980"/>
                  </a:cubicBezTo>
                  <a:cubicBezTo>
                    <a:pt x="10800" y="1980"/>
                    <a:pt x="10800" y="1996"/>
                    <a:pt x="10800" y="1996"/>
                  </a:cubicBezTo>
                  <a:cubicBezTo>
                    <a:pt x="10809" y="2011"/>
                    <a:pt x="10809" y="2027"/>
                    <a:pt x="10809" y="2042"/>
                  </a:cubicBezTo>
                  <a:cubicBezTo>
                    <a:pt x="10809" y="2058"/>
                    <a:pt x="10809" y="2058"/>
                    <a:pt x="10809" y="2058"/>
                  </a:cubicBezTo>
                  <a:cubicBezTo>
                    <a:pt x="10800" y="2073"/>
                    <a:pt x="10800" y="2058"/>
                    <a:pt x="10800" y="2042"/>
                  </a:cubicBezTo>
                  <a:cubicBezTo>
                    <a:pt x="10800" y="2027"/>
                    <a:pt x="10800" y="2011"/>
                    <a:pt x="10800" y="1996"/>
                  </a:cubicBezTo>
                  <a:cubicBezTo>
                    <a:pt x="10800" y="1996"/>
                    <a:pt x="10800" y="1996"/>
                    <a:pt x="10791" y="1996"/>
                  </a:cubicBezTo>
                  <a:cubicBezTo>
                    <a:pt x="10800" y="1980"/>
                    <a:pt x="10800" y="1980"/>
                    <a:pt x="10800" y="1980"/>
                  </a:cubicBezTo>
                  <a:cubicBezTo>
                    <a:pt x="10791" y="1980"/>
                    <a:pt x="10782" y="1980"/>
                    <a:pt x="10782" y="1980"/>
                  </a:cubicBezTo>
                  <a:cubicBezTo>
                    <a:pt x="10763" y="1965"/>
                    <a:pt x="10745" y="1980"/>
                    <a:pt x="10727" y="1980"/>
                  </a:cubicBezTo>
                  <a:cubicBezTo>
                    <a:pt x="10727" y="1980"/>
                    <a:pt x="10727" y="1996"/>
                    <a:pt x="10727" y="1996"/>
                  </a:cubicBezTo>
                  <a:cubicBezTo>
                    <a:pt x="10727" y="1996"/>
                    <a:pt x="10727" y="1996"/>
                    <a:pt x="10727" y="1996"/>
                  </a:cubicBezTo>
                  <a:cubicBezTo>
                    <a:pt x="10727" y="1996"/>
                    <a:pt x="10727" y="2011"/>
                    <a:pt x="10727" y="2011"/>
                  </a:cubicBezTo>
                  <a:cubicBezTo>
                    <a:pt x="10727" y="2027"/>
                    <a:pt x="10727" y="2027"/>
                    <a:pt x="10718" y="2027"/>
                  </a:cubicBezTo>
                  <a:cubicBezTo>
                    <a:pt x="10718" y="2027"/>
                    <a:pt x="10718" y="2011"/>
                    <a:pt x="10708" y="2011"/>
                  </a:cubicBezTo>
                  <a:cubicBezTo>
                    <a:pt x="10708" y="2011"/>
                    <a:pt x="10708" y="1996"/>
                    <a:pt x="10718" y="1996"/>
                  </a:cubicBezTo>
                  <a:cubicBezTo>
                    <a:pt x="10718" y="1996"/>
                    <a:pt x="10727" y="1996"/>
                    <a:pt x="10727" y="1996"/>
                  </a:cubicBezTo>
                  <a:cubicBezTo>
                    <a:pt x="10727" y="1996"/>
                    <a:pt x="10727" y="1980"/>
                    <a:pt x="10727" y="1980"/>
                  </a:cubicBezTo>
                  <a:cubicBezTo>
                    <a:pt x="10727" y="1980"/>
                    <a:pt x="10727" y="1980"/>
                    <a:pt x="10727" y="1980"/>
                  </a:cubicBezTo>
                  <a:cubicBezTo>
                    <a:pt x="10727" y="1980"/>
                    <a:pt x="10727" y="1980"/>
                    <a:pt x="10727" y="1980"/>
                  </a:cubicBezTo>
                  <a:cubicBezTo>
                    <a:pt x="10727" y="1933"/>
                    <a:pt x="10718" y="1933"/>
                    <a:pt x="10699" y="1933"/>
                  </a:cubicBezTo>
                  <a:cubicBezTo>
                    <a:pt x="10681" y="1949"/>
                    <a:pt x="10654" y="1965"/>
                    <a:pt x="10635" y="1965"/>
                  </a:cubicBezTo>
                  <a:cubicBezTo>
                    <a:pt x="10617" y="1965"/>
                    <a:pt x="10608" y="1980"/>
                    <a:pt x="10608" y="1996"/>
                  </a:cubicBezTo>
                  <a:cubicBezTo>
                    <a:pt x="10608" y="2011"/>
                    <a:pt x="10599" y="2027"/>
                    <a:pt x="10599" y="2042"/>
                  </a:cubicBezTo>
                  <a:cubicBezTo>
                    <a:pt x="10589" y="2089"/>
                    <a:pt x="10589" y="2135"/>
                    <a:pt x="10617" y="2167"/>
                  </a:cubicBezTo>
                  <a:cubicBezTo>
                    <a:pt x="10626" y="2182"/>
                    <a:pt x="10626" y="2198"/>
                    <a:pt x="10626" y="2198"/>
                  </a:cubicBezTo>
                  <a:close/>
                  <a:moveTo>
                    <a:pt x="10827" y="2586"/>
                  </a:moveTo>
                  <a:cubicBezTo>
                    <a:pt x="10818" y="2571"/>
                    <a:pt x="10818" y="2571"/>
                    <a:pt x="10818" y="2571"/>
                  </a:cubicBezTo>
                  <a:cubicBezTo>
                    <a:pt x="10827" y="2571"/>
                    <a:pt x="10827" y="2571"/>
                    <a:pt x="10827" y="2571"/>
                  </a:cubicBezTo>
                  <a:lnTo>
                    <a:pt x="10827" y="2586"/>
                  </a:lnTo>
                  <a:close/>
                  <a:moveTo>
                    <a:pt x="10809" y="2151"/>
                  </a:moveTo>
                  <a:cubicBezTo>
                    <a:pt x="10809" y="2151"/>
                    <a:pt x="10809" y="2151"/>
                    <a:pt x="10809" y="2151"/>
                  </a:cubicBezTo>
                  <a:cubicBezTo>
                    <a:pt x="10809" y="2151"/>
                    <a:pt x="10809" y="2151"/>
                    <a:pt x="10809" y="2151"/>
                  </a:cubicBezTo>
                  <a:cubicBezTo>
                    <a:pt x="10809" y="2151"/>
                    <a:pt x="10809" y="2151"/>
                    <a:pt x="10809" y="2151"/>
                  </a:cubicBezTo>
                  <a:close/>
                  <a:moveTo>
                    <a:pt x="6379" y="2477"/>
                  </a:moveTo>
                  <a:cubicBezTo>
                    <a:pt x="6370" y="2462"/>
                    <a:pt x="6361" y="2446"/>
                    <a:pt x="6361" y="2431"/>
                  </a:cubicBezTo>
                  <a:cubicBezTo>
                    <a:pt x="6352" y="2415"/>
                    <a:pt x="6334" y="2400"/>
                    <a:pt x="6315" y="2400"/>
                  </a:cubicBezTo>
                  <a:cubicBezTo>
                    <a:pt x="6297" y="2400"/>
                    <a:pt x="6269" y="2400"/>
                    <a:pt x="6251" y="2384"/>
                  </a:cubicBezTo>
                  <a:cubicBezTo>
                    <a:pt x="6242" y="2369"/>
                    <a:pt x="6233" y="2369"/>
                    <a:pt x="6224" y="2369"/>
                  </a:cubicBezTo>
                  <a:cubicBezTo>
                    <a:pt x="6196" y="2384"/>
                    <a:pt x="6160" y="2384"/>
                    <a:pt x="6123" y="2400"/>
                  </a:cubicBezTo>
                  <a:cubicBezTo>
                    <a:pt x="6105" y="2400"/>
                    <a:pt x="6086" y="2415"/>
                    <a:pt x="6068" y="2369"/>
                  </a:cubicBezTo>
                  <a:cubicBezTo>
                    <a:pt x="6068" y="2353"/>
                    <a:pt x="6050" y="2353"/>
                    <a:pt x="6041" y="2353"/>
                  </a:cubicBezTo>
                  <a:cubicBezTo>
                    <a:pt x="6013" y="2322"/>
                    <a:pt x="5986" y="2306"/>
                    <a:pt x="5977" y="2244"/>
                  </a:cubicBezTo>
                  <a:cubicBezTo>
                    <a:pt x="5967" y="2213"/>
                    <a:pt x="5958" y="2213"/>
                    <a:pt x="5949" y="2198"/>
                  </a:cubicBezTo>
                  <a:cubicBezTo>
                    <a:pt x="5940" y="2198"/>
                    <a:pt x="5940" y="2198"/>
                    <a:pt x="5949" y="2182"/>
                  </a:cubicBezTo>
                  <a:cubicBezTo>
                    <a:pt x="5958" y="2182"/>
                    <a:pt x="5958" y="2167"/>
                    <a:pt x="5967" y="2151"/>
                  </a:cubicBezTo>
                  <a:cubicBezTo>
                    <a:pt x="5967" y="2151"/>
                    <a:pt x="5967" y="2151"/>
                    <a:pt x="5967" y="2151"/>
                  </a:cubicBezTo>
                  <a:cubicBezTo>
                    <a:pt x="5967" y="2151"/>
                    <a:pt x="5967" y="2151"/>
                    <a:pt x="5967" y="2151"/>
                  </a:cubicBezTo>
                  <a:cubicBezTo>
                    <a:pt x="5967" y="2151"/>
                    <a:pt x="5967" y="2151"/>
                    <a:pt x="5967" y="2151"/>
                  </a:cubicBezTo>
                  <a:cubicBezTo>
                    <a:pt x="5967" y="2151"/>
                    <a:pt x="5967" y="2151"/>
                    <a:pt x="5967" y="2151"/>
                  </a:cubicBezTo>
                  <a:cubicBezTo>
                    <a:pt x="5986" y="2151"/>
                    <a:pt x="6004" y="2167"/>
                    <a:pt x="6013" y="2151"/>
                  </a:cubicBezTo>
                  <a:cubicBezTo>
                    <a:pt x="6022" y="2151"/>
                    <a:pt x="6032" y="2135"/>
                    <a:pt x="6022" y="2120"/>
                  </a:cubicBezTo>
                  <a:cubicBezTo>
                    <a:pt x="6022" y="2120"/>
                    <a:pt x="6022" y="2104"/>
                    <a:pt x="6013" y="2104"/>
                  </a:cubicBezTo>
                  <a:cubicBezTo>
                    <a:pt x="6004" y="2073"/>
                    <a:pt x="5995" y="2058"/>
                    <a:pt x="5995" y="2011"/>
                  </a:cubicBezTo>
                  <a:cubicBezTo>
                    <a:pt x="6004" y="1996"/>
                    <a:pt x="5986" y="1965"/>
                    <a:pt x="5967" y="1965"/>
                  </a:cubicBezTo>
                  <a:cubicBezTo>
                    <a:pt x="5958" y="1965"/>
                    <a:pt x="5940" y="1965"/>
                    <a:pt x="5931" y="1965"/>
                  </a:cubicBezTo>
                  <a:cubicBezTo>
                    <a:pt x="5922" y="1949"/>
                    <a:pt x="5913" y="1949"/>
                    <a:pt x="5903" y="1933"/>
                  </a:cubicBezTo>
                  <a:cubicBezTo>
                    <a:pt x="5903" y="1918"/>
                    <a:pt x="5903" y="1887"/>
                    <a:pt x="5894" y="1871"/>
                  </a:cubicBezTo>
                  <a:cubicBezTo>
                    <a:pt x="5894" y="1856"/>
                    <a:pt x="5894" y="1840"/>
                    <a:pt x="5885" y="1840"/>
                  </a:cubicBezTo>
                  <a:cubicBezTo>
                    <a:pt x="5867" y="1809"/>
                    <a:pt x="5848" y="1778"/>
                    <a:pt x="5821" y="1763"/>
                  </a:cubicBezTo>
                  <a:cubicBezTo>
                    <a:pt x="5803" y="1747"/>
                    <a:pt x="5784" y="1747"/>
                    <a:pt x="5766" y="1778"/>
                  </a:cubicBezTo>
                  <a:cubicBezTo>
                    <a:pt x="5757" y="1778"/>
                    <a:pt x="5748" y="1809"/>
                    <a:pt x="5748" y="1825"/>
                  </a:cubicBezTo>
                  <a:cubicBezTo>
                    <a:pt x="5757" y="1887"/>
                    <a:pt x="5766" y="1933"/>
                    <a:pt x="5766" y="1996"/>
                  </a:cubicBezTo>
                  <a:cubicBezTo>
                    <a:pt x="5766" y="1996"/>
                    <a:pt x="5775" y="2011"/>
                    <a:pt x="5775" y="2011"/>
                  </a:cubicBezTo>
                  <a:cubicBezTo>
                    <a:pt x="5803" y="2027"/>
                    <a:pt x="5821" y="2042"/>
                    <a:pt x="5839" y="2058"/>
                  </a:cubicBezTo>
                  <a:cubicBezTo>
                    <a:pt x="5867" y="2073"/>
                    <a:pt x="5867" y="2073"/>
                    <a:pt x="5867" y="2104"/>
                  </a:cubicBezTo>
                  <a:cubicBezTo>
                    <a:pt x="5867" y="2120"/>
                    <a:pt x="5867" y="2151"/>
                    <a:pt x="5867" y="2182"/>
                  </a:cubicBezTo>
                  <a:cubicBezTo>
                    <a:pt x="5867" y="2213"/>
                    <a:pt x="5858" y="2244"/>
                    <a:pt x="5839" y="2260"/>
                  </a:cubicBezTo>
                  <a:cubicBezTo>
                    <a:pt x="5830" y="2275"/>
                    <a:pt x="5821" y="2306"/>
                    <a:pt x="5812" y="2322"/>
                  </a:cubicBezTo>
                  <a:cubicBezTo>
                    <a:pt x="5784" y="2369"/>
                    <a:pt x="5784" y="2446"/>
                    <a:pt x="5784" y="2508"/>
                  </a:cubicBezTo>
                  <a:cubicBezTo>
                    <a:pt x="5784" y="2539"/>
                    <a:pt x="5821" y="2539"/>
                    <a:pt x="5830" y="2571"/>
                  </a:cubicBezTo>
                  <a:cubicBezTo>
                    <a:pt x="5830" y="2571"/>
                    <a:pt x="5839" y="2586"/>
                    <a:pt x="5839" y="2586"/>
                  </a:cubicBezTo>
                  <a:cubicBezTo>
                    <a:pt x="5858" y="2617"/>
                    <a:pt x="5876" y="2617"/>
                    <a:pt x="5894" y="2586"/>
                  </a:cubicBezTo>
                  <a:cubicBezTo>
                    <a:pt x="5903" y="2586"/>
                    <a:pt x="5903" y="2586"/>
                    <a:pt x="5913" y="2586"/>
                  </a:cubicBezTo>
                  <a:cubicBezTo>
                    <a:pt x="5922" y="2586"/>
                    <a:pt x="5922" y="2586"/>
                    <a:pt x="5922" y="2602"/>
                  </a:cubicBezTo>
                  <a:cubicBezTo>
                    <a:pt x="5922" y="2617"/>
                    <a:pt x="5913" y="2617"/>
                    <a:pt x="5913" y="2633"/>
                  </a:cubicBezTo>
                  <a:cubicBezTo>
                    <a:pt x="5922" y="2648"/>
                    <a:pt x="5931" y="2664"/>
                    <a:pt x="5940" y="2664"/>
                  </a:cubicBezTo>
                  <a:cubicBezTo>
                    <a:pt x="5967" y="2679"/>
                    <a:pt x="5986" y="2695"/>
                    <a:pt x="6013" y="2695"/>
                  </a:cubicBezTo>
                  <a:cubicBezTo>
                    <a:pt x="6068" y="2695"/>
                    <a:pt x="6114" y="2742"/>
                    <a:pt x="6169" y="2742"/>
                  </a:cubicBezTo>
                  <a:cubicBezTo>
                    <a:pt x="6178" y="2742"/>
                    <a:pt x="6187" y="2757"/>
                    <a:pt x="6196" y="2757"/>
                  </a:cubicBezTo>
                  <a:cubicBezTo>
                    <a:pt x="6215" y="2788"/>
                    <a:pt x="6233" y="2788"/>
                    <a:pt x="6251" y="2788"/>
                  </a:cubicBezTo>
                  <a:cubicBezTo>
                    <a:pt x="6269" y="2788"/>
                    <a:pt x="6288" y="2788"/>
                    <a:pt x="6306" y="2773"/>
                  </a:cubicBezTo>
                  <a:cubicBezTo>
                    <a:pt x="6306" y="2773"/>
                    <a:pt x="6315" y="2773"/>
                    <a:pt x="6324" y="2757"/>
                  </a:cubicBezTo>
                  <a:cubicBezTo>
                    <a:pt x="6334" y="2742"/>
                    <a:pt x="6352" y="2726"/>
                    <a:pt x="6370" y="2710"/>
                  </a:cubicBezTo>
                  <a:cubicBezTo>
                    <a:pt x="6379" y="2695"/>
                    <a:pt x="6379" y="2679"/>
                    <a:pt x="6379" y="2664"/>
                  </a:cubicBezTo>
                  <a:cubicBezTo>
                    <a:pt x="6379" y="2648"/>
                    <a:pt x="6388" y="2633"/>
                    <a:pt x="6388" y="2617"/>
                  </a:cubicBezTo>
                  <a:cubicBezTo>
                    <a:pt x="6416" y="2555"/>
                    <a:pt x="6407" y="2508"/>
                    <a:pt x="6379" y="2477"/>
                  </a:cubicBezTo>
                  <a:close/>
                  <a:moveTo>
                    <a:pt x="5025" y="1887"/>
                  </a:moveTo>
                  <a:cubicBezTo>
                    <a:pt x="5006" y="1871"/>
                    <a:pt x="4979" y="1871"/>
                    <a:pt x="4961" y="1856"/>
                  </a:cubicBezTo>
                  <a:cubicBezTo>
                    <a:pt x="4952" y="1856"/>
                    <a:pt x="4952" y="1840"/>
                    <a:pt x="4952" y="1840"/>
                  </a:cubicBezTo>
                  <a:cubicBezTo>
                    <a:pt x="4970" y="1809"/>
                    <a:pt x="4952" y="1763"/>
                    <a:pt x="4952" y="1731"/>
                  </a:cubicBezTo>
                  <a:cubicBezTo>
                    <a:pt x="4952" y="1685"/>
                    <a:pt x="4952" y="1654"/>
                    <a:pt x="4952" y="1623"/>
                  </a:cubicBezTo>
                  <a:cubicBezTo>
                    <a:pt x="4952" y="1592"/>
                    <a:pt x="4933" y="1592"/>
                    <a:pt x="4915" y="1576"/>
                  </a:cubicBezTo>
                  <a:cubicBezTo>
                    <a:pt x="4906" y="1576"/>
                    <a:pt x="4906" y="1560"/>
                    <a:pt x="4906" y="1545"/>
                  </a:cubicBezTo>
                  <a:cubicBezTo>
                    <a:pt x="4906" y="1498"/>
                    <a:pt x="4897" y="1483"/>
                    <a:pt x="4878" y="1467"/>
                  </a:cubicBezTo>
                  <a:cubicBezTo>
                    <a:pt x="4860" y="1467"/>
                    <a:pt x="4842" y="1467"/>
                    <a:pt x="4833" y="1483"/>
                  </a:cubicBezTo>
                  <a:cubicBezTo>
                    <a:pt x="4805" y="1514"/>
                    <a:pt x="4778" y="1529"/>
                    <a:pt x="4759" y="1545"/>
                  </a:cubicBezTo>
                  <a:cubicBezTo>
                    <a:pt x="4750" y="1560"/>
                    <a:pt x="4750" y="1576"/>
                    <a:pt x="4741" y="1592"/>
                  </a:cubicBezTo>
                  <a:cubicBezTo>
                    <a:pt x="4741" y="1623"/>
                    <a:pt x="4732" y="1638"/>
                    <a:pt x="4714" y="1638"/>
                  </a:cubicBezTo>
                  <a:cubicBezTo>
                    <a:pt x="4704" y="1654"/>
                    <a:pt x="4695" y="1669"/>
                    <a:pt x="4686" y="1685"/>
                  </a:cubicBezTo>
                  <a:cubicBezTo>
                    <a:pt x="4677" y="1700"/>
                    <a:pt x="4677" y="1700"/>
                    <a:pt x="4686" y="1716"/>
                  </a:cubicBezTo>
                  <a:cubicBezTo>
                    <a:pt x="4695" y="1716"/>
                    <a:pt x="4704" y="1731"/>
                    <a:pt x="4714" y="1747"/>
                  </a:cubicBezTo>
                  <a:cubicBezTo>
                    <a:pt x="4714" y="1747"/>
                    <a:pt x="4723" y="1747"/>
                    <a:pt x="4714" y="1763"/>
                  </a:cubicBezTo>
                  <a:cubicBezTo>
                    <a:pt x="4714" y="1763"/>
                    <a:pt x="4714" y="1763"/>
                    <a:pt x="4704" y="1763"/>
                  </a:cubicBezTo>
                  <a:cubicBezTo>
                    <a:pt x="4686" y="1763"/>
                    <a:pt x="4668" y="1747"/>
                    <a:pt x="4649" y="1747"/>
                  </a:cubicBezTo>
                  <a:cubicBezTo>
                    <a:pt x="4631" y="1747"/>
                    <a:pt x="4622" y="1778"/>
                    <a:pt x="4613" y="1809"/>
                  </a:cubicBezTo>
                  <a:cubicBezTo>
                    <a:pt x="4613" y="1840"/>
                    <a:pt x="4613" y="1856"/>
                    <a:pt x="4622" y="1871"/>
                  </a:cubicBezTo>
                  <a:cubicBezTo>
                    <a:pt x="4640" y="1887"/>
                    <a:pt x="4649" y="1902"/>
                    <a:pt x="4659" y="1918"/>
                  </a:cubicBezTo>
                  <a:cubicBezTo>
                    <a:pt x="4686" y="1949"/>
                    <a:pt x="4714" y="1980"/>
                    <a:pt x="4741" y="1949"/>
                  </a:cubicBezTo>
                  <a:cubicBezTo>
                    <a:pt x="4750" y="1949"/>
                    <a:pt x="4759" y="1949"/>
                    <a:pt x="4759" y="1949"/>
                  </a:cubicBezTo>
                  <a:cubicBezTo>
                    <a:pt x="4778" y="1965"/>
                    <a:pt x="4796" y="1965"/>
                    <a:pt x="4823" y="1965"/>
                  </a:cubicBezTo>
                  <a:cubicBezTo>
                    <a:pt x="4823" y="1965"/>
                    <a:pt x="4823" y="1980"/>
                    <a:pt x="4823" y="1980"/>
                  </a:cubicBezTo>
                  <a:cubicBezTo>
                    <a:pt x="4823" y="1980"/>
                    <a:pt x="4823" y="1980"/>
                    <a:pt x="4823" y="1980"/>
                  </a:cubicBezTo>
                  <a:cubicBezTo>
                    <a:pt x="4787" y="1996"/>
                    <a:pt x="4750" y="1996"/>
                    <a:pt x="4714" y="2011"/>
                  </a:cubicBezTo>
                  <a:cubicBezTo>
                    <a:pt x="4704" y="2011"/>
                    <a:pt x="4695" y="2027"/>
                    <a:pt x="4695" y="2058"/>
                  </a:cubicBezTo>
                  <a:cubicBezTo>
                    <a:pt x="4695" y="2089"/>
                    <a:pt x="4704" y="2120"/>
                    <a:pt x="4723" y="2135"/>
                  </a:cubicBezTo>
                  <a:cubicBezTo>
                    <a:pt x="4732" y="2151"/>
                    <a:pt x="4741" y="2151"/>
                    <a:pt x="4759" y="2151"/>
                  </a:cubicBezTo>
                  <a:cubicBezTo>
                    <a:pt x="4768" y="2167"/>
                    <a:pt x="4787" y="2151"/>
                    <a:pt x="4805" y="2167"/>
                  </a:cubicBezTo>
                  <a:cubicBezTo>
                    <a:pt x="4833" y="2167"/>
                    <a:pt x="4860" y="2151"/>
                    <a:pt x="4887" y="2135"/>
                  </a:cubicBezTo>
                  <a:cubicBezTo>
                    <a:pt x="4897" y="2120"/>
                    <a:pt x="4906" y="2104"/>
                    <a:pt x="4915" y="2104"/>
                  </a:cubicBezTo>
                  <a:cubicBezTo>
                    <a:pt x="4942" y="2104"/>
                    <a:pt x="4961" y="2104"/>
                    <a:pt x="4988" y="2089"/>
                  </a:cubicBezTo>
                  <a:cubicBezTo>
                    <a:pt x="4988" y="2089"/>
                    <a:pt x="4997" y="2089"/>
                    <a:pt x="5006" y="2089"/>
                  </a:cubicBezTo>
                  <a:cubicBezTo>
                    <a:pt x="5016" y="2104"/>
                    <a:pt x="5034" y="2120"/>
                    <a:pt x="5052" y="2120"/>
                  </a:cubicBezTo>
                  <a:cubicBezTo>
                    <a:pt x="5071" y="2135"/>
                    <a:pt x="5080" y="2135"/>
                    <a:pt x="5089" y="2135"/>
                  </a:cubicBezTo>
                  <a:cubicBezTo>
                    <a:pt x="5098" y="2135"/>
                    <a:pt x="5116" y="2135"/>
                    <a:pt x="5125" y="2120"/>
                  </a:cubicBezTo>
                  <a:cubicBezTo>
                    <a:pt x="5144" y="2120"/>
                    <a:pt x="5153" y="2104"/>
                    <a:pt x="5162" y="2089"/>
                  </a:cubicBezTo>
                  <a:cubicBezTo>
                    <a:pt x="5189" y="2042"/>
                    <a:pt x="5208" y="2011"/>
                    <a:pt x="5235" y="1965"/>
                  </a:cubicBezTo>
                  <a:cubicBezTo>
                    <a:pt x="5244" y="1949"/>
                    <a:pt x="5254" y="1933"/>
                    <a:pt x="5254" y="1918"/>
                  </a:cubicBezTo>
                  <a:cubicBezTo>
                    <a:pt x="5263" y="1887"/>
                    <a:pt x="5254" y="1840"/>
                    <a:pt x="5235" y="1809"/>
                  </a:cubicBezTo>
                  <a:cubicBezTo>
                    <a:pt x="5235" y="1809"/>
                    <a:pt x="5226" y="1809"/>
                    <a:pt x="5217" y="1809"/>
                  </a:cubicBezTo>
                  <a:cubicBezTo>
                    <a:pt x="5208" y="1809"/>
                    <a:pt x="5199" y="1825"/>
                    <a:pt x="5199" y="1840"/>
                  </a:cubicBezTo>
                  <a:cubicBezTo>
                    <a:pt x="5189" y="1856"/>
                    <a:pt x="5189" y="1856"/>
                    <a:pt x="5180" y="1856"/>
                  </a:cubicBezTo>
                  <a:cubicBezTo>
                    <a:pt x="5171" y="1825"/>
                    <a:pt x="5153" y="1825"/>
                    <a:pt x="5162" y="1778"/>
                  </a:cubicBezTo>
                  <a:cubicBezTo>
                    <a:pt x="5153" y="1763"/>
                    <a:pt x="5144" y="1747"/>
                    <a:pt x="5153" y="1731"/>
                  </a:cubicBezTo>
                  <a:cubicBezTo>
                    <a:pt x="5162" y="1716"/>
                    <a:pt x="5171" y="1700"/>
                    <a:pt x="5171" y="1685"/>
                  </a:cubicBezTo>
                  <a:cubicBezTo>
                    <a:pt x="5162" y="1638"/>
                    <a:pt x="5171" y="1592"/>
                    <a:pt x="5180" y="1560"/>
                  </a:cubicBezTo>
                  <a:cubicBezTo>
                    <a:pt x="5189" y="1545"/>
                    <a:pt x="5180" y="1529"/>
                    <a:pt x="5171" y="1529"/>
                  </a:cubicBezTo>
                  <a:cubicBezTo>
                    <a:pt x="5171" y="1514"/>
                    <a:pt x="5153" y="1514"/>
                    <a:pt x="5144" y="1514"/>
                  </a:cubicBezTo>
                  <a:cubicBezTo>
                    <a:pt x="5125" y="1545"/>
                    <a:pt x="5107" y="1576"/>
                    <a:pt x="5080" y="1607"/>
                  </a:cubicBezTo>
                  <a:cubicBezTo>
                    <a:pt x="5071" y="1623"/>
                    <a:pt x="5071" y="1638"/>
                    <a:pt x="5071" y="1669"/>
                  </a:cubicBezTo>
                  <a:cubicBezTo>
                    <a:pt x="5071" y="1669"/>
                    <a:pt x="5071" y="1685"/>
                    <a:pt x="5071" y="1700"/>
                  </a:cubicBezTo>
                  <a:cubicBezTo>
                    <a:pt x="5080" y="1731"/>
                    <a:pt x="5071" y="1747"/>
                    <a:pt x="5061" y="1763"/>
                  </a:cubicBezTo>
                  <a:cubicBezTo>
                    <a:pt x="5052" y="1763"/>
                    <a:pt x="5052" y="1763"/>
                    <a:pt x="5052" y="1763"/>
                  </a:cubicBezTo>
                  <a:cubicBezTo>
                    <a:pt x="5034" y="1778"/>
                    <a:pt x="5034" y="1794"/>
                    <a:pt x="5043" y="1825"/>
                  </a:cubicBezTo>
                  <a:cubicBezTo>
                    <a:pt x="5043" y="1825"/>
                    <a:pt x="5043" y="1840"/>
                    <a:pt x="5043" y="1856"/>
                  </a:cubicBezTo>
                  <a:cubicBezTo>
                    <a:pt x="5052" y="1871"/>
                    <a:pt x="5034" y="1887"/>
                    <a:pt x="5025" y="1887"/>
                  </a:cubicBezTo>
                  <a:close/>
                  <a:moveTo>
                    <a:pt x="21197" y="20208"/>
                  </a:moveTo>
                  <a:cubicBezTo>
                    <a:pt x="21188" y="20224"/>
                    <a:pt x="21170" y="20224"/>
                    <a:pt x="21161" y="20224"/>
                  </a:cubicBezTo>
                  <a:cubicBezTo>
                    <a:pt x="21142" y="20224"/>
                    <a:pt x="21152" y="20192"/>
                    <a:pt x="21142" y="20177"/>
                  </a:cubicBezTo>
                  <a:cubicBezTo>
                    <a:pt x="21142" y="20161"/>
                    <a:pt x="21142" y="20161"/>
                    <a:pt x="21133" y="20146"/>
                  </a:cubicBezTo>
                  <a:cubicBezTo>
                    <a:pt x="21133" y="20130"/>
                    <a:pt x="21115" y="20130"/>
                    <a:pt x="21106" y="20146"/>
                  </a:cubicBezTo>
                  <a:cubicBezTo>
                    <a:pt x="21106" y="20146"/>
                    <a:pt x="21097" y="20161"/>
                    <a:pt x="21087" y="20177"/>
                  </a:cubicBezTo>
                  <a:cubicBezTo>
                    <a:pt x="21078" y="20239"/>
                    <a:pt x="21051" y="20301"/>
                    <a:pt x="21014" y="20332"/>
                  </a:cubicBezTo>
                  <a:cubicBezTo>
                    <a:pt x="21005" y="20348"/>
                    <a:pt x="20996" y="20363"/>
                    <a:pt x="20996" y="20379"/>
                  </a:cubicBezTo>
                  <a:cubicBezTo>
                    <a:pt x="20987" y="20394"/>
                    <a:pt x="20978" y="20410"/>
                    <a:pt x="20978" y="20441"/>
                  </a:cubicBezTo>
                  <a:cubicBezTo>
                    <a:pt x="20959" y="20488"/>
                    <a:pt x="20941" y="20519"/>
                    <a:pt x="20914" y="20550"/>
                  </a:cubicBezTo>
                  <a:cubicBezTo>
                    <a:pt x="20886" y="20565"/>
                    <a:pt x="20859" y="20596"/>
                    <a:pt x="20822" y="20628"/>
                  </a:cubicBezTo>
                  <a:cubicBezTo>
                    <a:pt x="20804" y="20659"/>
                    <a:pt x="20785" y="20705"/>
                    <a:pt x="20749" y="20705"/>
                  </a:cubicBezTo>
                  <a:cubicBezTo>
                    <a:pt x="20740" y="20705"/>
                    <a:pt x="20740" y="20721"/>
                    <a:pt x="20731" y="20721"/>
                  </a:cubicBezTo>
                  <a:cubicBezTo>
                    <a:pt x="20694" y="20783"/>
                    <a:pt x="20648" y="20830"/>
                    <a:pt x="20621" y="20892"/>
                  </a:cubicBezTo>
                  <a:cubicBezTo>
                    <a:pt x="20584" y="20938"/>
                    <a:pt x="20566" y="21000"/>
                    <a:pt x="20547" y="21063"/>
                  </a:cubicBezTo>
                  <a:cubicBezTo>
                    <a:pt x="20547" y="21078"/>
                    <a:pt x="20557" y="21109"/>
                    <a:pt x="20566" y="21125"/>
                  </a:cubicBezTo>
                  <a:cubicBezTo>
                    <a:pt x="20593" y="21140"/>
                    <a:pt x="20612" y="21156"/>
                    <a:pt x="20630" y="21187"/>
                  </a:cubicBezTo>
                  <a:cubicBezTo>
                    <a:pt x="20630" y="21203"/>
                    <a:pt x="20639" y="21203"/>
                    <a:pt x="20639" y="21218"/>
                  </a:cubicBezTo>
                  <a:cubicBezTo>
                    <a:pt x="20657" y="21249"/>
                    <a:pt x="20685" y="21249"/>
                    <a:pt x="20703" y="21234"/>
                  </a:cubicBezTo>
                  <a:cubicBezTo>
                    <a:pt x="20749" y="21203"/>
                    <a:pt x="20776" y="21140"/>
                    <a:pt x="20813" y="21109"/>
                  </a:cubicBezTo>
                  <a:cubicBezTo>
                    <a:pt x="20822" y="21078"/>
                    <a:pt x="20831" y="21047"/>
                    <a:pt x="20849" y="21016"/>
                  </a:cubicBezTo>
                  <a:cubicBezTo>
                    <a:pt x="20849" y="21000"/>
                    <a:pt x="20859" y="20969"/>
                    <a:pt x="20868" y="20954"/>
                  </a:cubicBezTo>
                  <a:cubicBezTo>
                    <a:pt x="20886" y="20938"/>
                    <a:pt x="20895" y="20907"/>
                    <a:pt x="20904" y="20876"/>
                  </a:cubicBezTo>
                  <a:cubicBezTo>
                    <a:pt x="20932" y="20783"/>
                    <a:pt x="20923" y="20798"/>
                    <a:pt x="20978" y="20752"/>
                  </a:cubicBezTo>
                  <a:cubicBezTo>
                    <a:pt x="20996" y="20736"/>
                    <a:pt x="21005" y="20736"/>
                    <a:pt x="21023" y="20736"/>
                  </a:cubicBezTo>
                  <a:cubicBezTo>
                    <a:pt x="21042" y="20736"/>
                    <a:pt x="21051" y="20721"/>
                    <a:pt x="21051" y="20705"/>
                  </a:cubicBezTo>
                  <a:cubicBezTo>
                    <a:pt x="21042" y="20659"/>
                    <a:pt x="21051" y="20628"/>
                    <a:pt x="21078" y="20596"/>
                  </a:cubicBezTo>
                  <a:cubicBezTo>
                    <a:pt x="21087" y="20596"/>
                    <a:pt x="21097" y="20581"/>
                    <a:pt x="21097" y="20565"/>
                  </a:cubicBezTo>
                  <a:cubicBezTo>
                    <a:pt x="21124" y="20503"/>
                    <a:pt x="21161" y="20457"/>
                    <a:pt x="21188" y="20394"/>
                  </a:cubicBezTo>
                  <a:cubicBezTo>
                    <a:pt x="21197" y="20379"/>
                    <a:pt x="21197" y="20363"/>
                    <a:pt x="21206" y="20348"/>
                  </a:cubicBezTo>
                  <a:cubicBezTo>
                    <a:pt x="21206" y="20332"/>
                    <a:pt x="21206" y="20301"/>
                    <a:pt x="21206" y="20301"/>
                  </a:cubicBezTo>
                  <a:cubicBezTo>
                    <a:pt x="21206" y="20286"/>
                    <a:pt x="21206" y="20286"/>
                    <a:pt x="21206" y="20270"/>
                  </a:cubicBezTo>
                  <a:cubicBezTo>
                    <a:pt x="21206" y="20270"/>
                    <a:pt x="21206" y="20255"/>
                    <a:pt x="21206" y="20255"/>
                  </a:cubicBezTo>
                  <a:cubicBezTo>
                    <a:pt x="21216" y="20239"/>
                    <a:pt x="21206" y="20239"/>
                    <a:pt x="21216" y="20239"/>
                  </a:cubicBezTo>
                  <a:cubicBezTo>
                    <a:pt x="21216" y="20224"/>
                    <a:pt x="21197" y="20208"/>
                    <a:pt x="21197" y="20208"/>
                  </a:cubicBezTo>
                  <a:close/>
                  <a:moveTo>
                    <a:pt x="9153" y="5880"/>
                  </a:moveTo>
                  <a:cubicBezTo>
                    <a:pt x="9189" y="5849"/>
                    <a:pt x="9226" y="5818"/>
                    <a:pt x="9262" y="5787"/>
                  </a:cubicBezTo>
                  <a:cubicBezTo>
                    <a:pt x="9272" y="5787"/>
                    <a:pt x="9281" y="5787"/>
                    <a:pt x="9281" y="5772"/>
                  </a:cubicBezTo>
                  <a:cubicBezTo>
                    <a:pt x="9308" y="5741"/>
                    <a:pt x="9326" y="5725"/>
                    <a:pt x="9354" y="5710"/>
                  </a:cubicBezTo>
                  <a:cubicBezTo>
                    <a:pt x="9363" y="5710"/>
                    <a:pt x="9372" y="5694"/>
                    <a:pt x="9381" y="5678"/>
                  </a:cubicBezTo>
                  <a:cubicBezTo>
                    <a:pt x="9391" y="5663"/>
                    <a:pt x="9400" y="5647"/>
                    <a:pt x="9409" y="5632"/>
                  </a:cubicBezTo>
                  <a:cubicBezTo>
                    <a:pt x="9409" y="5616"/>
                    <a:pt x="9409" y="5616"/>
                    <a:pt x="9409" y="5601"/>
                  </a:cubicBezTo>
                  <a:cubicBezTo>
                    <a:pt x="9400" y="5570"/>
                    <a:pt x="9409" y="5539"/>
                    <a:pt x="9418" y="5508"/>
                  </a:cubicBezTo>
                  <a:cubicBezTo>
                    <a:pt x="9427" y="5492"/>
                    <a:pt x="9427" y="5492"/>
                    <a:pt x="9427" y="5492"/>
                  </a:cubicBezTo>
                  <a:cubicBezTo>
                    <a:pt x="9418" y="5492"/>
                    <a:pt x="9418" y="5476"/>
                    <a:pt x="9418" y="5476"/>
                  </a:cubicBezTo>
                  <a:cubicBezTo>
                    <a:pt x="9409" y="5476"/>
                    <a:pt x="9400" y="5461"/>
                    <a:pt x="9391" y="5445"/>
                  </a:cubicBezTo>
                  <a:cubicBezTo>
                    <a:pt x="9381" y="5430"/>
                    <a:pt x="9381" y="5414"/>
                    <a:pt x="9381" y="5383"/>
                  </a:cubicBezTo>
                  <a:cubicBezTo>
                    <a:pt x="9381" y="5368"/>
                    <a:pt x="9372" y="5352"/>
                    <a:pt x="9363" y="5337"/>
                  </a:cubicBezTo>
                  <a:cubicBezTo>
                    <a:pt x="9363" y="5321"/>
                    <a:pt x="9354" y="5321"/>
                    <a:pt x="9354" y="5321"/>
                  </a:cubicBezTo>
                  <a:cubicBezTo>
                    <a:pt x="9336" y="5321"/>
                    <a:pt x="9326" y="5321"/>
                    <a:pt x="9317" y="5306"/>
                  </a:cubicBezTo>
                  <a:cubicBezTo>
                    <a:pt x="9308" y="5290"/>
                    <a:pt x="9290" y="5290"/>
                    <a:pt x="9281" y="5306"/>
                  </a:cubicBezTo>
                  <a:cubicBezTo>
                    <a:pt x="9253" y="5352"/>
                    <a:pt x="9235" y="5368"/>
                    <a:pt x="9198" y="5352"/>
                  </a:cubicBezTo>
                  <a:cubicBezTo>
                    <a:pt x="9189" y="5337"/>
                    <a:pt x="9180" y="5352"/>
                    <a:pt x="9171" y="5352"/>
                  </a:cubicBezTo>
                  <a:cubicBezTo>
                    <a:pt x="9143" y="5337"/>
                    <a:pt x="9125" y="5352"/>
                    <a:pt x="9116" y="5383"/>
                  </a:cubicBezTo>
                  <a:cubicBezTo>
                    <a:pt x="9116" y="5383"/>
                    <a:pt x="9107" y="5399"/>
                    <a:pt x="9107" y="5383"/>
                  </a:cubicBezTo>
                  <a:cubicBezTo>
                    <a:pt x="9098" y="5383"/>
                    <a:pt x="9098" y="5368"/>
                    <a:pt x="9088" y="5352"/>
                  </a:cubicBezTo>
                  <a:cubicBezTo>
                    <a:pt x="9088" y="5352"/>
                    <a:pt x="9070" y="5352"/>
                    <a:pt x="9070" y="5368"/>
                  </a:cubicBezTo>
                  <a:cubicBezTo>
                    <a:pt x="9061" y="5383"/>
                    <a:pt x="9061" y="5399"/>
                    <a:pt x="9061" y="5414"/>
                  </a:cubicBezTo>
                  <a:cubicBezTo>
                    <a:pt x="9070" y="5445"/>
                    <a:pt x="9061" y="5461"/>
                    <a:pt x="9043" y="5461"/>
                  </a:cubicBezTo>
                  <a:cubicBezTo>
                    <a:pt x="9043" y="5461"/>
                    <a:pt x="9034" y="5476"/>
                    <a:pt x="9034" y="5476"/>
                  </a:cubicBezTo>
                  <a:cubicBezTo>
                    <a:pt x="9034" y="5476"/>
                    <a:pt x="9034" y="5476"/>
                    <a:pt x="9034" y="5476"/>
                  </a:cubicBezTo>
                  <a:cubicBezTo>
                    <a:pt x="9034" y="5476"/>
                    <a:pt x="9034" y="5476"/>
                    <a:pt x="9024" y="5476"/>
                  </a:cubicBezTo>
                  <a:cubicBezTo>
                    <a:pt x="9034" y="5476"/>
                    <a:pt x="9034" y="5476"/>
                    <a:pt x="9034" y="5476"/>
                  </a:cubicBezTo>
                  <a:cubicBezTo>
                    <a:pt x="9034" y="5476"/>
                    <a:pt x="9034" y="5476"/>
                    <a:pt x="9034" y="5476"/>
                  </a:cubicBezTo>
                  <a:cubicBezTo>
                    <a:pt x="9024" y="5461"/>
                    <a:pt x="9015" y="5430"/>
                    <a:pt x="9024" y="5399"/>
                  </a:cubicBezTo>
                  <a:cubicBezTo>
                    <a:pt x="9024" y="5383"/>
                    <a:pt x="9015" y="5352"/>
                    <a:pt x="9006" y="5337"/>
                  </a:cubicBezTo>
                  <a:cubicBezTo>
                    <a:pt x="8997" y="5321"/>
                    <a:pt x="8988" y="5321"/>
                    <a:pt x="8988" y="5306"/>
                  </a:cubicBezTo>
                  <a:cubicBezTo>
                    <a:pt x="8969" y="5274"/>
                    <a:pt x="8960" y="5274"/>
                    <a:pt x="8933" y="5306"/>
                  </a:cubicBezTo>
                  <a:cubicBezTo>
                    <a:pt x="8933" y="5321"/>
                    <a:pt x="8933" y="5321"/>
                    <a:pt x="8933" y="5321"/>
                  </a:cubicBezTo>
                  <a:cubicBezTo>
                    <a:pt x="8933" y="5306"/>
                    <a:pt x="8933" y="5306"/>
                    <a:pt x="8933" y="5306"/>
                  </a:cubicBezTo>
                  <a:cubicBezTo>
                    <a:pt x="8933" y="5306"/>
                    <a:pt x="8933" y="5306"/>
                    <a:pt x="8933" y="5306"/>
                  </a:cubicBezTo>
                  <a:cubicBezTo>
                    <a:pt x="8933" y="5306"/>
                    <a:pt x="8933" y="5306"/>
                    <a:pt x="8933" y="5306"/>
                  </a:cubicBezTo>
                  <a:cubicBezTo>
                    <a:pt x="8924" y="5321"/>
                    <a:pt x="8905" y="5321"/>
                    <a:pt x="8896" y="5337"/>
                  </a:cubicBezTo>
                  <a:cubicBezTo>
                    <a:pt x="8887" y="5368"/>
                    <a:pt x="8869" y="5399"/>
                    <a:pt x="8860" y="5430"/>
                  </a:cubicBezTo>
                  <a:cubicBezTo>
                    <a:pt x="8851" y="5445"/>
                    <a:pt x="8869" y="5476"/>
                    <a:pt x="8878" y="5476"/>
                  </a:cubicBezTo>
                  <a:cubicBezTo>
                    <a:pt x="8887" y="5476"/>
                    <a:pt x="8896" y="5476"/>
                    <a:pt x="8896" y="5476"/>
                  </a:cubicBezTo>
                  <a:cubicBezTo>
                    <a:pt x="8915" y="5461"/>
                    <a:pt x="8933" y="5461"/>
                    <a:pt x="8951" y="5476"/>
                  </a:cubicBezTo>
                  <a:cubicBezTo>
                    <a:pt x="8960" y="5476"/>
                    <a:pt x="8960" y="5492"/>
                    <a:pt x="8951" y="5508"/>
                  </a:cubicBezTo>
                  <a:cubicBezTo>
                    <a:pt x="8951" y="5523"/>
                    <a:pt x="8942" y="5539"/>
                    <a:pt x="8924" y="5539"/>
                  </a:cubicBezTo>
                  <a:cubicBezTo>
                    <a:pt x="8905" y="5539"/>
                    <a:pt x="8887" y="5554"/>
                    <a:pt x="8878" y="5554"/>
                  </a:cubicBezTo>
                  <a:cubicBezTo>
                    <a:pt x="8869" y="5554"/>
                    <a:pt x="8869" y="5570"/>
                    <a:pt x="8869" y="5585"/>
                  </a:cubicBezTo>
                  <a:cubicBezTo>
                    <a:pt x="8869" y="5585"/>
                    <a:pt x="8869" y="5601"/>
                    <a:pt x="8878" y="5601"/>
                  </a:cubicBezTo>
                  <a:cubicBezTo>
                    <a:pt x="8887" y="5616"/>
                    <a:pt x="8905" y="5616"/>
                    <a:pt x="8915" y="5616"/>
                  </a:cubicBezTo>
                  <a:cubicBezTo>
                    <a:pt x="8924" y="5616"/>
                    <a:pt x="8933" y="5632"/>
                    <a:pt x="8933" y="5632"/>
                  </a:cubicBezTo>
                  <a:cubicBezTo>
                    <a:pt x="8942" y="5647"/>
                    <a:pt x="8951" y="5678"/>
                    <a:pt x="8951" y="5694"/>
                  </a:cubicBezTo>
                  <a:cubicBezTo>
                    <a:pt x="8960" y="5694"/>
                    <a:pt x="8951" y="5710"/>
                    <a:pt x="8951" y="5725"/>
                  </a:cubicBezTo>
                  <a:cubicBezTo>
                    <a:pt x="8951" y="5725"/>
                    <a:pt x="8942" y="5725"/>
                    <a:pt x="8933" y="5725"/>
                  </a:cubicBezTo>
                  <a:cubicBezTo>
                    <a:pt x="8924" y="5725"/>
                    <a:pt x="8915" y="5741"/>
                    <a:pt x="8915" y="5772"/>
                  </a:cubicBezTo>
                  <a:cubicBezTo>
                    <a:pt x="8924" y="5787"/>
                    <a:pt x="8924" y="5803"/>
                    <a:pt x="8942" y="5803"/>
                  </a:cubicBezTo>
                  <a:cubicBezTo>
                    <a:pt x="8951" y="5803"/>
                    <a:pt x="8960" y="5818"/>
                    <a:pt x="8969" y="5803"/>
                  </a:cubicBezTo>
                  <a:cubicBezTo>
                    <a:pt x="8997" y="5803"/>
                    <a:pt x="9024" y="5803"/>
                    <a:pt x="9043" y="5849"/>
                  </a:cubicBezTo>
                  <a:cubicBezTo>
                    <a:pt x="9070" y="5865"/>
                    <a:pt x="9088" y="5880"/>
                    <a:pt x="9116" y="5880"/>
                  </a:cubicBezTo>
                  <a:cubicBezTo>
                    <a:pt x="9125" y="5880"/>
                    <a:pt x="9143" y="5880"/>
                    <a:pt x="9153" y="5880"/>
                  </a:cubicBezTo>
                  <a:close/>
                  <a:moveTo>
                    <a:pt x="13903" y="815"/>
                  </a:moveTo>
                  <a:cubicBezTo>
                    <a:pt x="13903" y="830"/>
                    <a:pt x="13903" y="830"/>
                    <a:pt x="13912" y="846"/>
                  </a:cubicBezTo>
                  <a:cubicBezTo>
                    <a:pt x="13921" y="846"/>
                    <a:pt x="13930" y="846"/>
                    <a:pt x="13939" y="846"/>
                  </a:cubicBezTo>
                  <a:cubicBezTo>
                    <a:pt x="13948" y="861"/>
                    <a:pt x="13967" y="877"/>
                    <a:pt x="13985" y="877"/>
                  </a:cubicBezTo>
                  <a:cubicBezTo>
                    <a:pt x="13994" y="877"/>
                    <a:pt x="13994" y="877"/>
                    <a:pt x="13994" y="877"/>
                  </a:cubicBezTo>
                  <a:cubicBezTo>
                    <a:pt x="13994" y="892"/>
                    <a:pt x="13994" y="892"/>
                    <a:pt x="13985" y="892"/>
                  </a:cubicBezTo>
                  <a:cubicBezTo>
                    <a:pt x="13976" y="892"/>
                    <a:pt x="13967" y="908"/>
                    <a:pt x="13958" y="908"/>
                  </a:cubicBezTo>
                  <a:cubicBezTo>
                    <a:pt x="13948" y="908"/>
                    <a:pt x="13939" y="908"/>
                    <a:pt x="13930" y="939"/>
                  </a:cubicBezTo>
                  <a:cubicBezTo>
                    <a:pt x="13930" y="939"/>
                    <a:pt x="13930" y="954"/>
                    <a:pt x="13939" y="970"/>
                  </a:cubicBezTo>
                  <a:cubicBezTo>
                    <a:pt x="13958" y="1001"/>
                    <a:pt x="13976" y="1032"/>
                    <a:pt x="13985" y="1048"/>
                  </a:cubicBezTo>
                  <a:cubicBezTo>
                    <a:pt x="13994" y="1048"/>
                    <a:pt x="13994" y="1063"/>
                    <a:pt x="14003" y="1063"/>
                  </a:cubicBezTo>
                  <a:cubicBezTo>
                    <a:pt x="14031" y="1048"/>
                    <a:pt x="14058" y="986"/>
                    <a:pt x="14049" y="939"/>
                  </a:cubicBezTo>
                  <a:cubicBezTo>
                    <a:pt x="14049" y="923"/>
                    <a:pt x="14040" y="908"/>
                    <a:pt x="14040" y="892"/>
                  </a:cubicBezTo>
                  <a:cubicBezTo>
                    <a:pt x="14049" y="892"/>
                    <a:pt x="14049" y="892"/>
                    <a:pt x="14049" y="892"/>
                  </a:cubicBezTo>
                  <a:cubicBezTo>
                    <a:pt x="14049" y="892"/>
                    <a:pt x="14058" y="892"/>
                    <a:pt x="14058" y="892"/>
                  </a:cubicBezTo>
                  <a:cubicBezTo>
                    <a:pt x="14067" y="908"/>
                    <a:pt x="14077" y="939"/>
                    <a:pt x="14077" y="970"/>
                  </a:cubicBezTo>
                  <a:cubicBezTo>
                    <a:pt x="14077" y="986"/>
                    <a:pt x="14077" y="1001"/>
                    <a:pt x="14077" y="1032"/>
                  </a:cubicBezTo>
                  <a:cubicBezTo>
                    <a:pt x="14067" y="1079"/>
                    <a:pt x="14067" y="1079"/>
                    <a:pt x="14095" y="1079"/>
                  </a:cubicBezTo>
                  <a:cubicBezTo>
                    <a:pt x="14113" y="1079"/>
                    <a:pt x="14132" y="1079"/>
                    <a:pt x="14141" y="1110"/>
                  </a:cubicBezTo>
                  <a:cubicBezTo>
                    <a:pt x="14159" y="1156"/>
                    <a:pt x="14177" y="1172"/>
                    <a:pt x="14205" y="1172"/>
                  </a:cubicBezTo>
                  <a:cubicBezTo>
                    <a:pt x="14251" y="1172"/>
                    <a:pt x="14296" y="1188"/>
                    <a:pt x="14342" y="1203"/>
                  </a:cubicBezTo>
                  <a:cubicBezTo>
                    <a:pt x="14351" y="1203"/>
                    <a:pt x="14360" y="1203"/>
                    <a:pt x="14360" y="1203"/>
                  </a:cubicBezTo>
                  <a:cubicBezTo>
                    <a:pt x="14388" y="1188"/>
                    <a:pt x="14406" y="1172"/>
                    <a:pt x="14415" y="1141"/>
                  </a:cubicBezTo>
                  <a:cubicBezTo>
                    <a:pt x="14424" y="1125"/>
                    <a:pt x="14424" y="1094"/>
                    <a:pt x="14415" y="1094"/>
                  </a:cubicBezTo>
                  <a:cubicBezTo>
                    <a:pt x="14415" y="1079"/>
                    <a:pt x="14415" y="1079"/>
                    <a:pt x="14406" y="1063"/>
                  </a:cubicBezTo>
                  <a:cubicBezTo>
                    <a:pt x="14397" y="1063"/>
                    <a:pt x="14388" y="1048"/>
                    <a:pt x="14379" y="1032"/>
                  </a:cubicBezTo>
                  <a:cubicBezTo>
                    <a:pt x="14369" y="1032"/>
                    <a:pt x="14369" y="1017"/>
                    <a:pt x="14369" y="986"/>
                  </a:cubicBezTo>
                  <a:cubicBezTo>
                    <a:pt x="14379" y="954"/>
                    <a:pt x="14351" y="923"/>
                    <a:pt x="14351" y="892"/>
                  </a:cubicBezTo>
                  <a:cubicBezTo>
                    <a:pt x="14342" y="830"/>
                    <a:pt x="14315" y="784"/>
                    <a:pt x="14278" y="752"/>
                  </a:cubicBezTo>
                  <a:cubicBezTo>
                    <a:pt x="14260" y="737"/>
                    <a:pt x="14251" y="737"/>
                    <a:pt x="14232" y="752"/>
                  </a:cubicBezTo>
                  <a:cubicBezTo>
                    <a:pt x="14223" y="768"/>
                    <a:pt x="14205" y="768"/>
                    <a:pt x="14196" y="752"/>
                  </a:cubicBezTo>
                  <a:cubicBezTo>
                    <a:pt x="14177" y="721"/>
                    <a:pt x="14159" y="737"/>
                    <a:pt x="14150" y="752"/>
                  </a:cubicBezTo>
                  <a:cubicBezTo>
                    <a:pt x="14141" y="752"/>
                    <a:pt x="14141" y="752"/>
                    <a:pt x="14132" y="768"/>
                  </a:cubicBezTo>
                  <a:cubicBezTo>
                    <a:pt x="14132" y="768"/>
                    <a:pt x="14132" y="768"/>
                    <a:pt x="14132" y="768"/>
                  </a:cubicBezTo>
                  <a:cubicBezTo>
                    <a:pt x="14132" y="768"/>
                    <a:pt x="14132" y="768"/>
                    <a:pt x="14132" y="768"/>
                  </a:cubicBezTo>
                  <a:cubicBezTo>
                    <a:pt x="14113" y="784"/>
                    <a:pt x="14104" y="815"/>
                    <a:pt x="14095" y="830"/>
                  </a:cubicBezTo>
                  <a:cubicBezTo>
                    <a:pt x="14086" y="830"/>
                    <a:pt x="14086" y="830"/>
                    <a:pt x="14086" y="830"/>
                  </a:cubicBezTo>
                  <a:cubicBezTo>
                    <a:pt x="14077" y="815"/>
                    <a:pt x="14086" y="815"/>
                    <a:pt x="14086" y="815"/>
                  </a:cubicBezTo>
                  <a:cubicBezTo>
                    <a:pt x="14095" y="784"/>
                    <a:pt x="14104" y="768"/>
                    <a:pt x="14132" y="768"/>
                  </a:cubicBezTo>
                  <a:cubicBezTo>
                    <a:pt x="14132" y="768"/>
                    <a:pt x="14132" y="768"/>
                    <a:pt x="14132" y="768"/>
                  </a:cubicBezTo>
                  <a:cubicBezTo>
                    <a:pt x="14132" y="768"/>
                    <a:pt x="14132" y="768"/>
                    <a:pt x="14132" y="768"/>
                  </a:cubicBezTo>
                  <a:cubicBezTo>
                    <a:pt x="14132" y="721"/>
                    <a:pt x="14132" y="690"/>
                    <a:pt x="14113" y="659"/>
                  </a:cubicBezTo>
                  <a:cubicBezTo>
                    <a:pt x="14095" y="644"/>
                    <a:pt x="14086" y="597"/>
                    <a:pt x="14086" y="566"/>
                  </a:cubicBezTo>
                  <a:cubicBezTo>
                    <a:pt x="14086" y="550"/>
                    <a:pt x="14077" y="535"/>
                    <a:pt x="14067" y="535"/>
                  </a:cubicBezTo>
                  <a:cubicBezTo>
                    <a:pt x="14031" y="519"/>
                    <a:pt x="14003" y="488"/>
                    <a:pt x="13985" y="442"/>
                  </a:cubicBezTo>
                  <a:cubicBezTo>
                    <a:pt x="13976" y="426"/>
                    <a:pt x="13967" y="426"/>
                    <a:pt x="13948" y="411"/>
                  </a:cubicBezTo>
                  <a:cubicBezTo>
                    <a:pt x="13948" y="395"/>
                    <a:pt x="13930" y="411"/>
                    <a:pt x="13921" y="426"/>
                  </a:cubicBezTo>
                  <a:cubicBezTo>
                    <a:pt x="13921" y="457"/>
                    <a:pt x="13912" y="504"/>
                    <a:pt x="13903" y="519"/>
                  </a:cubicBezTo>
                  <a:cubicBezTo>
                    <a:pt x="13884" y="582"/>
                    <a:pt x="13875" y="628"/>
                    <a:pt x="13894" y="675"/>
                  </a:cubicBezTo>
                  <a:cubicBezTo>
                    <a:pt x="13903" y="721"/>
                    <a:pt x="13903" y="768"/>
                    <a:pt x="13903" y="815"/>
                  </a:cubicBezTo>
                  <a:close/>
                  <a:moveTo>
                    <a:pt x="21582" y="19649"/>
                  </a:moveTo>
                  <a:cubicBezTo>
                    <a:pt x="21582" y="19633"/>
                    <a:pt x="21573" y="19633"/>
                    <a:pt x="21563" y="19649"/>
                  </a:cubicBezTo>
                  <a:cubicBezTo>
                    <a:pt x="21563" y="19649"/>
                    <a:pt x="21554" y="19649"/>
                    <a:pt x="21554" y="19664"/>
                  </a:cubicBezTo>
                  <a:cubicBezTo>
                    <a:pt x="21518" y="19695"/>
                    <a:pt x="21508" y="19695"/>
                    <a:pt x="21490" y="19649"/>
                  </a:cubicBezTo>
                  <a:cubicBezTo>
                    <a:pt x="21472" y="19633"/>
                    <a:pt x="21463" y="19617"/>
                    <a:pt x="21463" y="19586"/>
                  </a:cubicBezTo>
                  <a:cubicBezTo>
                    <a:pt x="21463" y="19555"/>
                    <a:pt x="21463" y="19524"/>
                    <a:pt x="21454" y="19493"/>
                  </a:cubicBezTo>
                  <a:cubicBezTo>
                    <a:pt x="21454" y="19478"/>
                    <a:pt x="21454" y="19462"/>
                    <a:pt x="21444" y="19462"/>
                  </a:cubicBezTo>
                  <a:cubicBezTo>
                    <a:pt x="21444" y="19447"/>
                    <a:pt x="21435" y="19447"/>
                    <a:pt x="21435" y="19447"/>
                  </a:cubicBezTo>
                  <a:cubicBezTo>
                    <a:pt x="21435" y="19447"/>
                    <a:pt x="21426" y="19447"/>
                    <a:pt x="21426" y="19447"/>
                  </a:cubicBezTo>
                  <a:cubicBezTo>
                    <a:pt x="21426" y="19462"/>
                    <a:pt x="21426" y="19462"/>
                    <a:pt x="21426" y="19478"/>
                  </a:cubicBezTo>
                  <a:cubicBezTo>
                    <a:pt x="21417" y="19478"/>
                    <a:pt x="21417" y="19493"/>
                    <a:pt x="21417" y="19493"/>
                  </a:cubicBezTo>
                  <a:cubicBezTo>
                    <a:pt x="21408" y="19493"/>
                    <a:pt x="21399" y="19478"/>
                    <a:pt x="21399" y="19462"/>
                  </a:cubicBezTo>
                  <a:cubicBezTo>
                    <a:pt x="21408" y="19400"/>
                    <a:pt x="21399" y="19338"/>
                    <a:pt x="21408" y="19276"/>
                  </a:cubicBezTo>
                  <a:cubicBezTo>
                    <a:pt x="21417" y="19245"/>
                    <a:pt x="21417" y="19213"/>
                    <a:pt x="21399" y="19182"/>
                  </a:cubicBezTo>
                  <a:cubicBezTo>
                    <a:pt x="21380" y="19136"/>
                    <a:pt x="21371" y="19089"/>
                    <a:pt x="21344" y="19074"/>
                  </a:cubicBezTo>
                  <a:cubicBezTo>
                    <a:pt x="21344" y="19058"/>
                    <a:pt x="21335" y="19043"/>
                    <a:pt x="21335" y="19027"/>
                  </a:cubicBezTo>
                  <a:cubicBezTo>
                    <a:pt x="21335" y="19027"/>
                    <a:pt x="21335" y="19027"/>
                    <a:pt x="21325" y="19027"/>
                  </a:cubicBezTo>
                  <a:cubicBezTo>
                    <a:pt x="21325" y="19011"/>
                    <a:pt x="21316" y="19011"/>
                    <a:pt x="21316" y="19027"/>
                  </a:cubicBezTo>
                  <a:cubicBezTo>
                    <a:pt x="21316" y="19027"/>
                    <a:pt x="21316" y="19027"/>
                    <a:pt x="21316" y="19027"/>
                  </a:cubicBezTo>
                  <a:cubicBezTo>
                    <a:pt x="21316" y="19074"/>
                    <a:pt x="21335" y="19105"/>
                    <a:pt x="21325" y="19136"/>
                  </a:cubicBezTo>
                  <a:cubicBezTo>
                    <a:pt x="21316" y="19167"/>
                    <a:pt x="21316" y="19182"/>
                    <a:pt x="21325" y="19213"/>
                  </a:cubicBezTo>
                  <a:cubicBezTo>
                    <a:pt x="21335" y="19260"/>
                    <a:pt x="21335" y="19291"/>
                    <a:pt x="21344" y="19338"/>
                  </a:cubicBezTo>
                  <a:cubicBezTo>
                    <a:pt x="21344" y="19369"/>
                    <a:pt x="21362" y="19415"/>
                    <a:pt x="21353" y="19447"/>
                  </a:cubicBezTo>
                  <a:cubicBezTo>
                    <a:pt x="21344" y="19462"/>
                    <a:pt x="21353" y="19478"/>
                    <a:pt x="21353" y="19493"/>
                  </a:cubicBezTo>
                  <a:cubicBezTo>
                    <a:pt x="21362" y="19509"/>
                    <a:pt x="21362" y="19524"/>
                    <a:pt x="21362" y="19540"/>
                  </a:cubicBezTo>
                  <a:cubicBezTo>
                    <a:pt x="21362" y="19586"/>
                    <a:pt x="21362" y="19617"/>
                    <a:pt x="21353" y="19664"/>
                  </a:cubicBezTo>
                  <a:cubicBezTo>
                    <a:pt x="21335" y="19695"/>
                    <a:pt x="21325" y="19742"/>
                    <a:pt x="21316" y="19788"/>
                  </a:cubicBezTo>
                  <a:cubicBezTo>
                    <a:pt x="21316" y="19804"/>
                    <a:pt x="21307" y="19819"/>
                    <a:pt x="21289" y="19835"/>
                  </a:cubicBezTo>
                  <a:cubicBezTo>
                    <a:pt x="21280" y="19835"/>
                    <a:pt x="21271" y="19851"/>
                    <a:pt x="21252" y="19866"/>
                  </a:cubicBezTo>
                  <a:cubicBezTo>
                    <a:pt x="21234" y="19882"/>
                    <a:pt x="21234" y="19928"/>
                    <a:pt x="21243" y="19959"/>
                  </a:cubicBezTo>
                  <a:cubicBezTo>
                    <a:pt x="21261" y="19975"/>
                    <a:pt x="21271" y="20006"/>
                    <a:pt x="21289" y="20022"/>
                  </a:cubicBezTo>
                  <a:cubicBezTo>
                    <a:pt x="21298" y="20037"/>
                    <a:pt x="21298" y="20068"/>
                    <a:pt x="21298" y="20099"/>
                  </a:cubicBezTo>
                  <a:cubicBezTo>
                    <a:pt x="21298" y="20115"/>
                    <a:pt x="21298" y="20146"/>
                    <a:pt x="21289" y="20161"/>
                  </a:cubicBezTo>
                  <a:cubicBezTo>
                    <a:pt x="21271" y="20192"/>
                    <a:pt x="21252" y="20224"/>
                    <a:pt x="21243" y="20255"/>
                  </a:cubicBezTo>
                  <a:cubicBezTo>
                    <a:pt x="21234" y="20255"/>
                    <a:pt x="21234" y="20270"/>
                    <a:pt x="21243" y="20270"/>
                  </a:cubicBezTo>
                  <a:cubicBezTo>
                    <a:pt x="21252" y="20301"/>
                    <a:pt x="21261" y="20317"/>
                    <a:pt x="21271" y="20332"/>
                  </a:cubicBezTo>
                  <a:cubicBezTo>
                    <a:pt x="21271" y="20332"/>
                    <a:pt x="21280" y="20332"/>
                    <a:pt x="21280" y="20332"/>
                  </a:cubicBezTo>
                  <a:cubicBezTo>
                    <a:pt x="21307" y="20317"/>
                    <a:pt x="21316" y="20286"/>
                    <a:pt x="21335" y="20270"/>
                  </a:cubicBezTo>
                  <a:cubicBezTo>
                    <a:pt x="21362" y="20224"/>
                    <a:pt x="21389" y="20177"/>
                    <a:pt x="21408" y="20130"/>
                  </a:cubicBezTo>
                  <a:cubicBezTo>
                    <a:pt x="21435" y="20084"/>
                    <a:pt x="21454" y="20037"/>
                    <a:pt x="21454" y="19975"/>
                  </a:cubicBezTo>
                  <a:cubicBezTo>
                    <a:pt x="21454" y="19944"/>
                    <a:pt x="21472" y="19913"/>
                    <a:pt x="21490" y="19913"/>
                  </a:cubicBezTo>
                  <a:cubicBezTo>
                    <a:pt x="21499" y="19913"/>
                    <a:pt x="21508" y="19913"/>
                    <a:pt x="21508" y="19913"/>
                  </a:cubicBezTo>
                  <a:cubicBezTo>
                    <a:pt x="21518" y="19913"/>
                    <a:pt x="21527" y="19913"/>
                    <a:pt x="21527" y="19897"/>
                  </a:cubicBezTo>
                  <a:cubicBezTo>
                    <a:pt x="21527" y="19866"/>
                    <a:pt x="21554" y="19835"/>
                    <a:pt x="21563" y="19804"/>
                  </a:cubicBezTo>
                  <a:cubicBezTo>
                    <a:pt x="21573" y="19804"/>
                    <a:pt x="21582" y="19788"/>
                    <a:pt x="21582" y="19773"/>
                  </a:cubicBezTo>
                  <a:cubicBezTo>
                    <a:pt x="21591" y="19742"/>
                    <a:pt x="21591" y="19711"/>
                    <a:pt x="21600" y="19695"/>
                  </a:cubicBezTo>
                  <a:cubicBezTo>
                    <a:pt x="21600" y="19680"/>
                    <a:pt x="21600" y="19649"/>
                    <a:pt x="21582" y="19649"/>
                  </a:cubicBezTo>
                  <a:close/>
                  <a:moveTo>
                    <a:pt x="16502" y="1156"/>
                  </a:moveTo>
                  <a:cubicBezTo>
                    <a:pt x="16511" y="1188"/>
                    <a:pt x="16529" y="1203"/>
                    <a:pt x="16529" y="1250"/>
                  </a:cubicBezTo>
                  <a:cubicBezTo>
                    <a:pt x="16529" y="1265"/>
                    <a:pt x="16539" y="1265"/>
                    <a:pt x="16548" y="1281"/>
                  </a:cubicBezTo>
                  <a:cubicBezTo>
                    <a:pt x="16557" y="1296"/>
                    <a:pt x="16575" y="1312"/>
                    <a:pt x="16584" y="1312"/>
                  </a:cubicBezTo>
                  <a:cubicBezTo>
                    <a:pt x="16603" y="1327"/>
                    <a:pt x="16621" y="1343"/>
                    <a:pt x="16639" y="1358"/>
                  </a:cubicBezTo>
                  <a:cubicBezTo>
                    <a:pt x="16648" y="1390"/>
                    <a:pt x="16658" y="1390"/>
                    <a:pt x="16676" y="1390"/>
                  </a:cubicBezTo>
                  <a:cubicBezTo>
                    <a:pt x="16694" y="1390"/>
                    <a:pt x="16703" y="1390"/>
                    <a:pt x="16722" y="1390"/>
                  </a:cubicBezTo>
                  <a:cubicBezTo>
                    <a:pt x="16722" y="1390"/>
                    <a:pt x="16731" y="1374"/>
                    <a:pt x="16740" y="1358"/>
                  </a:cubicBezTo>
                  <a:cubicBezTo>
                    <a:pt x="16740" y="1343"/>
                    <a:pt x="16740" y="1327"/>
                    <a:pt x="16758" y="1312"/>
                  </a:cubicBezTo>
                  <a:cubicBezTo>
                    <a:pt x="16767" y="1296"/>
                    <a:pt x="16777" y="1281"/>
                    <a:pt x="16777" y="1250"/>
                  </a:cubicBezTo>
                  <a:cubicBezTo>
                    <a:pt x="16795" y="1219"/>
                    <a:pt x="16813" y="1203"/>
                    <a:pt x="16841" y="1219"/>
                  </a:cubicBezTo>
                  <a:cubicBezTo>
                    <a:pt x="16850" y="1219"/>
                    <a:pt x="16859" y="1203"/>
                    <a:pt x="16868" y="1203"/>
                  </a:cubicBezTo>
                  <a:cubicBezTo>
                    <a:pt x="16868" y="1203"/>
                    <a:pt x="16877" y="1188"/>
                    <a:pt x="16877" y="1172"/>
                  </a:cubicBezTo>
                  <a:cubicBezTo>
                    <a:pt x="16886" y="1172"/>
                    <a:pt x="16886" y="1156"/>
                    <a:pt x="16886" y="1156"/>
                  </a:cubicBezTo>
                  <a:cubicBezTo>
                    <a:pt x="16886" y="1141"/>
                    <a:pt x="16896" y="1125"/>
                    <a:pt x="16896" y="1125"/>
                  </a:cubicBezTo>
                  <a:cubicBezTo>
                    <a:pt x="16905" y="1110"/>
                    <a:pt x="16905" y="1110"/>
                    <a:pt x="16914" y="1094"/>
                  </a:cubicBezTo>
                  <a:cubicBezTo>
                    <a:pt x="16914" y="1094"/>
                    <a:pt x="16923" y="1079"/>
                    <a:pt x="16923" y="1063"/>
                  </a:cubicBezTo>
                  <a:cubicBezTo>
                    <a:pt x="16923" y="1048"/>
                    <a:pt x="16923" y="1032"/>
                    <a:pt x="16923" y="1017"/>
                  </a:cubicBezTo>
                  <a:cubicBezTo>
                    <a:pt x="16914" y="986"/>
                    <a:pt x="16914" y="970"/>
                    <a:pt x="16905" y="954"/>
                  </a:cubicBezTo>
                  <a:cubicBezTo>
                    <a:pt x="16914" y="908"/>
                    <a:pt x="16896" y="892"/>
                    <a:pt x="16877" y="892"/>
                  </a:cubicBezTo>
                  <a:cubicBezTo>
                    <a:pt x="16841" y="877"/>
                    <a:pt x="16813" y="861"/>
                    <a:pt x="16777" y="846"/>
                  </a:cubicBezTo>
                  <a:cubicBezTo>
                    <a:pt x="16777" y="846"/>
                    <a:pt x="16767" y="846"/>
                    <a:pt x="16767" y="846"/>
                  </a:cubicBezTo>
                  <a:cubicBezTo>
                    <a:pt x="16758" y="861"/>
                    <a:pt x="16758" y="861"/>
                    <a:pt x="16749" y="877"/>
                  </a:cubicBezTo>
                  <a:cubicBezTo>
                    <a:pt x="16749" y="877"/>
                    <a:pt x="16749" y="892"/>
                    <a:pt x="16749" y="892"/>
                  </a:cubicBezTo>
                  <a:cubicBezTo>
                    <a:pt x="16767" y="939"/>
                    <a:pt x="16777" y="970"/>
                    <a:pt x="16767" y="1017"/>
                  </a:cubicBezTo>
                  <a:cubicBezTo>
                    <a:pt x="16767" y="1032"/>
                    <a:pt x="16777" y="1048"/>
                    <a:pt x="16777" y="1063"/>
                  </a:cubicBezTo>
                  <a:cubicBezTo>
                    <a:pt x="16777" y="1063"/>
                    <a:pt x="16777" y="1063"/>
                    <a:pt x="16777" y="1063"/>
                  </a:cubicBezTo>
                  <a:cubicBezTo>
                    <a:pt x="16777" y="1063"/>
                    <a:pt x="16777" y="1063"/>
                    <a:pt x="16777" y="1063"/>
                  </a:cubicBezTo>
                  <a:cubicBezTo>
                    <a:pt x="16777" y="1063"/>
                    <a:pt x="16777" y="1063"/>
                    <a:pt x="16777" y="1063"/>
                  </a:cubicBezTo>
                  <a:cubicBezTo>
                    <a:pt x="16777" y="1063"/>
                    <a:pt x="16777" y="1063"/>
                    <a:pt x="16777" y="1063"/>
                  </a:cubicBezTo>
                  <a:cubicBezTo>
                    <a:pt x="16767" y="1048"/>
                    <a:pt x="16767" y="1048"/>
                    <a:pt x="16767" y="1048"/>
                  </a:cubicBezTo>
                  <a:cubicBezTo>
                    <a:pt x="16749" y="1001"/>
                    <a:pt x="16731" y="954"/>
                    <a:pt x="16731" y="908"/>
                  </a:cubicBezTo>
                  <a:cubicBezTo>
                    <a:pt x="16731" y="877"/>
                    <a:pt x="16713" y="861"/>
                    <a:pt x="16703" y="861"/>
                  </a:cubicBezTo>
                  <a:cubicBezTo>
                    <a:pt x="16685" y="846"/>
                    <a:pt x="16667" y="846"/>
                    <a:pt x="16658" y="846"/>
                  </a:cubicBezTo>
                  <a:cubicBezTo>
                    <a:pt x="16648" y="846"/>
                    <a:pt x="16639" y="846"/>
                    <a:pt x="16639" y="861"/>
                  </a:cubicBezTo>
                  <a:cubicBezTo>
                    <a:pt x="16639" y="877"/>
                    <a:pt x="16630" y="892"/>
                    <a:pt x="16630" y="908"/>
                  </a:cubicBezTo>
                  <a:cubicBezTo>
                    <a:pt x="16630" y="923"/>
                    <a:pt x="16630" y="954"/>
                    <a:pt x="16630" y="986"/>
                  </a:cubicBezTo>
                  <a:cubicBezTo>
                    <a:pt x="16630" y="986"/>
                    <a:pt x="16630" y="986"/>
                    <a:pt x="16630" y="986"/>
                  </a:cubicBezTo>
                  <a:cubicBezTo>
                    <a:pt x="16630" y="986"/>
                    <a:pt x="16639" y="986"/>
                    <a:pt x="16639" y="1001"/>
                  </a:cubicBezTo>
                  <a:cubicBezTo>
                    <a:pt x="16639" y="986"/>
                    <a:pt x="16630" y="986"/>
                    <a:pt x="16630" y="986"/>
                  </a:cubicBezTo>
                  <a:cubicBezTo>
                    <a:pt x="16630" y="986"/>
                    <a:pt x="16630" y="986"/>
                    <a:pt x="16630" y="986"/>
                  </a:cubicBezTo>
                  <a:cubicBezTo>
                    <a:pt x="16612" y="970"/>
                    <a:pt x="16584" y="970"/>
                    <a:pt x="16566" y="923"/>
                  </a:cubicBezTo>
                  <a:cubicBezTo>
                    <a:pt x="16557" y="908"/>
                    <a:pt x="16529" y="892"/>
                    <a:pt x="16511" y="877"/>
                  </a:cubicBezTo>
                  <a:cubicBezTo>
                    <a:pt x="16502" y="877"/>
                    <a:pt x="16493" y="892"/>
                    <a:pt x="16484" y="908"/>
                  </a:cubicBezTo>
                  <a:cubicBezTo>
                    <a:pt x="16484" y="939"/>
                    <a:pt x="16475" y="970"/>
                    <a:pt x="16465" y="1017"/>
                  </a:cubicBezTo>
                  <a:cubicBezTo>
                    <a:pt x="16465" y="1017"/>
                    <a:pt x="16465" y="1032"/>
                    <a:pt x="16465" y="1048"/>
                  </a:cubicBezTo>
                  <a:cubicBezTo>
                    <a:pt x="16484" y="1079"/>
                    <a:pt x="16493" y="1125"/>
                    <a:pt x="16502" y="1156"/>
                  </a:cubicBezTo>
                  <a:close/>
                  <a:moveTo>
                    <a:pt x="16795" y="1094"/>
                  </a:moveTo>
                  <a:cubicBezTo>
                    <a:pt x="16795" y="1094"/>
                    <a:pt x="16795" y="1094"/>
                    <a:pt x="16795" y="1094"/>
                  </a:cubicBezTo>
                  <a:cubicBezTo>
                    <a:pt x="16795" y="1094"/>
                    <a:pt x="16795" y="1094"/>
                    <a:pt x="16795" y="1094"/>
                  </a:cubicBezTo>
                  <a:cubicBezTo>
                    <a:pt x="16795" y="1094"/>
                    <a:pt x="16786" y="1094"/>
                    <a:pt x="16786" y="1079"/>
                  </a:cubicBezTo>
                  <a:cubicBezTo>
                    <a:pt x="16786" y="1079"/>
                    <a:pt x="16795" y="1094"/>
                    <a:pt x="16795" y="1094"/>
                  </a:cubicBezTo>
                  <a:close/>
                  <a:moveTo>
                    <a:pt x="16648" y="1001"/>
                  </a:moveTo>
                  <a:cubicBezTo>
                    <a:pt x="16648" y="1017"/>
                    <a:pt x="16648" y="1017"/>
                    <a:pt x="16648" y="1017"/>
                  </a:cubicBezTo>
                  <a:cubicBezTo>
                    <a:pt x="16648" y="1001"/>
                    <a:pt x="16648" y="1001"/>
                    <a:pt x="16648" y="1001"/>
                  </a:cubicBezTo>
                  <a:cubicBezTo>
                    <a:pt x="16648" y="1001"/>
                    <a:pt x="16639" y="1001"/>
                    <a:pt x="16639" y="1001"/>
                  </a:cubicBezTo>
                  <a:cubicBezTo>
                    <a:pt x="16639" y="1001"/>
                    <a:pt x="16648" y="1001"/>
                    <a:pt x="16648" y="1001"/>
                  </a:cubicBezTo>
                  <a:close/>
                  <a:moveTo>
                    <a:pt x="5437" y="2726"/>
                  </a:moveTo>
                  <a:cubicBezTo>
                    <a:pt x="5446" y="2710"/>
                    <a:pt x="5455" y="2695"/>
                    <a:pt x="5446" y="2679"/>
                  </a:cubicBezTo>
                  <a:cubicBezTo>
                    <a:pt x="5446" y="2648"/>
                    <a:pt x="5437" y="2648"/>
                    <a:pt x="5427" y="2633"/>
                  </a:cubicBezTo>
                  <a:cubicBezTo>
                    <a:pt x="5409" y="2633"/>
                    <a:pt x="5391" y="2633"/>
                    <a:pt x="5373" y="2633"/>
                  </a:cubicBezTo>
                  <a:cubicBezTo>
                    <a:pt x="5363" y="2633"/>
                    <a:pt x="5354" y="2617"/>
                    <a:pt x="5345" y="2617"/>
                  </a:cubicBezTo>
                  <a:cubicBezTo>
                    <a:pt x="5345" y="2617"/>
                    <a:pt x="5345" y="2617"/>
                    <a:pt x="5345" y="2617"/>
                  </a:cubicBezTo>
                  <a:cubicBezTo>
                    <a:pt x="5345" y="2617"/>
                    <a:pt x="5345" y="2617"/>
                    <a:pt x="5336" y="2617"/>
                  </a:cubicBezTo>
                  <a:cubicBezTo>
                    <a:pt x="5345" y="2617"/>
                    <a:pt x="5345" y="2617"/>
                    <a:pt x="5345" y="2617"/>
                  </a:cubicBezTo>
                  <a:cubicBezTo>
                    <a:pt x="5336" y="2602"/>
                    <a:pt x="5336" y="2602"/>
                    <a:pt x="5327" y="2586"/>
                  </a:cubicBezTo>
                  <a:cubicBezTo>
                    <a:pt x="5318" y="2586"/>
                    <a:pt x="5308" y="2571"/>
                    <a:pt x="5308" y="2571"/>
                  </a:cubicBezTo>
                  <a:cubicBezTo>
                    <a:pt x="5290" y="2571"/>
                    <a:pt x="5281" y="2586"/>
                    <a:pt x="5263" y="2586"/>
                  </a:cubicBezTo>
                  <a:cubicBezTo>
                    <a:pt x="5263" y="2602"/>
                    <a:pt x="5254" y="2602"/>
                    <a:pt x="5244" y="2617"/>
                  </a:cubicBezTo>
                  <a:cubicBezTo>
                    <a:pt x="5244" y="2648"/>
                    <a:pt x="5226" y="2664"/>
                    <a:pt x="5208" y="2679"/>
                  </a:cubicBezTo>
                  <a:cubicBezTo>
                    <a:pt x="5208" y="2695"/>
                    <a:pt x="5208" y="2710"/>
                    <a:pt x="5208" y="2710"/>
                  </a:cubicBezTo>
                  <a:cubicBezTo>
                    <a:pt x="5208" y="2726"/>
                    <a:pt x="5208" y="2742"/>
                    <a:pt x="5217" y="2757"/>
                  </a:cubicBezTo>
                  <a:cubicBezTo>
                    <a:pt x="5235" y="2804"/>
                    <a:pt x="5226" y="2835"/>
                    <a:pt x="5208" y="2881"/>
                  </a:cubicBezTo>
                  <a:cubicBezTo>
                    <a:pt x="5208" y="2897"/>
                    <a:pt x="5189" y="2897"/>
                    <a:pt x="5189" y="2881"/>
                  </a:cubicBezTo>
                  <a:cubicBezTo>
                    <a:pt x="5171" y="2866"/>
                    <a:pt x="5171" y="2835"/>
                    <a:pt x="5162" y="2804"/>
                  </a:cubicBezTo>
                  <a:cubicBezTo>
                    <a:pt x="5162" y="2788"/>
                    <a:pt x="5153" y="2773"/>
                    <a:pt x="5135" y="2773"/>
                  </a:cubicBezTo>
                  <a:cubicBezTo>
                    <a:pt x="5107" y="2773"/>
                    <a:pt x="5089" y="2804"/>
                    <a:pt x="5089" y="2866"/>
                  </a:cubicBezTo>
                  <a:cubicBezTo>
                    <a:pt x="5080" y="2897"/>
                    <a:pt x="5080" y="2928"/>
                    <a:pt x="5080" y="2975"/>
                  </a:cubicBezTo>
                  <a:cubicBezTo>
                    <a:pt x="5080" y="2990"/>
                    <a:pt x="5080" y="2990"/>
                    <a:pt x="5089" y="3006"/>
                  </a:cubicBezTo>
                  <a:cubicBezTo>
                    <a:pt x="5107" y="3006"/>
                    <a:pt x="5125" y="3037"/>
                    <a:pt x="5125" y="3068"/>
                  </a:cubicBezTo>
                  <a:cubicBezTo>
                    <a:pt x="5135" y="3130"/>
                    <a:pt x="5153" y="3177"/>
                    <a:pt x="5153" y="3239"/>
                  </a:cubicBezTo>
                  <a:cubicBezTo>
                    <a:pt x="5153" y="3270"/>
                    <a:pt x="5162" y="3301"/>
                    <a:pt x="5171" y="3332"/>
                  </a:cubicBezTo>
                  <a:cubicBezTo>
                    <a:pt x="5180" y="3332"/>
                    <a:pt x="5189" y="3348"/>
                    <a:pt x="5199" y="3332"/>
                  </a:cubicBezTo>
                  <a:cubicBezTo>
                    <a:pt x="5217" y="3316"/>
                    <a:pt x="5226" y="3285"/>
                    <a:pt x="5235" y="3285"/>
                  </a:cubicBezTo>
                  <a:cubicBezTo>
                    <a:pt x="5254" y="3270"/>
                    <a:pt x="5272" y="3254"/>
                    <a:pt x="5281" y="3254"/>
                  </a:cubicBezTo>
                  <a:cubicBezTo>
                    <a:pt x="5299" y="3239"/>
                    <a:pt x="5308" y="3223"/>
                    <a:pt x="5327" y="3208"/>
                  </a:cubicBezTo>
                  <a:cubicBezTo>
                    <a:pt x="5336" y="3208"/>
                    <a:pt x="5336" y="3192"/>
                    <a:pt x="5336" y="3192"/>
                  </a:cubicBezTo>
                  <a:cubicBezTo>
                    <a:pt x="5345" y="3146"/>
                    <a:pt x="5363" y="3099"/>
                    <a:pt x="5382" y="3068"/>
                  </a:cubicBezTo>
                  <a:cubicBezTo>
                    <a:pt x="5391" y="3052"/>
                    <a:pt x="5400" y="3021"/>
                    <a:pt x="5391" y="2975"/>
                  </a:cubicBezTo>
                  <a:cubicBezTo>
                    <a:pt x="5391" y="2959"/>
                    <a:pt x="5382" y="2944"/>
                    <a:pt x="5382" y="2912"/>
                  </a:cubicBezTo>
                  <a:cubicBezTo>
                    <a:pt x="5373" y="2881"/>
                    <a:pt x="5363" y="2866"/>
                    <a:pt x="5345" y="2850"/>
                  </a:cubicBezTo>
                  <a:cubicBezTo>
                    <a:pt x="5345" y="2850"/>
                    <a:pt x="5345" y="2850"/>
                    <a:pt x="5354" y="2835"/>
                  </a:cubicBezTo>
                  <a:cubicBezTo>
                    <a:pt x="5363" y="2835"/>
                    <a:pt x="5382" y="2819"/>
                    <a:pt x="5391" y="2804"/>
                  </a:cubicBezTo>
                  <a:cubicBezTo>
                    <a:pt x="5409" y="2804"/>
                    <a:pt x="5418" y="2788"/>
                    <a:pt x="5418" y="2773"/>
                  </a:cubicBezTo>
                  <a:cubicBezTo>
                    <a:pt x="5418" y="2742"/>
                    <a:pt x="5427" y="2742"/>
                    <a:pt x="5437" y="2726"/>
                  </a:cubicBezTo>
                  <a:close/>
                  <a:moveTo>
                    <a:pt x="18186" y="14272"/>
                  </a:moveTo>
                  <a:cubicBezTo>
                    <a:pt x="18250" y="14272"/>
                    <a:pt x="18305" y="14272"/>
                    <a:pt x="18360" y="14272"/>
                  </a:cubicBezTo>
                  <a:cubicBezTo>
                    <a:pt x="18415" y="14287"/>
                    <a:pt x="18461" y="14256"/>
                    <a:pt x="18488" y="14163"/>
                  </a:cubicBezTo>
                  <a:cubicBezTo>
                    <a:pt x="18497" y="14163"/>
                    <a:pt x="18488" y="14148"/>
                    <a:pt x="18488" y="14132"/>
                  </a:cubicBezTo>
                  <a:cubicBezTo>
                    <a:pt x="18479" y="14116"/>
                    <a:pt x="18470" y="14116"/>
                    <a:pt x="18461" y="14132"/>
                  </a:cubicBezTo>
                  <a:cubicBezTo>
                    <a:pt x="18452" y="14132"/>
                    <a:pt x="18442" y="14163"/>
                    <a:pt x="18433" y="14163"/>
                  </a:cubicBezTo>
                  <a:cubicBezTo>
                    <a:pt x="18415" y="14194"/>
                    <a:pt x="18397" y="14210"/>
                    <a:pt x="18378" y="14194"/>
                  </a:cubicBezTo>
                  <a:cubicBezTo>
                    <a:pt x="18342" y="14194"/>
                    <a:pt x="18314" y="14194"/>
                    <a:pt x="18278" y="14179"/>
                  </a:cubicBezTo>
                  <a:cubicBezTo>
                    <a:pt x="18259" y="14179"/>
                    <a:pt x="18241" y="14163"/>
                    <a:pt x="18214" y="14163"/>
                  </a:cubicBezTo>
                  <a:cubicBezTo>
                    <a:pt x="18195" y="14163"/>
                    <a:pt x="18177" y="14210"/>
                    <a:pt x="18159" y="14210"/>
                  </a:cubicBezTo>
                  <a:cubicBezTo>
                    <a:pt x="18149" y="14210"/>
                    <a:pt x="18149" y="14225"/>
                    <a:pt x="18149" y="14225"/>
                  </a:cubicBezTo>
                  <a:cubicBezTo>
                    <a:pt x="18131" y="14241"/>
                    <a:pt x="18122" y="14256"/>
                    <a:pt x="18122" y="14287"/>
                  </a:cubicBezTo>
                  <a:cubicBezTo>
                    <a:pt x="18122" y="14303"/>
                    <a:pt x="18122" y="14318"/>
                    <a:pt x="18122" y="14334"/>
                  </a:cubicBezTo>
                  <a:cubicBezTo>
                    <a:pt x="18113" y="14365"/>
                    <a:pt x="18113" y="14381"/>
                    <a:pt x="18104" y="14396"/>
                  </a:cubicBezTo>
                  <a:cubicBezTo>
                    <a:pt x="18095" y="14412"/>
                    <a:pt x="18085" y="14458"/>
                    <a:pt x="18085" y="14489"/>
                  </a:cubicBezTo>
                  <a:cubicBezTo>
                    <a:pt x="18085" y="14520"/>
                    <a:pt x="18076" y="14552"/>
                    <a:pt x="18076" y="14583"/>
                  </a:cubicBezTo>
                  <a:cubicBezTo>
                    <a:pt x="18067" y="14598"/>
                    <a:pt x="18058" y="14629"/>
                    <a:pt x="18058" y="14645"/>
                  </a:cubicBezTo>
                  <a:cubicBezTo>
                    <a:pt x="18049" y="14676"/>
                    <a:pt x="18058" y="14691"/>
                    <a:pt x="18067" y="14723"/>
                  </a:cubicBezTo>
                  <a:cubicBezTo>
                    <a:pt x="18076" y="14723"/>
                    <a:pt x="18085" y="14738"/>
                    <a:pt x="18085" y="14738"/>
                  </a:cubicBezTo>
                  <a:cubicBezTo>
                    <a:pt x="18104" y="14769"/>
                    <a:pt x="18104" y="14785"/>
                    <a:pt x="18104" y="14816"/>
                  </a:cubicBezTo>
                  <a:cubicBezTo>
                    <a:pt x="18095" y="14847"/>
                    <a:pt x="18085" y="14878"/>
                    <a:pt x="18095" y="14909"/>
                  </a:cubicBezTo>
                  <a:cubicBezTo>
                    <a:pt x="18095" y="14925"/>
                    <a:pt x="18095" y="14940"/>
                    <a:pt x="18104" y="14940"/>
                  </a:cubicBezTo>
                  <a:cubicBezTo>
                    <a:pt x="18113" y="14971"/>
                    <a:pt x="18140" y="14956"/>
                    <a:pt x="18149" y="14956"/>
                  </a:cubicBezTo>
                  <a:cubicBezTo>
                    <a:pt x="18168" y="14940"/>
                    <a:pt x="18159" y="14925"/>
                    <a:pt x="18159" y="14909"/>
                  </a:cubicBezTo>
                  <a:cubicBezTo>
                    <a:pt x="18159" y="14816"/>
                    <a:pt x="18177" y="14738"/>
                    <a:pt x="18177" y="14660"/>
                  </a:cubicBezTo>
                  <a:cubicBezTo>
                    <a:pt x="18177" y="14660"/>
                    <a:pt x="18186" y="14645"/>
                    <a:pt x="18186" y="14645"/>
                  </a:cubicBezTo>
                  <a:cubicBezTo>
                    <a:pt x="18195" y="14645"/>
                    <a:pt x="18195" y="14660"/>
                    <a:pt x="18195" y="14660"/>
                  </a:cubicBezTo>
                  <a:cubicBezTo>
                    <a:pt x="18195" y="14707"/>
                    <a:pt x="18195" y="14754"/>
                    <a:pt x="18223" y="14785"/>
                  </a:cubicBezTo>
                  <a:cubicBezTo>
                    <a:pt x="18232" y="14800"/>
                    <a:pt x="18232" y="14816"/>
                    <a:pt x="18232" y="14831"/>
                  </a:cubicBezTo>
                  <a:cubicBezTo>
                    <a:pt x="18241" y="14862"/>
                    <a:pt x="18241" y="14878"/>
                    <a:pt x="18268" y="14878"/>
                  </a:cubicBezTo>
                  <a:cubicBezTo>
                    <a:pt x="18278" y="14878"/>
                    <a:pt x="18278" y="14878"/>
                    <a:pt x="18287" y="14878"/>
                  </a:cubicBezTo>
                  <a:cubicBezTo>
                    <a:pt x="18287" y="14878"/>
                    <a:pt x="18287" y="14862"/>
                    <a:pt x="18287" y="14862"/>
                  </a:cubicBezTo>
                  <a:cubicBezTo>
                    <a:pt x="18287" y="14862"/>
                    <a:pt x="18287" y="14862"/>
                    <a:pt x="18287" y="14862"/>
                  </a:cubicBezTo>
                  <a:cubicBezTo>
                    <a:pt x="18287" y="14862"/>
                    <a:pt x="18287" y="14862"/>
                    <a:pt x="18287" y="14878"/>
                  </a:cubicBezTo>
                  <a:cubicBezTo>
                    <a:pt x="18287" y="14878"/>
                    <a:pt x="18287" y="14878"/>
                    <a:pt x="18287" y="14878"/>
                  </a:cubicBezTo>
                  <a:cubicBezTo>
                    <a:pt x="18287" y="14893"/>
                    <a:pt x="18287" y="14925"/>
                    <a:pt x="18305" y="14925"/>
                  </a:cubicBezTo>
                  <a:cubicBezTo>
                    <a:pt x="18305" y="14940"/>
                    <a:pt x="18314" y="14940"/>
                    <a:pt x="18314" y="14940"/>
                  </a:cubicBezTo>
                  <a:cubicBezTo>
                    <a:pt x="18323" y="14956"/>
                    <a:pt x="18342" y="14940"/>
                    <a:pt x="18342" y="14925"/>
                  </a:cubicBezTo>
                  <a:cubicBezTo>
                    <a:pt x="18351" y="14878"/>
                    <a:pt x="18351" y="14847"/>
                    <a:pt x="18351" y="14816"/>
                  </a:cubicBezTo>
                  <a:cubicBezTo>
                    <a:pt x="18351" y="14785"/>
                    <a:pt x="18342" y="14769"/>
                    <a:pt x="18333" y="14769"/>
                  </a:cubicBezTo>
                  <a:cubicBezTo>
                    <a:pt x="18323" y="14769"/>
                    <a:pt x="18314" y="14754"/>
                    <a:pt x="18314" y="14754"/>
                  </a:cubicBezTo>
                  <a:cubicBezTo>
                    <a:pt x="18305" y="14738"/>
                    <a:pt x="18296" y="14723"/>
                    <a:pt x="18296" y="14707"/>
                  </a:cubicBezTo>
                  <a:cubicBezTo>
                    <a:pt x="18305" y="14676"/>
                    <a:pt x="18296" y="14660"/>
                    <a:pt x="18287" y="14645"/>
                  </a:cubicBezTo>
                  <a:cubicBezTo>
                    <a:pt x="18278" y="14614"/>
                    <a:pt x="18268" y="14598"/>
                    <a:pt x="18259" y="14567"/>
                  </a:cubicBezTo>
                  <a:cubicBezTo>
                    <a:pt x="18259" y="14567"/>
                    <a:pt x="18259" y="14536"/>
                    <a:pt x="18268" y="14536"/>
                  </a:cubicBezTo>
                  <a:cubicBezTo>
                    <a:pt x="18278" y="14520"/>
                    <a:pt x="18296" y="14505"/>
                    <a:pt x="18305" y="14489"/>
                  </a:cubicBezTo>
                  <a:cubicBezTo>
                    <a:pt x="18314" y="14474"/>
                    <a:pt x="18323" y="14489"/>
                    <a:pt x="18333" y="14489"/>
                  </a:cubicBezTo>
                  <a:cubicBezTo>
                    <a:pt x="18342" y="14489"/>
                    <a:pt x="18351" y="14489"/>
                    <a:pt x="18360" y="14489"/>
                  </a:cubicBezTo>
                  <a:cubicBezTo>
                    <a:pt x="18369" y="14489"/>
                    <a:pt x="18369" y="14489"/>
                    <a:pt x="18369" y="14474"/>
                  </a:cubicBezTo>
                  <a:cubicBezTo>
                    <a:pt x="18378" y="14458"/>
                    <a:pt x="18378" y="14427"/>
                    <a:pt x="18378" y="14396"/>
                  </a:cubicBezTo>
                  <a:cubicBezTo>
                    <a:pt x="18378" y="14396"/>
                    <a:pt x="18369" y="14381"/>
                    <a:pt x="18369" y="14381"/>
                  </a:cubicBezTo>
                  <a:cubicBezTo>
                    <a:pt x="18360" y="14381"/>
                    <a:pt x="18342" y="14365"/>
                    <a:pt x="18333" y="14381"/>
                  </a:cubicBezTo>
                  <a:cubicBezTo>
                    <a:pt x="18314" y="14381"/>
                    <a:pt x="18296" y="14396"/>
                    <a:pt x="18268" y="14396"/>
                  </a:cubicBezTo>
                  <a:cubicBezTo>
                    <a:pt x="18250" y="14396"/>
                    <a:pt x="18223" y="14412"/>
                    <a:pt x="18214" y="14443"/>
                  </a:cubicBezTo>
                  <a:cubicBezTo>
                    <a:pt x="18204" y="14458"/>
                    <a:pt x="18195" y="14458"/>
                    <a:pt x="18195" y="14443"/>
                  </a:cubicBezTo>
                  <a:cubicBezTo>
                    <a:pt x="18168" y="14427"/>
                    <a:pt x="18159" y="14396"/>
                    <a:pt x="18149" y="14365"/>
                  </a:cubicBezTo>
                  <a:cubicBezTo>
                    <a:pt x="18140" y="14318"/>
                    <a:pt x="18168" y="14272"/>
                    <a:pt x="18186" y="14272"/>
                  </a:cubicBezTo>
                  <a:close/>
                  <a:moveTo>
                    <a:pt x="18296" y="14847"/>
                  </a:moveTo>
                  <a:cubicBezTo>
                    <a:pt x="18305" y="14847"/>
                    <a:pt x="18305" y="14847"/>
                    <a:pt x="18305" y="14847"/>
                  </a:cubicBezTo>
                  <a:cubicBezTo>
                    <a:pt x="18305" y="14831"/>
                    <a:pt x="18314" y="14831"/>
                    <a:pt x="18314" y="14831"/>
                  </a:cubicBezTo>
                  <a:cubicBezTo>
                    <a:pt x="18323" y="14831"/>
                    <a:pt x="18323" y="14831"/>
                    <a:pt x="18323" y="14847"/>
                  </a:cubicBezTo>
                  <a:cubicBezTo>
                    <a:pt x="18323" y="14847"/>
                    <a:pt x="18323" y="14847"/>
                    <a:pt x="18323" y="14847"/>
                  </a:cubicBezTo>
                  <a:cubicBezTo>
                    <a:pt x="18314" y="14847"/>
                    <a:pt x="18305" y="14847"/>
                    <a:pt x="18305" y="14847"/>
                  </a:cubicBezTo>
                  <a:cubicBezTo>
                    <a:pt x="18305" y="14847"/>
                    <a:pt x="18305" y="14847"/>
                    <a:pt x="18305" y="14847"/>
                  </a:cubicBezTo>
                  <a:cubicBezTo>
                    <a:pt x="18296" y="14847"/>
                    <a:pt x="18296" y="14847"/>
                    <a:pt x="18296" y="14847"/>
                  </a:cubicBezTo>
                  <a:cubicBezTo>
                    <a:pt x="18296" y="14847"/>
                    <a:pt x="18296" y="14847"/>
                    <a:pt x="18296" y="14847"/>
                  </a:cubicBezTo>
                  <a:close/>
                  <a:moveTo>
                    <a:pt x="6965" y="8305"/>
                  </a:moveTo>
                  <a:cubicBezTo>
                    <a:pt x="6965" y="8305"/>
                    <a:pt x="6965" y="8305"/>
                    <a:pt x="6965" y="8305"/>
                  </a:cubicBezTo>
                  <a:cubicBezTo>
                    <a:pt x="6965" y="8305"/>
                    <a:pt x="6965" y="8305"/>
                    <a:pt x="6965" y="8305"/>
                  </a:cubicBezTo>
                  <a:cubicBezTo>
                    <a:pt x="6965" y="8305"/>
                    <a:pt x="6965" y="8305"/>
                    <a:pt x="6965" y="8305"/>
                  </a:cubicBezTo>
                  <a:close/>
                  <a:moveTo>
                    <a:pt x="6938" y="8103"/>
                  </a:moveTo>
                  <a:cubicBezTo>
                    <a:pt x="6938" y="8087"/>
                    <a:pt x="6938" y="8072"/>
                    <a:pt x="6938" y="8072"/>
                  </a:cubicBezTo>
                  <a:cubicBezTo>
                    <a:pt x="6928" y="8056"/>
                    <a:pt x="6928" y="8040"/>
                    <a:pt x="6919" y="8040"/>
                  </a:cubicBezTo>
                  <a:cubicBezTo>
                    <a:pt x="6910" y="8025"/>
                    <a:pt x="6910" y="8025"/>
                    <a:pt x="6901" y="8025"/>
                  </a:cubicBezTo>
                  <a:cubicBezTo>
                    <a:pt x="6892" y="8040"/>
                    <a:pt x="6883" y="8040"/>
                    <a:pt x="6874" y="8040"/>
                  </a:cubicBezTo>
                  <a:cubicBezTo>
                    <a:pt x="6864" y="8056"/>
                    <a:pt x="6846" y="8056"/>
                    <a:pt x="6828" y="8056"/>
                  </a:cubicBezTo>
                  <a:cubicBezTo>
                    <a:pt x="6809" y="8040"/>
                    <a:pt x="6809" y="8040"/>
                    <a:pt x="6809" y="8009"/>
                  </a:cubicBezTo>
                  <a:cubicBezTo>
                    <a:pt x="6809" y="8009"/>
                    <a:pt x="6809" y="7994"/>
                    <a:pt x="6809" y="7994"/>
                  </a:cubicBezTo>
                  <a:cubicBezTo>
                    <a:pt x="6809" y="7978"/>
                    <a:pt x="6809" y="7947"/>
                    <a:pt x="6791" y="7947"/>
                  </a:cubicBezTo>
                  <a:cubicBezTo>
                    <a:pt x="6782" y="7947"/>
                    <a:pt x="6782" y="7947"/>
                    <a:pt x="6773" y="7947"/>
                  </a:cubicBezTo>
                  <a:cubicBezTo>
                    <a:pt x="6773" y="7947"/>
                    <a:pt x="6773" y="7947"/>
                    <a:pt x="6773" y="7947"/>
                  </a:cubicBezTo>
                  <a:cubicBezTo>
                    <a:pt x="6764" y="7963"/>
                    <a:pt x="6764" y="7963"/>
                    <a:pt x="6764" y="7963"/>
                  </a:cubicBezTo>
                  <a:cubicBezTo>
                    <a:pt x="6773" y="7947"/>
                    <a:pt x="6773" y="7947"/>
                    <a:pt x="6773" y="7947"/>
                  </a:cubicBezTo>
                  <a:cubicBezTo>
                    <a:pt x="6773" y="7947"/>
                    <a:pt x="6773" y="7947"/>
                    <a:pt x="6773" y="7947"/>
                  </a:cubicBezTo>
                  <a:cubicBezTo>
                    <a:pt x="6782" y="7916"/>
                    <a:pt x="6791" y="7885"/>
                    <a:pt x="6809" y="7854"/>
                  </a:cubicBezTo>
                  <a:cubicBezTo>
                    <a:pt x="6828" y="7823"/>
                    <a:pt x="6837" y="7792"/>
                    <a:pt x="6846" y="7761"/>
                  </a:cubicBezTo>
                  <a:cubicBezTo>
                    <a:pt x="6846" y="7761"/>
                    <a:pt x="6846" y="7745"/>
                    <a:pt x="6846" y="7745"/>
                  </a:cubicBezTo>
                  <a:cubicBezTo>
                    <a:pt x="6846" y="7730"/>
                    <a:pt x="6837" y="7730"/>
                    <a:pt x="6828" y="7730"/>
                  </a:cubicBezTo>
                  <a:cubicBezTo>
                    <a:pt x="6800" y="7745"/>
                    <a:pt x="6782" y="7761"/>
                    <a:pt x="6764" y="7792"/>
                  </a:cubicBezTo>
                  <a:cubicBezTo>
                    <a:pt x="6718" y="7870"/>
                    <a:pt x="6691" y="7963"/>
                    <a:pt x="6663" y="8040"/>
                  </a:cubicBezTo>
                  <a:cubicBezTo>
                    <a:pt x="6645" y="8087"/>
                    <a:pt x="6626" y="8118"/>
                    <a:pt x="6599" y="8149"/>
                  </a:cubicBezTo>
                  <a:cubicBezTo>
                    <a:pt x="6590" y="8149"/>
                    <a:pt x="6590" y="8165"/>
                    <a:pt x="6599" y="8180"/>
                  </a:cubicBezTo>
                  <a:cubicBezTo>
                    <a:pt x="6608" y="8196"/>
                    <a:pt x="6599" y="8211"/>
                    <a:pt x="6590" y="8227"/>
                  </a:cubicBezTo>
                  <a:cubicBezTo>
                    <a:pt x="6581" y="8243"/>
                    <a:pt x="6572" y="8258"/>
                    <a:pt x="6572" y="8274"/>
                  </a:cubicBezTo>
                  <a:cubicBezTo>
                    <a:pt x="6562" y="8274"/>
                    <a:pt x="6572" y="8305"/>
                    <a:pt x="6572" y="8305"/>
                  </a:cubicBezTo>
                  <a:cubicBezTo>
                    <a:pt x="6581" y="8305"/>
                    <a:pt x="6590" y="8320"/>
                    <a:pt x="6599" y="8320"/>
                  </a:cubicBezTo>
                  <a:cubicBezTo>
                    <a:pt x="6626" y="8305"/>
                    <a:pt x="6654" y="8305"/>
                    <a:pt x="6672" y="8320"/>
                  </a:cubicBezTo>
                  <a:cubicBezTo>
                    <a:pt x="6700" y="8336"/>
                    <a:pt x="6718" y="8336"/>
                    <a:pt x="6736" y="8320"/>
                  </a:cubicBezTo>
                  <a:cubicBezTo>
                    <a:pt x="6764" y="8305"/>
                    <a:pt x="6782" y="8336"/>
                    <a:pt x="6800" y="8351"/>
                  </a:cubicBezTo>
                  <a:cubicBezTo>
                    <a:pt x="6800" y="8351"/>
                    <a:pt x="6800" y="8351"/>
                    <a:pt x="6800" y="8367"/>
                  </a:cubicBezTo>
                  <a:cubicBezTo>
                    <a:pt x="6791" y="8367"/>
                    <a:pt x="6782" y="8382"/>
                    <a:pt x="6773" y="8398"/>
                  </a:cubicBezTo>
                  <a:cubicBezTo>
                    <a:pt x="6773" y="8398"/>
                    <a:pt x="6773" y="8413"/>
                    <a:pt x="6773" y="8429"/>
                  </a:cubicBezTo>
                  <a:cubicBezTo>
                    <a:pt x="6782" y="8429"/>
                    <a:pt x="6782" y="8429"/>
                    <a:pt x="6791" y="8429"/>
                  </a:cubicBezTo>
                  <a:cubicBezTo>
                    <a:pt x="6800" y="8429"/>
                    <a:pt x="6809" y="8429"/>
                    <a:pt x="6819" y="8413"/>
                  </a:cubicBezTo>
                  <a:cubicBezTo>
                    <a:pt x="6828" y="8367"/>
                    <a:pt x="6855" y="8367"/>
                    <a:pt x="6874" y="8336"/>
                  </a:cubicBezTo>
                  <a:cubicBezTo>
                    <a:pt x="6874" y="8336"/>
                    <a:pt x="6883" y="8336"/>
                    <a:pt x="6883" y="8351"/>
                  </a:cubicBezTo>
                  <a:cubicBezTo>
                    <a:pt x="6874" y="8367"/>
                    <a:pt x="6874" y="8382"/>
                    <a:pt x="6874" y="8413"/>
                  </a:cubicBezTo>
                  <a:cubicBezTo>
                    <a:pt x="6874" y="8413"/>
                    <a:pt x="6874" y="8429"/>
                    <a:pt x="6874" y="8429"/>
                  </a:cubicBezTo>
                  <a:cubicBezTo>
                    <a:pt x="6892" y="8445"/>
                    <a:pt x="6910" y="8476"/>
                    <a:pt x="6928" y="8476"/>
                  </a:cubicBezTo>
                  <a:cubicBezTo>
                    <a:pt x="6938" y="8476"/>
                    <a:pt x="6947" y="8460"/>
                    <a:pt x="6956" y="8460"/>
                  </a:cubicBezTo>
                  <a:cubicBezTo>
                    <a:pt x="6956" y="8429"/>
                    <a:pt x="6965" y="8398"/>
                    <a:pt x="6974" y="8367"/>
                  </a:cubicBezTo>
                  <a:cubicBezTo>
                    <a:pt x="6974" y="8336"/>
                    <a:pt x="6974" y="8320"/>
                    <a:pt x="6965" y="8305"/>
                  </a:cubicBezTo>
                  <a:cubicBezTo>
                    <a:pt x="6965" y="8305"/>
                    <a:pt x="6965" y="8305"/>
                    <a:pt x="6956" y="8305"/>
                  </a:cubicBezTo>
                  <a:cubicBezTo>
                    <a:pt x="6956" y="8305"/>
                    <a:pt x="6956" y="8320"/>
                    <a:pt x="6956" y="8320"/>
                  </a:cubicBezTo>
                  <a:cubicBezTo>
                    <a:pt x="6956" y="8320"/>
                    <a:pt x="6956" y="8305"/>
                    <a:pt x="6956" y="8305"/>
                  </a:cubicBezTo>
                  <a:cubicBezTo>
                    <a:pt x="6956" y="8305"/>
                    <a:pt x="6956" y="8305"/>
                    <a:pt x="6956" y="8305"/>
                  </a:cubicBezTo>
                  <a:cubicBezTo>
                    <a:pt x="6956" y="8305"/>
                    <a:pt x="6965" y="8305"/>
                    <a:pt x="6965" y="8305"/>
                  </a:cubicBezTo>
                  <a:cubicBezTo>
                    <a:pt x="6956" y="8289"/>
                    <a:pt x="6938" y="8289"/>
                    <a:pt x="6928" y="8289"/>
                  </a:cubicBezTo>
                  <a:cubicBezTo>
                    <a:pt x="6919" y="8289"/>
                    <a:pt x="6919" y="8274"/>
                    <a:pt x="6919" y="8274"/>
                  </a:cubicBezTo>
                  <a:cubicBezTo>
                    <a:pt x="6928" y="8258"/>
                    <a:pt x="6928" y="8243"/>
                    <a:pt x="6928" y="8243"/>
                  </a:cubicBezTo>
                  <a:cubicBezTo>
                    <a:pt x="6938" y="8227"/>
                    <a:pt x="6947" y="8211"/>
                    <a:pt x="6956" y="8196"/>
                  </a:cubicBezTo>
                  <a:cubicBezTo>
                    <a:pt x="6956" y="8196"/>
                    <a:pt x="6956" y="8196"/>
                    <a:pt x="6956" y="8180"/>
                  </a:cubicBezTo>
                  <a:cubicBezTo>
                    <a:pt x="6956" y="8180"/>
                    <a:pt x="6947" y="8180"/>
                    <a:pt x="6947" y="8180"/>
                  </a:cubicBezTo>
                  <a:cubicBezTo>
                    <a:pt x="6938" y="8180"/>
                    <a:pt x="6928" y="8180"/>
                    <a:pt x="6919" y="8165"/>
                  </a:cubicBezTo>
                  <a:cubicBezTo>
                    <a:pt x="6919" y="8165"/>
                    <a:pt x="6919" y="8149"/>
                    <a:pt x="6928" y="8134"/>
                  </a:cubicBezTo>
                  <a:cubicBezTo>
                    <a:pt x="6928" y="8118"/>
                    <a:pt x="6938" y="8118"/>
                    <a:pt x="6938" y="8103"/>
                  </a:cubicBezTo>
                  <a:close/>
                  <a:moveTo>
                    <a:pt x="4476" y="1436"/>
                  </a:moveTo>
                  <a:cubicBezTo>
                    <a:pt x="4503" y="1452"/>
                    <a:pt x="4521" y="1467"/>
                    <a:pt x="4531" y="1467"/>
                  </a:cubicBezTo>
                  <a:cubicBezTo>
                    <a:pt x="4549" y="1483"/>
                    <a:pt x="4549" y="1498"/>
                    <a:pt x="4558" y="1514"/>
                  </a:cubicBezTo>
                  <a:cubicBezTo>
                    <a:pt x="4567" y="1529"/>
                    <a:pt x="4585" y="1529"/>
                    <a:pt x="4595" y="1529"/>
                  </a:cubicBezTo>
                  <a:cubicBezTo>
                    <a:pt x="4613" y="1514"/>
                    <a:pt x="4622" y="1483"/>
                    <a:pt x="4640" y="1467"/>
                  </a:cubicBezTo>
                  <a:cubicBezTo>
                    <a:pt x="4640" y="1467"/>
                    <a:pt x="4649" y="1467"/>
                    <a:pt x="4649" y="1467"/>
                  </a:cubicBezTo>
                  <a:cubicBezTo>
                    <a:pt x="4659" y="1483"/>
                    <a:pt x="4668" y="1483"/>
                    <a:pt x="4668" y="1467"/>
                  </a:cubicBezTo>
                  <a:cubicBezTo>
                    <a:pt x="4686" y="1436"/>
                    <a:pt x="4695" y="1405"/>
                    <a:pt x="4704" y="1374"/>
                  </a:cubicBezTo>
                  <a:cubicBezTo>
                    <a:pt x="4723" y="1358"/>
                    <a:pt x="4741" y="1327"/>
                    <a:pt x="4750" y="1296"/>
                  </a:cubicBezTo>
                  <a:cubicBezTo>
                    <a:pt x="4759" y="1296"/>
                    <a:pt x="4759" y="1296"/>
                    <a:pt x="4768" y="1296"/>
                  </a:cubicBezTo>
                  <a:cubicBezTo>
                    <a:pt x="4768" y="1296"/>
                    <a:pt x="4768" y="1312"/>
                    <a:pt x="4768" y="1327"/>
                  </a:cubicBezTo>
                  <a:cubicBezTo>
                    <a:pt x="4759" y="1358"/>
                    <a:pt x="4741" y="1390"/>
                    <a:pt x="4732" y="1421"/>
                  </a:cubicBezTo>
                  <a:cubicBezTo>
                    <a:pt x="4723" y="1436"/>
                    <a:pt x="4732" y="1452"/>
                    <a:pt x="4732" y="1483"/>
                  </a:cubicBezTo>
                  <a:cubicBezTo>
                    <a:pt x="4732" y="1498"/>
                    <a:pt x="4750" y="1498"/>
                    <a:pt x="4759" y="1498"/>
                  </a:cubicBezTo>
                  <a:cubicBezTo>
                    <a:pt x="4768" y="1483"/>
                    <a:pt x="4778" y="1483"/>
                    <a:pt x="4778" y="1467"/>
                  </a:cubicBezTo>
                  <a:cubicBezTo>
                    <a:pt x="4787" y="1436"/>
                    <a:pt x="4805" y="1421"/>
                    <a:pt x="4823" y="1421"/>
                  </a:cubicBezTo>
                  <a:cubicBezTo>
                    <a:pt x="4833" y="1421"/>
                    <a:pt x="4833" y="1405"/>
                    <a:pt x="4842" y="1405"/>
                  </a:cubicBezTo>
                  <a:cubicBezTo>
                    <a:pt x="4851" y="1390"/>
                    <a:pt x="4860" y="1390"/>
                    <a:pt x="4860" y="1374"/>
                  </a:cubicBezTo>
                  <a:cubicBezTo>
                    <a:pt x="4878" y="1327"/>
                    <a:pt x="4906" y="1312"/>
                    <a:pt x="4915" y="1250"/>
                  </a:cubicBezTo>
                  <a:cubicBezTo>
                    <a:pt x="4915" y="1234"/>
                    <a:pt x="4924" y="1219"/>
                    <a:pt x="4933" y="1219"/>
                  </a:cubicBezTo>
                  <a:cubicBezTo>
                    <a:pt x="4933" y="1219"/>
                    <a:pt x="4942" y="1203"/>
                    <a:pt x="4952" y="1203"/>
                  </a:cubicBezTo>
                  <a:cubicBezTo>
                    <a:pt x="4961" y="1188"/>
                    <a:pt x="4961" y="1188"/>
                    <a:pt x="4961" y="1172"/>
                  </a:cubicBezTo>
                  <a:cubicBezTo>
                    <a:pt x="4961" y="1156"/>
                    <a:pt x="4961" y="1125"/>
                    <a:pt x="4961" y="1110"/>
                  </a:cubicBezTo>
                  <a:cubicBezTo>
                    <a:pt x="4961" y="1094"/>
                    <a:pt x="4952" y="1063"/>
                    <a:pt x="4952" y="1079"/>
                  </a:cubicBezTo>
                  <a:cubicBezTo>
                    <a:pt x="4942" y="1079"/>
                    <a:pt x="4933" y="1079"/>
                    <a:pt x="4924" y="1094"/>
                  </a:cubicBezTo>
                  <a:cubicBezTo>
                    <a:pt x="4915" y="1110"/>
                    <a:pt x="4906" y="1125"/>
                    <a:pt x="4897" y="1110"/>
                  </a:cubicBezTo>
                  <a:cubicBezTo>
                    <a:pt x="4878" y="1079"/>
                    <a:pt x="4851" y="1079"/>
                    <a:pt x="4833" y="1063"/>
                  </a:cubicBezTo>
                  <a:cubicBezTo>
                    <a:pt x="4814" y="1063"/>
                    <a:pt x="4805" y="1079"/>
                    <a:pt x="4787" y="1094"/>
                  </a:cubicBezTo>
                  <a:cubicBezTo>
                    <a:pt x="4732" y="1156"/>
                    <a:pt x="4677" y="1219"/>
                    <a:pt x="4613" y="1250"/>
                  </a:cubicBezTo>
                  <a:cubicBezTo>
                    <a:pt x="4595" y="1250"/>
                    <a:pt x="4585" y="1265"/>
                    <a:pt x="4567" y="1281"/>
                  </a:cubicBezTo>
                  <a:cubicBezTo>
                    <a:pt x="4540" y="1281"/>
                    <a:pt x="4521" y="1296"/>
                    <a:pt x="4494" y="1327"/>
                  </a:cubicBezTo>
                  <a:cubicBezTo>
                    <a:pt x="4476" y="1343"/>
                    <a:pt x="4466" y="1390"/>
                    <a:pt x="4466" y="1421"/>
                  </a:cubicBezTo>
                  <a:cubicBezTo>
                    <a:pt x="4466" y="1421"/>
                    <a:pt x="4476" y="1436"/>
                    <a:pt x="4476" y="1436"/>
                  </a:cubicBezTo>
                  <a:close/>
                  <a:moveTo>
                    <a:pt x="10901" y="1887"/>
                  </a:moveTo>
                  <a:cubicBezTo>
                    <a:pt x="10910" y="1949"/>
                    <a:pt x="10928" y="1965"/>
                    <a:pt x="10965" y="1965"/>
                  </a:cubicBezTo>
                  <a:cubicBezTo>
                    <a:pt x="10974" y="1965"/>
                    <a:pt x="10983" y="1965"/>
                    <a:pt x="11001" y="1965"/>
                  </a:cubicBezTo>
                  <a:cubicBezTo>
                    <a:pt x="11001" y="1965"/>
                    <a:pt x="11001" y="1965"/>
                    <a:pt x="11001" y="1965"/>
                  </a:cubicBezTo>
                  <a:cubicBezTo>
                    <a:pt x="11001" y="1965"/>
                    <a:pt x="11001" y="1965"/>
                    <a:pt x="11011" y="1965"/>
                  </a:cubicBezTo>
                  <a:cubicBezTo>
                    <a:pt x="11011" y="1949"/>
                    <a:pt x="11020" y="1949"/>
                    <a:pt x="11020" y="1949"/>
                  </a:cubicBezTo>
                  <a:cubicBezTo>
                    <a:pt x="11029" y="1949"/>
                    <a:pt x="11029" y="1949"/>
                    <a:pt x="11029" y="1949"/>
                  </a:cubicBezTo>
                  <a:cubicBezTo>
                    <a:pt x="11029" y="1949"/>
                    <a:pt x="11029" y="1965"/>
                    <a:pt x="11020" y="1965"/>
                  </a:cubicBezTo>
                  <a:cubicBezTo>
                    <a:pt x="11020" y="1965"/>
                    <a:pt x="11011" y="1965"/>
                    <a:pt x="11011" y="1965"/>
                  </a:cubicBezTo>
                  <a:cubicBezTo>
                    <a:pt x="11001" y="1965"/>
                    <a:pt x="11001" y="1965"/>
                    <a:pt x="11001" y="1965"/>
                  </a:cubicBezTo>
                  <a:cubicBezTo>
                    <a:pt x="11001" y="1965"/>
                    <a:pt x="11001" y="1965"/>
                    <a:pt x="11001" y="1965"/>
                  </a:cubicBezTo>
                  <a:cubicBezTo>
                    <a:pt x="10992" y="1965"/>
                    <a:pt x="10992" y="1980"/>
                    <a:pt x="10983" y="1980"/>
                  </a:cubicBezTo>
                  <a:cubicBezTo>
                    <a:pt x="10974" y="1996"/>
                    <a:pt x="10974" y="2027"/>
                    <a:pt x="10983" y="2027"/>
                  </a:cubicBezTo>
                  <a:cubicBezTo>
                    <a:pt x="11001" y="2042"/>
                    <a:pt x="11011" y="2058"/>
                    <a:pt x="11029" y="2073"/>
                  </a:cubicBezTo>
                  <a:cubicBezTo>
                    <a:pt x="11038" y="2089"/>
                    <a:pt x="11056" y="2089"/>
                    <a:pt x="11065" y="2089"/>
                  </a:cubicBezTo>
                  <a:cubicBezTo>
                    <a:pt x="11093" y="2073"/>
                    <a:pt x="11102" y="2073"/>
                    <a:pt x="11120" y="2104"/>
                  </a:cubicBezTo>
                  <a:cubicBezTo>
                    <a:pt x="11139" y="2135"/>
                    <a:pt x="11148" y="2135"/>
                    <a:pt x="11175" y="2104"/>
                  </a:cubicBezTo>
                  <a:cubicBezTo>
                    <a:pt x="11184" y="2089"/>
                    <a:pt x="11184" y="2073"/>
                    <a:pt x="11203" y="2073"/>
                  </a:cubicBezTo>
                  <a:cubicBezTo>
                    <a:pt x="11230" y="2073"/>
                    <a:pt x="11239" y="2058"/>
                    <a:pt x="11248" y="2011"/>
                  </a:cubicBezTo>
                  <a:cubicBezTo>
                    <a:pt x="11248" y="1980"/>
                    <a:pt x="11258" y="1965"/>
                    <a:pt x="11267" y="1933"/>
                  </a:cubicBezTo>
                  <a:cubicBezTo>
                    <a:pt x="11294" y="1902"/>
                    <a:pt x="11294" y="1856"/>
                    <a:pt x="11294" y="1809"/>
                  </a:cubicBezTo>
                  <a:cubicBezTo>
                    <a:pt x="11276" y="1794"/>
                    <a:pt x="11267" y="1778"/>
                    <a:pt x="11248" y="1778"/>
                  </a:cubicBezTo>
                  <a:cubicBezTo>
                    <a:pt x="11221" y="1763"/>
                    <a:pt x="11194" y="1747"/>
                    <a:pt x="11166" y="1731"/>
                  </a:cubicBezTo>
                  <a:cubicBezTo>
                    <a:pt x="11148" y="1716"/>
                    <a:pt x="11139" y="1731"/>
                    <a:pt x="11129" y="1747"/>
                  </a:cubicBezTo>
                  <a:cubicBezTo>
                    <a:pt x="11120" y="1763"/>
                    <a:pt x="11120" y="1763"/>
                    <a:pt x="11111" y="1731"/>
                  </a:cubicBezTo>
                  <a:cubicBezTo>
                    <a:pt x="11111" y="1731"/>
                    <a:pt x="11102" y="1716"/>
                    <a:pt x="11102" y="1716"/>
                  </a:cubicBezTo>
                  <a:cubicBezTo>
                    <a:pt x="11102" y="1700"/>
                    <a:pt x="11093" y="1685"/>
                    <a:pt x="11084" y="1700"/>
                  </a:cubicBezTo>
                  <a:cubicBezTo>
                    <a:pt x="11075" y="1700"/>
                    <a:pt x="11075" y="1700"/>
                    <a:pt x="11075" y="1716"/>
                  </a:cubicBezTo>
                  <a:cubicBezTo>
                    <a:pt x="11065" y="1731"/>
                    <a:pt x="11065" y="1747"/>
                    <a:pt x="11065" y="1747"/>
                  </a:cubicBezTo>
                  <a:cubicBezTo>
                    <a:pt x="11065" y="1763"/>
                    <a:pt x="11065" y="1778"/>
                    <a:pt x="11065" y="1794"/>
                  </a:cubicBezTo>
                  <a:cubicBezTo>
                    <a:pt x="11056" y="1809"/>
                    <a:pt x="11047" y="1778"/>
                    <a:pt x="11047" y="1778"/>
                  </a:cubicBezTo>
                  <a:cubicBezTo>
                    <a:pt x="11047" y="1778"/>
                    <a:pt x="11038" y="1778"/>
                    <a:pt x="11038" y="1778"/>
                  </a:cubicBezTo>
                  <a:cubicBezTo>
                    <a:pt x="11011" y="1778"/>
                    <a:pt x="10992" y="1747"/>
                    <a:pt x="10974" y="1716"/>
                  </a:cubicBezTo>
                  <a:cubicBezTo>
                    <a:pt x="10974" y="1716"/>
                    <a:pt x="10965" y="1716"/>
                    <a:pt x="10965" y="1700"/>
                  </a:cubicBezTo>
                  <a:cubicBezTo>
                    <a:pt x="10956" y="1700"/>
                    <a:pt x="10946" y="1700"/>
                    <a:pt x="10946" y="1731"/>
                  </a:cubicBezTo>
                  <a:cubicBezTo>
                    <a:pt x="10946" y="1731"/>
                    <a:pt x="10946" y="1747"/>
                    <a:pt x="10946" y="1747"/>
                  </a:cubicBezTo>
                  <a:cubicBezTo>
                    <a:pt x="10946" y="1763"/>
                    <a:pt x="10937" y="1778"/>
                    <a:pt x="10937" y="1778"/>
                  </a:cubicBezTo>
                  <a:cubicBezTo>
                    <a:pt x="10928" y="1778"/>
                    <a:pt x="10928" y="1763"/>
                    <a:pt x="10919" y="1763"/>
                  </a:cubicBezTo>
                  <a:cubicBezTo>
                    <a:pt x="10919" y="1763"/>
                    <a:pt x="10910" y="1763"/>
                    <a:pt x="10910" y="1763"/>
                  </a:cubicBezTo>
                  <a:cubicBezTo>
                    <a:pt x="10901" y="1794"/>
                    <a:pt x="10892" y="1809"/>
                    <a:pt x="10901" y="1825"/>
                  </a:cubicBezTo>
                  <a:cubicBezTo>
                    <a:pt x="10901" y="1840"/>
                    <a:pt x="10901" y="1871"/>
                    <a:pt x="10901" y="1887"/>
                  </a:cubicBezTo>
                  <a:close/>
                  <a:moveTo>
                    <a:pt x="5373" y="1685"/>
                  </a:moveTo>
                  <a:cubicBezTo>
                    <a:pt x="5363" y="1700"/>
                    <a:pt x="5363" y="1716"/>
                    <a:pt x="5363" y="1731"/>
                  </a:cubicBezTo>
                  <a:cubicBezTo>
                    <a:pt x="5354" y="1763"/>
                    <a:pt x="5354" y="1794"/>
                    <a:pt x="5345" y="1825"/>
                  </a:cubicBezTo>
                  <a:cubicBezTo>
                    <a:pt x="5336" y="1825"/>
                    <a:pt x="5336" y="1840"/>
                    <a:pt x="5336" y="1840"/>
                  </a:cubicBezTo>
                  <a:cubicBezTo>
                    <a:pt x="5345" y="1887"/>
                    <a:pt x="5354" y="1933"/>
                    <a:pt x="5345" y="1980"/>
                  </a:cubicBezTo>
                  <a:cubicBezTo>
                    <a:pt x="5336" y="1980"/>
                    <a:pt x="5345" y="1980"/>
                    <a:pt x="5354" y="1996"/>
                  </a:cubicBezTo>
                  <a:cubicBezTo>
                    <a:pt x="5354" y="1996"/>
                    <a:pt x="5363" y="2011"/>
                    <a:pt x="5363" y="2011"/>
                  </a:cubicBezTo>
                  <a:cubicBezTo>
                    <a:pt x="5354" y="2058"/>
                    <a:pt x="5373" y="2058"/>
                    <a:pt x="5391" y="2073"/>
                  </a:cubicBezTo>
                  <a:cubicBezTo>
                    <a:pt x="5418" y="2073"/>
                    <a:pt x="5437" y="2073"/>
                    <a:pt x="5464" y="2089"/>
                  </a:cubicBezTo>
                  <a:cubicBezTo>
                    <a:pt x="5464" y="2089"/>
                    <a:pt x="5473" y="2089"/>
                    <a:pt x="5473" y="2089"/>
                  </a:cubicBezTo>
                  <a:cubicBezTo>
                    <a:pt x="5464" y="2089"/>
                    <a:pt x="5464" y="2104"/>
                    <a:pt x="5464" y="2104"/>
                  </a:cubicBezTo>
                  <a:cubicBezTo>
                    <a:pt x="5455" y="2120"/>
                    <a:pt x="5446" y="2120"/>
                    <a:pt x="5437" y="2120"/>
                  </a:cubicBezTo>
                  <a:cubicBezTo>
                    <a:pt x="5418" y="2135"/>
                    <a:pt x="5409" y="2151"/>
                    <a:pt x="5409" y="2182"/>
                  </a:cubicBezTo>
                  <a:cubicBezTo>
                    <a:pt x="5409" y="2198"/>
                    <a:pt x="5409" y="2213"/>
                    <a:pt x="5400" y="2229"/>
                  </a:cubicBezTo>
                  <a:cubicBezTo>
                    <a:pt x="5400" y="2244"/>
                    <a:pt x="5409" y="2260"/>
                    <a:pt x="5418" y="2275"/>
                  </a:cubicBezTo>
                  <a:cubicBezTo>
                    <a:pt x="5437" y="2275"/>
                    <a:pt x="5464" y="2291"/>
                    <a:pt x="5482" y="2306"/>
                  </a:cubicBezTo>
                  <a:cubicBezTo>
                    <a:pt x="5501" y="2306"/>
                    <a:pt x="5528" y="2291"/>
                    <a:pt x="5537" y="2260"/>
                  </a:cubicBezTo>
                  <a:cubicBezTo>
                    <a:pt x="5537" y="2244"/>
                    <a:pt x="5537" y="2244"/>
                    <a:pt x="5537" y="2229"/>
                  </a:cubicBezTo>
                  <a:cubicBezTo>
                    <a:pt x="5546" y="2198"/>
                    <a:pt x="5565" y="2182"/>
                    <a:pt x="5583" y="2182"/>
                  </a:cubicBezTo>
                  <a:cubicBezTo>
                    <a:pt x="5583" y="2151"/>
                    <a:pt x="5592" y="2120"/>
                    <a:pt x="5601" y="2104"/>
                  </a:cubicBezTo>
                  <a:cubicBezTo>
                    <a:pt x="5611" y="2073"/>
                    <a:pt x="5620" y="2042"/>
                    <a:pt x="5629" y="2027"/>
                  </a:cubicBezTo>
                  <a:cubicBezTo>
                    <a:pt x="5638" y="2027"/>
                    <a:pt x="5638" y="2011"/>
                    <a:pt x="5638" y="2011"/>
                  </a:cubicBezTo>
                  <a:cubicBezTo>
                    <a:pt x="5647" y="1980"/>
                    <a:pt x="5665" y="1933"/>
                    <a:pt x="5675" y="1902"/>
                  </a:cubicBezTo>
                  <a:cubicBezTo>
                    <a:pt x="5675" y="1887"/>
                    <a:pt x="5675" y="1887"/>
                    <a:pt x="5675" y="1871"/>
                  </a:cubicBezTo>
                  <a:cubicBezTo>
                    <a:pt x="5675" y="1856"/>
                    <a:pt x="5665" y="1840"/>
                    <a:pt x="5665" y="1825"/>
                  </a:cubicBezTo>
                  <a:cubicBezTo>
                    <a:pt x="5656" y="1809"/>
                    <a:pt x="5647" y="1809"/>
                    <a:pt x="5638" y="1809"/>
                  </a:cubicBezTo>
                  <a:cubicBezTo>
                    <a:pt x="5620" y="1809"/>
                    <a:pt x="5611" y="1794"/>
                    <a:pt x="5601" y="1778"/>
                  </a:cubicBezTo>
                  <a:cubicBezTo>
                    <a:pt x="5574" y="1763"/>
                    <a:pt x="5556" y="1763"/>
                    <a:pt x="5537" y="1778"/>
                  </a:cubicBezTo>
                  <a:cubicBezTo>
                    <a:pt x="5528" y="1794"/>
                    <a:pt x="5519" y="1825"/>
                    <a:pt x="5519" y="1840"/>
                  </a:cubicBezTo>
                  <a:cubicBezTo>
                    <a:pt x="5519" y="1871"/>
                    <a:pt x="5519" y="1902"/>
                    <a:pt x="5519" y="1933"/>
                  </a:cubicBezTo>
                  <a:cubicBezTo>
                    <a:pt x="5519" y="1949"/>
                    <a:pt x="5519" y="1949"/>
                    <a:pt x="5510" y="1949"/>
                  </a:cubicBezTo>
                  <a:cubicBezTo>
                    <a:pt x="5510" y="1949"/>
                    <a:pt x="5510" y="1949"/>
                    <a:pt x="5510" y="1933"/>
                  </a:cubicBezTo>
                  <a:cubicBezTo>
                    <a:pt x="5501" y="1902"/>
                    <a:pt x="5492" y="1871"/>
                    <a:pt x="5482" y="1840"/>
                  </a:cubicBezTo>
                  <a:cubicBezTo>
                    <a:pt x="5482" y="1840"/>
                    <a:pt x="5473" y="1825"/>
                    <a:pt x="5473" y="1825"/>
                  </a:cubicBezTo>
                  <a:cubicBezTo>
                    <a:pt x="5464" y="1825"/>
                    <a:pt x="5455" y="1840"/>
                    <a:pt x="5455" y="1840"/>
                  </a:cubicBezTo>
                  <a:cubicBezTo>
                    <a:pt x="5446" y="1887"/>
                    <a:pt x="5437" y="1918"/>
                    <a:pt x="5427" y="1965"/>
                  </a:cubicBezTo>
                  <a:cubicBezTo>
                    <a:pt x="5427" y="1965"/>
                    <a:pt x="5427" y="1965"/>
                    <a:pt x="5427" y="1965"/>
                  </a:cubicBezTo>
                  <a:cubicBezTo>
                    <a:pt x="5418" y="1965"/>
                    <a:pt x="5418" y="1965"/>
                    <a:pt x="5418" y="1965"/>
                  </a:cubicBezTo>
                  <a:cubicBezTo>
                    <a:pt x="5427" y="1965"/>
                    <a:pt x="5427" y="1965"/>
                    <a:pt x="5427" y="1965"/>
                  </a:cubicBezTo>
                  <a:cubicBezTo>
                    <a:pt x="5427" y="1965"/>
                    <a:pt x="5427" y="1965"/>
                    <a:pt x="5427" y="1965"/>
                  </a:cubicBezTo>
                  <a:cubicBezTo>
                    <a:pt x="5418" y="1933"/>
                    <a:pt x="5409" y="1918"/>
                    <a:pt x="5418" y="1887"/>
                  </a:cubicBezTo>
                  <a:cubicBezTo>
                    <a:pt x="5418" y="1871"/>
                    <a:pt x="5427" y="1856"/>
                    <a:pt x="5418" y="1856"/>
                  </a:cubicBezTo>
                  <a:cubicBezTo>
                    <a:pt x="5409" y="1825"/>
                    <a:pt x="5409" y="1778"/>
                    <a:pt x="5409" y="1747"/>
                  </a:cubicBezTo>
                  <a:cubicBezTo>
                    <a:pt x="5409" y="1731"/>
                    <a:pt x="5409" y="1731"/>
                    <a:pt x="5409" y="1716"/>
                  </a:cubicBezTo>
                  <a:cubicBezTo>
                    <a:pt x="5409" y="1716"/>
                    <a:pt x="5400" y="1700"/>
                    <a:pt x="5400" y="1685"/>
                  </a:cubicBezTo>
                  <a:cubicBezTo>
                    <a:pt x="5391" y="1669"/>
                    <a:pt x="5373" y="1669"/>
                    <a:pt x="5373" y="1685"/>
                  </a:cubicBezTo>
                  <a:close/>
                  <a:moveTo>
                    <a:pt x="9674" y="7357"/>
                  </a:moveTo>
                  <a:cubicBezTo>
                    <a:pt x="9674" y="7372"/>
                    <a:pt x="9674" y="7403"/>
                    <a:pt x="9665" y="7419"/>
                  </a:cubicBezTo>
                  <a:cubicBezTo>
                    <a:pt x="9665" y="7419"/>
                    <a:pt x="9656" y="7434"/>
                    <a:pt x="9656" y="7434"/>
                  </a:cubicBezTo>
                  <a:cubicBezTo>
                    <a:pt x="9638" y="7434"/>
                    <a:pt x="9619" y="7434"/>
                    <a:pt x="9601" y="7434"/>
                  </a:cubicBezTo>
                  <a:cubicBezTo>
                    <a:pt x="9592" y="7434"/>
                    <a:pt x="9592" y="7450"/>
                    <a:pt x="9592" y="7466"/>
                  </a:cubicBezTo>
                  <a:cubicBezTo>
                    <a:pt x="9583" y="7481"/>
                    <a:pt x="9592" y="7512"/>
                    <a:pt x="9583" y="7543"/>
                  </a:cubicBezTo>
                  <a:cubicBezTo>
                    <a:pt x="9583" y="7574"/>
                    <a:pt x="9592" y="7590"/>
                    <a:pt x="9601" y="7605"/>
                  </a:cubicBezTo>
                  <a:cubicBezTo>
                    <a:pt x="9610" y="7621"/>
                    <a:pt x="9610" y="7652"/>
                    <a:pt x="9601" y="7668"/>
                  </a:cubicBezTo>
                  <a:cubicBezTo>
                    <a:pt x="9592" y="7699"/>
                    <a:pt x="9583" y="7714"/>
                    <a:pt x="9574" y="7745"/>
                  </a:cubicBezTo>
                  <a:cubicBezTo>
                    <a:pt x="9574" y="7745"/>
                    <a:pt x="9564" y="7761"/>
                    <a:pt x="9564" y="7761"/>
                  </a:cubicBezTo>
                  <a:cubicBezTo>
                    <a:pt x="9546" y="7792"/>
                    <a:pt x="9555" y="7838"/>
                    <a:pt x="9574" y="7854"/>
                  </a:cubicBezTo>
                  <a:cubicBezTo>
                    <a:pt x="9601" y="7885"/>
                    <a:pt x="9628" y="7885"/>
                    <a:pt x="9656" y="7870"/>
                  </a:cubicBezTo>
                  <a:cubicBezTo>
                    <a:pt x="9665" y="7870"/>
                    <a:pt x="9683" y="7854"/>
                    <a:pt x="9693" y="7838"/>
                  </a:cubicBezTo>
                  <a:cubicBezTo>
                    <a:pt x="9720" y="7807"/>
                    <a:pt x="9738" y="7792"/>
                    <a:pt x="9766" y="7792"/>
                  </a:cubicBezTo>
                  <a:cubicBezTo>
                    <a:pt x="9784" y="7792"/>
                    <a:pt x="9784" y="7776"/>
                    <a:pt x="9793" y="7761"/>
                  </a:cubicBezTo>
                  <a:cubicBezTo>
                    <a:pt x="9812" y="7714"/>
                    <a:pt x="9821" y="7652"/>
                    <a:pt x="9812" y="7590"/>
                  </a:cubicBezTo>
                  <a:cubicBezTo>
                    <a:pt x="9812" y="7574"/>
                    <a:pt x="9812" y="7559"/>
                    <a:pt x="9812" y="7559"/>
                  </a:cubicBezTo>
                  <a:cubicBezTo>
                    <a:pt x="9802" y="7528"/>
                    <a:pt x="9812" y="7512"/>
                    <a:pt x="9821" y="7497"/>
                  </a:cubicBezTo>
                  <a:cubicBezTo>
                    <a:pt x="9821" y="7497"/>
                    <a:pt x="9821" y="7497"/>
                    <a:pt x="9830" y="7481"/>
                  </a:cubicBezTo>
                  <a:cubicBezTo>
                    <a:pt x="9848" y="7450"/>
                    <a:pt x="9848" y="7419"/>
                    <a:pt x="9839" y="7388"/>
                  </a:cubicBezTo>
                  <a:cubicBezTo>
                    <a:pt x="9830" y="7372"/>
                    <a:pt x="9830" y="7357"/>
                    <a:pt x="9821" y="7341"/>
                  </a:cubicBezTo>
                  <a:cubicBezTo>
                    <a:pt x="9812" y="7326"/>
                    <a:pt x="9812" y="7310"/>
                    <a:pt x="9802" y="7310"/>
                  </a:cubicBezTo>
                  <a:cubicBezTo>
                    <a:pt x="9775" y="7310"/>
                    <a:pt x="9757" y="7310"/>
                    <a:pt x="9738" y="7295"/>
                  </a:cubicBezTo>
                  <a:cubicBezTo>
                    <a:pt x="9729" y="7295"/>
                    <a:pt x="9729" y="7295"/>
                    <a:pt x="9720" y="7310"/>
                  </a:cubicBezTo>
                  <a:cubicBezTo>
                    <a:pt x="9702" y="7310"/>
                    <a:pt x="9683" y="7326"/>
                    <a:pt x="9674" y="7357"/>
                  </a:cubicBezTo>
                  <a:close/>
                  <a:moveTo>
                    <a:pt x="18955" y="8476"/>
                  </a:moveTo>
                  <a:cubicBezTo>
                    <a:pt x="18955" y="8522"/>
                    <a:pt x="18982" y="8538"/>
                    <a:pt x="18992" y="8569"/>
                  </a:cubicBezTo>
                  <a:cubicBezTo>
                    <a:pt x="18992" y="8600"/>
                    <a:pt x="19001" y="8615"/>
                    <a:pt x="19010" y="8647"/>
                  </a:cubicBezTo>
                  <a:cubicBezTo>
                    <a:pt x="19010" y="8647"/>
                    <a:pt x="19019" y="8662"/>
                    <a:pt x="19019" y="8647"/>
                  </a:cubicBezTo>
                  <a:cubicBezTo>
                    <a:pt x="19037" y="8631"/>
                    <a:pt x="19056" y="8615"/>
                    <a:pt x="19074" y="8584"/>
                  </a:cubicBezTo>
                  <a:cubicBezTo>
                    <a:pt x="19074" y="8584"/>
                    <a:pt x="19074" y="8569"/>
                    <a:pt x="19074" y="8553"/>
                  </a:cubicBezTo>
                  <a:cubicBezTo>
                    <a:pt x="19056" y="8538"/>
                    <a:pt x="19037" y="8522"/>
                    <a:pt x="19019" y="8507"/>
                  </a:cubicBezTo>
                  <a:cubicBezTo>
                    <a:pt x="19019" y="8507"/>
                    <a:pt x="19019" y="8491"/>
                    <a:pt x="19019" y="8491"/>
                  </a:cubicBezTo>
                  <a:cubicBezTo>
                    <a:pt x="19028" y="8476"/>
                    <a:pt x="19037" y="8476"/>
                    <a:pt x="19046" y="8476"/>
                  </a:cubicBezTo>
                  <a:cubicBezTo>
                    <a:pt x="19074" y="8429"/>
                    <a:pt x="19101" y="8445"/>
                    <a:pt x="19129" y="8491"/>
                  </a:cubicBezTo>
                  <a:cubicBezTo>
                    <a:pt x="19147" y="8507"/>
                    <a:pt x="19165" y="8522"/>
                    <a:pt x="19184" y="8522"/>
                  </a:cubicBezTo>
                  <a:cubicBezTo>
                    <a:pt x="19193" y="8522"/>
                    <a:pt x="19193" y="8522"/>
                    <a:pt x="19193" y="8507"/>
                  </a:cubicBezTo>
                  <a:cubicBezTo>
                    <a:pt x="19202" y="8476"/>
                    <a:pt x="19202" y="8460"/>
                    <a:pt x="19202" y="8429"/>
                  </a:cubicBezTo>
                  <a:cubicBezTo>
                    <a:pt x="19211" y="8398"/>
                    <a:pt x="19220" y="8367"/>
                    <a:pt x="19239" y="8367"/>
                  </a:cubicBezTo>
                  <a:cubicBezTo>
                    <a:pt x="19257" y="8351"/>
                    <a:pt x="19275" y="8336"/>
                    <a:pt x="19294" y="8320"/>
                  </a:cubicBezTo>
                  <a:cubicBezTo>
                    <a:pt x="19303" y="8305"/>
                    <a:pt x="19312" y="8274"/>
                    <a:pt x="19303" y="8258"/>
                  </a:cubicBezTo>
                  <a:cubicBezTo>
                    <a:pt x="19294" y="8243"/>
                    <a:pt x="19284" y="8211"/>
                    <a:pt x="19275" y="8196"/>
                  </a:cubicBezTo>
                  <a:cubicBezTo>
                    <a:pt x="19266" y="8196"/>
                    <a:pt x="19266" y="8180"/>
                    <a:pt x="19266" y="8165"/>
                  </a:cubicBezTo>
                  <a:cubicBezTo>
                    <a:pt x="19257" y="8134"/>
                    <a:pt x="19257" y="8134"/>
                    <a:pt x="19248" y="8149"/>
                  </a:cubicBezTo>
                  <a:cubicBezTo>
                    <a:pt x="19220" y="8180"/>
                    <a:pt x="19202" y="8165"/>
                    <a:pt x="19175" y="8149"/>
                  </a:cubicBezTo>
                  <a:cubicBezTo>
                    <a:pt x="19138" y="8118"/>
                    <a:pt x="19111" y="8087"/>
                    <a:pt x="19083" y="8040"/>
                  </a:cubicBezTo>
                  <a:cubicBezTo>
                    <a:pt x="19065" y="8009"/>
                    <a:pt x="19046" y="7978"/>
                    <a:pt x="19019" y="7963"/>
                  </a:cubicBezTo>
                  <a:cubicBezTo>
                    <a:pt x="19010" y="7947"/>
                    <a:pt x="19001" y="7963"/>
                    <a:pt x="19001" y="7963"/>
                  </a:cubicBezTo>
                  <a:cubicBezTo>
                    <a:pt x="18992" y="7978"/>
                    <a:pt x="18992" y="7994"/>
                    <a:pt x="18992" y="8009"/>
                  </a:cubicBezTo>
                  <a:cubicBezTo>
                    <a:pt x="18992" y="8025"/>
                    <a:pt x="19001" y="8040"/>
                    <a:pt x="19010" y="8072"/>
                  </a:cubicBezTo>
                  <a:cubicBezTo>
                    <a:pt x="19010" y="8087"/>
                    <a:pt x="19019" y="8103"/>
                    <a:pt x="19019" y="8134"/>
                  </a:cubicBezTo>
                  <a:cubicBezTo>
                    <a:pt x="19019" y="8196"/>
                    <a:pt x="19019" y="8258"/>
                    <a:pt x="19019" y="8320"/>
                  </a:cubicBezTo>
                  <a:cubicBezTo>
                    <a:pt x="19019" y="8320"/>
                    <a:pt x="19019" y="8336"/>
                    <a:pt x="19010" y="8336"/>
                  </a:cubicBezTo>
                  <a:cubicBezTo>
                    <a:pt x="19010" y="8336"/>
                    <a:pt x="19001" y="8336"/>
                    <a:pt x="19001" y="8336"/>
                  </a:cubicBezTo>
                  <a:cubicBezTo>
                    <a:pt x="18982" y="8336"/>
                    <a:pt x="18982" y="8336"/>
                    <a:pt x="18982" y="8367"/>
                  </a:cubicBezTo>
                  <a:cubicBezTo>
                    <a:pt x="18982" y="8382"/>
                    <a:pt x="18982" y="8382"/>
                    <a:pt x="18982" y="8398"/>
                  </a:cubicBezTo>
                  <a:cubicBezTo>
                    <a:pt x="18973" y="8429"/>
                    <a:pt x="18964" y="8445"/>
                    <a:pt x="18955" y="8476"/>
                  </a:cubicBezTo>
                  <a:close/>
                  <a:moveTo>
                    <a:pt x="5601" y="1172"/>
                  </a:moveTo>
                  <a:cubicBezTo>
                    <a:pt x="5620" y="1188"/>
                    <a:pt x="5629" y="1188"/>
                    <a:pt x="5647" y="1203"/>
                  </a:cubicBezTo>
                  <a:cubicBezTo>
                    <a:pt x="5647" y="1203"/>
                    <a:pt x="5647" y="1203"/>
                    <a:pt x="5647" y="1203"/>
                  </a:cubicBezTo>
                  <a:cubicBezTo>
                    <a:pt x="5647" y="1203"/>
                    <a:pt x="5647" y="1203"/>
                    <a:pt x="5647" y="1203"/>
                  </a:cubicBezTo>
                  <a:cubicBezTo>
                    <a:pt x="5656" y="1219"/>
                    <a:pt x="5665" y="1219"/>
                    <a:pt x="5665" y="1234"/>
                  </a:cubicBezTo>
                  <a:cubicBezTo>
                    <a:pt x="5702" y="1281"/>
                    <a:pt x="5720" y="1327"/>
                    <a:pt x="5702" y="1390"/>
                  </a:cubicBezTo>
                  <a:cubicBezTo>
                    <a:pt x="5693" y="1421"/>
                    <a:pt x="5702" y="1436"/>
                    <a:pt x="5711" y="1452"/>
                  </a:cubicBezTo>
                  <a:cubicBezTo>
                    <a:pt x="5720" y="1467"/>
                    <a:pt x="5739" y="1467"/>
                    <a:pt x="5757" y="1452"/>
                  </a:cubicBezTo>
                  <a:cubicBezTo>
                    <a:pt x="5775" y="1436"/>
                    <a:pt x="5784" y="1405"/>
                    <a:pt x="5794" y="1358"/>
                  </a:cubicBezTo>
                  <a:cubicBezTo>
                    <a:pt x="5803" y="1312"/>
                    <a:pt x="5812" y="1265"/>
                    <a:pt x="5839" y="1219"/>
                  </a:cubicBezTo>
                  <a:cubicBezTo>
                    <a:pt x="5839" y="1219"/>
                    <a:pt x="5848" y="1188"/>
                    <a:pt x="5848" y="1172"/>
                  </a:cubicBezTo>
                  <a:cubicBezTo>
                    <a:pt x="5858" y="1141"/>
                    <a:pt x="5858" y="1110"/>
                    <a:pt x="5848" y="1079"/>
                  </a:cubicBezTo>
                  <a:cubicBezTo>
                    <a:pt x="5839" y="1063"/>
                    <a:pt x="5830" y="1048"/>
                    <a:pt x="5839" y="1032"/>
                  </a:cubicBezTo>
                  <a:cubicBezTo>
                    <a:pt x="5839" y="1017"/>
                    <a:pt x="5839" y="1017"/>
                    <a:pt x="5839" y="1001"/>
                  </a:cubicBezTo>
                  <a:cubicBezTo>
                    <a:pt x="5839" y="939"/>
                    <a:pt x="5821" y="923"/>
                    <a:pt x="5794" y="939"/>
                  </a:cubicBezTo>
                  <a:cubicBezTo>
                    <a:pt x="5784" y="939"/>
                    <a:pt x="5784" y="954"/>
                    <a:pt x="5775" y="954"/>
                  </a:cubicBezTo>
                  <a:cubicBezTo>
                    <a:pt x="5775" y="954"/>
                    <a:pt x="5775" y="954"/>
                    <a:pt x="5775" y="954"/>
                  </a:cubicBezTo>
                  <a:cubicBezTo>
                    <a:pt x="5775" y="970"/>
                    <a:pt x="5775" y="970"/>
                    <a:pt x="5766" y="954"/>
                  </a:cubicBezTo>
                  <a:cubicBezTo>
                    <a:pt x="5775" y="954"/>
                    <a:pt x="5775" y="954"/>
                    <a:pt x="5775" y="954"/>
                  </a:cubicBezTo>
                  <a:cubicBezTo>
                    <a:pt x="5775" y="923"/>
                    <a:pt x="5775" y="892"/>
                    <a:pt x="5775" y="877"/>
                  </a:cubicBezTo>
                  <a:cubicBezTo>
                    <a:pt x="5775" y="830"/>
                    <a:pt x="5757" y="799"/>
                    <a:pt x="5729" y="799"/>
                  </a:cubicBezTo>
                  <a:cubicBezTo>
                    <a:pt x="5720" y="799"/>
                    <a:pt x="5702" y="799"/>
                    <a:pt x="5684" y="799"/>
                  </a:cubicBezTo>
                  <a:cubicBezTo>
                    <a:pt x="5684" y="799"/>
                    <a:pt x="5675" y="799"/>
                    <a:pt x="5675" y="815"/>
                  </a:cubicBezTo>
                  <a:cubicBezTo>
                    <a:pt x="5656" y="830"/>
                    <a:pt x="5638" y="861"/>
                    <a:pt x="5647" y="908"/>
                  </a:cubicBezTo>
                  <a:cubicBezTo>
                    <a:pt x="5647" y="908"/>
                    <a:pt x="5647" y="923"/>
                    <a:pt x="5647" y="939"/>
                  </a:cubicBezTo>
                  <a:cubicBezTo>
                    <a:pt x="5638" y="970"/>
                    <a:pt x="5638" y="970"/>
                    <a:pt x="5665" y="986"/>
                  </a:cubicBezTo>
                  <a:cubicBezTo>
                    <a:pt x="5665" y="986"/>
                    <a:pt x="5665" y="986"/>
                    <a:pt x="5665" y="986"/>
                  </a:cubicBezTo>
                  <a:cubicBezTo>
                    <a:pt x="5665" y="986"/>
                    <a:pt x="5665" y="986"/>
                    <a:pt x="5665" y="986"/>
                  </a:cubicBezTo>
                  <a:cubicBezTo>
                    <a:pt x="5665" y="970"/>
                    <a:pt x="5665" y="970"/>
                    <a:pt x="5665" y="970"/>
                  </a:cubicBezTo>
                  <a:cubicBezTo>
                    <a:pt x="5675" y="970"/>
                    <a:pt x="5665" y="970"/>
                    <a:pt x="5665" y="986"/>
                  </a:cubicBezTo>
                  <a:cubicBezTo>
                    <a:pt x="5665" y="986"/>
                    <a:pt x="5665" y="986"/>
                    <a:pt x="5665" y="986"/>
                  </a:cubicBezTo>
                  <a:cubicBezTo>
                    <a:pt x="5665" y="986"/>
                    <a:pt x="5665" y="986"/>
                    <a:pt x="5665" y="986"/>
                  </a:cubicBezTo>
                  <a:cubicBezTo>
                    <a:pt x="5665" y="1001"/>
                    <a:pt x="5665" y="1017"/>
                    <a:pt x="5665" y="1032"/>
                  </a:cubicBezTo>
                  <a:cubicBezTo>
                    <a:pt x="5665" y="1048"/>
                    <a:pt x="5665" y="1063"/>
                    <a:pt x="5665" y="1079"/>
                  </a:cubicBezTo>
                  <a:cubicBezTo>
                    <a:pt x="5656" y="1094"/>
                    <a:pt x="5647" y="1094"/>
                    <a:pt x="5647" y="1094"/>
                  </a:cubicBezTo>
                  <a:cubicBezTo>
                    <a:pt x="5629" y="1079"/>
                    <a:pt x="5629" y="1079"/>
                    <a:pt x="5611" y="1063"/>
                  </a:cubicBezTo>
                  <a:cubicBezTo>
                    <a:pt x="5611" y="1063"/>
                    <a:pt x="5601" y="1063"/>
                    <a:pt x="5592" y="1079"/>
                  </a:cubicBezTo>
                  <a:cubicBezTo>
                    <a:pt x="5592" y="1079"/>
                    <a:pt x="5583" y="1094"/>
                    <a:pt x="5583" y="1110"/>
                  </a:cubicBezTo>
                  <a:cubicBezTo>
                    <a:pt x="5574" y="1141"/>
                    <a:pt x="5583" y="1172"/>
                    <a:pt x="5601" y="1172"/>
                  </a:cubicBezTo>
                  <a:close/>
                  <a:moveTo>
                    <a:pt x="17637" y="15282"/>
                  </a:moveTo>
                  <a:cubicBezTo>
                    <a:pt x="17664" y="15282"/>
                    <a:pt x="17692" y="15282"/>
                    <a:pt x="17728" y="15313"/>
                  </a:cubicBezTo>
                  <a:cubicBezTo>
                    <a:pt x="17738" y="15329"/>
                    <a:pt x="17747" y="15329"/>
                    <a:pt x="17756" y="15313"/>
                  </a:cubicBezTo>
                  <a:cubicBezTo>
                    <a:pt x="17765" y="15297"/>
                    <a:pt x="17774" y="15297"/>
                    <a:pt x="17783" y="15297"/>
                  </a:cubicBezTo>
                  <a:cubicBezTo>
                    <a:pt x="17793" y="15297"/>
                    <a:pt x="17802" y="15313"/>
                    <a:pt x="17811" y="15313"/>
                  </a:cubicBezTo>
                  <a:cubicBezTo>
                    <a:pt x="17820" y="15313"/>
                    <a:pt x="17838" y="15282"/>
                    <a:pt x="17838" y="15266"/>
                  </a:cubicBezTo>
                  <a:cubicBezTo>
                    <a:pt x="17838" y="15266"/>
                    <a:pt x="17829" y="15251"/>
                    <a:pt x="17820" y="15251"/>
                  </a:cubicBezTo>
                  <a:cubicBezTo>
                    <a:pt x="17793" y="15251"/>
                    <a:pt x="17765" y="15235"/>
                    <a:pt x="17738" y="15204"/>
                  </a:cubicBezTo>
                  <a:cubicBezTo>
                    <a:pt x="17738" y="15189"/>
                    <a:pt x="17728" y="15189"/>
                    <a:pt x="17728" y="15189"/>
                  </a:cubicBezTo>
                  <a:cubicBezTo>
                    <a:pt x="17710" y="15189"/>
                    <a:pt x="17701" y="15189"/>
                    <a:pt x="17692" y="15189"/>
                  </a:cubicBezTo>
                  <a:cubicBezTo>
                    <a:pt x="17683" y="15189"/>
                    <a:pt x="17674" y="15189"/>
                    <a:pt x="17674" y="15173"/>
                  </a:cubicBezTo>
                  <a:cubicBezTo>
                    <a:pt x="17674" y="15158"/>
                    <a:pt x="17674" y="15158"/>
                    <a:pt x="17692" y="15158"/>
                  </a:cubicBezTo>
                  <a:cubicBezTo>
                    <a:pt x="17692" y="15142"/>
                    <a:pt x="17701" y="15142"/>
                    <a:pt x="17701" y="15142"/>
                  </a:cubicBezTo>
                  <a:cubicBezTo>
                    <a:pt x="17710" y="15142"/>
                    <a:pt x="17719" y="15142"/>
                    <a:pt x="17719" y="15127"/>
                  </a:cubicBezTo>
                  <a:cubicBezTo>
                    <a:pt x="17719" y="15127"/>
                    <a:pt x="17710" y="15111"/>
                    <a:pt x="17701" y="15111"/>
                  </a:cubicBezTo>
                  <a:cubicBezTo>
                    <a:pt x="17674" y="15111"/>
                    <a:pt x="17637" y="15095"/>
                    <a:pt x="17609" y="15080"/>
                  </a:cubicBezTo>
                  <a:cubicBezTo>
                    <a:pt x="17591" y="15080"/>
                    <a:pt x="17573" y="15064"/>
                    <a:pt x="17564" y="15049"/>
                  </a:cubicBezTo>
                  <a:cubicBezTo>
                    <a:pt x="17536" y="15033"/>
                    <a:pt x="17518" y="15033"/>
                    <a:pt x="17509" y="15080"/>
                  </a:cubicBezTo>
                  <a:cubicBezTo>
                    <a:pt x="17500" y="15095"/>
                    <a:pt x="17491" y="15095"/>
                    <a:pt x="17481" y="15095"/>
                  </a:cubicBezTo>
                  <a:cubicBezTo>
                    <a:pt x="17463" y="15095"/>
                    <a:pt x="17454" y="15095"/>
                    <a:pt x="17436" y="15095"/>
                  </a:cubicBezTo>
                  <a:cubicBezTo>
                    <a:pt x="17417" y="15080"/>
                    <a:pt x="17399" y="15080"/>
                    <a:pt x="17381" y="15049"/>
                  </a:cubicBezTo>
                  <a:cubicBezTo>
                    <a:pt x="17353" y="15002"/>
                    <a:pt x="17326" y="15002"/>
                    <a:pt x="17298" y="15002"/>
                  </a:cubicBezTo>
                  <a:cubicBezTo>
                    <a:pt x="17271" y="15002"/>
                    <a:pt x="17243" y="14987"/>
                    <a:pt x="17207" y="14987"/>
                  </a:cubicBezTo>
                  <a:cubicBezTo>
                    <a:pt x="17207" y="15018"/>
                    <a:pt x="17198" y="15049"/>
                    <a:pt x="17188" y="15080"/>
                  </a:cubicBezTo>
                  <a:cubicBezTo>
                    <a:pt x="17179" y="15080"/>
                    <a:pt x="17188" y="15111"/>
                    <a:pt x="17198" y="15111"/>
                  </a:cubicBezTo>
                  <a:cubicBezTo>
                    <a:pt x="17216" y="15111"/>
                    <a:pt x="17234" y="15127"/>
                    <a:pt x="17243" y="15158"/>
                  </a:cubicBezTo>
                  <a:cubicBezTo>
                    <a:pt x="17243" y="15173"/>
                    <a:pt x="17262" y="15173"/>
                    <a:pt x="17271" y="15173"/>
                  </a:cubicBezTo>
                  <a:cubicBezTo>
                    <a:pt x="17289" y="15173"/>
                    <a:pt x="17307" y="15189"/>
                    <a:pt x="17326" y="15204"/>
                  </a:cubicBezTo>
                  <a:cubicBezTo>
                    <a:pt x="17344" y="15220"/>
                    <a:pt x="17362" y="15220"/>
                    <a:pt x="17381" y="15204"/>
                  </a:cubicBezTo>
                  <a:cubicBezTo>
                    <a:pt x="17408" y="15204"/>
                    <a:pt x="17445" y="15204"/>
                    <a:pt x="17481" y="15235"/>
                  </a:cubicBezTo>
                  <a:cubicBezTo>
                    <a:pt x="17509" y="15266"/>
                    <a:pt x="17545" y="15282"/>
                    <a:pt x="17573" y="15282"/>
                  </a:cubicBezTo>
                  <a:cubicBezTo>
                    <a:pt x="17591" y="15282"/>
                    <a:pt x="17609" y="15282"/>
                    <a:pt x="17637" y="15282"/>
                  </a:cubicBezTo>
                  <a:close/>
                  <a:moveTo>
                    <a:pt x="18214" y="12081"/>
                  </a:moveTo>
                  <a:cubicBezTo>
                    <a:pt x="18195" y="12081"/>
                    <a:pt x="18186" y="12081"/>
                    <a:pt x="18168" y="12081"/>
                  </a:cubicBezTo>
                  <a:cubicBezTo>
                    <a:pt x="18140" y="12050"/>
                    <a:pt x="18122" y="12081"/>
                    <a:pt x="18113" y="12127"/>
                  </a:cubicBezTo>
                  <a:cubicBezTo>
                    <a:pt x="18113" y="12143"/>
                    <a:pt x="18104" y="12158"/>
                    <a:pt x="18104" y="12174"/>
                  </a:cubicBezTo>
                  <a:cubicBezTo>
                    <a:pt x="18104" y="12221"/>
                    <a:pt x="18104" y="12267"/>
                    <a:pt x="18095" y="12314"/>
                  </a:cubicBezTo>
                  <a:cubicBezTo>
                    <a:pt x="18095" y="12345"/>
                    <a:pt x="18095" y="12360"/>
                    <a:pt x="18085" y="12360"/>
                  </a:cubicBezTo>
                  <a:cubicBezTo>
                    <a:pt x="18085" y="12376"/>
                    <a:pt x="18076" y="12392"/>
                    <a:pt x="18076" y="12392"/>
                  </a:cubicBezTo>
                  <a:cubicBezTo>
                    <a:pt x="18085" y="12438"/>
                    <a:pt x="18095" y="12485"/>
                    <a:pt x="18104" y="12516"/>
                  </a:cubicBezTo>
                  <a:cubicBezTo>
                    <a:pt x="18104" y="12547"/>
                    <a:pt x="18122" y="12578"/>
                    <a:pt x="18140" y="12578"/>
                  </a:cubicBezTo>
                  <a:cubicBezTo>
                    <a:pt x="18140" y="12578"/>
                    <a:pt x="18140" y="12578"/>
                    <a:pt x="18140" y="12578"/>
                  </a:cubicBezTo>
                  <a:cubicBezTo>
                    <a:pt x="18140" y="12578"/>
                    <a:pt x="18140" y="12578"/>
                    <a:pt x="18140" y="12578"/>
                  </a:cubicBezTo>
                  <a:cubicBezTo>
                    <a:pt x="18140" y="12578"/>
                    <a:pt x="18140" y="12578"/>
                    <a:pt x="18140" y="12578"/>
                  </a:cubicBezTo>
                  <a:cubicBezTo>
                    <a:pt x="18140" y="12578"/>
                    <a:pt x="18140" y="12578"/>
                    <a:pt x="18140" y="12578"/>
                  </a:cubicBezTo>
                  <a:cubicBezTo>
                    <a:pt x="18140" y="12625"/>
                    <a:pt x="18140" y="12656"/>
                    <a:pt x="18168" y="12671"/>
                  </a:cubicBezTo>
                  <a:cubicBezTo>
                    <a:pt x="18177" y="12671"/>
                    <a:pt x="18186" y="12687"/>
                    <a:pt x="18186" y="12687"/>
                  </a:cubicBezTo>
                  <a:cubicBezTo>
                    <a:pt x="18186" y="12687"/>
                    <a:pt x="18186" y="12687"/>
                    <a:pt x="18186" y="12687"/>
                  </a:cubicBezTo>
                  <a:cubicBezTo>
                    <a:pt x="18186" y="12687"/>
                    <a:pt x="18186" y="12687"/>
                    <a:pt x="18186" y="12687"/>
                  </a:cubicBezTo>
                  <a:cubicBezTo>
                    <a:pt x="18186" y="12687"/>
                    <a:pt x="18186" y="12687"/>
                    <a:pt x="18186" y="12687"/>
                  </a:cubicBezTo>
                  <a:cubicBezTo>
                    <a:pt x="18195" y="12687"/>
                    <a:pt x="18204" y="12671"/>
                    <a:pt x="18223" y="12656"/>
                  </a:cubicBezTo>
                  <a:cubicBezTo>
                    <a:pt x="18223" y="12656"/>
                    <a:pt x="18232" y="12656"/>
                    <a:pt x="18241" y="12671"/>
                  </a:cubicBezTo>
                  <a:cubicBezTo>
                    <a:pt x="18241" y="12671"/>
                    <a:pt x="18250" y="12687"/>
                    <a:pt x="18250" y="12687"/>
                  </a:cubicBezTo>
                  <a:cubicBezTo>
                    <a:pt x="18268" y="12702"/>
                    <a:pt x="18287" y="12718"/>
                    <a:pt x="18305" y="12687"/>
                  </a:cubicBezTo>
                  <a:cubicBezTo>
                    <a:pt x="18296" y="12687"/>
                    <a:pt x="18296" y="12687"/>
                    <a:pt x="18296" y="12687"/>
                  </a:cubicBezTo>
                  <a:cubicBezTo>
                    <a:pt x="18305" y="12687"/>
                    <a:pt x="18305" y="12687"/>
                    <a:pt x="18305" y="12687"/>
                  </a:cubicBezTo>
                  <a:cubicBezTo>
                    <a:pt x="18305" y="12687"/>
                    <a:pt x="18305" y="12687"/>
                    <a:pt x="18305" y="12687"/>
                  </a:cubicBezTo>
                  <a:cubicBezTo>
                    <a:pt x="18305" y="12687"/>
                    <a:pt x="18305" y="12687"/>
                    <a:pt x="18305" y="12687"/>
                  </a:cubicBezTo>
                  <a:cubicBezTo>
                    <a:pt x="18305" y="12702"/>
                    <a:pt x="18314" y="12702"/>
                    <a:pt x="18323" y="12718"/>
                  </a:cubicBezTo>
                  <a:cubicBezTo>
                    <a:pt x="18323" y="12749"/>
                    <a:pt x="18333" y="12765"/>
                    <a:pt x="18351" y="12780"/>
                  </a:cubicBezTo>
                  <a:cubicBezTo>
                    <a:pt x="18360" y="12780"/>
                    <a:pt x="18360" y="12796"/>
                    <a:pt x="18351" y="12811"/>
                  </a:cubicBezTo>
                  <a:cubicBezTo>
                    <a:pt x="18333" y="12842"/>
                    <a:pt x="18333" y="12858"/>
                    <a:pt x="18351" y="12873"/>
                  </a:cubicBezTo>
                  <a:cubicBezTo>
                    <a:pt x="18360" y="12873"/>
                    <a:pt x="18369" y="12889"/>
                    <a:pt x="18378" y="12889"/>
                  </a:cubicBezTo>
                  <a:cubicBezTo>
                    <a:pt x="18378" y="12889"/>
                    <a:pt x="18387" y="12889"/>
                    <a:pt x="18387" y="12873"/>
                  </a:cubicBezTo>
                  <a:cubicBezTo>
                    <a:pt x="18387" y="12842"/>
                    <a:pt x="18397" y="12811"/>
                    <a:pt x="18397" y="12796"/>
                  </a:cubicBezTo>
                  <a:cubicBezTo>
                    <a:pt x="18397" y="12780"/>
                    <a:pt x="18397" y="12765"/>
                    <a:pt x="18387" y="12749"/>
                  </a:cubicBezTo>
                  <a:cubicBezTo>
                    <a:pt x="18378" y="12733"/>
                    <a:pt x="18369" y="12718"/>
                    <a:pt x="18360" y="12702"/>
                  </a:cubicBezTo>
                  <a:cubicBezTo>
                    <a:pt x="18360" y="12656"/>
                    <a:pt x="18351" y="12640"/>
                    <a:pt x="18323" y="12625"/>
                  </a:cubicBezTo>
                  <a:cubicBezTo>
                    <a:pt x="18314" y="12625"/>
                    <a:pt x="18305" y="12609"/>
                    <a:pt x="18296" y="12594"/>
                  </a:cubicBezTo>
                  <a:cubicBezTo>
                    <a:pt x="18287" y="12578"/>
                    <a:pt x="18278" y="12578"/>
                    <a:pt x="18268" y="12578"/>
                  </a:cubicBezTo>
                  <a:cubicBezTo>
                    <a:pt x="18268" y="12594"/>
                    <a:pt x="18259" y="12594"/>
                    <a:pt x="18250" y="12594"/>
                  </a:cubicBezTo>
                  <a:cubicBezTo>
                    <a:pt x="18250" y="12594"/>
                    <a:pt x="18250" y="12594"/>
                    <a:pt x="18250" y="12594"/>
                  </a:cubicBezTo>
                  <a:cubicBezTo>
                    <a:pt x="18241" y="12594"/>
                    <a:pt x="18241" y="12594"/>
                    <a:pt x="18232" y="12594"/>
                  </a:cubicBezTo>
                  <a:cubicBezTo>
                    <a:pt x="18223" y="12594"/>
                    <a:pt x="18223" y="12578"/>
                    <a:pt x="18232" y="12563"/>
                  </a:cubicBezTo>
                  <a:cubicBezTo>
                    <a:pt x="18250" y="12516"/>
                    <a:pt x="18250" y="12516"/>
                    <a:pt x="18223" y="12516"/>
                  </a:cubicBezTo>
                  <a:cubicBezTo>
                    <a:pt x="18214" y="12500"/>
                    <a:pt x="18204" y="12500"/>
                    <a:pt x="18204" y="12485"/>
                  </a:cubicBezTo>
                  <a:cubicBezTo>
                    <a:pt x="18204" y="12454"/>
                    <a:pt x="18204" y="12423"/>
                    <a:pt x="18223" y="12407"/>
                  </a:cubicBezTo>
                  <a:cubicBezTo>
                    <a:pt x="18223" y="12392"/>
                    <a:pt x="18232" y="12392"/>
                    <a:pt x="18232" y="12376"/>
                  </a:cubicBezTo>
                  <a:cubicBezTo>
                    <a:pt x="18250" y="12329"/>
                    <a:pt x="18268" y="12267"/>
                    <a:pt x="18250" y="12205"/>
                  </a:cubicBezTo>
                  <a:cubicBezTo>
                    <a:pt x="18232" y="12174"/>
                    <a:pt x="18232" y="12143"/>
                    <a:pt x="18232" y="12112"/>
                  </a:cubicBezTo>
                  <a:cubicBezTo>
                    <a:pt x="18232" y="12096"/>
                    <a:pt x="18232" y="12081"/>
                    <a:pt x="18214" y="12081"/>
                  </a:cubicBezTo>
                  <a:close/>
                  <a:moveTo>
                    <a:pt x="19541" y="19897"/>
                  </a:moveTo>
                  <a:cubicBezTo>
                    <a:pt x="19513" y="19897"/>
                    <a:pt x="19486" y="19897"/>
                    <a:pt x="19458" y="19913"/>
                  </a:cubicBezTo>
                  <a:cubicBezTo>
                    <a:pt x="19440" y="19928"/>
                    <a:pt x="19422" y="19913"/>
                    <a:pt x="19403" y="19897"/>
                  </a:cubicBezTo>
                  <a:cubicBezTo>
                    <a:pt x="19385" y="19882"/>
                    <a:pt x="19376" y="19866"/>
                    <a:pt x="19367" y="19851"/>
                  </a:cubicBezTo>
                  <a:cubicBezTo>
                    <a:pt x="19358" y="19835"/>
                    <a:pt x="19348" y="19835"/>
                    <a:pt x="19339" y="19835"/>
                  </a:cubicBezTo>
                  <a:cubicBezTo>
                    <a:pt x="19330" y="19835"/>
                    <a:pt x="19321" y="19851"/>
                    <a:pt x="19321" y="19882"/>
                  </a:cubicBezTo>
                  <a:cubicBezTo>
                    <a:pt x="19321" y="19882"/>
                    <a:pt x="19321" y="19897"/>
                    <a:pt x="19321" y="19897"/>
                  </a:cubicBezTo>
                  <a:cubicBezTo>
                    <a:pt x="19321" y="19990"/>
                    <a:pt x="19330" y="20068"/>
                    <a:pt x="19312" y="20146"/>
                  </a:cubicBezTo>
                  <a:cubicBezTo>
                    <a:pt x="19312" y="20146"/>
                    <a:pt x="19312" y="20146"/>
                    <a:pt x="19312" y="20177"/>
                  </a:cubicBezTo>
                  <a:cubicBezTo>
                    <a:pt x="19312" y="20208"/>
                    <a:pt x="19321" y="20239"/>
                    <a:pt x="19321" y="20286"/>
                  </a:cubicBezTo>
                  <a:cubicBezTo>
                    <a:pt x="19330" y="20332"/>
                    <a:pt x="19348" y="20363"/>
                    <a:pt x="19376" y="20363"/>
                  </a:cubicBezTo>
                  <a:cubicBezTo>
                    <a:pt x="19376" y="20363"/>
                    <a:pt x="19385" y="20363"/>
                    <a:pt x="19385" y="20363"/>
                  </a:cubicBezTo>
                  <a:cubicBezTo>
                    <a:pt x="19394" y="20348"/>
                    <a:pt x="19413" y="20332"/>
                    <a:pt x="19422" y="20317"/>
                  </a:cubicBezTo>
                  <a:cubicBezTo>
                    <a:pt x="19431" y="20301"/>
                    <a:pt x="19440" y="20286"/>
                    <a:pt x="19458" y="20301"/>
                  </a:cubicBezTo>
                  <a:cubicBezTo>
                    <a:pt x="19467" y="20301"/>
                    <a:pt x="19477" y="20286"/>
                    <a:pt x="19486" y="20270"/>
                  </a:cubicBezTo>
                  <a:cubicBezTo>
                    <a:pt x="19495" y="20208"/>
                    <a:pt x="19504" y="20161"/>
                    <a:pt x="19532" y="20115"/>
                  </a:cubicBezTo>
                  <a:cubicBezTo>
                    <a:pt x="19532" y="20115"/>
                    <a:pt x="19532" y="20099"/>
                    <a:pt x="19532" y="20084"/>
                  </a:cubicBezTo>
                  <a:cubicBezTo>
                    <a:pt x="19541" y="20053"/>
                    <a:pt x="19550" y="20006"/>
                    <a:pt x="19559" y="19959"/>
                  </a:cubicBezTo>
                  <a:cubicBezTo>
                    <a:pt x="19559" y="19944"/>
                    <a:pt x="19559" y="19944"/>
                    <a:pt x="19559" y="19928"/>
                  </a:cubicBezTo>
                  <a:cubicBezTo>
                    <a:pt x="19559" y="19913"/>
                    <a:pt x="19550" y="19882"/>
                    <a:pt x="19541" y="19897"/>
                  </a:cubicBezTo>
                  <a:close/>
                  <a:moveTo>
                    <a:pt x="5345" y="11956"/>
                  </a:moveTo>
                  <a:cubicBezTo>
                    <a:pt x="5354" y="11956"/>
                    <a:pt x="5354" y="11925"/>
                    <a:pt x="5345" y="11910"/>
                  </a:cubicBezTo>
                  <a:cubicBezTo>
                    <a:pt x="5345" y="11894"/>
                    <a:pt x="5336" y="11879"/>
                    <a:pt x="5327" y="11879"/>
                  </a:cubicBezTo>
                  <a:cubicBezTo>
                    <a:pt x="5272" y="11832"/>
                    <a:pt x="5217" y="11786"/>
                    <a:pt x="5162" y="11754"/>
                  </a:cubicBezTo>
                  <a:cubicBezTo>
                    <a:pt x="5144" y="11739"/>
                    <a:pt x="5135" y="11723"/>
                    <a:pt x="5116" y="11708"/>
                  </a:cubicBezTo>
                  <a:cubicBezTo>
                    <a:pt x="5098" y="11692"/>
                    <a:pt x="5080" y="11677"/>
                    <a:pt x="5061" y="11661"/>
                  </a:cubicBezTo>
                  <a:cubicBezTo>
                    <a:pt x="5052" y="11661"/>
                    <a:pt x="5034" y="11646"/>
                    <a:pt x="5034" y="11646"/>
                  </a:cubicBezTo>
                  <a:cubicBezTo>
                    <a:pt x="5006" y="11599"/>
                    <a:pt x="4979" y="11584"/>
                    <a:pt x="4952" y="11584"/>
                  </a:cubicBezTo>
                  <a:cubicBezTo>
                    <a:pt x="4924" y="11584"/>
                    <a:pt x="4906" y="11584"/>
                    <a:pt x="4887" y="11568"/>
                  </a:cubicBezTo>
                  <a:cubicBezTo>
                    <a:pt x="4878" y="11552"/>
                    <a:pt x="4860" y="11552"/>
                    <a:pt x="4851" y="11552"/>
                  </a:cubicBezTo>
                  <a:cubicBezTo>
                    <a:pt x="4814" y="11568"/>
                    <a:pt x="4778" y="11568"/>
                    <a:pt x="4741" y="11599"/>
                  </a:cubicBezTo>
                  <a:cubicBezTo>
                    <a:pt x="4704" y="11630"/>
                    <a:pt x="4695" y="11677"/>
                    <a:pt x="4668" y="11723"/>
                  </a:cubicBezTo>
                  <a:cubicBezTo>
                    <a:pt x="4668" y="11723"/>
                    <a:pt x="4677" y="11739"/>
                    <a:pt x="4677" y="11739"/>
                  </a:cubicBezTo>
                  <a:cubicBezTo>
                    <a:pt x="4686" y="11739"/>
                    <a:pt x="4695" y="11739"/>
                    <a:pt x="4704" y="11723"/>
                  </a:cubicBezTo>
                  <a:cubicBezTo>
                    <a:pt x="4741" y="11692"/>
                    <a:pt x="4787" y="11677"/>
                    <a:pt x="4823" y="11646"/>
                  </a:cubicBezTo>
                  <a:cubicBezTo>
                    <a:pt x="4833" y="11630"/>
                    <a:pt x="4842" y="11646"/>
                    <a:pt x="4851" y="11661"/>
                  </a:cubicBezTo>
                  <a:cubicBezTo>
                    <a:pt x="4860" y="11677"/>
                    <a:pt x="4869" y="11692"/>
                    <a:pt x="4878" y="11692"/>
                  </a:cubicBezTo>
                  <a:cubicBezTo>
                    <a:pt x="4897" y="11708"/>
                    <a:pt x="4915" y="11708"/>
                    <a:pt x="4933" y="11708"/>
                  </a:cubicBezTo>
                  <a:cubicBezTo>
                    <a:pt x="4952" y="11723"/>
                    <a:pt x="4961" y="11723"/>
                    <a:pt x="4970" y="11739"/>
                  </a:cubicBezTo>
                  <a:cubicBezTo>
                    <a:pt x="4997" y="11754"/>
                    <a:pt x="5025" y="11770"/>
                    <a:pt x="5052" y="11770"/>
                  </a:cubicBezTo>
                  <a:cubicBezTo>
                    <a:pt x="5061" y="11770"/>
                    <a:pt x="5071" y="11786"/>
                    <a:pt x="5080" y="11817"/>
                  </a:cubicBezTo>
                  <a:cubicBezTo>
                    <a:pt x="5089" y="11863"/>
                    <a:pt x="5116" y="11879"/>
                    <a:pt x="5144" y="11879"/>
                  </a:cubicBezTo>
                  <a:cubicBezTo>
                    <a:pt x="5144" y="11879"/>
                    <a:pt x="5144" y="11894"/>
                    <a:pt x="5144" y="11894"/>
                  </a:cubicBezTo>
                  <a:cubicBezTo>
                    <a:pt x="5153" y="11894"/>
                    <a:pt x="5162" y="11910"/>
                    <a:pt x="5153" y="11925"/>
                  </a:cubicBezTo>
                  <a:cubicBezTo>
                    <a:pt x="5153" y="11925"/>
                    <a:pt x="5144" y="11941"/>
                    <a:pt x="5144" y="11941"/>
                  </a:cubicBezTo>
                  <a:cubicBezTo>
                    <a:pt x="5135" y="11956"/>
                    <a:pt x="5144" y="11988"/>
                    <a:pt x="5153" y="11988"/>
                  </a:cubicBezTo>
                  <a:cubicBezTo>
                    <a:pt x="5171" y="11988"/>
                    <a:pt x="5189" y="11988"/>
                    <a:pt x="5226" y="11988"/>
                  </a:cubicBezTo>
                  <a:cubicBezTo>
                    <a:pt x="5263" y="12003"/>
                    <a:pt x="5299" y="11972"/>
                    <a:pt x="5345" y="11956"/>
                  </a:cubicBezTo>
                  <a:close/>
                  <a:moveTo>
                    <a:pt x="14488" y="1110"/>
                  </a:moveTo>
                  <a:cubicBezTo>
                    <a:pt x="14488" y="1125"/>
                    <a:pt x="14488" y="1141"/>
                    <a:pt x="14488" y="1125"/>
                  </a:cubicBezTo>
                  <a:cubicBezTo>
                    <a:pt x="14488" y="1156"/>
                    <a:pt x="14479" y="1172"/>
                    <a:pt x="14488" y="1188"/>
                  </a:cubicBezTo>
                  <a:cubicBezTo>
                    <a:pt x="14488" y="1234"/>
                    <a:pt x="14498" y="1281"/>
                    <a:pt x="14507" y="1343"/>
                  </a:cubicBezTo>
                  <a:cubicBezTo>
                    <a:pt x="14507" y="1374"/>
                    <a:pt x="14516" y="1405"/>
                    <a:pt x="14534" y="1421"/>
                  </a:cubicBezTo>
                  <a:cubicBezTo>
                    <a:pt x="14543" y="1436"/>
                    <a:pt x="14543" y="1436"/>
                    <a:pt x="14553" y="1436"/>
                  </a:cubicBezTo>
                  <a:cubicBezTo>
                    <a:pt x="14553" y="1436"/>
                    <a:pt x="14562" y="1421"/>
                    <a:pt x="14562" y="1421"/>
                  </a:cubicBezTo>
                  <a:cubicBezTo>
                    <a:pt x="14598" y="1343"/>
                    <a:pt x="14598" y="1343"/>
                    <a:pt x="14653" y="1281"/>
                  </a:cubicBezTo>
                  <a:cubicBezTo>
                    <a:pt x="14662" y="1265"/>
                    <a:pt x="14681" y="1250"/>
                    <a:pt x="14690" y="1234"/>
                  </a:cubicBezTo>
                  <a:cubicBezTo>
                    <a:pt x="14699" y="1203"/>
                    <a:pt x="14708" y="1188"/>
                    <a:pt x="14717" y="1172"/>
                  </a:cubicBezTo>
                  <a:cubicBezTo>
                    <a:pt x="14717" y="1156"/>
                    <a:pt x="14717" y="1141"/>
                    <a:pt x="14717" y="1125"/>
                  </a:cubicBezTo>
                  <a:cubicBezTo>
                    <a:pt x="14708" y="1110"/>
                    <a:pt x="14699" y="1094"/>
                    <a:pt x="14699" y="1079"/>
                  </a:cubicBezTo>
                  <a:cubicBezTo>
                    <a:pt x="14690" y="1048"/>
                    <a:pt x="14681" y="1017"/>
                    <a:pt x="14653" y="1017"/>
                  </a:cubicBezTo>
                  <a:cubicBezTo>
                    <a:pt x="14635" y="1001"/>
                    <a:pt x="14607" y="970"/>
                    <a:pt x="14589" y="954"/>
                  </a:cubicBezTo>
                  <a:cubicBezTo>
                    <a:pt x="14562" y="939"/>
                    <a:pt x="14534" y="923"/>
                    <a:pt x="14516" y="908"/>
                  </a:cubicBezTo>
                  <a:cubicBezTo>
                    <a:pt x="14507" y="892"/>
                    <a:pt x="14498" y="892"/>
                    <a:pt x="14479" y="892"/>
                  </a:cubicBezTo>
                  <a:cubicBezTo>
                    <a:pt x="14479" y="892"/>
                    <a:pt x="14470" y="892"/>
                    <a:pt x="14470" y="892"/>
                  </a:cubicBezTo>
                  <a:cubicBezTo>
                    <a:pt x="14461" y="939"/>
                    <a:pt x="14443" y="970"/>
                    <a:pt x="14461" y="1017"/>
                  </a:cubicBezTo>
                  <a:cubicBezTo>
                    <a:pt x="14470" y="1048"/>
                    <a:pt x="14479" y="1079"/>
                    <a:pt x="14488" y="1110"/>
                  </a:cubicBezTo>
                  <a:close/>
                  <a:moveTo>
                    <a:pt x="18497" y="13106"/>
                  </a:moveTo>
                  <a:cubicBezTo>
                    <a:pt x="18497" y="13122"/>
                    <a:pt x="18497" y="13122"/>
                    <a:pt x="18497" y="13122"/>
                  </a:cubicBezTo>
                  <a:cubicBezTo>
                    <a:pt x="18488" y="13153"/>
                    <a:pt x="18488" y="13184"/>
                    <a:pt x="18479" y="13200"/>
                  </a:cubicBezTo>
                  <a:cubicBezTo>
                    <a:pt x="18470" y="13231"/>
                    <a:pt x="18461" y="13231"/>
                    <a:pt x="18442" y="13262"/>
                  </a:cubicBezTo>
                  <a:cubicBezTo>
                    <a:pt x="18442" y="13262"/>
                    <a:pt x="18433" y="13277"/>
                    <a:pt x="18433" y="13277"/>
                  </a:cubicBezTo>
                  <a:cubicBezTo>
                    <a:pt x="18424" y="13293"/>
                    <a:pt x="18415" y="13308"/>
                    <a:pt x="18415" y="13308"/>
                  </a:cubicBezTo>
                  <a:cubicBezTo>
                    <a:pt x="18406" y="13324"/>
                    <a:pt x="18397" y="13308"/>
                    <a:pt x="18397" y="13308"/>
                  </a:cubicBezTo>
                  <a:cubicBezTo>
                    <a:pt x="18378" y="13277"/>
                    <a:pt x="18360" y="13262"/>
                    <a:pt x="18342" y="13293"/>
                  </a:cubicBezTo>
                  <a:cubicBezTo>
                    <a:pt x="18323" y="13324"/>
                    <a:pt x="18314" y="13339"/>
                    <a:pt x="18296" y="13355"/>
                  </a:cubicBezTo>
                  <a:cubicBezTo>
                    <a:pt x="18278" y="13371"/>
                    <a:pt x="18268" y="13402"/>
                    <a:pt x="18268" y="13433"/>
                  </a:cubicBezTo>
                  <a:cubicBezTo>
                    <a:pt x="18268" y="13433"/>
                    <a:pt x="18268" y="13433"/>
                    <a:pt x="18268" y="13448"/>
                  </a:cubicBezTo>
                  <a:cubicBezTo>
                    <a:pt x="18268" y="13448"/>
                    <a:pt x="18268" y="13464"/>
                    <a:pt x="18278" y="13464"/>
                  </a:cubicBezTo>
                  <a:cubicBezTo>
                    <a:pt x="18278" y="13464"/>
                    <a:pt x="18287" y="13464"/>
                    <a:pt x="18287" y="13464"/>
                  </a:cubicBezTo>
                  <a:cubicBezTo>
                    <a:pt x="18296" y="13448"/>
                    <a:pt x="18305" y="13433"/>
                    <a:pt x="18314" y="13417"/>
                  </a:cubicBezTo>
                  <a:cubicBezTo>
                    <a:pt x="18333" y="13433"/>
                    <a:pt x="18360" y="13433"/>
                    <a:pt x="18378" y="13417"/>
                  </a:cubicBezTo>
                  <a:cubicBezTo>
                    <a:pt x="18387" y="13417"/>
                    <a:pt x="18406" y="13433"/>
                    <a:pt x="18406" y="13448"/>
                  </a:cubicBezTo>
                  <a:cubicBezTo>
                    <a:pt x="18406" y="13464"/>
                    <a:pt x="18406" y="13479"/>
                    <a:pt x="18406" y="13495"/>
                  </a:cubicBezTo>
                  <a:cubicBezTo>
                    <a:pt x="18406" y="13557"/>
                    <a:pt x="18424" y="13604"/>
                    <a:pt x="18461" y="13619"/>
                  </a:cubicBezTo>
                  <a:cubicBezTo>
                    <a:pt x="18470" y="13619"/>
                    <a:pt x="18488" y="13635"/>
                    <a:pt x="18497" y="13635"/>
                  </a:cubicBezTo>
                  <a:cubicBezTo>
                    <a:pt x="18506" y="13635"/>
                    <a:pt x="18516" y="13619"/>
                    <a:pt x="18516" y="13619"/>
                  </a:cubicBezTo>
                  <a:cubicBezTo>
                    <a:pt x="18525" y="13604"/>
                    <a:pt x="18525" y="13588"/>
                    <a:pt x="18525" y="13557"/>
                  </a:cubicBezTo>
                  <a:cubicBezTo>
                    <a:pt x="18525" y="13542"/>
                    <a:pt x="18506" y="13510"/>
                    <a:pt x="18516" y="13479"/>
                  </a:cubicBezTo>
                  <a:cubicBezTo>
                    <a:pt x="18516" y="13479"/>
                    <a:pt x="18525" y="13479"/>
                    <a:pt x="18525" y="13479"/>
                  </a:cubicBezTo>
                  <a:cubicBezTo>
                    <a:pt x="18534" y="13479"/>
                    <a:pt x="18534" y="13479"/>
                    <a:pt x="18543" y="13495"/>
                  </a:cubicBezTo>
                  <a:cubicBezTo>
                    <a:pt x="18552" y="13510"/>
                    <a:pt x="18552" y="13510"/>
                    <a:pt x="18561" y="13495"/>
                  </a:cubicBezTo>
                  <a:cubicBezTo>
                    <a:pt x="18580" y="13479"/>
                    <a:pt x="18589" y="13448"/>
                    <a:pt x="18580" y="13402"/>
                  </a:cubicBezTo>
                  <a:cubicBezTo>
                    <a:pt x="18571" y="13355"/>
                    <a:pt x="18561" y="13308"/>
                    <a:pt x="18561" y="13277"/>
                  </a:cubicBezTo>
                  <a:cubicBezTo>
                    <a:pt x="18552" y="13246"/>
                    <a:pt x="18552" y="13215"/>
                    <a:pt x="18543" y="13200"/>
                  </a:cubicBezTo>
                  <a:cubicBezTo>
                    <a:pt x="18525" y="13184"/>
                    <a:pt x="18516" y="13153"/>
                    <a:pt x="18506" y="13122"/>
                  </a:cubicBezTo>
                  <a:cubicBezTo>
                    <a:pt x="18506" y="13106"/>
                    <a:pt x="18506" y="13106"/>
                    <a:pt x="18497" y="13106"/>
                  </a:cubicBezTo>
                  <a:close/>
                  <a:moveTo>
                    <a:pt x="5373" y="12190"/>
                  </a:moveTo>
                  <a:cubicBezTo>
                    <a:pt x="5391" y="12190"/>
                    <a:pt x="5409" y="12190"/>
                    <a:pt x="5418" y="12190"/>
                  </a:cubicBezTo>
                  <a:cubicBezTo>
                    <a:pt x="5437" y="12190"/>
                    <a:pt x="5455" y="12190"/>
                    <a:pt x="5473" y="12190"/>
                  </a:cubicBezTo>
                  <a:cubicBezTo>
                    <a:pt x="5492" y="12205"/>
                    <a:pt x="5501" y="12236"/>
                    <a:pt x="5519" y="12236"/>
                  </a:cubicBezTo>
                  <a:cubicBezTo>
                    <a:pt x="5519" y="12252"/>
                    <a:pt x="5528" y="12236"/>
                    <a:pt x="5528" y="12236"/>
                  </a:cubicBezTo>
                  <a:cubicBezTo>
                    <a:pt x="5537" y="12236"/>
                    <a:pt x="5537" y="12236"/>
                    <a:pt x="5537" y="12221"/>
                  </a:cubicBezTo>
                  <a:cubicBezTo>
                    <a:pt x="5556" y="12190"/>
                    <a:pt x="5574" y="12174"/>
                    <a:pt x="5592" y="12174"/>
                  </a:cubicBezTo>
                  <a:cubicBezTo>
                    <a:pt x="5601" y="12190"/>
                    <a:pt x="5611" y="12174"/>
                    <a:pt x="5620" y="12174"/>
                  </a:cubicBezTo>
                  <a:cubicBezTo>
                    <a:pt x="5647" y="12143"/>
                    <a:pt x="5684" y="12158"/>
                    <a:pt x="5711" y="12158"/>
                  </a:cubicBezTo>
                  <a:cubicBezTo>
                    <a:pt x="5720" y="12158"/>
                    <a:pt x="5720" y="12158"/>
                    <a:pt x="5729" y="12158"/>
                  </a:cubicBezTo>
                  <a:cubicBezTo>
                    <a:pt x="5729" y="12158"/>
                    <a:pt x="5739" y="12143"/>
                    <a:pt x="5739" y="12127"/>
                  </a:cubicBezTo>
                  <a:cubicBezTo>
                    <a:pt x="5739" y="12127"/>
                    <a:pt x="5739" y="12112"/>
                    <a:pt x="5739" y="12112"/>
                  </a:cubicBezTo>
                  <a:cubicBezTo>
                    <a:pt x="5702" y="12081"/>
                    <a:pt x="5675" y="12034"/>
                    <a:pt x="5647" y="12003"/>
                  </a:cubicBezTo>
                  <a:cubicBezTo>
                    <a:pt x="5647" y="11988"/>
                    <a:pt x="5629" y="11988"/>
                    <a:pt x="5620" y="11988"/>
                  </a:cubicBezTo>
                  <a:cubicBezTo>
                    <a:pt x="5583" y="11972"/>
                    <a:pt x="5546" y="11956"/>
                    <a:pt x="5510" y="11972"/>
                  </a:cubicBezTo>
                  <a:cubicBezTo>
                    <a:pt x="5501" y="11988"/>
                    <a:pt x="5492" y="11972"/>
                    <a:pt x="5473" y="11956"/>
                  </a:cubicBezTo>
                  <a:cubicBezTo>
                    <a:pt x="5473" y="11956"/>
                    <a:pt x="5464" y="11956"/>
                    <a:pt x="5464" y="11941"/>
                  </a:cubicBezTo>
                  <a:cubicBezTo>
                    <a:pt x="5455" y="11941"/>
                    <a:pt x="5437" y="11956"/>
                    <a:pt x="5427" y="11972"/>
                  </a:cubicBezTo>
                  <a:cubicBezTo>
                    <a:pt x="5427" y="11988"/>
                    <a:pt x="5427" y="12003"/>
                    <a:pt x="5437" y="12003"/>
                  </a:cubicBezTo>
                  <a:cubicBezTo>
                    <a:pt x="5455" y="12034"/>
                    <a:pt x="5446" y="12065"/>
                    <a:pt x="5455" y="12096"/>
                  </a:cubicBezTo>
                  <a:cubicBezTo>
                    <a:pt x="5455" y="12112"/>
                    <a:pt x="5455" y="12112"/>
                    <a:pt x="5437" y="12096"/>
                  </a:cubicBezTo>
                  <a:cubicBezTo>
                    <a:pt x="5427" y="12096"/>
                    <a:pt x="5418" y="12112"/>
                    <a:pt x="5409" y="12112"/>
                  </a:cubicBezTo>
                  <a:cubicBezTo>
                    <a:pt x="5391" y="12127"/>
                    <a:pt x="5373" y="12127"/>
                    <a:pt x="5354" y="12127"/>
                  </a:cubicBezTo>
                  <a:cubicBezTo>
                    <a:pt x="5345" y="12127"/>
                    <a:pt x="5345" y="12143"/>
                    <a:pt x="5345" y="12143"/>
                  </a:cubicBezTo>
                  <a:cubicBezTo>
                    <a:pt x="5345" y="12174"/>
                    <a:pt x="5363" y="12190"/>
                    <a:pt x="5373" y="12190"/>
                  </a:cubicBezTo>
                  <a:close/>
                  <a:moveTo>
                    <a:pt x="6205" y="3130"/>
                  </a:moveTo>
                  <a:cubicBezTo>
                    <a:pt x="6215" y="3161"/>
                    <a:pt x="6215" y="3192"/>
                    <a:pt x="6205" y="3223"/>
                  </a:cubicBezTo>
                  <a:cubicBezTo>
                    <a:pt x="6196" y="3270"/>
                    <a:pt x="6233" y="3316"/>
                    <a:pt x="6260" y="3316"/>
                  </a:cubicBezTo>
                  <a:cubicBezTo>
                    <a:pt x="6269" y="3316"/>
                    <a:pt x="6288" y="3301"/>
                    <a:pt x="6306" y="3301"/>
                  </a:cubicBezTo>
                  <a:cubicBezTo>
                    <a:pt x="6315" y="3301"/>
                    <a:pt x="6324" y="3301"/>
                    <a:pt x="6334" y="3316"/>
                  </a:cubicBezTo>
                  <a:cubicBezTo>
                    <a:pt x="6352" y="3332"/>
                    <a:pt x="6370" y="3332"/>
                    <a:pt x="6388" y="3332"/>
                  </a:cubicBezTo>
                  <a:cubicBezTo>
                    <a:pt x="6398" y="3332"/>
                    <a:pt x="6407" y="3316"/>
                    <a:pt x="6407" y="3301"/>
                  </a:cubicBezTo>
                  <a:cubicBezTo>
                    <a:pt x="6407" y="3254"/>
                    <a:pt x="6407" y="3208"/>
                    <a:pt x="6398" y="3161"/>
                  </a:cubicBezTo>
                  <a:cubicBezTo>
                    <a:pt x="6388" y="3099"/>
                    <a:pt x="6370" y="3068"/>
                    <a:pt x="6334" y="3052"/>
                  </a:cubicBezTo>
                  <a:cubicBezTo>
                    <a:pt x="6306" y="3052"/>
                    <a:pt x="6279" y="3037"/>
                    <a:pt x="6251" y="3006"/>
                  </a:cubicBezTo>
                  <a:cubicBezTo>
                    <a:pt x="6242" y="3006"/>
                    <a:pt x="6233" y="3006"/>
                    <a:pt x="6224" y="3021"/>
                  </a:cubicBezTo>
                  <a:cubicBezTo>
                    <a:pt x="6224" y="3037"/>
                    <a:pt x="6215" y="3052"/>
                    <a:pt x="6205" y="3083"/>
                  </a:cubicBezTo>
                  <a:cubicBezTo>
                    <a:pt x="6205" y="3099"/>
                    <a:pt x="6205" y="3114"/>
                    <a:pt x="6205" y="3130"/>
                  </a:cubicBezTo>
                  <a:close/>
                  <a:moveTo>
                    <a:pt x="6205" y="3083"/>
                  </a:moveTo>
                  <a:cubicBezTo>
                    <a:pt x="6205" y="3083"/>
                    <a:pt x="6205" y="3083"/>
                    <a:pt x="6205" y="3083"/>
                  </a:cubicBezTo>
                  <a:cubicBezTo>
                    <a:pt x="6205" y="3083"/>
                    <a:pt x="6205" y="3083"/>
                    <a:pt x="6205" y="3083"/>
                  </a:cubicBezTo>
                  <a:cubicBezTo>
                    <a:pt x="6205" y="3083"/>
                    <a:pt x="6205" y="3083"/>
                    <a:pt x="6205" y="3083"/>
                  </a:cubicBezTo>
                  <a:cubicBezTo>
                    <a:pt x="6205" y="3083"/>
                    <a:pt x="6205" y="3083"/>
                    <a:pt x="6205" y="3083"/>
                  </a:cubicBezTo>
                  <a:close/>
                  <a:moveTo>
                    <a:pt x="15504" y="13169"/>
                  </a:moveTo>
                  <a:cubicBezTo>
                    <a:pt x="15504" y="13169"/>
                    <a:pt x="15495" y="13169"/>
                    <a:pt x="15486" y="13153"/>
                  </a:cubicBezTo>
                  <a:cubicBezTo>
                    <a:pt x="15486" y="13153"/>
                    <a:pt x="15477" y="13169"/>
                    <a:pt x="15477" y="13169"/>
                  </a:cubicBezTo>
                  <a:cubicBezTo>
                    <a:pt x="15477" y="13184"/>
                    <a:pt x="15486" y="13200"/>
                    <a:pt x="15486" y="13215"/>
                  </a:cubicBezTo>
                  <a:cubicBezTo>
                    <a:pt x="15459" y="13262"/>
                    <a:pt x="15468" y="13324"/>
                    <a:pt x="15459" y="13371"/>
                  </a:cubicBezTo>
                  <a:cubicBezTo>
                    <a:pt x="15459" y="13448"/>
                    <a:pt x="15468" y="13510"/>
                    <a:pt x="15486" y="13573"/>
                  </a:cubicBezTo>
                  <a:cubicBezTo>
                    <a:pt x="15495" y="13604"/>
                    <a:pt x="15514" y="13619"/>
                    <a:pt x="15532" y="13619"/>
                  </a:cubicBezTo>
                  <a:cubicBezTo>
                    <a:pt x="15587" y="13604"/>
                    <a:pt x="15623" y="13510"/>
                    <a:pt x="15605" y="13417"/>
                  </a:cubicBezTo>
                  <a:cubicBezTo>
                    <a:pt x="15587" y="13324"/>
                    <a:pt x="15550" y="13246"/>
                    <a:pt x="15504" y="13169"/>
                  </a:cubicBezTo>
                  <a:close/>
                  <a:moveTo>
                    <a:pt x="5858" y="1467"/>
                  </a:moveTo>
                  <a:cubicBezTo>
                    <a:pt x="5858" y="1498"/>
                    <a:pt x="5867" y="1498"/>
                    <a:pt x="5876" y="1498"/>
                  </a:cubicBezTo>
                  <a:cubicBezTo>
                    <a:pt x="5903" y="1514"/>
                    <a:pt x="5931" y="1514"/>
                    <a:pt x="5967" y="1514"/>
                  </a:cubicBezTo>
                  <a:cubicBezTo>
                    <a:pt x="5967" y="1514"/>
                    <a:pt x="5977" y="1498"/>
                    <a:pt x="5986" y="1483"/>
                  </a:cubicBezTo>
                  <a:cubicBezTo>
                    <a:pt x="5986" y="1467"/>
                    <a:pt x="5986" y="1436"/>
                    <a:pt x="6004" y="1421"/>
                  </a:cubicBezTo>
                  <a:cubicBezTo>
                    <a:pt x="6004" y="1421"/>
                    <a:pt x="6004" y="1421"/>
                    <a:pt x="6004" y="1421"/>
                  </a:cubicBezTo>
                  <a:cubicBezTo>
                    <a:pt x="6004" y="1421"/>
                    <a:pt x="6004" y="1421"/>
                    <a:pt x="6004" y="1421"/>
                  </a:cubicBezTo>
                  <a:cubicBezTo>
                    <a:pt x="5995" y="1421"/>
                    <a:pt x="5995" y="1421"/>
                    <a:pt x="5995" y="1421"/>
                  </a:cubicBezTo>
                  <a:cubicBezTo>
                    <a:pt x="6013" y="1390"/>
                    <a:pt x="6013" y="1343"/>
                    <a:pt x="6004" y="1312"/>
                  </a:cubicBezTo>
                  <a:cubicBezTo>
                    <a:pt x="5986" y="1281"/>
                    <a:pt x="5977" y="1234"/>
                    <a:pt x="5958" y="1203"/>
                  </a:cubicBezTo>
                  <a:cubicBezTo>
                    <a:pt x="5958" y="1188"/>
                    <a:pt x="5958" y="1172"/>
                    <a:pt x="5949" y="1156"/>
                  </a:cubicBezTo>
                  <a:cubicBezTo>
                    <a:pt x="5940" y="1141"/>
                    <a:pt x="5922" y="1141"/>
                    <a:pt x="5913" y="1156"/>
                  </a:cubicBezTo>
                  <a:cubicBezTo>
                    <a:pt x="5885" y="1203"/>
                    <a:pt x="5867" y="1265"/>
                    <a:pt x="5867" y="1327"/>
                  </a:cubicBezTo>
                  <a:cubicBezTo>
                    <a:pt x="5867" y="1358"/>
                    <a:pt x="5858" y="1374"/>
                    <a:pt x="5848" y="1405"/>
                  </a:cubicBezTo>
                  <a:cubicBezTo>
                    <a:pt x="5848" y="1421"/>
                    <a:pt x="5858" y="1452"/>
                    <a:pt x="5858" y="1467"/>
                  </a:cubicBezTo>
                  <a:close/>
                  <a:moveTo>
                    <a:pt x="12091" y="1436"/>
                  </a:moveTo>
                  <a:cubicBezTo>
                    <a:pt x="12072" y="1436"/>
                    <a:pt x="12063" y="1467"/>
                    <a:pt x="12063" y="1498"/>
                  </a:cubicBezTo>
                  <a:cubicBezTo>
                    <a:pt x="12081" y="1514"/>
                    <a:pt x="12081" y="1514"/>
                    <a:pt x="12081" y="1529"/>
                  </a:cubicBezTo>
                  <a:cubicBezTo>
                    <a:pt x="12081" y="1545"/>
                    <a:pt x="12081" y="1560"/>
                    <a:pt x="12081" y="1576"/>
                  </a:cubicBezTo>
                  <a:cubicBezTo>
                    <a:pt x="12081" y="1607"/>
                    <a:pt x="12091" y="1638"/>
                    <a:pt x="12109" y="1638"/>
                  </a:cubicBezTo>
                  <a:cubicBezTo>
                    <a:pt x="12118" y="1638"/>
                    <a:pt x="12127" y="1654"/>
                    <a:pt x="12136" y="1654"/>
                  </a:cubicBezTo>
                  <a:cubicBezTo>
                    <a:pt x="12145" y="1654"/>
                    <a:pt x="12155" y="1638"/>
                    <a:pt x="12164" y="1623"/>
                  </a:cubicBezTo>
                  <a:cubicBezTo>
                    <a:pt x="12173" y="1607"/>
                    <a:pt x="12173" y="1592"/>
                    <a:pt x="12182" y="1560"/>
                  </a:cubicBezTo>
                  <a:cubicBezTo>
                    <a:pt x="12182" y="1545"/>
                    <a:pt x="12182" y="1529"/>
                    <a:pt x="12191" y="1514"/>
                  </a:cubicBezTo>
                  <a:cubicBezTo>
                    <a:pt x="12209" y="1498"/>
                    <a:pt x="12209" y="1452"/>
                    <a:pt x="12228" y="1421"/>
                  </a:cubicBezTo>
                  <a:cubicBezTo>
                    <a:pt x="12246" y="1405"/>
                    <a:pt x="12246" y="1374"/>
                    <a:pt x="12237" y="1358"/>
                  </a:cubicBezTo>
                  <a:cubicBezTo>
                    <a:pt x="12228" y="1327"/>
                    <a:pt x="12209" y="1312"/>
                    <a:pt x="12200" y="1281"/>
                  </a:cubicBezTo>
                  <a:cubicBezTo>
                    <a:pt x="12200" y="1281"/>
                    <a:pt x="12191" y="1281"/>
                    <a:pt x="12182" y="1281"/>
                  </a:cubicBezTo>
                  <a:cubicBezTo>
                    <a:pt x="12164" y="1296"/>
                    <a:pt x="12155" y="1296"/>
                    <a:pt x="12155" y="1343"/>
                  </a:cubicBezTo>
                  <a:cubicBezTo>
                    <a:pt x="12155" y="1374"/>
                    <a:pt x="12145" y="1405"/>
                    <a:pt x="12127" y="1421"/>
                  </a:cubicBezTo>
                  <a:cubicBezTo>
                    <a:pt x="12127" y="1421"/>
                    <a:pt x="12127" y="1421"/>
                    <a:pt x="12127" y="1421"/>
                  </a:cubicBezTo>
                  <a:cubicBezTo>
                    <a:pt x="12127" y="1421"/>
                    <a:pt x="12127" y="1421"/>
                    <a:pt x="12127" y="1421"/>
                  </a:cubicBezTo>
                  <a:cubicBezTo>
                    <a:pt x="12127" y="1421"/>
                    <a:pt x="12127" y="1421"/>
                    <a:pt x="12127" y="1421"/>
                  </a:cubicBezTo>
                  <a:cubicBezTo>
                    <a:pt x="12118" y="1436"/>
                    <a:pt x="12109" y="1436"/>
                    <a:pt x="12091" y="1436"/>
                  </a:cubicBezTo>
                  <a:close/>
                  <a:moveTo>
                    <a:pt x="18122" y="11195"/>
                  </a:moveTo>
                  <a:cubicBezTo>
                    <a:pt x="18113" y="11179"/>
                    <a:pt x="18113" y="11179"/>
                    <a:pt x="18104" y="11195"/>
                  </a:cubicBezTo>
                  <a:cubicBezTo>
                    <a:pt x="18095" y="11211"/>
                    <a:pt x="18085" y="11226"/>
                    <a:pt x="18076" y="11242"/>
                  </a:cubicBezTo>
                  <a:cubicBezTo>
                    <a:pt x="18067" y="11273"/>
                    <a:pt x="18058" y="11304"/>
                    <a:pt x="18049" y="11335"/>
                  </a:cubicBezTo>
                  <a:cubicBezTo>
                    <a:pt x="18040" y="11366"/>
                    <a:pt x="18040" y="11397"/>
                    <a:pt x="18040" y="11444"/>
                  </a:cubicBezTo>
                  <a:cubicBezTo>
                    <a:pt x="18040" y="11506"/>
                    <a:pt x="18040" y="11552"/>
                    <a:pt x="18076" y="11599"/>
                  </a:cubicBezTo>
                  <a:cubicBezTo>
                    <a:pt x="18085" y="11615"/>
                    <a:pt x="18085" y="11630"/>
                    <a:pt x="18095" y="11630"/>
                  </a:cubicBezTo>
                  <a:cubicBezTo>
                    <a:pt x="18104" y="11646"/>
                    <a:pt x="18104" y="11646"/>
                    <a:pt x="18113" y="11630"/>
                  </a:cubicBezTo>
                  <a:cubicBezTo>
                    <a:pt x="18113" y="11615"/>
                    <a:pt x="18113" y="11584"/>
                    <a:pt x="18122" y="11568"/>
                  </a:cubicBezTo>
                  <a:cubicBezTo>
                    <a:pt x="18140" y="11506"/>
                    <a:pt x="18140" y="11459"/>
                    <a:pt x="18140" y="11397"/>
                  </a:cubicBezTo>
                  <a:cubicBezTo>
                    <a:pt x="18140" y="11350"/>
                    <a:pt x="18149" y="11304"/>
                    <a:pt x="18149" y="11257"/>
                  </a:cubicBezTo>
                  <a:cubicBezTo>
                    <a:pt x="18149" y="11226"/>
                    <a:pt x="18140" y="11195"/>
                    <a:pt x="18122" y="11195"/>
                  </a:cubicBezTo>
                  <a:close/>
                  <a:moveTo>
                    <a:pt x="12365" y="1234"/>
                  </a:moveTo>
                  <a:cubicBezTo>
                    <a:pt x="12374" y="1234"/>
                    <a:pt x="12374" y="1250"/>
                    <a:pt x="12383" y="1250"/>
                  </a:cubicBezTo>
                  <a:cubicBezTo>
                    <a:pt x="12383" y="1250"/>
                    <a:pt x="12383" y="1250"/>
                    <a:pt x="12383" y="1250"/>
                  </a:cubicBezTo>
                  <a:cubicBezTo>
                    <a:pt x="12383" y="1250"/>
                    <a:pt x="12383" y="1250"/>
                    <a:pt x="12383" y="1250"/>
                  </a:cubicBezTo>
                  <a:cubicBezTo>
                    <a:pt x="12383" y="1250"/>
                    <a:pt x="12383" y="1250"/>
                    <a:pt x="12383" y="1250"/>
                  </a:cubicBezTo>
                  <a:cubicBezTo>
                    <a:pt x="12383" y="1250"/>
                    <a:pt x="12383" y="1250"/>
                    <a:pt x="12383" y="1250"/>
                  </a:cubicBezTo>
                  <a:cubicBezTo>
                    <a:pt x="12374" y="1250"/>
                    <a:pt x="12365" y="1265"/>
                    <a:pt x="12356" y="1265"/>
                  </a:cubicBezTo>
                  <a:cubicBezTo>
                    <a:pt x="12347" y="1265"/>
                    <a:pt x="12347" y="1281"/>
                    <a:pt x="12347" y="1296"/>
                  </a:cubicBezTo>
                  <a:cubicBezTo>
                    <a:pt x="12347" y="1296"/>
                    <a:pt x="12347" y="1312"/>
                    <a:pt x="12356" y="1312"/>
                  </a:cubicBezTo>
                  <a:cubicBezTo>
                    <a:pt x="12374" y="1327"/>
                    <a:pt x="12402" y="1327"/>
                    <a:pt x="12420" y="1343"/>
                  </a:cubicBezTo>
                  <a:cubicBezTo>
                    <a:pt x="12429" y="1358"/>
                    <a:pt x="12438" y="1343"/>
                    <a:pt x="12447" y="1343"/>
                  </a:cubicBezTo>
                  <a:cubicBezTo>
                    <a:pt x="12447" y="1343"/>
                    <a:pt x="12457" y="1343"/>
                    <a:pt x="12457" y="1327"/>
                  </a:cubicBezTo>
                  <a:cubicBezTo>
                    <a:pt x="12466" y="1281"/>
                    <a:pt x="12484" y="1265"/>
                    <a:pt x="12502" y="1234"/>
                  </a:cubicBezTo>
                  <a:cubicBezTo>
                    <a:pt x="12512" y="1219"/>
                    <a:pt x="12512" y="1203"/>
                    <a:pt x="12502" y="1188"/>
                  </a:cubicBezTo>
                  <a:cubicBezTo>
                    <a:pt x="12502" y="1188"/>
                    <a:pt x="12493" y="1172"/>
                    <a:pt x="12493" y="1172"/>
                  </a:cubicBezTo>
                  <a:cubicBezTo>
                    <a:pt x="12493" y="1172"/>
                    <a:pt x="12493" y="1172"/>
                    <a:pt x="12493" y="1172"/>
                  </a:cubicBezTo>
                  <a:cubicBezTo>
                    <a:pt x="12493" y="1172"/>
                    <a:pt x="12493" y="1172"/>
                    <a:pt x="12493" y="1172"/>
                  </a:cubicBezTo>
                  <a:cubicBezTo>
                    <a:pt x="12493" y="1172"/>
                    <a:pt x="12493" y="1172"/>
                    <a:pt x="12493" y="1172"/>
                  </a:cubicBezTo>
                  <a:cubicBezTo>
                    <a:pt x="12493" y="1188"/>
                    <a:pt x="12484" y="1172"/>
                    <a:pt x="12484" y="1172"/>
                  </a:cubicBezTo>
                  <a:cubicBezTo>
                    <a:pt x="12484" y="1172"/>
                    <a:pt x="12475" y="1172"/>
                    <a:pt x="12475" y="1172"/>
                  </a:cubicBezTo>
                  <a:cubicBezTo>
                    <a:pt x="12475" y="1172"/>
                    <a:pt x="12475" y="1172"/>
                    <a:pt x="12475" y="1172"/>
                  </a:cubicBezTo>
                  <a:cubicBezTo>
                    <a:pt x="12484" y="1172"/>
                    <a:pt x="12484" y="1172"/>
                    <a:pt x="12484" y="1172"/>
                  </a:cubicBezTo>
                  <a:cubicBezTo>
                    <a:pt x="12475" y="1172"/>
                    <a:pt x="12457" y="1156"/>
                    <a:pt x="12447" y="1156"/>
                  </a:cubicBezTo>
                  <a:cubicBezTo>
                    <a:pt x="12447" y="1141"/>
                    <a:pt x="12438" y="1141"/>
                    <a:pt x="12447" y="1125"/>
                  </a:cubicBezTo>
                  <a:cubicBezTo>
                    <a:pt x="12447" y="1079"/>
                    <a:pt x="12420" y="1032"/>
                    <a:pt x="12438" y="970"/>
                  </a:cubicBezTo>
                  <a:cubicBezTo>
                    <a:pt x="12438" y="970"/>
                    <a:pt x="12438" y="954"/>
                    <a:pt x="12429" y="954"/>
                  </a:cubicBezTo>
                  <a:cubicBezTo>
                    <a:pt x="12411" y="923"/>
                    <a:pt x="12383" y="939"/>
                    <a:pt x="12383" y="986"/>
                  </a:cubicBezTo>
                  <a:cubicBezTo>
                    <a:pt x="12383" y="1032"/>
                    <a:pt x="12383" y="1079"/>
                    <a:pt x="12365" y="1110"/>
                  </a:cubicBezTo>
                  <a:cubicBezTo>
                    <a:pt x="12356" y="1125"/>
                    <a:pt x="12365" y="1141"/>
                    <a:pt x="12374" y="1141"/>
                  </a:cubicBezTo>
                  <a:cubicBezTo>
                    <a:pt x="12374" y="1156"/>
                    <a:pt x="12374" y="1156"/>
                    <a:pt x="12383" y="1156"/>
                  </a:cubicBezTo>
                  <a:cubicBezTo>
                    <a:pt x="12383" y="1156"/>
                    <a:pt x="12374" y="1172"/>
                    <a:pt x="12374" y="1172"/>
                  </a:cubicBezTo>
                  <a:cubicBezTo>
                    <a:pt x="12356" y="1172"/>
                    <a:pt x="12338" y="1172"/>
                    <a:pt x="12338" y="1188"/>
                  </a:cubicBezTo>
                  <a:cubicBezTo>
                    <a:pt x="12338" y="1234"/>
                    <a:pt x="12356" y="1234"/>
                    <a:pt x="12365" y="1234"/>
                  </a:cubicBezTo>
                  <a:close/>
                  <a:moveTo>
                    <a:pt x="12429" y="1203"/>
                  </a:moveTo>
                  <a:cubicBezTo>
                    <a:pt x="12429" y="1203"/>
                    <a:pt x="12429" y="1203"/>
                    <a:pt x="12429" y="1203"/>
                  </a:cubicBezTo>
                  <a:cubicBezTo>
                    <a:pt x="12429" y="1203"/>
                    <a:pt x="12429" y="1203"/>
                    <a:pt x="12429" y="1203"/>
                  </a:cubicBezTo>
                  <a:cubicBezTo>
                    <a:pt x="12429" y="1188"/>
                    <a:pt x="12429" y="1188"/>
                    <a:pt x="12429" y="1188"/>
                  </a:cubicBezTo>
                  <a:lnTo>
                    <a:pt x="12429" y="1203"/>
                  </a:lnTo>
                  <a:close/>
                  <a:moveTo>
                    <a:pt x="5592" y="2306"/>
                  </a:moveTo>
                  <a:cubicBezTo>
                    <a:pt x="5583" y="2337"/>
                    <a:pt x="5574" y="2369"/>
                    <a:pt x="5592" y="2400"/>
                  </a:cubicBezTo>
                  <a:cubicBezTo>
                    <a:pt x="5611" y="2431"/>
                    <a:pt x="5629" y="2462"/>
                    <a:pt x="5656" y="2477"/>
                  </a:cubicBezTo>
                  <a:cubicBezTo>
                    <a:pt x="5656" y="2493"/>
                    <a:pt x="5665" y="2493"/>
                    <a:pt x="5665" y="2493"/>
                  </a:cubicBezTo>
                  <a:cubicBezTo>
                    <a:pt x="5684" y="2508"/>
                    <a:pt x="5702" y="2493"/>
                    <a:pt x="5711" y="2477"/>
                  </a:cubicBezTo>
                  <a:cubicBezTo>
                    <a:pt x="5711" y="2431"/>
                    <a:pt x="5720" y="2400"/>
                    <a:pt x="5729" y="2369"/>
                  </a:cubicBezTo>
                  <a:cubicBezTo>
                    <a:pt x="5729" y="2353"/>
                    <a:pt x="5729" y="2337"/>
                    <a:pt x="5729" y="2322"/>
                  </a:cubicBezTo>
                  <a:cubicBezTo>
                    <a:pt x="5729" y="2275"/>
                    <a:pt x="5720" y="2244"/>
                    <a:pt x="5711" y="2213"/>
                  </a:cubicBezTo>
                  <a:cubicBezTo>
                    <a:pt x="5702" y="2198"/>
                    <a:pt x="5684" y="2198"/>
                    <a:pt x="5675" y="2213"/>
                  </a:cubicBezTo>
                  <a:cubicBezTo>
                    <a:pt x="5665" y="2213"/>
                    <a:pt x="5656" y="2213"/>
                    <a:pt x="5647" y="2213"/>
                  </a:cubicBezTo>
                  <a:cubicBezTo>
                    <a:pt x="5638" y="2244"/>
                    <a:pt x="5611" y="2275"/>
                    <a:pt x="5592" y="2306"/>
                  </a:cubicBezTo>
                  <a:close/>
                  <a:moveTo>
                    <a:pt x="5647" y="2213"/>
                  </a:moveTo>
                  <a:cubicBezTo>
                    <a:pt x="5647" y="2213"/>
                    <a:pt x="5647" y="2198"/>
                    <a:pt x="5647" y="2198"/>
                  </a:cubicBezTo>
                  <a:cubicBezTo>
                    <a:pt x="5647" y="2198"/>
                    <a:pt x="5647" y="2198"/>
                    <a:pt x="5647" y="2198"/>
                  </a:cubicBezTo>
                  <a:cubicBezTo>
                    <a:pt x="5647" y="2213"/>
                    <a:pt x="5647" y="2213"/>
                    <a:pt x="5647" y="2213"/>
                  </a:cubicBezTo>
                  <a:cubicBezTo>
                    <a:pt x="5647" y="2213"/>
                    <a:pt x="5647" y="2213"/>
                    <a:pt x="5647" y="2213"/>
                  </a:cubicBezTo>
                  <a:close/>
                  <a:moveTo>
                    <a:pt x="17024" y="986"/>
                  </a:moveTo>
                  <a:cubicBezTo>
                    <a:pt x="17069" y="1017"/>
                    <a:pt x="17106" y="1032"/>
                    <a:pt x="17152" y="1032"/>
                  </a:cubicBezTo>
                  <a:cubicBezTo>
                    <a:pt x="17161" y="1032"/>
                    <a:pt x="17170" y="1032"/>
                    <a:pt x="17179" y="1032"/>
                  </a:cubicBezTo>
                  <a:cubicBezTo>
                    <a:pt x="17207" y="1017"/>
                    <a:pt x="17216" y="1001"/>
                    <a:pt x="17225" y="954"/>
                  </a:cubicBezTo>
                  <a:cubicBezTo>
                    <a:pt x="17225" y="939"/>
                    <a:pt x="17225" y="923"/>
                    <a:pt x="17225" y="923"/>
                  </a:cubicBezTo>
                  <a:cubicBezTo>
                    <a:pt x="17216" y="877"/>
                    <a:pt x="17198" y="861"/>
                    <a:pt x="17170" y="861"/>
                  </a:cubicBezTo>
                  <a:cubicBezTo>
                    <a:pt x="17152" y="861"/>
                    <a:pt x="17134" y="877"/>
                    <a:pt x="17115" y="877"/>
                  </a:cubicBezTo>
                  <a:cubicBezTo>
                    <a:pt x="17097" y="877"/>
                    <a:pt x="17069" y="877"/>
                    <a:pt x="17051" y="877"/>
                  </a:cubicBezTo>
                  <a:cubicBezTo>
                    <a:pt x="17051" y="877"/>
                    <a:pt x="17042" y="877"/>
                    <a:pt x="17033" y="877"/>
                  </a:cubicBezTo>
                  <a:cubicBezTo>
                    <a:pt x="17024" y="892"/>
                    <a:pt x="17015" y="892"/>
                    <a:pt x="16996" y="892"/>
                  </a:cubicBezTo>
                  <a:cubicBezTo>
                    <a:pt x="16996" y="892"/>
                    <a:pt x="16987" y="908"/>
                    <a:pt x="16987" y="923"/>
                  </a:cubicBezTo>
                  <a:cubicBezTo>
                    <a:pt x="16996" y="939"/>
                    <a:pt x="17015" y="970"/>
                    <a:pt x="17024" y="986"/>
                  </a:cubicBezTo>
                  <a:close/>
                  <a:moveTo>
                    <a:pt x="20282" y="14785"/>
                  </a:moveTo>
                  <a:cubicBezTo>
                    <a:pt x="20264" y="14785"/>
                    <a:pt x="20245" y="14785"/>
                    <a:pt x="20245" y="14831"/>
                  </a:cubicBezTo>
                  <a:cubicBezTo>
                    <a:pt x="20236" y="14878"/>
                    <a:pt x="20209" y="14909"/>
                    <a:pt x="20191" y="14925"/>
                  </a:cubicBezTo>
                  <a:cubicBezTo>
                    <a:pt x="20172" y="14925"/>
                    <a:pt x="20154" y="14925"/>
                    <a:pt x="20145" y="14909"/>
                  </a:cubicBezTo>
                  <a:cubicBezTo>
                    <a:pt x="20145" y="14893"/>
                    <a:pt x="20145" y="14893"/>
                    <a:pt x="20145" y="14893"/>
                  </a:cubicBezTo>
                  <a:cubicBezTo>
                    <a:pt x="20145" y="14893"/>
                    <a:pt x="20145" y="14893"/>
                    <a:pt x="20145" y="14893"/>
                  </a:cubicBezTo>
                  <a:cubicBezTo>
                    <a:pt x="20145" y="14909"/>
                    <a:pt x="20145" y="14909"/>
                    <a:pt x="20145" y="14909"/>
                  </a:cubicBezTo>
                  <a:cubicBezTo>
                    <a:pt x="20117" y="14909"/>
                    <a:pt x="20099" y="14925"/>
                    <a:pt x="20072" y="14925"/>
                  </a:cubicBezTo>
                  <a:cubicBezTo>
                    <a:pt x="20062" y="14925"/>
                    <a:pt x="20062" y="14925"/>
                    <a:pt x="20053" y="14925"/>
                  </a:cubicBezTo>
                  <a:cubicBezTo>
                    <a:pt x="20044" y="14925"/>
                    <a:pt x="20044" y="14925"/>
                    <a:pt x="20035" y="14925"/>
                  </a:cubicBezTo>
                  <a:cubicBezTo>
                    <a:pt x="20035" y="14925"/>
                    <a:pt x="20026" y="14940"/>
                    <a:pt x="20026" y="14940"/>
                  </a:cubicBezTo>
                  <a:cubicBezTo>
                    <a:pt x="20026" y="14956"/>
                    <a:pt x="20026" y="14971"/>
                    <a:pt x="20026" y="14971"/>
                  </a:cubicBezTo>
                  <a:cubicBezTo>
                    <a:pt x="20081" y="15033"/>
                    <a:pt x="20136" y="15049"/>
                    <a:pt x="20191" y="15033"/>
                  </a:cubicBezTo>
                  <a:cubicBezTo>
                    <a:pt x="20200" y="15033"/>
                    <a:pt x="20200" y="15018"/>
                    <a:pt x="20209" y="15018"/>
                  </a:cubicBezTo>
                  <a:cubicBezTo>
                    <a:pt x="20236" y="15002"/>
                    <a:pt x="20245" y="14956"/>
                    <a:pt x="20273" y="14940"/>
                  </a:cubicBezTo>
                  <a:cubicBezTo>
                    <a:pt x="20273" y="14940"/>
                    <a:pt x="20282" y="14925"/>
                    <a:pt x="20282" y="14925"/>
                  </a:cubicBezTo>
                  <a:cubicBezTo>
                    <a:pt x="20282" y="14893"/>
                    <a:pt x="20291" y="14878"/>
                    <a:pt x="20300" y="14847"/>
                  </a:cubicBezTo>
                  <a:cubicBezTo>
                    <a:pt x="20309" y="14816"/>
                    <a:pt x="20300" y="14785"/>
                    <a:pt x="20282" y="14785"/>
                  </a:cubicBezTo>
                  <a:close/>
                  <a:moveTo>
                    <a:pt x="5217" y="939"/>
                  </a:moveTo>
                  <a:cubicBezTo>
                    <a:pt x="5235" y="954"/>
                    <a:pt x="5254" y="970"/>
                    <a:pt x="5272" y="1001"/>
                  </a:cubicBezTo>
                  <a:cubicBezTo>
                    <a:pt x="5290" y="1001"/>
                    <a:pt x="5299" y="1032"/>
                    <a:pt x="5318" y="1048"/>
                  </a:cubicBezTo>
                  <a:cubicBezTo>
                    <a:pt x="5345" y="1079"/>
                    <a:pt x="5391" y="1048"/>
                    <a:pt x="5391" y="986"/>
                  </a:cubicBezTo>
                  <a:cubicBezTo>
                    <a:pt x="5391" y="970"/>
                    <a:pt x="5391" y="954"/>
                    <a:pt x="5400" y="939"/>
                  </a:cubicBezTo>
                  <a:cubicBezTo>
                    <a:pt x="5400" y="939"/>
                    <a:pt x="5400" y="923"/>
                    <a:pt x="5400" y="923"/>
                  </a:cubicBezTo>
                  <a:cubicBezTo>
                    <a:pt x="5400" y="877"/>
                    <a:pt x="5382" y="846"/>
                    <a:pt x="5363" y="861"/>
                  </a:cubicBezTo>
                  <a:cubicBezTo>
                    <a:pt x="5336" y="861"/>
                    <a:pt x="5318" y="877"/>
                    <a:pt x="5290" y="877"/>
                  </a:cubicBezTo>
                  <a:cubicBezTo>
                    <a:pt x="5272" y="861"/>
                    <a:pt x="5254" y="877"/>
                    <a:pt x="5235" y="877"/>
                  </a:cubicBezTo>
                  <a:cubicBezTo>
                    <a:pt x="5226" y="877"/>
                    <a:pt x="5217" y="892"/>
                    <a:pt x="5217" y="908"/>
                  </a:cubicBezTo>
                  <a:cubicBezTo>
                    <a:pt x="5208" y="908"/>
                    <a:pt x="5208" y="923"/>
                    <a:pt x="5208" y="923"/>
                  </a:cubicBezTo>
                  <a:cubicBezTo>
                    <a:pt x="5208" y="939"/>
                    <a:pt x="5217" y="939"/>
                    <a:pt x="5217" y="939"/>
                  </a:cubicBezTo>
                  <a:close/>
                  <a:moveTo>
                    <a:pt x="16932" y="1731"/>
                  </a:moveTo>
                  <a:cubicBezTo>
                    <a:pt x="16941" y="1731"/>
                    <a:pt x="16941" y="1731"/>
                    <a:pt x="16941" y="1731"/>
                  </a:cubicBezTo>
                  <a:cubicBezTo>
                    <a:pt x="16969" y="1700"/>
                    <a:pt x="16987" y="1700"/>
                    <a:pt x="17015" y="1700"/>
                  </a:cubicBezTo>
                  <a:cubicBezTo>
                    <a:pt x="17051" y="1700"/>
                    <a:pt x="17079" y="1685"/>
                    <a:pt x="17106" y="1685"/>
                  </a:cubicBezTo>
                  <a:cubicBezTo>
                    <a:pt x="17115" y="1685"/>
                    <a:pt x="17124" y="1654"/>
                    <a:pt x="17115" y="1638"/>
                  </a:cubicBezTo>
                  <a:cubicBezTo>
                    <a:pt x="17106" y="1592"/>
                    <a:pt x="17088" y="1560"/>
                    <a:pt x="17060" y="1545"/>
                  </a:cubicBezTo>
                  <a:cubicBezTo>
                    <a:pt x="17042" y="1545"/>
                    <a:pt x="17033" y="1529"/>
                    <a:pt x="17024" y="1529"/>
                  </a:cubicBezTo>
                  <a:cubicBezTo>
                    <a:pt x="17005" y="1514"/>
                    <a:pt x="16996" y="1529"/>
                    <a:pt x="16978" y="1529"/>
                  </a:cubicBezTo>
                  <a:cubicBezTo>
                    <a:pt x="16969" y="1529"/>
                    <a:pt x="16951" y="1545"/>
                    <a:pt x="16951" y="1560"/>
                  </a:cubicBezTo>
                  <a:cubicBezTo>
                    <a:pt x="16951" y="1592"/>
                    <a:pt x="16941" y="1623"/>
                    <a:pt x="16941" y="1669"/>
                  </a:cubicBezTo>
                  <a:cubicBezTo>
                    <a:pt x="16941" y="1669"/>
                    <a:pt x="16932" y="1700"/>
                    <a:pt x="16932" y="1716"/>
                  </a:cubicBezTo>
                  <a:cubicBezTo>
                    <a:pt x="16932" y="1731"/>
                    <a:pt x="16932" y="1731"/>
                    <a:pt x="16932" y="1731"/>
                  </a:cubicBezTo>
                  <a:close/>
                  <a:moveTo>
                    <a:pt x="17472" y="11941"/>
                  </a:moveTo>
                  <a:cubicBezTo>
                    <a:pt x="17481" y="11925"/>
                    <a:pt x="17472" y="11910"/>
                    <a:pt x="17463" y="11910"/>
                  </a:cubicBezTo>
                  <a:cubicBezTo>
                    <a:pt x="17454" y="11894"/>
                    <a:pt x="17445" y="11894"/>
                    <a:pt x="17436" y="11894"/>
                  </a:cubicBezTo>
                  <a:cubicBezTo>
                    <a:pt x="17436" y="11894"/>
                    <a:pt x="17426" y="11894"/>
                    <a:pt x="17426" y="11894"/>
                  </a:cubicBezTo>
                  <a:cubicBezTo>
                    <a:pt x="17390" y="11894"/>
                    <a:pt x="17353" y="11925"/>
                    <a:pt x="17335" y="11972"/>
                  </a:cubicBezTo>
                  <a:cubicBezTo>
                    <a:pt x="17326" y="11972"/>
                    <a:pt x="17326" y="11988"/>
                    <a:pt x="17326" y="12003"/>
                  </a:cubicBezTo>
                  <a:cubicBezTo>
                    <a:pt x="17317" y="12050"/>
                    <a:pt x="17335" y="12096"/>
                    <a:pt x="17362" y="12112"/>
                  </a:cubicBezTo>
                  <a:cubicBezTo>
                    <a:pt x="17390" y="12127"/>
                    <a:pt x="17426" y="12112"/>
                    <a:pt x="17445" y="12065"/>
                  </a:cubicBezTo>
                  <a:cubicBezTo>
                    <a:pt x="17463" y="12034"/>
                    <a:pt x="17472" y="11988"/>
                    <a:pt x="17472" y="11941"/>
                  </a:cubicBezTo>
                  <a:close/>
                  <a:moveTo>
                    <a:pt x="10672" y="9424"/>
                  </a:moveTo>
                  <a:cubicBezTo>
                    <a:pt x="10681" y="9470"/>
                    <a:pt x="10681" y="9532"/>
                    <a:pt x="10681" y="9579"/>
                  </a:cubicBezTo>
                  <a:cubicBezTo>
                    <a:pt x="10681" y="9657"/>
                    <a:pt x="10708" y="9672"/>
                    <a:pt x="10745" y="9626"/>
                  </a:cubicBezTo>
                  <a:cubicBezTo>
                    <a:pt x="10754" y="9626"/>
                    <a:pt x="10763" y="9610"/>
                    <a:pt x="10763" y="9594"/>
                  </a:cubicBezTo>
                  <a:cubicBezTo>
                    <a:pt x="10763" y="9563"/>
                    <a:pt x="10763" y="9532"/>
                    <a:pt x="10763" y="9501"/>
                  </a:cubicBezTo>
                  <a:cubicBezTo>
                    <a:pt x="10763" y="9501"/>
                    <a:pt x="10763" y="9501"/>
                    <a:pt x="10763" y="9501"/>
                  </a:cubicBezTo>
                  <a:cubicBezTo>
                    <a:pt x="10763" y="9486"/>
                    <a:pt x="10763" y="9470"/>
                    <a:pt x="10763" y="9455"/>
                  </a:cubicBezTo>
                  <a:cubicBezTo>
                    <a:pt x="10763" y="9439"/>
                    <a:pt x="10763" y="9424"/>
                    <a:pt x="10763" y="9408"/>
                  </a:cubicBezTo>
                  <a:cubicBezTo>
                    <a:pt x="10763" y="9377"/>
                    <a:pt x="10736" y="9315"/>
                    <a:pt x="10699" y="9361"/>
                  </a:cubicBezTo>
                  <a:cubicBezTo>
                    <a:pt x="10690" y="9361"/>
                    <a:pt x="10681" y="9377"/>
                    <a:pt x="10672" y="9392"/>
                  </a:cubicBezTo>
                  <a:cubicBezTo>
                    <a:pt x="10672" y="9392"/>
                    <a:pt x="10663" y="9408"/>
                    <a:pt x="10672" y="9424"/>
                  </a:cubicBezTo>
                  <a:close/>
                  <a:moveTo>
                    <a:pt x="6068" y="4560"/>
                  </a:moveTo>
                  <a:cubicBezTo>
                    <a:pt x="6059" y="4606"/>
                    <a:pt x="6077" y="4637"/>
                    <a:pt x="6096" y="4637"/>
                  </a:cubicBezTo>
                  <a:cubicBezTo>
                    <a:pt x="6141" y="4637"/>
                    <a:pt x="6178" y="4606"/>
                    <a:pt x="6196" y="4544"/>
                  </a:cubicBezTo>
                  <a:cubicBezTo>
                    <a:pt x="6196" y="4529"/>
                    <a:pt x="6205" y="4497"/>
                    <a:pt x="6205" y="4482"/>
                  </a:cubicBezTo>
                  <a:cubicBezTo>
                    <a:pt x="6215" y="4466"/>
                    <a:pt x="6205" y="4435"/>
                    <a:pt x="6187" y="4420"/>
                  </a:cubicBezTo>
                  <a:cubicBezTo>
                    <a:pt x="6169" y="4404"/>
                    <a:pt x="6151" y="4404"/>
                    <a:pt x="6132" y="4420"/>
                  </a:cubicBezTo>
                  <a:cubicBezTo>
                    <a:pt x="6105" y="4451"/>
                    <a:pt x="6077" y="4497"/>
                    <a:pt x="6068" y="4560"/>
                  </a:cubicBezTo>
                  <a:cubicBezTo>
                    <a:pt x="6068" y="4560"/>
                    <a:pt x="6068" y="4560"/>
                    <a:pt x="6068" y="4560"/>
                  </a:cubicBezTo>
                  <a:close/>
                  <a:moveTo>
                    <a:pt x="2261" y="6487"/>
                  </a:moveTo>
                  <a:cubicBezTo>
                    <a:pt x="2252" y="6471"/>
                    <a:pt x="2233" y="6487"/>
                    <a:pt x="2233" y="6502"/>
                  </a:cubicBezTo>
                  <a:cubicBezTo>
                    <a:pt x="2224" y="6518"/>
                    <a:pt x="2215" y="6549"/>
                    <a:pt x="2215" y="6564"/>
                  </a:cubicBezTo>
                  <a:cubicBezTo>
                    <a:pt x="2215" y="6595"/>
                    <a:pt x="2215" y="6611"/>
                    <a:pt x="2224" y="6642"/>
                  </a:cubicBezTo>
                  <a:cubicBezTo>
                    <a:pt x="2224" y="6642"/>
                    <a:pt x="2215" y="6642"/>
                    <a:pt x="2215" y="6642"/>
                  </a:cubicBezTo>
                  <a:cubicBezTo>
                    <a:pt x="2224" y="6673"/>
                    <a:pt x="2224" y="6689"/>
                    <a:pt x="2224" y="6704"/>
                  </a:cubicBezTo>
                  <a:cubicBezTo>
                    <a:pt x="2224" y="6766"/>
                    <a:pt x="2233" y="6813"/>
                    <a:pt x="2252" y="6859"/>
                  </a:cubicBezTo>
                  <a:cubicBezTo>
                    <a:pt x="2252" y="6875"/>
                    <a:pt x="2252" y="6875"/>
                    <a:pt x="2261" y="6875"/>
                  </a:cubicBezTo>
                  <a:cubicBezTo>
                    <a:pt x="2261" y="6875"/>
                    <a:pt x="2270" y="6875"/>
                    <a:pt x="2270" y="6875"/>
                  </a:cubicBezTo>
                  <a:cubicBezTo>
                    <a:pt x="2270" y="6875"/>
                    <a:pt x="2270" y="6875"/>
                    <a:pt x="2270" y="6875"/>
                  </a:cubicBezTo>
                  <a:cubicBezTo>
                    <a:pt x="2261" y="6797"/>
                    <a:pt x="2270" y="6735"/>
                    <a:pt x="2279" y="6657"/>
                  </a:cubicBezTo>
                  <a:cubicBezTo>
                    <a:pt x="2288" y="6626"/>
                    <a:pt x="2297" y="6580"/>
                    <a:pt x="2306" y="6549"/>
                  </a:cubicBezTo>
                  <a:cubicBezTo>
                    <a:pt x="2306" y="6533"/>
                    <a:pt x="2306" y="6533"/>
                    <a:pt x="2297" y="6518"/>
                  </a:cubicBezTo>
                  <a:cubicBezTo>
                    <a:pt x="2288" y="6502"/>
                    <a:pt x="2270" y="6502"/>
                    <a:pt x="2261" y="6487"/>
                  </a:cubicBezTo>
                  <a:close/>
                  <a:moveTo>
                    <a:pt x="18369" y="15531"/>
                  </a:moveTo>
                  <a:cubicBezTo>
                    <a:pt x="18397" y="15515"/>
                    <a:pt x="18424" y="15499"/>
                    <a:pt x="18452" y="15453"/>
                  </a:cubicBezTo>
                  <a:cubicBezTo>
                    <a:pt x="18470" y="15422"/>
                    <a:pt x="18497" y="15391"/>
                    <a:pt x="18534" y="15375"/>
                  </a:cubicBezTo>
                  <a:cubicBezTo>
                    <a:pt x="18543" y="15375"/>
                    <a:pt x="18561" y="15360"/>
                    <a:pt x="18571" y="15360"/>
                  </a:cubicBezTo>
                  <a:cubicBezTo>
                    <a:pt x="18580" y="15344"/>
                    <a:pt x="18589" y="15344"/>
                    <a:pt x="18589" y="15313"/>
                  </a:cubicBezTo>
                  <a:cubicBezTo>
                    <a:pt x="18589" y="15313"/>
                    <a:pt x="18580" y="15297"/>
                    <a:pt x="18561" y="15297"/>
                  </a:cubicBezTo>
                  <a:cubicBezTo>
                    <a:pt x="18525" y="15297"/>
                    <a:pt x="18479" y="15297"/>
                    <a:pt x="18442" y="15344"/>
                  </a:cubicBezTo>
                  <a:cubicBezTo>
                    <a:pt x="18433" y="15360"/>
                    <a:pt x="18415" y="15360"/>
                    <a:pt x="18406" y="15375"/>
                  </a:cubicBezTo>
                  <a:cubicBezTo>
                    <a:pt x="18397" y="15375"/>
                    <a:pt x="18387" y="15391"/>
                    <a:pt x="18378" y="15406"/>
                  </a:cubicBezTo>
                  <a:cubicBezTo>
                    <a:pt x="18360" y="15437"/>
                    <a:pt x="18351" y="15484"/>
                    <a:pt x="18351" y="15515"/>
                  </a:cubicBezTo>
                  <a:cubicBezTo>
                    <a:pt x="18360" y="15531"/>
                    <a:pt x="18369" y="15531"/>
                    <a:pt x="18369" y="15531"/>
                  </a:cubicBezTo>
                  <a:close/>
                  <a:moveTo>
                    <a:pt x="586" y="3534"/>
                  </a:moveTo>
                  <a:cubicBezTo>
                    <a:pt x="595" y="3534"/>
                    <a:pt x="604" y="3534"/>
                    <a:pt x="613" y="3534"/>
                  </a:cubicBezTo>
                  <a:cubicBezTo>
                    <a:pt x="632" y="3550"/>
                    <a:pt x="641" y="3550"/>
                    <a:pt x="650" y="3581"/>
                  </a:cubicBezTo>
                  <a:cubicBezTo>
                    <a:pt x="650" y="3612"/>
                    <a:pt x="659" y="3627"/>
                    <a:pt x="659" y="3658"/>
                  </a:cubicBezTo>
                  <a:cubicBezTo>
                    <a:pt x="668" y="3674"/>
                    <a:pt x="677" y="3674"/>
                    <a:pt x="686" y="3674"/>
                  </a:cubicBezTo>
                  <a:cubicBezTo>
                    <a:pt x="696" y="3658"/>
                    <a:pt x="714" y="3658"/>
                    <a:pt x="732" y="3643"/>
                  </a:cubicBezTo>
                  <a:cubicBezTo>
                    <a:pt x="732" y="3643"/>
                    <a:pt x="732" y="3643"/>
                    <a:pt x="732" y="3643"/>
                  </a:cubicBezTo>
                  <a:cubicBezTo>
                    <a:pt x="732" y="3627"/>
                    <a:pt x="732" y="3627"/>
                    <a:pt x="732" y="3627"/>
                  </a:cubicBezTo>
                  <a:cubicBezTo>
                    <a:pt x="723" y="3596"/>
                    <a:pt x="714" y="3565"/>
                    <a:pt x="705" y="3534"/>
                  </a:cubicBezTo>
                  <a:cubicBezTo>
                    <a:pt x="696" y="3487"/>
                    <a:pt x="686" y="3472"/>
                    <a:pt x="659" y="3456"/>
                  </a:cubicBezTo>
                  <a:cubicBezTo>
                    <a:pt x="650" y="3456"/>
                    <a:pt x="632" y="3441"/>
                    <a:pt x="622" y="3425"/>
                  </a:cubicBezTo>
                  <a:cubicBezTo>
                    <a:pt x="622" y="3425"/>
                    <a:pt x="613" y="3425"/>
                    <a:pt x="613" y="3425"/>
                  </a:cubicBezTo>
                  <a:cubicBezTo>
                    <a:pt x="604" y="3441"/>
                    <a:pt x="586" y="3456"/>
                    <a:pt x="586" y="3487"/>
                  </a:cubicBezTo>
                  <a:cubicBezTo>
                    <a:pt x="577" y="3503"/>
                    <a:pt x="586" y="3518"/>
                    <a:pt x="586" y="3534"/>
                  </a:cubicBezTo>
                  <a:close/>
                  <a:moveTo>
                    <a:pt x="5958" y="1716"/>
                  </a:moveTo>
                  <a:cubicBezTo>
                    <a:pt x="5977" y="1716"/>
                    <a:pt x="5986" y="1700"/>
                    <a:pt x="5995" y="1685"/>
                  </a:cubicBezTo>
                  <a:cubicBezTo>
                    <a:pt x="5995" y="1685"/>
                    <a:pt x="6004" y="1654"/>
                    <a:pt x="5995" y="1654"/>
                  </a:cubicBezTo>
                  <a:cubicBezTo>
                    <a:pt x="5967" y="1607"/>
                    <a:pt x="5931" y="1560"/>
                    <a:pt x="5885" y="1560"/>
                  </a:cubicBezTo>
                  <a:cubicBezTo>
                    <a:pt x="5867" y="1545"/>
                    <a:pt x="5848" y="1576"/>
                    <a:pt x="5848" y="1607"/>
                  </a:cubicBezTo>
                  <a:cubicBezTo>
                    <a:pt x="5839" y="1623"/>
                    <a:pt x="5848" y="1638"/>
                    <a:pt x="5848" y="1654"/>
                  </a:cubicBezTo>
                  <a:cubicBezTo>
                    <a:pt x="5885" y="1685"/>
                    <a:pt x="5922" y="1700"/>
                    <a:pt x="5949" y="1716"/>
                  </a:cubicBezTo>
                  <a:cubicBezTo>
                    <a:pt x="5958" y="1716"/>
                    <a:pt x="5958" y="1716"/>
                    <a:pt x="5958" y="1716"/>
                  </a:cubicBezTo>
                  <a:close/>
                  <a:moveTo>
                    <a:pt x="18424" y="12811"/>
                  </a:moveTo>
                  <a:cubicBezTo>
                    <a:pt x="18415" y="12811"/>
                    <a:pt x="18406" y="12827"/>
                    <a:pt x="18415" y="12842"/>
                  </a:cubicBezTo>
                  <a:cubicBezTo>
                    <a:pt x="18415" y="12873"/>
                    <a:pt x="18424" y="12889"/>
                    <a:pt x="18433" y="12904"/>
                  </a:cubicBezTo>
                  <a:cubicBezTo>
                    <a:pt x="18433" y="12904"/>
                    <a:pt x="18433" y="12904"/>
                    <a:pt x="18433" y="12904"/>
                  </a:cubicBezTo>
                  <a:cubicBezTo>
                    <a:pt x="18433" y="12904"/>
                    <a:pt x="18433" y="12904"/>
                    <a:pt x="18433" y="12904"/>
                  </a:cubicBezTo>
                  <a:cubicBezTo>
                    <a:pt x="18433" y="12904"/>
                    <a:pt x="18433" y="12904"/>
                    <a:pt x="18433" y="12904"/>
                  </a:cubicBezTo>
                  <a:cubicBezTo>
                    <a:pt x="18433" y="12920"/>
                    <a:pt x="18433" y="12920"/>
                    <a:pt x="18442" y="12920"/>
                  </a:cubicBezTo>
                  <a:cubicBezTo>
                    <a:pt x="18442" y="12920"/>
                    <a:pt x="18442" y="12935"/>
                    <a:pt x="18442" y="12935"/>
                  </a:cubicBezTo>
                  <a:cubicBezTo>
                    <a:pt x="18433" y="12935"/>
                    <a:pt x="18433" y="12935"/>
                    <a:pt x="18433" y="12935"/>
                  </a:cubicBezTo>
                  <a:cubicBezTo>
                    <a:pt x="18433" y="12920"/>
                    <a:pt x="18433" y="12920"/>
                    <a:pt x="18433" y="12904"/>
                  </a:cubicBezTo>
                  <a:cubicBezTo>
                    <a:pt x="18433" y="12904"/>
                    <a:pt x="18433" y="12904"/>
                    <a:pt x="18433" y="12904"/>
                  </a:cubicBezTo>
                  <a:cubicBezTo>
                    <a:pt x="18424" y="12904"/>
                    <a:pt x="18424" y="12920"/>
                    <a:pt x="18424" y="12920"/>
                  </a:cubicBezTo>
                  <a:cubicBezTo>
                    <a:pt x="18415" y="12951"/>
                    <a:pt x="18406" y="12982"/>
                    <a:pt x="18424" y="13013"/>
                  </a:cubicBezTo>
                  <a:cubicBezTo>
                    <a:pt x="18433" y="13044"/>
                    <a:pt x="18442" y="13060"/>
                    <a:pt x="18452" y="13091"/>
                  </a:cubicBezTo>
                  <a:cubicBezTo>
                    <a:pt x="18452" y="13091"/>
                    <a:pt x="18461" y="13091"/>
                    <a:pt x="18461" y="13091"/>
                  </a:cubicBezTo>
                  <a:cubicBezTo>
                    <a:pt x="18470" y="13091"/>
                    <a:pt x="18479" y="13075"/>
                    <a:pt x="18479" y="13060"/>
                  </a:cubicBezTo>
                  <a:cubicBezTo>
                    <a:pt x="18470" y="13044"/>
                    <a:pt x="18470" y="13044"/>
                    <a:pt x="18470" y="13029"/>
                  </a:cubicBezTo>
                  <a:cubicBezTo>
                    <a:pt x="18470" y="13013"/>
                    <a:pt x="18470" y="12998"/>
                    <a:pt x="18470" y="12998"/>
                  </a:cubicBezTo>
                  <a:cubicBezTo>
                    <a:pt x="18497" y="12982"/>
                    <a:pt x="18497" y="12951"/>
                    <a:pt x="18497" y="12920"/>
                  </a:cubicBezTo>
                  <a:cubicBezTo>
                    <a:pt x="18488" y="12889"/>
                    <a:pt x="18488" y="12858"/>
                    <a:pt x="18479" y="12842"/>
                  </a:cubicBezTo>
                  <a:cubicBezTo>
                    <a:pt x="18470" y="12811"/>
                    <a:pt x="18452" y="12796"/>
                    <a:pt x="18424" y="12811"/>
                  </a:cubicBezTo>
                  <a:close/>
                  <a:moveTo>
                    <a:pt x="12576" y="1203"/>
                  </a:moveTo>
                  <a:cubicBezTo>
                    <a:pt x="12576" y="1203"/>
                    <a:pt x="12566" y="1203"/>
                    <a:pt x="12566" y="1219"/>
                  </a:cubicBezTo>
                  <a:cubicBezTo>
                    <a:pt x="12566" y="1250"/>
                    <a:pt x="12566" y="1296"/>
                    <a:pt x="12576" y="1343"/>
                  </a:cubicBezTo>
                  <a:cubicBezTo>
                    <a:pt x="12585" y="1343"/>
                    <a:pt x="12594" y="1374"/>
                    <a:pt x="12603" y="1374"/>
                  </a:cubicBezTo>
                  <a:cubicBezTo>
                    <a:pt x="12621" y="1374"/>
                    <a:pt x="12649" y="1374"/>
                    <a:pt x="12667" y="1343"/>
                  </a:cubicBezTo>
                  <a:cubicBezTo>
                    <a:pt x="12667" y="1327"/>
                    <a:pt x="12676" y="1312"/>
                    <a:pt x="12667" y="1296"/>
                  </a:cubicBezTo>
                  <a:cubicBezTo>
                    <a:pt x="12667" y="1296"/>
                    <a:pt x="12667" y="1296"/>
                    <a:pt x="12667" y="1296"/>
                  </a:cubicBezTo>
                  <a:cubicBezTo>
                    <a:pt x="12658" y="1281"/>
                    <a:pt x="12658" y="1281"/>
                    <a:pt x="12658" y="1265"/>
                  </a:cubicBezTo>
                  <a:cubicBezTo>
                    <a:pt x="12649" y="1250"/>
                    <a:pt x="12649" y="1250"/>
                    <a:pt x="12658" y="1219"/>
                  </a:cubicBezTo>
                  <a:cubicBezTo>
                    <a:pt x="12667" y="1203"/>
                    <a:pt x="12676" y="1188"/>
                    <a:pt x="12667" y="1172"/>
                  </a:cubicBezTo>
                  <a:cubicBezTo>
                    <a:pt x="12658" y="1141"/>
                    <a:pt x="12640" y="1156"/>
                    <a:pt x="12631" y="1156"/>
                  </a:cubicBezTo>
                  <a:cubicBezTo>
                    <a:pt x="12621" y="1172"/>
                    <a:pt x="12612" y="1172"/>
                    <a:pt x="12603" y="1172"/>
                  </a:cubicBezTo>
                  <a:cubicBezTo>
                    <a:pt x="12603" y="1172"/>
                    <a:pt x="12603" y="1172"/>
                    <a:pt x="12603" y="1172"/>
                  </a:cubicBezTo>
                  <a:cubicBezTo>
                    <a:pt x="12603" y="1172"/>
                    <a:pt x="12603" y="1172"/>
                    <a:pt x="12603" y="1172"/>
                  </a:cubicBezTo>
                  <a:cubicBezTo>
                    <a:pt x="12603" y="1172"/>
                    <a:pt x="12603" y="1172"/>
                    <a:pt x="12603" y="1172"/>
                  </a:cubicBezTo>
                  <a:cubicBezTo>
                    <a:pt x="12594" y="1188"/>
                    <a:pt x="12585" y="1188"/>
                    <a:pt x="12576" y="1203"/>
                  </a:cubicBezTo>
                  <a:close/>
                  <a:moveTo>
                    <a:pt x="11981" y="1514"/>
                  </a:moveTo>
                  <a:cubicBezTo>
                    <a:pt x="11999" y="1529"/>
                    <a:pt x="12026" y="1529"/>
                    <a:pt x="12045" y="1529"/>
                  </a:cubicBezTo>
                  <a:cubicBezTo>
                    <a:pt x="12063" y="1545"/>
                    <a:pt x="12054" y="1514"/>
                    <a:pt x="12063" y="1498"/>
                  </a:cubicBezTo>
                  <a:cubicBezTo>
                    <a:pt x="12054" y="1498"/>
                    <a:pt x="12054" y="1483"/>
                    <a:pt x="12054" y="1483"/>
                  </a:cubicBezTo>
                  <a:cubicBezTo>
                    <a:pt x="12045" y="1452"/>
                    <a:pt x="12045" y="1436"/>
                    <a:pt x="12054" y="1421"/>
                  </a:cubicBezTo>
                  <a:cubicBezTo>
                    <a:pt x="12063" y="1405"/>
                    <a:pt x="12072" y="1405"/>
                    <a:pt x="12091" y="1405"/>
                  </a:cubicBezTo>
                  <a:cubicBezTo>
                    <a:pt x="12100" y="1421"/>
                    <a:pt x="12109" y="1421"/>
                    <a:pt x="12127" y="1421"/>
                  </a:cubicBezTo>
                  <a:cubicBezTo>
                    <a:pt x="12127" y="1405"/>
                    <a:pt x="12127" y="1405"/>
                    <a:pt x="12118" y="1390"/>
                  </a:cubicBezTo>
                  <a:cubicBezTo>
                    <a:pt x="12109" y="1358"/>
                    <a:pt x="12081" y="1343"/>
                    <a:pt x="12063" y="1343"/>
                  </a:cubicBezTo>
                  <a:cubicBezTo>
                    <a:pt x="12054" y="1343"/>
                    <a:pt x="12036" y="1343"/>
                    <a:pt x="12026" y="1343"/>
                  </a:cubicBezTo>
                  <a:cubicBezTo>
                    <a:pt x="12008" y="1374"/>
                    <a:pt x="11981" y="1405"/>
                    <a:pt x="11962" y="1452"/>
                  </a:cubicBezTo>
                  <a:cubicBezTo>
                    <a:pt x="11953" y="1467"/>
                    <a:pt x="11962" y="1514"/>
                    <a:pt x="11981" y="1514"/>
                  </a:cubicBezTo>
                  <a:close/>
                  <a:moveTo>
                    <a:pt x="12063" y="1498"/>
                  </a:moveTo>
                  <a:cubicBezTo>
                    <a:pt x="12063" y="1498"/>
                    <a:pt x="12063" y="1498"/>
                    <a:pt x="12063" y="1498"/>
                  </a:cubicBezTo>
                  <a:cubicBezTo>
                    <a:pt x="12063" y="1498"/>
                    <a:pt x="12063" y="1498"/>
                    <a:pt x="12063" y="1498"/>
                  </a:cubicBezTo>
                  <a:cubicBezTo>
                    <a:pt x="12063" y="1498"/>
                    <a:pt x="12063" y="1498"/>
                    <a:pt x="12063" y="1498"/>
                  </a:cubicBezTo>
                  <a:close/>
                  <a:moveTo>
                    <a:pt x="12447" y="1421"/>
                  </a:moveTo>
                  <a:cubicBezTo>
                    <a:pt x="12447" y="1436"/>
                    <a:pt x="12438" y="1436"/>
                    <a:pt x="12438" y="1452"/>
                  </a:cubicBezTo>
                  <a:cubicBezTo>
                    <a:pt x="12438" y="1483"/>
                    <a:pt x="12447" y="1514"/>
                    <a:pt x="12466" y="1529"/>
                  </a:cubicBezTo>
                  <a:cubicBezTo>
                    <a:pt x="12466" y="1545"/>
                    <a:pt x="12484" y="1560"/>
                    <a:pt x="12493" y="1545"/>
                  </a:cubicBezTo>
                  <a:cubicBezTo>
                    <a:pt x="12502" y="1545"/>
                    <a:pt x="12512" y="1529"/>
                    <a:pt x="12521" y="1529"/>
                  </a:cubicBezTo>
                  <a:cubicBezTo>
                    <a:pt x="12539" y="1514"/>
                    <a:pt x="12539" y="1498"/>
                    <a:pt x="12548" y="1483"/>
                  </a:cubicBezTo>
                  <a:cubicBezTo>
                    <a:pt x="12548" y="1467"/>
                    <a:pt x="12557" y="1452"/>
                    <a:pt x="12557" y="1436"/>
                  </a:cubicBezTo>
                  <a:cubicBezTo>
                    <a:pt x="12566" y="1421"/>
                    <a:pt x="12566" y="1405"/>
                    <a:pt x="12557" y="1390"/>
                  </a:cubicBezTo>
                  <a:cubicBezTo>
                    <a:pt x="12548" y="1374"/>
                    <a:pt x="12539" y="1374"/>
                    <a:pt x="12521" y="1374"/>
                  </a:cubicBezTo>
                  <a:cubicBezTo>
                    <a:pt x="12521" y="1358"/>
                    <a:pt x="12512" y="1358"/>
                    <a:pt x="12512" y="1374"/>
                  </a:cubicBezTo>
                  <a:cubicBezTo>
                    <a:pt x="12493" y="1405"/>
                    <a:pt x="12475" y="1421"/>
                    <a:pt x="12447" y="1421"/>
                  </a:cubicBezTo>
                  <a:close/>
                  <a:moveTo>
                    <a:pt x="12695" y="1156"/>
                  </a:moveTo>
                  <a:cubicBezTo>
                    <a:pt x="12704" y="1156"/>
                    <a:pt x="12713" y="1156"/>
                    <a:pt x="12713" y="1156"/>
                  </a:cubicBezTo>
                  <a:cubicBezTo>
                    <a:pt x="12722" y="1125"/>
                    <a:pt x="12731" y="1079"/>
                    <a:pt x="12749" y="1063"/>
                  </a:cubicBezTo>
                  <a:cubicBezTo>
                    <a:pt x="12749" y="1063"/>
                    <a:pt x="12749" y="1048"/>
                    <a:pt x="12749" y="1032"/>
                  </a:cubicBezTo>
                  <a:cubicBezTo>
                    <a:pt x="12731" y="1001"/>
                    <a:pt x="12731" y="954"/>
                    <a:pt x="12713" y="923"/>
                  </a:cubicBezTo>
                  <a:cubicBezTo>
                    <a:pt x="12704" y="923"/>
                    <a:pt x="12695" y="923"/>
                    <a:pt x="12685" y="923"/>
                  </a:cubicBezTo>
                  <a:cubicBezTo>
                    <a:pt x="12676" y="954"/>
                    <a:pt x="12667" y="970"/>
                    <a:pt x="12658" y="986"/>
                  </a:cubicBezTo>
                  <a:cubicBezTo>
                    <a:pt x="12658" y="1001"/>
                    <a:pt x="12658" y="1017"/>
                    <a:pt x="12658" y="1017"/>
                  </a:cubicBezTo>
                  <a:cubicBezTo>
                    <a:pt x="12649" y="1094"/>
                    <a:pt x="12667" y="1125"/>
                    <a:pt x="12695" y="1156"/>
                  </a:cubicBezTo>
                  <a:close/>
                  <a:moveTo>
                    <a:pt x="18689" y="14723"/>
                  </a:moveTo>
                  <a:cubicBezTo>
                    <a:pt x="18735" y="14707"/>
                    <a:pt x="18790" y="14707"/>
                    <a:pt x="18836" y="14738"/>
                  </a:cubicBezTo>
                  <a:cubicBezTo>
                    <a:pt x="18836" y="14754"/>
                    <a:pt x="18845" y="14754"/>
                    <a:pt x="18845" y="14754"/>
                  </a:cubicBezTo>
                  <a:cubicBezTo>
                    <a:pt x="18854" y="14754"/>
                    <a:pt x="18863" y="14738"/>
                    <a:pt x="18863" y="14723"/>
                  </a:cubicBezTo>
                  <a:cubicBezTo>
                    <a:pt x="18863" y="14723"/>
                    <a:pt x="18863" y="14707"/>
                    <a:pt x="18854" y="14691"/>
                  </a:cubicBezTo>
                  <a:cubicBezTo>
                    <a:pt x="18854" y="14676"/>
                    <a:pt x="18845" y="14676"/>
                    <a:pt x="18836" y="14660"/>
                  </a:cubicBezTo>
                  <a:cubicBezTo>
                    <a:pt x="18790" y="14629"/>
                    <a:pt x="18744" y="14614"/>
                    <a:pt x="18699" y="14629"/>
                  </a:cubicBezTo>
                  <a:cubicBezTo>
                    <a:pt x="18680" y="14645"/>
                    <a:pt x="18671" y="14660"/>
                    <a:pt x="18671" y="14676"/>
                  </a:cubicBezTo>
                  <a:cubicBezTo>
                    <a:pt x="18671" y="14707"/>
                    <a:pt x="18680" y="14723"/>
                    <a:pt x="18689" y="14723"/>
                  </a:cubicBezTo>
                  <a:close/>
                  <a:moveTo>
                    <a:pt x="21124" y="17100"/>
                  </a:moveTo>
                  <a:cubicBezTo>
                    <a:pt x="21124" y="17100"/>
                    <a:pt x="21133" y="17100"/>
                    <a:pt x="21142" y="17085"/>
                  </a:cubicBezTo>
                  <a:cubicBezTo>
                    <a:pt x="21142" y="17085"/>
                    <a:pt x="21142" y="17085"/>
                    <a:pt x="21142" y="17085"/>
                  </a:cubicBezTo>
                  <a:cubicBezTo>
                    <a:pt x="21142" y="17069"/>
                    <a:pt x="21142" y="17069"/>
                    <a:pt x="21142" y="17053"/>
                  </a:cubicBezTo>
                  <a:cubicBezTo>
                    <a:pt x="21115" y="16991"/>
                    <a:pt x="21078" y="16945"/>
                    <a:pt x="21051" y="16883"/>
                  </a:cubicBezTo>
                  <a:cubicBezTo>
                    <a:pt x="21042" y="16867"/>
                    <a:pt x="21033" y="16851"/>
                    <a:pt x="21014" y="16820"/>
                  </a:cubicBezTo>
                  <a:cubicBezTo>
                    <a:pt x="21014" y="16820"/>
                    <a:pt x="21005" y="16820"/>
                    <a:pt x="21005" y="16820"/>
                  </a:cubicBezTo>
                  <a:cubicBezTo>
                    <a:pt x="20996" y="16805"/>
                    <a:pt x="20996" y="16805"/>
                    <a:pt x="20987" y="16820"/>
                  </a:cubicBezTo>
                  <a:cubicBezTo>
                    <a:pt x="20987" y="16820"/>
                    <a:pt x="20987" y="16836"/>
                    <a:pt x="20987" y="16836"/>
                  </a:cubicBezTo>
                  <a:cubicBezTo>
                    <a:pt x="20996" y="16898"/>
                    <a:pt x="21014" y="16945"/>
                    <a:pt x="21042" y="16976"/>
                  </a:cubicBezTo>
                  <a:cubicBezTo>
                    <a:pt x="21069" y="17022"/>
                    <a:pt x="21087" y="17069"/>
                    <a:pt x="21124" y="17100"/>
                  </a:cubicBezTo>
                  <a:close/>
                  <a:moveTo>
                    <a:pt x="17866" y="15329"/>
                  </a:moveTo>
                  <a:cubicBezTo>
                    <a:pt x="17884" y="15344"/>
                    <a:pt x="17893" y="15344"/>
                    <a:pt x="17912" y="15360"/>
                  </a:cubicBezTo>
                  <a:cubicBezTo>
                    <a:pt x="17921" y="15360"/>
                    <a:pt x="17930" y="15360"/>
                    <a:pt x="17939" y="15375"/>
                  </a:cubicBezTo>
                  <a:cubicBezTo>
                    <a:pt x="17985" y="15360"/>
                    <a:pt x="18031" y="15344"/>
                    <a:pt x="18067" y="15329"/>
                  </a:cubicBezTo>
                  <a:cubicBezTo>
                    <a:pt x="18076" y="15329"/>
                    <a:pt x="18076" y="15313"/>
                    <a:pt x="18067" y="15297"/>
                  </a:cubicBezTo>
                  <a:cubicBezTo>
                    <a:pt x="18049" y="15266"/>
                    <a:pt x="18021" y="15251"/>
                    <a:pt x="17994" y="15251"/>
                  </a:cubicBezTo>
                  <a:cubicBezTo>
                    <a:pt x="17985" y="15251"/>
                    <a:pt x="17985" y="15266"/>
                    <a:pt x="17985" y="15266"/>
                  </a:cubicBezTo>
                  <a:cubicBezTo>
                    <a:pt x="17976" y="15282"/>
                    <a:pt x="17976" y="15282"/>
                    <a:pt x="17976" y="15297"/>
                  </a:cubicBezTo>
                  <a:cubicBezTo>
                    <a:pt x="17948" y="15266"/>
                    <a:pt x="17921" y="15297"/>
                    <a:pt x="17893" y="15282"/>
                  </a:cubicBezTo>
                  <a:cubicBezTo>
                    <a:pt x="17875" y="15266"/>
                    <a:pt x="17866" y="15282"/>
                    <a:pt x="17866" y="15297"/>
                  </a:cubicBezTo>
                  <a:cubicBezTo>
                    <a:pt x="17857" y="15313"/>
                    <a:pt x="17857" y="15329"/>
                    <a:pt x="17866" y="15329"/>
                  </a:cubicBezTo>
                  <a:close/>
                  <a:moveTo>
                    <a:pt x="18296" y="15329"/>
                  </a:moveTo>
                  <a:cubicBezTo>
                    <a:pt x="18305" y="15329"/>
                    <a:pt x="18314" y="15313"/>
                    <a:pt x="18314" y="15297"/>
                  </a:cubicBezTo>
                  <a:cubicBezTo>
                    <a:pt x="18323" y="15297"/>
                    <a:pt x="18323" y="15297"/>
                    <a:pt x="18323" y="15282"/>
                  </a:cubicBezTo>
                  <a:cubicBezTo>
                    <a:pt x="18333" y="15282"/>
                    <a:pt x="18333" y="15266"/>
                    <a:pt x="18323" y="15266"/>
                  </a:cubicBezTo>
                  <a:cubicBezTo>
                    <a:pt x="18323" y="15266"/>
                    <a:pt x="18314" y="15251"/>
                    <a:pt x="18314" y="15251"/>
                  </a:cubicBezTo>
                  <a:cubicBezTo>
                    <a:pt x="18296" y="15266"/>
                    <a:pt x="18268" y="15282"/>
                    <a:pt x="18250" y="15282"/>
                  </a:cubicBezTo>
                  <a:cubicBezTo>
                    <a:pt x="18223" y="15266"/>
                    <a:pt x="18204" y="15266"/>
                    <a:pt x="18177" y="15266"/>
                  </a:cubicBezTo>
                  <a:cubicBezTo>
                    <a:pt x="18177" y="15266"/>
                    <a:pt x="18168" y="15251"/>
                    <a:pt x="18168" y="15251"/>
                  </a:cubicBezTo>
                  <a:cubicBezTo>
                    <a:pt x="18149" y="15251"/>
                    <a:pt x="18131" y="15266"/>
                    <a:pt x="18122" y="15282"/>
                  </a:cubicBezTo>
                  <a:cubicBezTo>
                    <a:pt x="18113" y="15297"/>
                    <a:pt x="18113" y="15297"/>
                    <a:pt x="18113" y="15313"/>
                  </a:cubicBezTo>
                  <a:cubicBezTo>
                    <a:pt x="18113" y="15313"/>
                    <a:pt x="18122" y="15329"/>
                    <a:pt x="18122" y="15329"/>
                  </a:cubicBezTo>
                  <a:cubicBezTo>
                    <a:pt x="18140" y="15344"/>
                    <a:pt x="18168" y="15344"/>
                    <a:pt x="18186" y="15344"/>
                  </a:cubicBezTo>
                  <a:cubicBezTo>
                    <a:pt x="18223" y="15344"/>
                    <a:pt x="18259" y="15329"/>
                    <a:pt x="18296" y="15329"/>
                  </a:cubicBezTo>
                  <a:close/>
                  <a:moveTo>
                    <a:pt x="12658" y="4529"/>
                  </a:moveTo>
                  <a:cubicBezTo>
                    <a:pt x="12649" y="4544"/>
                    <a:pt x="12649" y="4560"/>
                    <a:pt x="12649" y="4575"/>
                  </a:cubicBezTo>
                  <a:cubicBezTo>
                    <a:pt x="12649" y="4591"/>
                    <a:pt x="12658" y="4622"/>
                    <a:pt x="12658" y="4637"/>
                  </a:cubicBezTo>
                  <a:cubicBezTo>
                    <a:pt x="12667" y="4668"/>
                    <a:pt x="12685" y="4668"/>
                    <a:pt x="12695" y="4668"/>
                  </a:cubicBezTo>
                  <a:cubicBezTo>
                    <a:pt x="12731" y="4653"/>
                    <a:pt x="12740" y="4606"/>
                    <a:pt x="12749" y="4560"/>
                  </a:cubicBezTo>
                  <a:cubicBezTo>
                    <a:pt x="12749" y="4544"/>
                    <a:pt x="12749" y="4544"/>
                    <a:pt x="12749" y="4529"/>
                  </a:cubicBezTo>
                  <a:cubicBezTo>
                    <a:pt x="12731" y="4497"/>
                    <a:pt x="12704" y="4482"/>
                    <a:pt x="12685" y="4497"/>
                  </a:cubicBezTo>
                  <a:cubicBezTo>
                    <a:pt x="12667" y="4497"/>
                    <a:pt x="12658" y="4513"/>
                    <a:pt x="12658" y="4529"/>
                  </a:cubicBezTo>
                  <a:close/>
                  <a:moveTo>
                    <a:pt x="5601" y="5523"/>
                  </a:moveTo>
                  <a:cubicBezTo>
                    <a:pt x="5601" y="5523"/>
                    <a:pt x="5601" y="5508"/>
                    <a:pt x="5601" y="5492"/>
                  </a:cubicBezTo>
                  <a:cubicBezTo>
                    <a:pt x="5601" y="5492"/>
                    <a:pt x="5592" y="5476"/>
                    <a:pt x="5592" y="5476"/>
                  </a:cubicBezTo>
                  <a:cubicBezTo>
                    <a:pt x="5583" y="5476"/>
                    <a:pt x="5574" y="5476"/>
                    <a:pt x="5574" y="5476"/>
                  </a:cubicBezTo>
                  <a:cubicBezTo>
                    <a:pt x="5556" y="5476"/>
                    <a:pt x="5546" y="5476"/>
                    <a:pt x="5537" y="5476"/>
                  </a:cubicBezTo>
                  <a:cubicBezTo>
                    <a:pt x="5528" y="5476"/>
                    <a:pt x="5519" y="5492"/>
                    <a:pt x="5519" y="5492"/>
                  </a:cubicBezTo>
                  <a:cubicBezTo>
                    <a:pt x="5501" y="5508"/>
                    <a:pt x="5492" y="5523"/>
                    <a:pt x="5482" y="5554"/>
                  </a:cubicBezTo>
                  <a:cubicBezTo>
                    <a:pt x="5473" y="5554"/>
                    <a:pt x="5473" y="5570"/>
                    <a:pt x="5482" y="5585"/>
                  </a:cubicBezTo>
                  <a:cubicBezTo>
                    <a:pt x="5482" y="5601"/>
                    <a:pt x="5482" y="5616"/>
                    <a:pt x="5492" y="5616"/>
                  </a:cubicBezTo>
                  <a:cubicBezTo>
                    <a:pt x="5501" y="5616"/>
                    <a:pt x="5519" y="5616"/>
                    <a:pt x="5528" y="5616"/>
                  </a:cubicBezTo>
                  <a:cubicBezTo>
                    <a:pt x="5556" y="5601"/>
                    <a:pt x="5583" y="5570"/>
                    <a:pt x="5601" y="5523"/>
                  </a:cubicBezTo>
                  <a:close/>
                  <a:moveTo>
                    <a:pt x="15504" y="2198"/>
                  </a:moveTo>
                  <a:cubicBezTo>
                    <a:pt x="15504" y="2229"/>
                    <a:pt x="15514" y="2244"/>
                    <a:pt x="15532" y="2260"/>
                  </a:cubicBezTo>
                  <a:cubicBezTo>
                    <a:pt x="15532" y="2260"/>
                    <a:pt x="15541" y="2260"/>
                    <a:pt x="15550" y="2260"/>
                  </a:cubicBezTo>
                  <a:cubicBezTo>
                    <a:pt x="15550" y="2260"/>
                    <a:pt x="15559" y="2260"/>
                    <a:pt x="15559" y="2260"/>
                  </a:cubicBezTo>
                  <a:cubicBezTo>
                    <a:pt x="15578" y="2260"/>
                    <a:pt x="15596" y="2244"/>
                    <a:pt x="15596" y="2213"/>
                  </a:cubicBezTo>
                  <a:cubicBezTo>
                    <a:pt x="15587" y="2182"/>
                    <a:pt x="15587" y="2151"/>
                    <a:pt x="15578" y="2135"/>
                  </a:cubicBezTo>
                  <a:cubicBezTo>
                    <a:pt x="15568" y="2120"/>
                    <a:pt x="15559" y="2104"/>
                    <a:pt x="15550" y="2120"/>
                  </a:cubicBezTo>
                  <a:cubicBezTo>
                    <a:pt x="15532" y="2120"/>
                    <a:pt x="15523" y="2135"/>
                    <a:pt x="15514" y="2135"/>
                  </a:cubicBezTo>
                  <a:cubicBezTo>
                    <a:pt x="15504" y="2151"/>
                    <a:pt x="15495" y="2167"/>
                    <a:pt x="15504" y="2182"/>
                  </a:cubicBezTo>
                  <a:cubicBezTo>
                    <a:pt x="15504" y="2198"/>
                    <a:pt x="15504" y="2198"/>
                    <a:pt x="15504" y="2198"/>
                  </a:cubicBezTo>
                  <a:close/>
                  <a:moveTo>
                    <a:pt x="6315" y="7932"/>
                  </a:moveTo>
                  <a:cubicBezTo>
                    <a:pt x="6306" y="7932"/>
                    <a:pt x="6306" y="7932"/>
                    <a:pt x="6297" y="7947"/>
                  </a:cubicBezTo>
                  <a:cubicBezTo>
                    <a:pt x="6297" y="7947"/>
                    <a:pt x="6297" y="7963"/>
                    <a:pt x="6297" y="7978"/>
                  </a:cubicBezTo>
                  <a:cubicBezTo>
                    <a:pt x="6306" y="7978"/>
                    <a:pt x="6306" y="7994"/>
                    <a:pt x="6315" y="7994"/>
                  </a:cubicBezTo>
                  <a:cubicBezTo>
                    <a:pt x="6324" y="8025"/>
                    <a:pt x="6343" y="8040"/>
                    <a:pt x="6361" y="8056"/>
                  </a:cubicBezTo>
                  <a:cubicBezTo>
                    <a:pt x="6379" y="8072"/>
                    <a:pt x="6398" y="8087"/>
                    <a:pt x="6425" y="8087"/>
                  </a:cubicBezTo>
                  <a:cubicBezTo>
                    <a:pt x="6425" y="8087"/>
                    <a:pt x="6425" y="8087"/>
                    <a:pt x="6425" y="8087"/>
                  </a:cubicBezTo>
                  <a:cubicBezTo>
                    <a:pt x="6434" y="8087"/>
                    <a:pt x="6434" y="8072"/>
                    <a:pt x="6443" y="8072"/>
                  </a:cubicBezTo>
                  <a:cubicBezTo>
                    <a:pt x="6443" y="8072"/>
                    <a:pt x="6443" y="8056"/>
                    <a:pt x="6434" y="8056"/>
                  </a:cubicBezTo>
                  <a:cubicBezTo>
                    <a:pt x="6407" y="7978"/>
                    <a:pt x="6361" y="7947"/>
                    <a:pt x="6315" y="7932"/>
                  </a:cubicBezTo>
                  <a:close/>
                  <a:moveTo>
                    <a:pt x="12274" y="10216"/>
                  </a:moveTo>
                  <a:cubicBezTo>
                    <a:pt x="12292" y="10200"/>
                    <a:pt x="12301" y="10200"/>
                    <a:pt x="12319" y="10185"/>
                  </a:cubicBezTo>
                  <a:cubicBezTo>
                    <a:pt x="12338" y="10169"/>
                    <a:pt x="12347" y="10123"/>
                    <a:pt x="12356" y="10092"/>
                  </a:cubicBezTo>
                  <a:cubicBezTo>
                    <a:pt x="12347" y="10092"/>
                    <a:pt x="12347" y="10092"/>
                    <a:pt x="12347" y="10092"/>
                  </a:cubicBezTo>
                  <a:cubicBezTo>
                    <a:pt x="12328" y="10092"/>
                    <a:pt x="12301" y="10092"/>
                    <a:pt x="12283" y="10107"/>
                  </a:cubicBezTo>
                  <a:cubicBezTo>
                    <a:pt x="12264" y="10107"/>
                    <a:pt x="12246" y="10123"/>
                    <a:pt x="12237" y="10138"/>
                  </a:cubicBezTo>
                  <a:cubicBezTo>
                    <a:pt x="12228" y="10154"/>
                    <a:pt x="12228" y="10169"/>
                    <a:pt x="12228" y="10185"/>
                  </a:cubicBezTo>
                  <a:cubicBezTo>
                    <a:pt x="12237" y="10216"/>
                    <a:pt x="12255" y="10216"/>
                    <a:pt x="12274" y="10216"/>
                  </a:cubicBezTo>
                  <a:close/>
                  <a:moveTo>
                    <a:pt x="4704" y="1545"/>
                  </a:moveTo>
                  <a:cubicBezTo>
                    <a:pt x="4704" y="1545"/>
                    <a:pt x="4704" y="1529"/>
                    <a:pt x="4704" y="1529"/>
                  </a:cubicBezTo>
                  <a:cubicBezTo>
                    <a:pt x="4695" y="1529"/>
                    <a:pt x="4695" y="1529"/>
                    <a:pt x="4686" y="1529"/>
                  </a:cubicBezTo>
                  <a:cubicBezTo>
                    <a:pt x="4649" y="1545"/>
                    <a:pt x="4613" y="1576"/>
                    <a:pt x="4576" y="1623"/>
                  </a:cubicBezTo>
                  <a:cubicBezTo>
                    <a:pt x="4567" y="1638"/>
                    <a:pt x="4567" y="1654"/>
                    <a:pt x="4585" y="1669"/>
                  </a:cubicBezTo>
                  <a:cubicBezTo>
                    <a:pt x="4595" y="1685"/>
                    <a:pt x="4604" y="1685"/>
                    <a:pt x="4613" y="1685"/>
                  </a:cubicBezTo>
                  <a:cubicBezTo>
                    <a:pt x="4640" y="1638"/>
                    <a:pt x="4668" y="1592"/>
                    <a:pt x="4704" y="1560"/>
                  </a:cubicBezTo>
                  <a:cubicBezTo>
                    <a:pt x="4704" y="1560"/>
                    <a:pt x="4704" y="1545"/>
                    <a:pt x="4704" y="1545"/>
                  </a:cubicBezTo>
                  <a:close/>
                  <a:moveTo>
                    <a:pt x="10736" y="9299"/>
                  </a:moveTo>
                  <a:cubicBezTo>
                    <a:pt x="10736" y="9284"/>
                    <a:pt x="10745" y="9284"/>
                    <a:pt x="10745" y="9268"/>
                  </a:cubicBezTo>
                  <a:cubicBezTo>
                    <a:pt x="10745" y="9237"/>
                    <a:pt x="10745" y="9206"/>
                    <a:pt x="10754" y="9190"/>
                  </a:cubicBezTo>
                  <a:cubicBezTo>
                    <a:pt x="10745" y="9175"/>
                    <a:pt x="10745" y="9159"/>
                    <a:pt x="10745" y="9159"/>
                  </a:cubicBezTo>
                  <a:cubicBezTo>
                    <a:pt x="10745" y="9159"/>
                    <a:pt x="10745" y="9144"/>
                    <a:pt x="10745" y="9144"/>
                  </a:cubicBezTo>
                  <a:cubicBezTo>
                    <a:pt x="10745" y="9128"/>
                    <a:pt x="10736" y="9113"/>
                    <a:pt x="10727" y="9113"/>
                  </a:cubicBezTo>
                  <a:cubicBezTo>
                    <a:pt x="10718" y="9128"/>
                    <a:pt x="10708" y="9128"/>
                    <a:pt x="10699" y="9144"/>
                  </a:cubicBezTo>
                  <a:cubicBezTo>
                    <a:pt x="10681" y="9159"/>
                    <a:pt x="10681" y="9175"/>
                    <a:pt x="10681" y="9206"/>
                  </a:cubicBezTo>
                  <a:cubicBezTo>
                    <a:pt x="10681" y="9237"/>
                    <a:pt x="10690" y="9268"/>
                    <a:pt x="10708" y="9299"/>
                  </a:cubicBezTo>
                  <a:cubicBezTo>
                    <a:pt x="10708" y="9315"/>
                    <a:pt x="10727" y="9315"/>
                    <a:pt x="10736" y="9299"/>
                  </a:cubicBezTo>
                  <a:close/>
                  <a:moveTo>
                    <a:pt x="17957" y="13262"/>
                  </a:moveTo>
                  <a:cubicBezTo>
                    <a:pt x="17957" y="13262"/>
                    <a:pt x="17957" y="13277"/>
                    <a:pt x="17957" y="13277"/>
                  </a:cubicBezTo>
                  <a:cubicBezTo>
                    <a:pt x="17957" y="13277"/>
                    <a:pt x="17966" y="13277"/>
                    <a:pt x="17966" y="13277"/>
                  </a:cubicBezTo>
                  <a:cubicBezTo>
                    <a:pt x="17966" y="13277"/>
                    <a:pt x="17966" y="13277"/>
                    <a:pt x="17976" y="13277"/>
                  </a:cubicBezTo>
                  <a:cubicBezTo>
                    <a:pt x="17994" y="13262"/>
                    <a:pt x="18021" y="13231"/>
                    <a:pt x="18040" y="13184"/>
                  </a:cubicBezTo>
                  <a:cubicBezTo>
                    <a:pt x="18058" y="13137"/>
                    <a:pt x="18076" y="13091"/>
                    <a:pt x="18104" y="13075"/>
                  </a:cubicBezTo>
                  <a:cubicBezTo>
                    <a:pt x="18113" y="13060"/>
                    <a:pt x="18113" y="13060"/>
                    <a:pt x="18104" y="13044"/>
                  </a:cubicBezTo>
                  <a:cubicBezTo>
                    <a:pt x="18085" y="12998"/>
                    <a:pt x="18076" y="13013"/>
                    <a:pt x="18067" y="13029"/>
                  </a:cubicBezTo>
                  <a:cubicBezTo>
                    <a:pt x="18031" y="13106"/>
                    <a:pt x="18003" y="13184"/>
                    <a:pt x="17966" y="13246"/>
                  </a:cubicBezTo>
                  <a:cubicBezTo>
                    <a:pt x="17957" y="13246"/>
                    <a:pt x="17957" y="13262"/>
                    <a:pt x="17957" y="13262"/>
                  </a:cubicBezTo>
                  <a:close/>
                  <a:moveTo>
                    <a:pt x="18360" y="13044"/>
                  </a:moveTo>
                  <a:cubicBezTo>
                    <a:pt x="18360" y="13013"/>
                    <a:pt x="18342" y="13013"/>
                    <a:pt x="18333" y="12998"/>
                  </a:cubicBezTo>
                  <a:cubicBezTo>
                    <a:pt x="18333" y="12982"/>
                    <a:pt x="18333" y="12982"/>
                    <a:pt x="18333" y="12982"/>
                  </a:cubicBezTo>
                  <a:cubicBezTo>
                    <a:pt x="18333" y="12982"/>
                    <a:pt x="18333" y="12998"/>
                    <a:pt x="18333" y="12998"/>
                  </a:cubicBezTo>
                  <a:cubicBezTo>
                    <a:pt x="18333" y="12998"/>
                    <a:pt x="18333" y="12998"/>
                    <a:pt x="18333" y="12998"/>
                  </a:cubicBezTo>
                  <a:cubicBezTo>
                    <a:pt x="18323" y="12998"/>
                    <a:pt x="18323" y="13013"/>
                    <a:pt x="18314" y="13013"/>
                  </a:cubicBezTo>
                  <a:cubicBezTo>
                    <a:pt x="18314" y="13044"/>
                    <a:pt x="18314" y="13091"/>
                    <a:pt x="18296" y="13122"/>
                  </a:cubicBezTo>
                  <a:cubicBezTo>
                    <a:pt x="18287" y="13153"/>
                    <a:pt x="18287" y="13169"/>
                    <a:pt x="18305" y="13184"/>
                  </a:cubicBezTo>
                  <a:cubicBezTo>
                    <a:pt x="18314" y="13200"/>
                    <a:pt x="18323" y="13200"/>
                    <a:pt x="18333" y="13215"/>
                  </a:cubicBezTo>
                  <a:cubicBezTo>
                    <a:pt x="18342" y="13215"/>
                    <a:pt x="18351" y="13215"/>
                    <a:pt x="18351" y="13200"/>
                  </a:cubicBezTo>
                  <a:cubicBezTo>
                    <a:pt x="18360" y="13184"/>
                    <a:pt x="18369" y="13153"/>
                    <a:pt x="18360" y="13122"/>
                  </a:cubicBezTo>
                  <a:cubicBezTo>
                    <a:pt x="18369" y="13122"/>
                    <a:pt x="18369" y="13122"/>
                    <a:pt x="18369" y="13122"/>
                  </a:cubicBezTo>
                  <a:cubicBezTo>
                    <a:pt x="18369" y="13122"/>
                    <a:pt x="18369" y="13122"/>
                    <a:pt x="18369" y="13122"/>
                  </a:cubicBezTo>
                  <a:cubicBezTo>
                    <a:pt x="18369" y="13122"/>
                    <a:pt x="18360" y="13122"/>
                    <a:pt x="18360" y="13122"/>
                  </a:cubicBezTo>
                  <a:cubicBezTo>
                    <a:pt x="18351" y="13106"/>
                    <a:pt x="18351" y="13075"/>
                    <a:pt x="18360" y="13044"/>
                  </a:cubicBezTo>
                  <a:close/>
                  <a:moveTo>
                    <a:pt x="5135" y="12127"/>
                  </a:moveTo>
                  <a:cubicBezTo>
                    <a:pt x="5116" y="12143"/>
                    <a:pt x="5107" y="12143"/>
                    <a:pt x="5089" y="12143"/>
                  </a:cubicBezTo>
                  <a:cubicBezTo>
                    <a:pt x="5080" y="12143"/>
                    <a:pt x="5080" y="12158"/>
                    <a:pt x="5089" y="12174"/>
                  </a:cubicBezTo>
                  <a:cubicBezTo>
                    <a:pt x="5107" y="12221"/>
                    <a:pt x="5135" y="12252"/>
                    <a:pt x="5180" y="12236"/>
                  </a:cubicBezTo>
                  <a:cubicBezTo>
                    <a:pt x="5189" y="12221"/>
                    <a:pt x="5199" y="12221"/>
                    <a:pt x="5199" y="12221"/>
                  </a:cubicBezTo>
                  <a:cubicBezTo>
                    <a:pt x="5208" y="12205"/>
                    <a:pt x="5208" y="12190"/>
                    <a:pt x="5208" y="12174"/>
                  </a:cubicBezTo>
                  <a:cubicBezTo>
                    <a:pt x="5189" y="12143"/>
                    <a:pt x="5162" y="12127"/>
                    <a:pt x="5135" y="12127"/>
                  </a:cubicBezTo>
                  <a:close/>
                  <a:moveTo>
                    <a:pt x="18333" y="12998"/>
                  </a:moveTo>
                  <a:cubicBezTo>
                    <a:pt x="18333" y="12982"/>
                    <a:pt x="18333" y="12967"/>
                    <a:pt x="18333" y="12967"/>
                  </a:cubicBezTo>
                  <a:cubicBezTo>
                    <a:pt x="18333" y="12951"/>
                    <a:pt x="18333" y="12951"/>
                    <a:pt x="18323" y="12935"/>
                  </a:cubicBezTo>
                  <a:cubicBezTo>
                    <a:pt x="18305" y="12920"/>
                    <a:pt x="18278" y="12904"/>
                    <a:pt x="18259" y="12889"/>
                  </a:cubicBezTo>
                  <a:cubicBezTo>
                    <a:pt x="18259" y="12889"/>
                    <a:pt x="18250" y="12889"/>
                    <a:pt x="18250" y="12904"/>
                  </a:cubicBezTo>
                  <a:cubicBezTo>
                    <a:pt x="18250" y="12935"/>
                    <a:pt x="18250" y="12982"/>
                    <a:pt x="18259" y="13029"/>
                  </a:cubicBezTo>
                  <a:cubicBezTo>
                    <a:pt x="18259" y="13044"/>
                    <a:pt x="18268" y="13044"/>
                    <a:pt x="18278" y="13044"/>
                  </a:cubicBezTo>
                  <a:cubicBezTo>
                    <a:pt x="18287" y="13060"/>
                    <a:pt x="18296" y="13060"/>
                    <a:pt x="18305" y="13044"/>
                  </a:cubicBezTo>
                  <a:cubicBezTo>
                    <a:pt x="18305" y="13029"/>
                    <a:pt x="18314" y="13029"/>
                    <a:pt x="18314" y="13013"/>
                  </a:cubicBezTo>
                  <a:cubicBezTo>
                    <a:pt x="18314" y="13013"/>
                    <a:pt x="18314" y="13013"/>
                    <a:pt x="18314" y="13013"/>
                  </a:cubicBezTo>
                  <a:cubicBezTo>
                    <a:pt x="18314" y="13013"/>
                    <a:pt x="18314" y="13013"/>
                    <a:pt x="18314" y="13013"/>
                  </a:cubicBezTo>
                  <a:cubicBezTo>
                    <a:pt x="18314" y="13013"/>
                    <a:pt x="18314" y="13013"/>
                    <a:pt x="18314" y="13013"/>
                  </a:cubicBezTo>
                  <a:cubicBezTo>
                    <a:pt x="18323" y="13013"/>
                    <a:pt x="18323" y="12998"/>
                    <a:pt x="18333" y="12998"/>
                  </a:cubicBezTo>
                  <a:close/>
                  <a:moveTo>
                    <a:pt x="650" y="4529"/>
                  </a:moveTo>
                  <a:cubicBezTo>
                    <a:pt x="659" y="4529"/>
                    <a:pt x="677" y="4482"/>
                    <a:pt x="668" y="4466"/>
                  </a:cubicBezTo>
                  <a:cubicBezTo>
                    <a:pt x="668" y="4451"/>
                    <a:pt x="659" y="4420"/>
                    <a:pt x="641" y="4420"/>
                  </a:cubicBezTo>
                  <a:cubicBezTo>
                    <a:pt x="622" y="4435"/>
                    <a:pt x="604" y="4435"/>
                    <a:pt x="577" y="4451"/>
                  </a:cubicBezTo>
                  <a:cubicBezTo>
                    <a:pt x="577" y="4451"/>
                    <a:pt x="577" y="4466"/>
                    <a:pt x="577" y="4466"/>
                  </a:cubicBezTo>
                  <a:cubicBezTo>
                    <a:pt x="577" y="4482"/>
                    <a:pt x="577" y="4497"/>
                    <a:pt x="586" y="4513"/>
                  </a:cubicBezTo>
                  <a:cubicBezTo>
                    <a:pt x="604" y="4544"/>
                    <a:pt x="622" y="4544"/>
                    <a:pt x="650" y="4529"/>
                  </a:cubicBezTo>
                  <a:close/>
                  <a:moveTo>
                    <a:pt x="13582" y="3379"/>
                  </a:moveTo>
                  <a:cubicBezTo>
                    <a:pt x="13601" y="3394"/>
                    <a:pt x="13637" y="3379"/>
                    <a:pt x="13646" y="3332"/>
                  </a:cubicBezTo>
                  <a:cubicBezTo>
                    <a:pt x="13646" y="3332"/>
                    <a:pt x="13646" y="3332"/>
                    <a:pt x="13646" y="3316"/>
                  </a:cubicBezTo>
                  <a:cubicBezTo>
                    <a:pt x="13637" y="3285"/>
                    <a:pt x="13628" y="3270"/>
                    <a:pt x="13610" y="3254"/>
                  </a:cubicBezTo>
                  <a:cubicBezTo>
                    <a:pt x="13610" y="3239"/>
                    <a:pt x="13601" y="3239"/>
                    <a:pt x="13601" y="3239"/>
                  </a:cubicBezTo>
                  <a:cubicBezTo>
                    <a:pt x="13564" y="3254"/>
                    <a:pt x="13555" y="3285"/>
                    <a:pt x="13564" y="3348"/>
                  </a:cubicBezTo>
                  <a:cubicBezTo>
                    <a:pt x="13564" y="3363"/>
                    <a:pt x="13573" y="3363"/>
                    <a:pt x="13582" y="3379"/>
                  </a:cubicBezTo>
                  <a:close/>
                  <a:moveTo>
                    <a:pt x="11688" y="10092"/>
                  </a:moveTo>
                  <a:cubicBezTo>
                    <a:pt x="11688" y="10092"/>
                    <a:pt x="11679" y="10092"/>
                    <a:pt x="11669" y="10107"/>
                  </a:cubicBezTo>
                  <a:cubicBezTo>
                    <a:pt x="11669" y="10107"/>
                    <a:pt x="11669" y="10107"/>
                    <a:pt x="11669" y="10123"/>
                  </a:cubicBezTo>
                  <a:cubicBezTo>
                    <a:pt x="11660" y="10123"/>
                    <a:pt x="11669" y="10138"/>
                    <a:pt x="11669" y="10138"/>
                  </a:cubicBezTo>
                  <a:cubicBezTo>
                    <a:pt x="11697" y="10154"/>
                    <a:pt x="11724" y="10169"/>
                    <a:pt x="11743" y="10169"/>
                  </a:cubicBezTo>
                  <a:cubicBezTo>
                    <a:pt x="11752" y="10169"/>
                    <a:pt x="11752" y="10169"/>
                    <a:pt x="11752" y="10169"/>
                  </a:cubicBezTo>
                  <a:cubicBezTo>
                    <a:pt x="11779" y="10169"/>
                    <a:pt x="11798" y="10169"/>
                    <a:pt x="11816" y="10154"/>
                  </a:cubicBezTo>
                  <a:cubicBezTo>
                    <a:pt x="11816" y="10154"/>
                    <a:pt x="11825" y="10154"/>
                    <a:pt x="11825" y="10154"/>
                  </a:cubicBezTo>
                  <a:cubicBezTo>
                    <a:pt x="11825" y="10138"/>
                    <a:pt x="11825" y="10138"/>
                    <a:pt x="11816" y="10123"/>
                  </a:cubicBezTo>
                  <a:cubicBezTo>
                    <a:pt x="11798" y="10107"/>
                    <a:pt x="11779" y="10092"/>
                    <a:pt x="11761" y="10092"/>
                  </a:cubicBezTo>
                  <a:cubicBezTo>
                    <a:pt x="11734" y="10107"/>
                    <a:pt x="11715" y="10107"/>
                    <a:pt x="11688" y="10092"/>
                  </a:cubicBezTo>
                  <a:close/>
                  <a:moveTo>
                    <a:pt x="5903" y="12143"/>
                  </a:moveTo>
                  <a:cubicBezTo>
                    <a:pt x="5894" y="12143"/>
                    <a:pt x="5876" y="12143"/>
                    <a:pt x="5867" y="12143"/>
                  </a:cubicBezTo>
                  <a:cubicBezTo>
                    <a:pt x="5848" y="12143"/>
                    <a:pt x="5839" y="12143"/>
                    <a:pt x="5821" y="12143"/>
                  </a:cubicBezTo>
                  <a:cubicBezTo>
                    <a:pt x="5821" y="12158"/>
                    <a:pt x="5812" y="12174"/>
                    <a:pt x="5812" y="12174"/>
                  </a:cubicBezTo>
                  <a:cubicBezTo>
                    <a:pt x="5803" y="12190"/>
                    <a:pt x="5812" y="12205"/>
                    <a:pt x="5821" y="12205"/>
                  </a:cubicBezTo>
                  <a:cubicBezTo>
                    <a:pt x="5821" y="12221"/>
                    <a:pt x="5830" y="12221"/>
                    <a:pt x="5830" y="12221"/>
                  </a:cubicBezTo>
                  <a:cubicBezTo>
                    <a:pt x="5867" y="12236"/>
                    <a:pt x="5894" y="12221"/>
                    <a:pt x="5913" y="12190"/>
                  </a:cubicBezTo>
                  <a:cubicBezTo>
                    <a:pt x="5922" y="12190"/>
                    <a:pt x="5922" y="12174"/>
                    <a:pt x="5913" y="12174"/>
                  </a:cubicBezTo>
                  <a:cubicBezTo>
                    <a:pt x="5913" y="12158"/>
                    <a:pt x="5903" y="12143"/>
                    <a:pt x="5903" y="12143"/>
                  </a:cubicBezTo>
                  <a:close/>
                  <a:moveTo>
                    <a:pt x="18149" y="12702"/>
                  </a:moveTo>
                  <a:cubicBezTo>
                    <a:pt x="18149" y="12702"/>
                    <a:pt x="18140" y="12718"/>
                    <a:pt x="18140" y="12718"/>
                  </a:cubicBezTo>
                  <a:cubicBezTo>
                    <a:pt x="18149" y="12765"/>
                    <a:pt x="18159" y="12796"/>
                    <a:pt x="18177" y="12842"/>
                  </a:cubicBezTo>
                  <a:cubicBezTo>
                    <a:pt x="18186" y="12858"/>
                    <a:pt x="18204" y="12858"/>
                    <a:pt x="18214" y="12827"/>
                  </a:cubicBezTo>
                  <a:cubicBezTo>
                    <a:pt x="18223" y="12796"/>
                    <a:pt x="18223" y="12765"/>
                    <a:pt x="18214" y="12749"/>
                  </a:cubicBezTo>
                  <a:cubicBezTo>
                    <a:pt x="18204" y="12718"/>
                    <a:pt x="18195" y="12702"/>
                    <a:pt x="18186" y="12687"/>
                  </a:cubicBezTo>
                  <a:cubicBezTo>
                    <a:pt x="18177" y="12687"/>
                    <a:pt x="18159" y="12687"/>
                    <a:pt x="18149" y="12702"/>
                  </a:cubicBezTo>
                  <a:close/>
                  <a:moveTo>
                    <a:pt x="18067" y="15437"/>
                  </a:moveTo>
                  <a:cubicBezTo>
                    <a:pt x="18085" y="15453"/>
                    <a:pt x="18113" y="15484"/>
                    <a:pt x="18131" y="15499"/>
                  </a:cubicBezTo>
                  <a:cubicBezTo>
                    <a:pt x="18140" y="15499"/>
                    <a:pt x="18149" y="15499"/>
                    <a:pt x="18159" y="15499"/>
                  </a:cubicBezTo>
                  <a:cubicBezTo>
                    <a:pt x="18168" y="15499"/>
                    <a:pt x="18177" y="15468"/>
                    <a:pt x="18168" y="15453"/>
                  </a:cubicBezTo>
                  <a:cubicBezTo>
                    <a:pt x="18168" y="15453"/>
                    <a:pt x="18168" y="15437"/>
                    <a:pt x="18159" y="15437"/>
                  </a:cubicBezTo>
                  <a:cubicBezTo>
                    <a:pt x="18140" y="15391"/>
                    <a:pt x="18113" y="15391"/>
                    <a:pt x="18085" y="15391"/>
                  </a:cubicBezTo>
                  <a:cubicBezTo>
                    <a:pt x="18085" y="15391"/>
                    <a:pt x="18076" y="15391"/>
                    <a:pt x="18067" y="15391"/>
                  </a:cubicBezTo>
                  <a:cubicBezTo>
                    <a:pt x="18058" y="15391"/>
                    <a:pt x="18058" y="15406"/>
                    <a:pt x="18058" y="15422"/>
                  </a:cubicBezTo>
                  <a:cubicBezTo>
                    <a:pt x="18058" y="15422"/>
                    <a:pt x="18058" y="15437"/>
                    <a:pt x="18067" y="15437"/>
                  </a:cubicBezTo>
                  <a:close/>
                  <a:moveTo>
                    <a:pt x="5437" y="1529"/>
                  </a:moveTo>
                  <a:cubicBezTo>
                    <a:pt x="5437" y="1545"/>
                    <a:pt x="5455" y="1529"/>
                    <a:pt x="5455" y="1529"/>
                  </a:cubicBezTo>
                  <a:cubicBezTo>
                    <a:pt x="5473" y="1483"/>
                    <a:pt x="5473" y="1436"/>
                    <a:pt x="5473" y="1374"/>
                  </a:cubicBezTo>
                  <a:cubicBezTo>
                    <a:pt x="5473" y="1374"/>
                    <a:pt x="5473" y="1358"/>
                    <a:pt x="5473" y="1343"/>
                  </a:cubicBezTo>
                  <a:cubicBezTo>
                    <a:pt x="5473" y="1343"/>
                    <a:pt x="5464" y="1327"/>
                    <a:pt x="5464" y="1327"/>
                  </a:cubicBezTo>
                  <a:cubicBezTo>
                    <a:pt x="5455" y="1327"/>
                    <a:pt x="5455" y="1327"/>
                    <a:pt x="5446" y="1343"/>
                  </a:cubicBezTo>
                  <a:cubicBezTo>
                    <a:pt x="5437" y="1374"/>
                    <a:pt x="5427" y="1405"/>
                    <a:pt x="5418" y="1452"/>
                  </a:cubicBezTo>
                  <a:cubicBezTo>
                    <a:pt x="5418" y="1467"/>
                    <a:pt x="5418" y="1483"/>
                    <a:pt x="5418" y="1498"/>
                  </a:cubicBezTo>
                  <a:cubicBezTo>
                    <a:pt x="5418" y="1514"/>
                    <a:pt x="5427" y="1529"/>
                    <a:pt x="5437" y="1529"/>
                  </a:cubicBezTo>
                  <a:close/>
                  <a:moveTo>
                    <a:pt x="20465" y="14940"/>
                  </a:moveTo>
                  <a:cubicBezTo>
                    <a:pt x="20465" y="14940"/>
                    <a:pt x="20456" y="14940"/>
                    <a:pt x="20456" y="14940"/>
                  </a:cubicBezTo>
                  <a:cubicBezTo>
                    <a:pt x="20456" y="14956"/>
                    <a:pt x="20447" y="14956"/>
                    <a:pt x="20447" y="14971"/>
                  </a:cubicBezTo>
                  <a:cubicBezTo>
                    <a:pt x="20456" y="15018"/>
                    <a:pt x="20465" y="15049"/>
                    <a:pt x="20483" y="15080"/>
                  </a:cubicBezTo>
                  <a:cubicBezTo>
                    <a:pt x="20483" y="15095"/>
                    <a:pt x="20511" y="15095"/>
                    <a:pt x="20520" y="15080"/>
                  </a:cubicBezTo>
                  <a:cubicBezTo>
                    <a:pt x="20529" y="15064"/>
                    <a:pt x="20529" y="15033"/>
                    <a:pt x="20520" y="15018"/>
                  </a:cubicBezTo>
                  <a:cubicBezTo>
                    <a:pt x="20511" y="14987"/>
                    <a:pt x="20483" y="14956"/>
                    <a:pt x="20465" y="14940"/>
                  </a:cubicBezTo>
                  <a:close/>
                  <a:moveTo>
                    <a:pt x="5693" y="5601"/>
                  </a:moveTo>
                  <a:cubicBezTo>
                    <a:pt x="5665" y="5632"/>
                    <a:pt x="5656" y="5678"/>
                    <a:pt x="5665" y="5725"/>
                  </a:cubicBezTo>
                  <a:cubicBezTo>
                    <a:pt x="5665" y="5741"/>
                    <a:pt x="5675" y="5756"/>
                    <a:pt x="5675" y="5756"/>
                  </a:cubicBezTo>
                  <a:cubicBezTo>
                    <a:pt x="5684" y="5756"/>
                    <a:pt x="5693" y="5756"/>
                    <a:pt x="5693" y="5741"/>
                  </a:cubicBezTo>
                  <a:cubicBezTo>
                    <a:pt x="5702" y="5725"/>
                    <a:pt x="5711" y="5710"/>
                    <a:pt x="5720" y="5678"/>
                  </a:cubicBezTo>
                  <a:cubicBezTo>
                    <a:pt x="5720" y="5678"/>
                    <a:pt x="5729" y="5663"/>
                    <a:pt x="5729" y="5663"/>
                  </a:cubicBezTo>
                  <a:cubicBezTo>
                    <a:pt x="5729" y="5647"/>
                    <a:pt x="5729" y="5616"/>
                    <a:pt x="5720" y="5616"/>
                  </a:cubicBezTo>
                  <a:cubicBezTo>
                    <a:pt x="5711" y="5601"/>
                    <a:pt x="5702" y="5601"/>
                    <a:pt x="5693" y="5601"/>
                  </a:cubicBezTo>
                  <a:close/>
                  <a:moveTo>
                    <a:pt x="19678" y="4746"/>
                  </a:moveTo>
                  <a:cubicBezTo>
                    <a:pt x="19678" y="4762"/>
                    <a:pt x="19669" y="4762"/>
                    <a:pt x="19660" y="4777"/>
                  </a:cubicBezTo>
                  <a:cubicBezTo>
                    <a:pt x="19651" y="4793"/>
                    <a:pt x="19651" y="4808"/>
                    <a:pt x="19651" y="4839"/>
                  </a:cubicBezTo>
                  <a:cubicBezTo>
                    <a:pt x="19660" y="4870"/>
                    <a:pt x="19660" y="4902"/>
                    <a:pt x="19669" y="4917"/>
                  </a:cubicBezTo>
                  <a:cubicBezTo>
                    <a:pt x="19669" y="4933"/>
                    <a:pt x="19669" y="4933"/>
                    <a:pt x="19678" y="4933"/>
                  </a:cubicBezTo>
                  <a:cubicBezTo>
                    <a:pt x="19678" y="4933"/>
                    <a:pt x="19678" y="4917"/>
                    <a:pt x="19678" y="4917"/>
                  </a:cubicBezTo>
                  <a:cubicBezTo>
                    <a:pt x="19687" y="4886"/>
                    <a:pt x="19696" y="4855"/>
                    <a:pt x="19715" y="4824"/>
                  </a:cubicBezTo>
                  <a:cubicBezTo>
                    <a:pt x="19715" y="4808"/>
                    <a:pt x="19715" y="4777"/>
                    <a:pt x="19705" y="4762"/>
                  </a:cubicBezTo>
                  <a:cubicBezTo>
                    <a:pt x="19696" y="4746"/>
                    <a:pt x="19687" y="4746"/>
                    <a:pt x="19678" y="4746"/>
                  </a:cubicBezTo>
                  <a:close/>
                  <a:moveTo>
                    <a:pt x="6269" y="8491"/>
                  </a:moveTo>
                  <a:cubicBezTo>
                    <a:pt x="6269" y="8491"/>
                    <a:pt x="6269" y="8491"/>
                    <a:pt x="6269" y="8491"/>
                  </a:cubicBezTo>
                  <a:cubicBezTo>
                    <a:pt x="6269" y="8491"/>
                    <a:pt x="6269" y="8491"/>
                    <a:pt x="6269" y="8491"/>
                  </a:cubicBezTo>
                  <a:cubicBezTo>
                    <a:pt x="6269" y="8491"/>
                    <a:pt x="6269" y="8507"/>
                    <a:pt x="6279" y="8507"/>
                  </a:cubicBezTo>
                  <a:cubicBezTo>
                    <a:pt x="6269" y="8491"/>
                    <a:pt x="6269" y="8491"/>
                    <a:pt x="6269" y="8491"/>
                  </a:cubicBezTo>
                  <a:close/>
                  <a:moveTo>
                    <a:pt x="6324" y="8553"/>
                  </a:moveTo>
                  <a:cubicBezTo>
                    <a:pt x="6334" y="8553"/>
                    <a:pt x="6343" y="8553"/>
                    <a:pt x="6352" y="8553"/>
                  </a:cubicBezTo>
                  <a:cubicBezTo>
                    <a:pt x="6352" y="8476"/>
                    <a:pt x="6361" y="8491"/>
                    <a:pt x="6324" y="8460"/>
                  </a:cubicBezTo>
                  <a:cubicBezTo>
                    <a:pt x="6297" y="8445"/>
                    <a:pt x="6279" y="8429"/>
                    <a:pt x="6260" y="8398"/>
                  </a:cubicBezTo>
                  <a:cubicBezTo>
                    <a:pt x="6260" y="8398"/>
                    <a:pt x="6251" y="8398"/>
                    <a:pt x="6251" y="8413"/>
                  </a:cubicBezTo>
                  <a:cubicBezTo>
                    <a:pt x="6242" y="8413"/>
                    <a:pt x="6242" y="8413"/>
                    <a:pt x="6251" y="8413"/>
                  </a:cubicBezTo>
                  <a:cubicBezTo>
                    <a:pt x="6251" y="8445"/>
                    <a:pt x="6260" y="8476"/>
                    <a:pt x="6269" y="8491"/>
                  </a:cubicBezTo>
                  <a:cubicBezTo>
                    <a:pt x="6279" y="8507"/>
                    <a:pt x="6288" y="8507"/>
                    <a:pt x="6297" y="8507"/>
                  </a:cubicBezTo>
                  <a:cubicBezTo>
                    <a:pt x="6306" y="8522"/>
                    <a:pt x="6315" y="8538"/>
                    <a:pt x="6324" y="8553"/>
                  </a:cubicBezTo>
                  <a:close/>
                  <a:moveTo>
                    <a:pt x="6324" y="8553"/>
                  </a:moveTo>
                  <a:cubicBezTo>
                    <a:pt x="6324" y="8553"/>
                    <a:pt x="6315" y="8553"/>
                    <a:pt x="6315" y="8553"/>
                  </a:cubicBezTo>
                  <a:cubicBezTo>
                    <a:pt x="6315" y="8553"/>
                    <a:pt x="6324" y="8553"/>
                    <a:pt x="6324" y="8553"/>
                  </a:cubicBezTo>
                  <a:cubicBezTo>
                    <a:pt x="6324" y="8553"/>
                    <a:pt x="6324" y="8553"/>
                    <a:pt x="6324" y="8553"/>
                  </a:cubicBezTo>
                  <a:cubicBezTo>
                    <a:pt x="6324" y="8553"/>
                    <a:pt x="6324" y="8553"/>
                    <a:pt x="6324" y="8553"/>
                  </a:cubicBezTo>
                  <a:close/>
                  <a:moveTo>
                    <a:pt x="19358" y="8040"/>
                  </a:moveTo>
                  <a:cubicBezTo>
                    <a:pt x="19385" y="7978"/>
                    <a:pt x="19413" y="7932"/>
                    <a:pt x="19440" y="7885"/>
                  </a:cubicBezTo>
                  <a:cubicBezTo>
                    <a:pt x="19440" y="7885"/>
                    <a:pt x="19440" y="7870"/>
                    <a:pt x="19440" y="7870"/>
                  </a:cubicBezTo>
                  <a:cubicBezTo>
                    <a:pt x="19431" y="7854"/>
                    <a:pt x="19431" y="7854"/>
                    <a:pt x="19431" y="7854"/>
                  </a:cubicBezTo>
                  <a:cubicBezTo>
                    <a:pt x="19422" y="7854"/>
                    <a:pt x="19413" y="7870"/>
                    <a:pt x="19403" y="7870"/>
                  </a:cubicBezTo>
                  <a:cubicBezTo>
                    <a:pt x="19385" y="7885"/>
                    <a:pt x="19376" y="7901"/>
                    <a:pt x="19367" y="7932"/>
                  </a:cubicBezTo>
                  <a:cubicBezTo>
                    <a:pt x="19367" y="7947"/>
                    <a:pt x="19358" y="7978"/>
                    <a:pt x="19348" y="7994"/>
                  </a:cubicBezTo>
                  <a:cubicBezTo>
                    <a:pt x="19348" y="8009"/>
                    <a:pt x="19348" y="8009"/>
                    <a:pt x="19348" y="8025"/>
                  </a:cubicBezTo>
                  <a:cubicBezTo>
                    <a:pt x="19348" y="8025"/>
                    <a:pt x="19348" y="8040"/>
                    <a:pt x="19358" y="8040"/>
                  </a:cubicBezTo>
                  <a:cubicBezTo>
                    <a:pt x="19358" y="8040"/>
                    <a:pt x="19358" y="8040"/>
                    <a:pt x="19358" y="8040"/>
                  </a:cubicBezTo>
                  <a:close/>
                  <a:moveTo>
                    <a:pt x="18616" y="14738"/>
                  </a:moveTo>
                  <a:cubicBezTo>
                    <a:pt x="18616" y="14723"/>
                    <a:pt x="18616" y="14723"/>
                    <a:pt x="18616" y="14707"/>
                  </a:cubicBezTo>
                  <a:cubicBezTo>
                    <a:pt x="18616" y="14707"/>
                    <a:pt x="18616" y="14691"/>
                    <a:pt x="18616" y="14691"/>
                  </a:cubicBezTo>
                  <a:cubicBezTo>
                    <a:pt x="18598" y="14645"/>
                    <a:pt x="18561" y="14645"/>
                    <a:pt x="18543" y="14691"/>
                  </a:cubicBezTo>
                  <a:cubicBezTo>
                    <a:pt x="18534" y="14691"/>
                    <a:pt x="18534" y="14723"/>
                    <a:pt x="18543" y="14723"/>
                  </a:cubicBezTo>
                  <a:cubicBezTo>
                    <a:pt x="18552" y="14754"/>
                    <a:pt x="18571" y="14769"/>
                    <a:pt x="18598" y="14754"/>
                  </a:cubicBezTo>
                  <a:cubicBezTo>
                    <a:pt x="18598" y="14754"/>
                    <a:pt x="18607" y="14738"/>
                    <a:pt x="18616" y="14738"/>
                  </a:cubicBezTo>
                  <a:close/>
                  <a:moveTo>
                    <a:pt x="9272" y="3239"/>
                  </a:moveTo>
                  <a:cubicBezTo>
                    <a:pt x="9272" y="3254"/>
                    <a:pt x="9272" y="3270"/>
                    <a:pt x="9272" y="3285"/>
                  </a:cubicBezTo>
                  <a:cubicBezTo>
                    <a:pt x="9262" y="3301"/>
                    <a:pt x="9272" y="3332"/>
                    <a:pt x="9281" y="3332"/>
                  </a:cubicBezTo>
                  <a:cubicBezTo>
                    <a:pt x="9299" y="3348"/>
                    <a:pt x="9308" y="3348"/>
                    <a:pt x="9326" y="3332"/>
                  </a:cubicBezTo>
                  <a:cubicBezTo>
                    <a:pt x="9326" y="3332"/>
                    <a:pt x="9326" y="3332"/>
                    <a:pt x="9336" y="3332"/>
                  </a:cubicBezTo>
                  <a:cubicBezTo>
                    <a:pt x="9336" y="3316"/>
                    <a:pt x="9336" y="3316"/>
                    <a:pt x="9336" y="3316"/>
                  </a:cubicBezTo>
                  <a:cubicBezTo>
                    <a:pt x="9326" y="3285"/>
                    <a:pt x="9317" y="3270"/>
                    <a:pt x="9317" y="3239"/>
                  </a:cubicBezTo>
                  <a:cubicBezTo>
                    <a:pt x="9308" y="3223"/>
                    <a:pt x="9281" y="3223"/>
                    <a:pt x="9272" y="3239"/>
                  </a:cubicBezTo>
                  <a:close/>
                  <a:moveTo>
                    <a:pt x="201" y="5896"/>
                  </a:moveTo>
                  <a:cubicBezTo>
                    <a:pt x="192" y="5896"/>
                    <a:pt x="183" y="5896"/>
                    <a:pt x="183" y="5896"/>
                  </a:cubicBezTo>
                  <a:cubicBezTo>
                    <a:pt x="165" y="5927"/>
                    <a:pt x="146" y="5974"/>
                    <a:pt x="128" y="6005"/>
                  </a:cubicBezTo>
                  <a:cubicBezTo>
                    <a:pt x="128" y="6005"/>
                    <a:pt x="128" y="6005"/>
                    <a:pt x="128" y="6020"/>
                  </a:cubicBezTo>
                  <a:cubicBezTo>
                    <a:pt x="128" y="6020"/>
                    <a:pt x="128" y="6020"/>
                    <a:pt x="137" y="6020"/>
                  </a:cubicBezTo>
                  <a:cubicBezTo>
                    <a:pt x="165" y="6020"/>
                    <a:pt x="192" y="5989"/>
                    <a:pt x="211" y="5958"/>
                  </a:cubicBezTo>
                  <a:cubicBezTo>
                    <a:pt x="220" y="5958"/>
                    <a:pt x="220" y="5943"/>
                    <a:pt x="220" y="5927"/>
                  </a:cubicBezTo>
                  <a:cubicBezTo>
                    <a:pt x="220" y="5912"/>
                    <a:pt x="211" y="5896"/>
                    <a:pt x="201" y="5896"/>
                  </a:cubicBezTo>
                  <a:close/>
                  <a:moveTo>
                    <a:pt x="6022" y="799"/>
                  </a:moveTo>
                  <a:cubicBezTo>
                    <a:pt x="6022" y="815"/>
                    <a:pt x="6041" y="815"/>
                    <a:pt x="6041" y="815"/>
                  </a:cubicBezTo>
                  <a:cubicBezTo>
                    <a:pt x="6050" y="784"/>
                    <a:pt x="6068" y="768"/>
                    <a:pt x="6068" y="721"/>
                  </a:cubicBezTo>
                  <a:cubicBezTo>
                    <a:pt x="6068" y="721"/>
                    <a:pt x="6068" y="706"/>
                    <a:pt x="6068" y="706"/>
                  </a:cubicBezTo>
                  <a:cubicBezTo>
                    <a:pt x="6059" y="690"/>
                    <a:pt x="6050" y="690"/>
                    <a:pt x="6041" y="675"/>
                  </a:cubicBezTo>
                  <a:cubicBezTo>
                    <a:pt x="6013" y="690"/>
                    <a:pt x="5995" y="721"/>
                    <a:pt x="6013" y="768"/>
                  </a:cubicBezTo>
                  <a:cubicBezTo>
                    <a:pt x="6013" y="784"/>
                    <a:pt x="6013" y="799"/>
                    <a:pt x="6022" y="799"/>
                  </a:cubicBezTo>
                  <a:close/>
                  <a:moveTo>
                    <a:pt x="6050" y="1840"/>
                  </a:moveTo>
                  <a:cubicBezTo>
                    <a:pt x="6050" y="1840"/>
                    <a:pt x="6050" y="1840"/>
                    <a:pt x="6050" y="1840"/>
                  </a:cubicBezTo>
                  <a:cubicBezTo>
                    <a:pt x="6059" y="1856"/>
                    <a:pt x="6077" y="1856"/>
                    <a:pt x="6086" y="1840"/>
                  </a:cubicBezTo>
                  <a:cubicBezTo>
                    <a:pt x="6105" y="1840"/>
                    <a:pt x="6105" y="1825"/>
                    <a:pt x="6114" y="1794"/>
                  </a:cubicBezTo>
                  <a:cubicBezTo>
                    <a:pt x="6114" y="1763"/>
                    <a:pt x="6096" y="1731"/>
                    <a:pt x="6077" y="1731"/>
                  </a:cubicBezTo>
                  <a:cubicBezTo>
                    <a:pt x="6068" y="1731"/>
                    <a:pt x="6068" y="1747"/>
                    <a:pt x="6059" y="1747"/>
                  </a:cubicBezTo>
                  <a:cubicBezTo>
                    <a:pt x="6050" y="1778"/>
                    <a:pt x="6050" y="1794"/>
                    <a:pt x="6050" y="1840"/>
                  </a:cubicBezTo>
                  <a:close/>
                  <a:moveTo>
                    <a:pt x="82" y="5974"/>
                  </a:moveTo>
                  <a:cubicBezTo>
                    <a:pt x="73" y="5974"/>
                    <a:pt x="64" y="5974"/>
                    <a:pt x="64" y="5974"/>
                  </a:cubicBezTo>
                  <a:cubicBezTo>
                    <a:pt x="37" y="6005"/>
                    <a:pt x="18" y="6036"/>
                    <a:pt x="0" y="6067"/>
                  </a:cubicBezTo>
                  <a:cubicBezTo>
                    <a:pt x="0" y="6083"/>
                    <a:pt x="0" y="6083"/>
                    <a:pt x="9" y="6098"/>
                  </a:cubicBezTo>
                  <a:cubicBezTo>
                    <a:pt x="9" y="6098"/>
                    <a:pt x="9" y="6098"/>
                    <a:pt x="9" y="6098"/>
                  </a:cubicBezTo>
                  <a:cubicBezTo>
                    <a:pt x="46" y="6067"/>
                    <a:pt x="73" y="6051"/>
                    <a:pt x="92" y="6005"/>
                  </a:cubicBezTo>
                  <a:cubicBezTo>
                    <a:pt x="92" y="6005"/>
                    <a:pt x="92" y="5989"/>
                    <a:pt x="92" y="5989"/>
                  </a:cubicBezTo>
                  <a:cubicBezTo>
                    <a:pt x="92" y="5989"/>
                    <a:pt x="82" y="5974"/>
                    <a:pt x="82" y="5974"/>
                  </a:cubicBezTo>
                  <a:close/>
                  <a:moveTo>
                    <a:pt x="16877" y="1452"/>
                  </a:moveTo>
                  <a:cubicBezTo>
                    <a:pt x="16877" y="1436"/>
                    <a:pt x="16868" y="1452"/>
                    <a:pt x="16859" y="1452"/>
                  </a:cubicBezTo>
                  <a:cubicBezTo>
                    <a:pt x="16850" y="1452"/>
                    <a:pt x="16850" y="1467"/>
                    <a:pt x="16850" y="1483"/>
                  </a:cubicBezTo>
                  <a:cubicBezTo>
                    <a:pt x="16850" y="1529"/>
                    <a:pt x="16868" y="1545"/>
                    <a:pt x="16886" y="1560"/>
                  </a:cubicBezTo>
                  <a:cubicBezTo>
                    <a:pt x="16896" y="1576"/>
                    <a:pt x="16905" y="1560"/>
                    <a:pt x="16905" y="1560"/>
                  </a:cubicBezTo>
                  <a:cubicBezTo>
                    <a:pt x="16905" y="1545"/>
                    <a:pt x="16914" y="1529"/>
                    <a:pt x="16914" y="1514"/>
                  </a:cubicBezTo>
                  <a:cubicBezTo>
                    <a:pt x="16914" y="1483"/>
                    <a:pt x="16896" y="1452"/>
                    <a:pt x="16877" y="1452"/>
                  </a:cubicBezTo>
                  <a:close/>
                  <a:moveTo>
                    <a:pt x="5601" y="1390"/>
                  </a:moveTo>
                  <a:cubicBezTo>
                    <a:pt x="5611" y="1421"/>
                    <a:pt x="5620" y="1436"/>
                    <a:pt x="5638" y="1452"/>
                  </a:cubicBezTo>
                  <a:cubicBezTo>
                    <a:pt x="5656" y="1452"/>
                    <a:pt x="5665" y="1421"/>
                    <a:pt x="5665" y="1405"/>
                  </a:cubicBezTo>
                  <a:cubicBezTo>
                    <a:pt x="5665" y="1358"/>
                    <a:pt x="5647" y="1343"/>
                    <a:pt x="5620" y="1343"/>
                  </a:cubicBezTo>
                  <a:cubicBezTo>
                    <a:pt x="5611" y="1343"/>
                    <a:pt x="5592" y="1374"/>
                    <a:pt x="5601" y="1390"/>
                  </a:cubicBezTo>
                  <a:close/>
                  <a:moveTo>
                    <a:pt x="5098" y="1125"/>
                  </a:moveTo>
                  <a:cubicBezTo>
                    <a:pt x="5098" y="1125"/>
                    <a:pt x="5098" y="1125"/>
                    <a:pt x="5098" y="1125"/>
                  </a:cubicBezTo>
                  <a:cubicBezTo>
                    <a:pt x="5098" y="1125"/>
                    <a:pt x="5098" y="1125"/>
                    <a:pt x="5098" y="1125"/>
                  </a:cubicBezTo>
                  <a:cubicBezTo>
                    <a:pt x="5098" y="1141"/>
                    <a:pt x="5098" y="1156"/>
                    <a:pt x="5089" y="1172"/>
                  </a:cubicBezTo>
                  <a:cubicBezTo>
                    <a:pt x="5089" y="1188"/>
                    <a:pt x="5089" y="1219"/>
                    <a:pt x="5098" y="1234"/>
                  </a:cubicBezTo>
                  <a:cubicBezTo>
                    <a:pt x="5107" y="1250"/>
                    <a:pt x="5116" y="1265"/>
                    <a:pt x="5116" y="1281"/>
                  </a:cubicBezTo>
                  <a:cubicBezTo>
                    <a:pt x="5125" y="1296"/>
                    <a:pt x="5135" y="1312"/>
                    <a:pt x="5144" y="1312"/>
                  </a:cubicBezTo>
                  <a:cubicBezTo>
                    <a:pt x="5162" y="1312"/>
                    <a:pt x="5171" y="1312"/>
                    <a:pt x="5180" y="1312"/>
                  </a:cubicBezTo>
                  <a:cubicBezTo>
                    <a:pt x="5199" y="1312"/>
                    <a:pt x="5217" y="1312"/>
                    <a:pt x="5226" y="1281"/>
                  </a:cubicBezTo>
                  <a:cubicBezTo>
                    <a:pt x="5235" y="1265"/>
                    <a:pt x="5244" y="1234"/>
                    <a:pt x="5254" y="1219"/>
                  </a:cubicBezTo>
                  <a:cubicBezTo>
                    <a:pt x="5254" y="1188"/>
                    <a:pt x="5263" y="1188"/>
                    <a:pt x="5272" y="1172"/>
                  </a:cubicBezTo>
                  <a:cubicBezTo>
                    <a:pt x="5281" y="1156"/>
                    <a:pt x="5290" y="1156"/>
                    <a:pt x="5299" y="1141"/>
                  </a:cubicBezTo>
                  <a:cubicBezTo>
                    <a:pt x="5308" y="1141"/>
                    <a:pt x="5308" y="1125"/>
                    <a:pt x="5308" y="1110"/>
                  </a:cubicBezTo>
                  <a:cubicBezTo>
                    <a:pt x="5299" y="1110"/>
                    <a:pt x="5299" y="1094"/>
                    <a:pt x="5290" y="1094"/>
                  </a:cubicBezTo>
                  <a:cubicBezTo>
                    <a:pt x="5263" y="1079"/>
                    <a:pt x="5226" y="1063"/>
                    <a:pt x="5189" y="1063"/>
                  </a:cubicBezTo>
                  <a:cubicBezTo>
                    <a:pt x="5162" y="1063"/>
                    <a:pt x="5144" y="1063"/>
                    <a:pt x="5116" y="1094"/>
                  </a:cubicBezTo>
                  <a:cubicBezTo>
                    <a:pt x="5116" y="1094"/>
                    <a:pt x="5116" y="1094"/>
                    <a:pt x="5116" y="1094"/>
                  </a:cubicBezTo>
                  <a:cubicBezTo>
                    <a:pt x="5116" y="1094"/>
                    <a:pt x="5116" y="1094"/>
                    <a:pt x="5116" y="1094"/>
                  </a:cubicBezTo>
                  <a:cubicBezTo>
                    <a:pt x="5116" y="1094"/>
                    <a:pt x="5116" y="1094"/>
                    <a:pt x="5116" y="1094"/>
                  </a:cubicBezTo>
                  <a:cubicBezTo>
                    <a:pt x="5116" y="1094"/>
                    <a:pt x="5116" y="1094"/>
                    <a:pt x="5107" y="1110"/>
                  </a:cubicBezTo>
                  <a:cubicBezTo>
                    <a:pt x="5116" y="1094"/>
                    <a:pt x="5116" y="1094"/>
                    <a:pt x="5116" y="1094"/>
                  </a:cubicBezTo>
                  <a:cubicBezTo>
                    <a:pt x="5116" y="1063"/>
                    <a:pt x="5116" y="1048"/>
                    <a:pt x="5116" y="1017"/>
                  </a:cubicBezTo>
                  <a:cubicBezTo>
                    <a:pt x="5116" y="1001"/>
                    <a:pt x="5098" y="986"/>
                    <a:pt x="5089" y="986"/>
                  </a:cubicBezTo>
                  <a:cubicBezTo>
                    <a:pt x="5080" y="1001"/>
                    <a:pt x="5071" y="1017"/>
                    <a:pt x="5071" y="1032"/>
                  </a:cubicBezTo>
                  <a:cubicBezTo>
                    <a:pt x="5061" y="1048"/>
                    <a:pt x="5061" y="1063"/>
                    <a:pt x="5071" y="1094"/>
                  </a:cubicBezTo>
                  <a:cubicBezTo>
                    <a:pt x="5080" y="1110"/>
                    <a:pt x="5089" y="1110"/>
                    <a:pt x="5098" y="1125"/>
                  </a:cubicBezTo>
                  <a:close/>
                  <a:moveTo>
                    <a:pt x="19669" y="6906"/>
                  </a:moveTo>
                  <a:cubicBezTo>
                    <a:pt x="19687" y="6859"/>
                    <a:pt x="19696" y="6813"/>
                    <a:pt x="19696" y="6766"/>
                  </a:cubicBezTo>
                  <a:cubicBezTo>
                    <a:pt x="19696" y="6766"/>
                    <a:pt x="19687" y="6751"/>
                    <a:pt x="19687" y="6751"/>
                  </a:cubicBezTo>
                  <a:cubicBezTo>
                    <a:pt x="19687" y="6751"/>
                    <a:pt x="19678" y="6751"/>
                    <a:pt x="19678" y="6751"/>
                  </a:cubicBezTo>
                  <a:cubicBezTo>
                    <a:pt x="19678" y="6766"/>
                    <a:pt x="19669" y="6766"/>
                    <a:pt x="19669" y="6766"/>
                  </a:cubicBezTo>
                  <a:cubicBezTo>
                    <a:pt x="19660" y="6797"/>
                    <a:pt x="19651" y="6844"/>
                    <a:pt x="19641" y="6875"/>
                  </a:cubicBezTo>
                  <a:cubicBezTo>
                    <a:pt x="19641" y="6891"/>
                    <a:pt x="19651" y="6891"/>
                    <a:pt x="19651" y="6906"/>
                  </a:cubicBezTo>
                  <a:cubicBezTo>
                    <a:pt x="19651" y="6906"/>
                    <a:pt x="19651" y="6906"/>
                    <a:pt x="19660" y="6906"/>
                  </a:cubicBezTo>
                  <a:cubicBezTo>
                    <a:pt x="19660" y="6906"/>
                    <a:pt x="19669" y="6906"/>
                    <a:pt x="19669" y="6906"/>
                  </a:cubicBezTo>
                  <a:close/>
                  <a:moveTo>
                    <a:pt x="5519" y="6844"/>
                  </a:moveTo>
                  <a:cubicBezTo>
                    <a:pt x="5537" y="6828"/>
                    <a:pt x="5546" y="6813"/>
                    <a:pt x="5565" y="6782"/>
                  </a:cubicBezTo>
                  <a:cubicBezTo>
                    <a:pt x="5565" y="6782"/>
                    <a:pt x="5565" y="6766"/>
                    <a:pt x="5556" y="6766"/>
                  </a:cubicBezTo>
                  <a:cubicBezTo>
                    <a:pt x="5556" y="6735"/>
                    <a:pt x="5546" y="6735"/>
                    <a:pt x="5537" y="6735"/>
                  </a:cubicBezTo>
                  <a:cubicBezTo>
                    <a:pt x="5528" y="6751"/>
                    <a:pt x="5519" y="6751"/>
                    <a:pt x="5501" y="6751"/>
                  </a:cubicBezTo>
                  <a:cubicBezTo>
                    <a:pt x="5492" y="6766"/>
                    <a:pt x="5492" y="6782"/>
                    <a:pt x="5492" y="6797"/>
                  </a:cubicBezTo>
                  <a:cubicBezTo>
                    <a:pt x="5492" y="6797"/>
                    <a:pt x="5492" y="6813"/>
                    <a:pt x="5492" y="6813"/>
                  </a:cubicBezTo>
                  <a:cubicBezTo>
                    <a:pt x="5492" y="6828"/>
                    <a:pt x="5510" y="6844"/>
                    <a:pt x="5519" y="6844"/>
                  </a:cubicBezTo>
                  <a:close/>
                  <a:moveTo>
                    <a:pt x="16456" y="1265"/>
                  </a:moveTo>
                  <a:cubicBezTo>
                    <a:pt x="16456" y="1265"/>
                    <a:pt x="16465" y="1265"/>
                    <a:pt x="16465" y="1265"/>
                  </a:cubicBezTo>
                  <a:cubicBezTo>
                    <a:pt x="16465" y="1265"/>
                    <a:pt x="16465" y="1250"/>
                    <a:pt x="16475" y="1250"/>
                  </a:cubicBezTo>
                  <a:cubicBezTo>
                    <a:pt x="16475" y="1234"/>
                    <a:pt x="16465" y="1219"/>
                    <a:pt x="16465" y="1203"/>
                  </a:cubicBezTo>
                  <a:cubicBezTo>
                    <a:pt x="16456" y="1172"/>
                    <a:pt x="16447" y="1141"/>
                    <a:pt x="16429" y="1141"/>
                  </a:cubicBezTo>
                  <a:cubicBezTo>
                    <a:pt x="16420" y="1125"/>
                    <a:pt x="16420" y="1125"/>
                    <a:pt x="16411" y="1125"/>
                  </a:cubicBezTo>
                  <a:cubicBezTo>
                    <a:pt x="16411" y="1110"/>
                    <a:pt x="16401" y="1110"/>
                    <a:pt x="16401" y="1125"/>
                  </a:cubicBezTo>
                  <a:cubicBezTo>
                    <a:pt x="16401" y="1125"/>
                    <a:pt x="16401" y="1141"/>
                    <a:pt x="16401" y="1141"/>
                  </a:cubicBezTo>
                  <a:cubicBezTo>
                    <a:pt x="16420" y="1188"/>
                    <a:pt x="16438" y="1219"/>
                    <a:pt x="16456" y="1265"/>
                  </a:cubicBezTo>
                  <a:close/>
                  <a:moveTo>
                    <a:pt x="5409" y="2617"/>
                  </a:moveTo>
                  <a:cubicBezTo>
                    <a:pt x="5418" y="2617"/>
                    <a:pt x="5427" y="2602"/>
                    <a:pt x="5437" y="2602"/>
                  </a:cubicBezTo>
                  <a:cubicBezTo>
                    <a:pt x="5437" y="2602"/>
                    <a:pt x="5437" y="2586"/>
                    <a:pt x="5446" y="2571"/>
                  </a:cubicBezTo>
                  <a:cubicBezTo>
                    <a:pt x="5446" y="2571"/>
                    <a:pt x="5437" y="2571"/>
                    <a:pt x="5437" y="2571"/>
                  </a:cubicBezTo>
                  <a:cubicBezTo>
                    <a:pt x="5418" y="2555"/>
                    <a:pt x="5391" y="2555"/>
                    <a:pt x="5373" y="2571"/>
                  </a:cubicBezTo>
                  <a:cubicBezTo>
                    <a:pt x="5354" y="2571"/>
                    <a:pt x="5345" y="2586"/>
                    <a:pt x="5345" y="2617"/>
                  </a:cubicBezTo>
                  <a:cubicBezTo>
                    <a:pt x="5363" y="2617"/>
                    <a:pt x="5391" y="2633"/>
                    <a:pt x="5409" y="2617"/>
                  </a:cubicBezTo>
                  <a:close/>
                  <a:moveTo>
                    <a:pt x="5226" y="2151"/>
                  </a:moveTo>
                  <a:cubicBezTo>
                    <a:pt x="5235" y="2151"/>
                    <a:pt x="5254" y="2151"/>
                    <a:pt x="5263" y="2120"/>
                  </a:cubicBezTo>
                  <a:cubicBezTo>
                    <a:pt x="5263" y="2104"/>
                    <a:pt x="5263" y="2089"/>
                    <a:pt x="5263" y="2058"/>
                  </a:cubicBezTo>
                  <a:cubicBezTo>
                    <a:pt x="5254" y="2058"/>
                    <a:pt x="5254" y="2058"/>
                    <a:pt x="5244" y="2058"/>
                  </a:cubicBezTo>
                  <a:cubicBezTo>
                    <a:pt x="5226" y="2058"/>
                    <a:pt x="5217" y="2089"/>
                    <a:pt x="5208" y="2104"/>
                  </a:cubicBezTo>
                  <a:cubicBezTo>
                    <a:pt x="5208" y="2120"/>
                    <a:pt x="5217" y="2151"/>
                    <a:pt x="5226" y="2151"/>
                  </a:cubicBezTo>
                  <a:close/>
                  <a:moveTo>
                    <a:pt x="10608" y="2275"/>
                  </a:moveTo>
                  <a:cubicBezTo>
                    <a:pt x="10608" y="2275"/>
                    <a:pt x="10608" y="2291"/>
                    <a:pt x="10608" y="2291"/>
                  </a:cubicBezTo>
                  <a:cubicBezTo>
                    <a:pt x="10608" y="2353"/>
                    <a:pt x="10626" y="2400"/>
                    <a:pt x="10654" y="2431"/>
                  </a:cubicBezTo>
                  <a:cubicBezTo>
                    <a:pt x="10663" y="2431"/>
                    <a:pt x="10663" y="2431"/>
                    <a:pt x="10663" y="2431"/>
                  </a:cubicBezTo>
                  <a:cubicBezTo>
                    <a:pt x="10663" y="2431"/>
                    <a:pt x="10663" y="2415"/>
                    <a:pt x="10663" y="2415"/>
                  </a:cubicBezTo>
                  <a:cubicBezTo>
                    <a:pt x="10654" y="2369"/>
                    <a:pt x="10635" y="2322"/>
                    <a:pt x="10617" y="2275"/>
                  </a:cubicBezTo>
                  <a:cubicBezTo>
                    <a:pt x="10617" y="2275"/>
                    <a:pt x="10617" y="2275"/>
                    <a:pt x="10608" y="2275"/>
                  </a:cubicBezTo>
                  <a:close/>
                  <a:moveTo>
                    <a:pt x="5821" y="5414"/>
                  </a:moveTo>
                  <a:cubicBezTo>
                    <a:pt x="5812" y="5430"/>
                    <a:pt x="5812" y="5445"/>
                    <a:pt x="5821" y="5476"/>
                  </a:cubicBezTo>
                  <a:cubicBezTo>
                    <a:pt x="5830" y="5476"/>
                    <a:pt x="5830" y="5492"/>
                    <a:pt x="5830" y="5492"/>
                  </a:cubicBezTo>
                  <a:cubicBezTo>
                    <a:pt x="5839" y="5508"/>
                    <a:pt x="5848" y="5508"/>
                    <a:pt x="5858" y="5492"/>
                  </a:cubicBezTo>
                  <a:cubicBezTo>
                    <a:pt x="5858" y="5492"/>
                    <a:pt x="5867" y="5476"/>
                    <a:pt x="5867" y="5476"/>
                  </a:cubicBezTo>
                  <a:cubicBezTo>
                    <a:pt x="5867" y="5445"/>
                    <a:pt x="5867" y="5430"/>
                    <a:pt x="5858" y="5430"/>
                  </a:cubicBezTo>
                  <a:cubicBezTo>
                    <a:pt x="5839" y="5414"/>
                    <a:pt x="5830" y="5399"/>
                    <a:pt x="5821" y="5414"/>
                  </a:cubicBezTo>
                  <a:close/>
                  <a:moveTo>
                    <a:pt x="5308" y="7295"/>
                  </a:moveTo>
                  <a:cubicBezTo>
                    <a:pt x="5308" y="7295"/>
                    <a:pt x="5299" y="7310"/>
                    <a:pt x="5299" y="7326"/>
                  </a:cubicBezTo>
                  <a:cubicBezTo>
                    <a:pt x="5299" y="7326"/>
                    <a:pt x="5299" y="7341"/>
                    <a:pt x="5299" y="7341"/>
                  </a:cubicBezTo>
                  <a:cubicBezTo>
                    <a:pt x="5318" y="7357"/>
                    <a:pt x="5327" y="7357"/>
                    <a:pt x="5336" y="7357"/>
                  </a:cubicBezTo>
                  <a:cubicBezTo>
                    <a:pt x="5345" y="7357"/>
                    <a:pt x="5345" y="7372"/>
                    <a:pt x="5345" y="7357"/>
                  </a:cubicBezTo>
                  <a:cubicBezTo>
                    <a:pt x="5354" y="7357"/>
                    <a:pt x="5354" y="7357"/>
                    <a:pt x="5363" y="7357"/>
                  </a:cubicBezTo>
                  <a:cubicBezTo>
                    <a:pt x="5363" y="7341"/>
                    <a:pt x="5363" y="7326"/>
                    <a:pt x="5363" y="7310"/>
                  </a:cubicBezTo>
                  <a:cubicBezTo>
                    <a:pt x="5345" y="7295"/>
                    <a:pt x="5327" y="7279"/>
                    <a:pt x="5308" y="7295"/>
                  </a:cubicBezTo>
                  <a:close/>
                  <a:moveTo>
                    <a:pt x="18360" y="6207"/>
                  </a:moveTo>
                  <a:cubicBezTo>
                    <a:pt x="18342" y="6191"/>
                    <a:pt x="18333" y="6207"/>
                    <a:pt x="18323" y="6222"/>
                  </a:cubicBezTo>
                  <a:cubicBezTo>
                    <a:pt x="18314" y="6253"/>
                    <a:pt x="18323" y="6269"/>
                    <a:pt x="18342" y="6269"/>
                  </a:cubicBezTo>
                  <a:cubicBezTo>
                    <a:pt x="18342" y="6285"/>
                    <a:pt x="18351" y="6285"/>
                    <a:pt x="18351" y="6285"/>
                  </a:cubicBezTo>
                  <a:cubicBezTo>
                    <a:pt x="18360" y="6285"/>
                    <a:pt x="18369" y="6269"/>
                    <a:pt x="18369" y="6269"/>
                  </a:cubicBezTo>
                  <a:cubicBezTo>
                    <a:pt x="18378" y="6238"/>
                    <a:pt x="18369" y="6207"/>
                    <a:pt x="18360" y="6207"/>
                  </a:cubicBezTo>
                  <a:close/>
                  <a:moveTo>
                    <a:pt x="18955" y="18949"/>
                  </a:moveTo>
                  <a:cubicBezTo>
                    <a:pt x="18946" y="18949"/>
                    <a:pt x="18946" y="18965"/>
                    <a:pt x="18946" y="18965"/>
                  </a:cubicBezTo>
                  <a:cubicBezTo>
                    <a:pt x="18946" y="18965"/>
                    <a:pt x="18955" y="18980"/>
                    <a:pt x="18955" y="18980"/>
                  </a:cubicBezTo>
                  <a:cubicBezTo>
                    <a:pt x="18964" y="18980"/>
                    <a:pt x="18973" y="18980"/>
                    <a:pt x="18982" y="18980"/>
                  </a:cubicBezTo>
                  <a:cubicBezTo>
                    <a:pt x="18992" y="18980"/>
                    <a:pt x="18992" y="18980"/>
                    <a:pt x="19001" y="18980"/>
                  </a:cubicBezTo>
                  <a:cubicBezTo>
                    <a:pt x="19001" y="18980"/>
                    <a:pt x="19010" y="18980"/>
                    <a:pt x="19010" y="18980"/>
                  </a:cubicBezTo>
                  <a:cubicBezTo>
                    <a:pt x="19010" y="18980"/>
                    <a:pt x="19019" y="18965"/>
                    <a:pt x="19019" y="18965"/>
                  </a:cubicBezTo>
                  <a:cubicBezTo>
                    <a:pt x="19019" y="18949"/>
                    <a:pt x="19019" y="18949"/>
                    <a:pt x="19010" y="18934"/>
                  </a:cubicBezTo>
                  <a:cubicBezTo>
                    <a:pt x="18992" y="18918"/>
                    <a:pt x="18973" y="18918"/>
                    <a:pt x="18955" y="18949"/>
                  </a:cubicBezTo>
                  <a:close/>
                  <a:moveTo>
                    <a:pt x="14040" y="3223"/>
                  </a:moveTo>
                  <a:cubicBezTo>
                    <a:pt x="14040" y="3223"/>
                    <a:pt x="14031" y="3223"/>
                    <a:pt x="14031" y="3223"/>
                  </a:cubicBezTo>
                  <a:cubicBezTo>
                    <a:pt x="14013" y="3239"/>
                    <a:pt x="14003" y="3285"/>
                    <a:pt x="14022" y="3301"/>
                  </a:cubicBezTo>
                  <a:cubicBezTo>
                    <a:pt x="14031" y="3316"/>
                    <a:pt x="14040" y="3332"/>
                    <a:pt x="14049" y="3316"/>
                  </a:cubicBezTo>
                  <a:cubicBezTo>
                    <a:pt x="14058" y="3316"/>
                    <a:pt x="14058" y="3316"/>
                    <a:pt x="14067" y="3301"/>
                  </a:cubicBezTo>
                  <a:cubicBezTo>
                    <a:pt x="14067" y="3270"/>
                    <a:pt x="14058" y="3239"/>
                    <a:pt x="14040" y="3223"/>
                  </a:cubicBezTo>
                  <a:close/>
                  <a:moveTo>
                    <a:pt x="19101" y="14956"/>
                  </a:moveTo>
                  <a:cubicBezTo>
                    <a:pt x="19101" y="14956"/>
                    <a:pt x="19092" y="14956"/>
                    <a:pt x="19092" y="14956"/>
                  </a:cubicBezTo>
                  <a:cubicBezTo>
                    <a:pt x="19083" y="14987"/>
                    <a:pt x="19074" y="15018"/>
                    <a:pt x="19074" y="15064"/>
                  </a:cubicBezTo>
                  <a:cubicBezTo>
                    <a:pt x="19074" y="15064"/>
                    <a:pt x="19083" y="15080"/>
                    <a:pt x="19083" y="15080"/>
                  </a:cubicBezTo>
                  <a:cubicBezTo>
                    <a:pt x="19083" y="15080"/>
                    <a:pt x="19083" y="15080"/>
                    <a:pt x="19092" y="15080"/>
                  </a:cubicBezTo>
                  <a:cubicBezTo>
                    <a:pt x="19111" y="15064"/>
                    <a:pt x="19120" y="15018"/>
                    <a:pt x="19111" y="14971"/>
                  </a:cubicBezTo>
                  <a:cubicBezTo>
                    <a:pt x="19111" y="14956"/>
                    <a:pt x="19111" y="14956"/>
                    <a:pt x="19101" y="14956"/>
                  </a:cubicBezTo>
                  <a:close/>
                  <a:moveTo>
                    <a:pt x="18845" y="15702"/>
                  </a:moveTo>
                  <a:cubicBezTo>
                    <a:pt x="18854" y="15702"/>
                    <a:pt x="18863" y="15686"/>
                    <a:pt x="18873" y="15670"/>
                  </a:cubicBezTo>
                  <a:cubicBezTo>
                    <a:pt x="18882" y="15655"/>
                    <a:pt x="18873" y="15639"/>
                    <a:pt x="18863" y="15639"/>
                  </a:cubicBezTo>
                  <a:cubicBezTo>
                    <a:pt x="18863" y="15624"/>
                    <a:pt x="18854" y="15624"/>
                    <a:pt x="18845" y="15624"/>
                  </a:cubicBezTo>
                  <a:cubicBezTo>
                    <a:pt x="18836" y="15624"/>
                    <a:pt x="18827" y="15624"/>
                    <a:pt x="18818" y="15639"/>
                  </a:cubicBezTo>
                  <a:cubicBezTo>
                    <a:pt x="18808" y="15639"/>
                    <a:pt x="18808" y="15639"/>
                    <a:pt x="18808" y="15655"/>
                  </a:cubicBezTo>
                  <a:cubicBezTo>
                    <a:pt x="18808" y="15655"/>
                    <a:pt x="18808" y="15670"/>
                    <a:pt x="18808" y="15670"/>
                  </a:cubicBezTo>
                  <a:cubicBezTo>
                    <a:pt x="18818" y="15686"/>
                    <a:pt x="18836" y="15686"/>
                    <a:pt x="18845" y="15702"/>
                  </a:cubicBezTo>
                  <a:close/>
                  <a:moveTo>
                    <a:pt x="1291" y="5181"/>
                  </a:moveTo>
                  <a:cubicBezTo>
                    <a:pt x="1272" y="5212"/>
                    <a:pt x="1254" y="5228"/>
                    <a:pt x="1254" y="5259"/>
                  </a:cubicBezTo>
                  <a:cubicBezTo>
                    <a:pt x="1272" y="5259"/>
                    <a:pt x="1291" y="5274"/>
                    <a:pt x="1309" y="5259"/>
                  </a:cubicBezTo>
                  <a:cubicBezTo>
                    <a:pt x="1309" y="5259"/>
                    <a:pt x="1318" y="5243"/>
                    <a:pt x="1318" y="5243"/>
                  </a:cubicBezTo>
                  <a:cubicBezTo>
                    <a:pt x="1327" y="5228"/>
                    <a:pt x="1318" y="5212"/>
                    <a:pt x="1318" y="5197"/>
                  </a:cubicBezTo>
                  <a:cubicBezTo>
                    <a:pt x="1309" y="5181"/>
                    <a:pt x="1291" y="5181"/>
                    <a:pt x="1291" y="5181"/>
                  </a:cubicBezTo>
                  <a:close/>
                  <a:moveTo>
                    <a:pt x="1254" y="5259"/>
                  </a:moveTo>
                  <a:cubicBezTo>
                    <a:pt x="1245" y="5274"/>
                    <a:pt x="1226" y="5290"/>
                    <a:pt x="1217" y="5274"/>
                  </a:cubicBezTo>
                  <a:cubicBezTo>
                    <a:pt x="1199" y="5274"/>
                    <a:pt x="1190" y="5274"/>
                    <a:pt x="1181" y="5306"/>
                  </a:cubicBezTo>
                  <a:cubicBezTo>
                    <a:pt x="1181" y="5306"/>
                    <a:pt x="1181" y="5321"/>
                    <a:pt x="1172" y="5321"/>
                  </a:cubicBezTo>
                  <a:cubicBezTo>
                    <a:pt x="1172" y="5321"/>
                    <a:pt x="1172" y="5321"/>
                    <a:pt x="1162" y="5321"/>
                  </a:cubicBezTo>
                  <a:cubicBezTo>
                    <a:pt x="1107" y="5337"/>
                    <a:pt x="1098" y="5352"/>
                    <a:pt x="1098" y="5445"/>
                  </a:cubicBezTo>
                  <a:cubicBezTo>
                    <a:pt x="1098" y="5461"/>
                    <a:pt x="1098" y="5476"/>
                    <a:pt x="1107" y="5476"/>
                  </a:cubicBezTo>
                  <a:cubicBezTo>
                    <a:pt x="1117" y="5492"/>
                    <a:pt x="1117" y="5508"/>
                    <a:pt x="1117" y="5508"/>
                  </a:cubicBezTo>
                  <a:cubicBezTo>
                    <a:pt x="1126" y="5523"/>
                    <a:pt x="1135" y="5523"/>
                    <a:pt x="1135" y="5523"/>
                  </a:cubicBezTo>
                  <a:cubicBezTo>
                    <a:pt x="1162" y="5476"/>
                    <a:pt x="1190" y="5445"/>
                    <a:pt x="1226" y="5414"/>
                  </a:cubicBezTo>
                  <a:cubicBezTo>
                    <a:pt x="1245" y="5414"/>
                    <a:pt x="1254" y="5383"/>
                    <a:pt x="1272" y="5368"/>
                  </a:cubicBezTo>
                  <a:cubicBezTo>
                    <a:pt x="1281" y="5352"/>
                    <a:pt x="1281" y="5337"/>
                    <a:pt x="1281" y="5306"/>
                  </a:cubicBezTo>
                  <a:cubicBezTo>
                    <a:pt x="1281" y="5290"/>
                    <a:pt x="1272" y="5290"/>
                    <a:pt x="1263" y="5274"/>
                  </a:cubicBezTo>
                  <a:cubicBezTo>
                    <a:pt x="1263" y="5274"/>
                    <a:pt x="1254" y="5259"/>
                    <a:pt x="1254" y="5259"/>
                  </a:cubicBezTo>
                  <a:cubicBezTo>
                    <a:pt x="1254" y="5259"/>
                    <a:pt x="1254" y="5259"/>
                    <a:pt x="1254" y="5259"/>
                  </a:cubicBezTo>
                  <a:cubicBezTo>
                    <a:pt x="1254" y="5259"/>
                    <a:pt x="1254" y="5259"/>
                    <a:pt x="1254" y="5259"/>
                  </a:cubicBezTo>
                  <a:close/>
                  <a:moveTo>
                    <a:pt x="20584" y="21218"/>
                  </a:moveTo>
                  <a:cubicBezTo>
                    <a:pt x="20575" y="21249"/>
                    <a:pt x="20566" y="21265"/>
                    <a:pt x="20566" y="21311"/>
                  </a:cubicBezTo>
                  <a:cubicBezTo>
                    <a:pt x="20566" y="21311"/>
                    <a:pt x="20566" y="21311"/>
                    <a:pt x="20566" y="21311"/>
                  </a:cubicBezTo>
                  <a:cubicBezTo>
                    <a:pt x="20575" y="21311"/>
                    <a:pt x="20593" y="21311"/>
                    <a:pt x="20602" y="21296"/>
                  </a:cubicBezTo>
                  <a:cubicBezTo>
                    <a:pt x="20612" y="21296"/>
                    <a:pt x="20612" y="21265"/>
                    <a:pt x="20602" y="21234"/>
                  </a:cubicBezTo>
                  <a:cubicBezTo>
                    <a:pt x="20602" y="21218"/>
                    <a:pt x="20593" y="21218"/>
                    <a:pt x="20584" y="21218"/>
                  </a:cubicBezTo>
                  <a:close/>
                  <a:moveTo>
                    <a:pt x="6160" y="13091"/>
                  </a:moveTo>
                  <a:cubicBezTo>
                    <a:pt x="6160" y="13122"/>
                    <a:pt x="6160" y="13137"/>
                    <a:pt x="6178" y="13137"/>
                  </a:cubicBezTo>
                  <a:cubicBezTo>
                    <a:pt x="6187" y="13137"/>
                    <a:pt x="6196" y="13122"/>
                    <a:pt x="6205" y="13091"/>
                  </a:cubicBezTo>
                  <a:cubicBezTo>
                    <a:pt x="6205" y="13075"/>
                    <a:pt x="6196" y="13044"/>
                    <a:pt x="6178" y="13044"/>
                  </a:cubicBezTo>
                  <a:cubicBezTo>
                    <a:pt x="6169" y="13044"/>
                    <a:pt x="6160" y="13060"/>
                    <a:pt x="6160" y="13075"/>
                  </a:cubicBezTo>
                  <a:cubicBezTo>
                    <a:pt x="6160" y="13075"/>
                    <a:pt x="6160" y="13091"/>
                    <a:pt x="6160" y="13091"/>
                  </a:cubicBezTo>
                  <a:close/>
                  <a:moveTo>
                    <a:pt x="12603" y="1172"/>
                  </a:moveTo>
                  <a:cubicBezTo>
                    <a:pt x="12612" y="1156"/>
                    <a:pt x="12621" y="1156"/>
                    <a:pt x="12621" y="1141"/>
                  </a:cubicBezTo>
                  <a:cubicBezTo>
                    <a:pt x="12621" y="1125"/>
                    <a:pt x="12621" y="1094"/>
                    <a:pt x="12603" y="1094"/>
                  </a:cubicBezTo>
                  <a:cubicBezTo>
                    <a:pt x="12594" y="1079"/>
                    <a:pt x="12585" y="1094"/>
                    <a:pt x="12576" y="1094"/>
                  </a:cubicBezTo>
                  <a:cubicBezTo>
                    <a:pt x="12557" y="1110"/>
                    <a:pt x="12557" y="1141"/>
                    <a:pt x="12576" y="1156"/>
                  </a:cubicBezTo>
                  <a:cubicBezTo>
                    <a:pt x="12585" y="1172"/>
                    <a:pt x="12594" y="1172"/>
                    <a:pt x="12603" y="1172"/>
                  </a:cubicBezTo>
                  <a:close/>
                  <a:moveTo>
                    <a:pt x="13738" y="12827"/>
                  </a:moveTo>
                  <a:cubicBezTo>
                    <a:pt x="13729" y="12827"/>
                    <a:pt x="13729" y="12827"/>
                    <a:pt x="13729" y="12827"/>
                  </a:cubicBezTo>
                  <a:cubicBezTo>
                    <a:pt x="13720" y="12827"/>
                    <a:pt x="13711" y="12842"/>
                    <a:pt x="13711" y="12842"/>
                  </a:cubicBezTo>
                  <a:cubicBezTo>
                    <a:pt x="13701" y="12858"/>
                    <a:pt x="13720" y="12889"/>
                    <a:pt x="13729" y="12889"/>
                  </a:cubicBezTo>
                  <a:cubicBezTo>
                    <a:pt x="13738" y="12889"/>
                    <a:pt x="13756" y="12889"/>
                    <a:pt x="13765" y="12858"/>
                  </a:cubicBezTo>
                  <a:cubicBezTo>
                    <a:pt x="13765" y="12842"/>
                    <a:pt x="13765" y="12842"/>
                    <a:pt x="13765" y="12827"/>
                  </a:cubicBezTo>
                  <a:cubicBezTo>
                    <a:pt x="13756" y="12827"/>
                    <a:pt x="13738" y="12827"/>
                    <a:pt x="13738" y="12827"/>
                  </a:cubicBezTo>
                  <a:close/>
                  <a:moveTo>
                    <a:pt x="6077" y="4156"/>
                  </a:moveTo>
                  <a:cubicBezTo>
                    <a:pt x="6077" y="4171"/>
                    <a:pt x="6068" y="4171"/>
                    <a:pt x="6068" y="4171"/>
                  </a:cubicBezTo>
                  <a:cubicBezTo>
                    <a:pt x="6050" y="4187"/>
                    <a:pt x="6032" y="4187"/>
                    <a:pt x="6022" y="4218"/>
                  </a:cubicBezTo>
                  <a:cubicBezTo>
                    <a:pt x="6022" y="4218"/>
                    <a:pt x="6022" y="4233"/>
                    <a:pt x="6022" y="4249"/>
                  </a:cubicBezTo>
                  <a:cubicBezTo>
                    <a:pt x="6022" y="4249"/>
                    <a:pt x="6022" y="4249"/>
                    <a:pt x="6032" y="4249"/>
                  </a:cubicBezTo>
                  <a:cubicBezTo>
                    <a:pt x="6041" y="4249"/>
                    <a:pt x="6050" y="4249"/>
                    <a:pt x="6050" y="4249"/>
                  </a:cubicBezTo>
                  <a:cubicBezTo>
                    <a:pt x="6068" y="4233"/>
                    <a:pt x="6077" y="4218"/>
                    <a:pt x="6086" y="4202"/>
                  </a:cubicBezTo>
                  <a:cubicBezTo>
                    <a:pt x="6096" y="4187"/>
                    <a:pt x="6096" y="4171"/>
                    <a:pt x="6096" y="4171"/>
                  </a:cubicBezTo>
                  <a:cubicBezTo>
                    <a:pt x="6086" y="4156"/>
                    <a:pt x="6086" y="4156"/>
                    <a:pt x="6077" y="4156"/>
                  </a:cubicBezTo>
                  <a:close/>
                  <a:moveTo>
                    <a:pt x="21225" y="16137"/>
                  </a:moveTo>
                  <a:cubicBezTo>
                    <a:pt x="21216" y="16121"/>
                    <a:pt x="21206" y="16106"/>
                    <a:pt x="21197" y="16090"/>
                  </a:cubicBezTo>
                  <a:cubicBezTo>
                    <a:pt x="21188" y="16090"/>
                    <a:pt x="21188" y="16090"/>
                    <a:pt x="21188" y="16106"/>
                  </a:cubicBezTo>
                  <a:cubicBezTo>
                    <a:pt x="21179" y="16121"/>
                    <a:pt x="21188" y="16152"/>
                    <a:pt x="21188" y="16168"/>
                  </a:cubicBezTo>
                  <a:cubicBezTo>
                    <a:pt x="21188" y="16183"/>
                    <a:pt x="21197" y="16183"/>
                    <a:pt x="21216" y="16183"/>
                  </a:cubicBezTo>
                  <a:cubicBezTo>
                    <a:pt x="21225" y="16168"/>
                    <a:pt x="21225" y="16152"/>
                    <a:pt x="21225" y="16137"/>
                  </a:cubicBezTo>
                  <a:close/>
                  <a:moveTo>
                    <a:pt x="6269" y="4560"/>
                  </a:moveTo>
                  <a:cubicBezTo>
                    <a:pt x="6269" y="4560"/>
                    <a:pt x="6279" y="4544"/>
                    <a:pt x="6279" y="4544"/>
                  </a:cubicBezTo>
                  <a:cubicBezTo>
                    <a:pt x="6279" y="4529"/>
                    <a:pt x="6279" y="4529"/>
                    <a:pt x="6279" y="4513"/>
                  </a:cubicBezTo>
                  <a:cubicBezTo>
                    <a:pt x="6269" y="4497"/>
                    <a:pt x="6251" y="4497"/>
                    <a:pt x="6242" y="4497"/>
                  </a:cubicBezTo>
                  <a:cubicBezTo>
                    <a:pt x="6233" y="4497"/>
                    <a:pt x="6224" y="4497"/>
                    <a:pt x="6224" y="4513"/>
                  </a:cubicBezTo>
                  <a:cubicBezTo>
                    <a:pt x="6224" y="4529"/>
                    <a:pt x="6224" y="4544"/>
                    <a:pt x="6233" y="4544"/>
                  </a:cubicBezTo>
                  <a:cubicBezTo>
                    <a:pt x="6242" y="4560"/>
                    <a:pt x="6251" y="4575"/>
                    <a:pt x="6269" y="4560"/>
                  </a:cubicBezTo>
                  <a:close/>
                  <a:moveTo>
                    <a:pt x="20886" y="15422"/>
                  </a:moveTo>
                  <a:cubicBezTo>
                    <a:pt x="20886" y="15422"/>
                    <a:pt x="20886" y="15406"/>
                    <a:pt x="20886" y="15406"/>
                  </a:cubicBezTo>
                  <a:cubicBezTo>
                    <a:pt x="20895" y="15406"/>
                    <a:pt x="20895" y="15406"/>
                    <a:pt x="20895" y="15406"/>
                  </a:cubicBezTo>
                  <a:cubicBezTo>
                    <a:pt x="20886" y="15391"/>
                    <a:pt x="20877" y="15375"/>
                    <a:pt x="20877" y="15360"/>
                  </a:cubicBezTo>
                  <a:cubicBezTo>
                    <a:pt x="20877" y="15360"/>
                    <a:pt x="20877" y="15360"/>
                    <a:pt x="20877" y="15360"/>
                  </a:cubicBezTo>
                  <a:cubicBezTo>
                    <a:pt x="20868" y="15344"/>
                    <a:pt x="20859" y="15329"/>
                    <a:pt x="20849" y="15313"/>
                  </a:cubicBezTo>
                  <a:cubicBezTo>
                    <a:pt x="20849" y="15297"/>
                    <a:pt x="20840" y="15297"/>
                    <a:pt x="20840" y="15297"/>
                  </a:cubicBezTo>
                  <a:cubicBezTo>
                    <a:pt x="20840" y="15297"/>
                    <a:pt x="20831" y="15329"/>
                    <a:pt x="20840" y="15329"/>
                  </a:cubicBezTo>
                  <a:cubicBezTo>
                    <a:pt x="20849" y="15375"/>
                    <a:pt x="20859" y="15391"/>
                    <a:pt x="20886" y="15422"/>
                  </a:cubicBezTo>
                  <a:close/>
                  <a:moveTo>
                    <a:pt x="12383" y="1405"/>
                  </a:moveTo>
                  <a:cubicBezTo>
                    <a:pt x="12374" y="1405"/>
                    <a:pt x="12365" y="1390"/>
                    <a:pt x="12356" y="1390"/>
                  </a:cubicBezTo>
                  <a:cubicBezTo>
                    <a:pt x="12356" y="1390"/>
                    <a:pt x="12347" y="1405"/>
                    <a:pt x="12347" y="1405"/>
                  </a:cubicBezTo>
                  <a:cubicBezTo>
                    <a:pt x="12338" y="1405"/>
                    <a:pt x="12338" y="1421"/>
                    <a:pt x="12338" y="1421"/>
                  </a:cubicBezTo>
                  <a:cubicBezTo>
                    <a:pt x="12328" y="1436"/>
                    <a:pt x="12338" y="1436"/>
                    <a:pt x="12338" y="1436"/>
                  </a:cubicBezTo>
                  <a:cubicBezTo>
                    <a:pt x="12365" y="1436"/>
                    <a:pt x="12383" y="1452"/>
                    <a:pt x="12402" y="1467"/>
                  </a:cubicBezTo>
                  <a:cubicBezTo>
                    <a:pt x="12402" y="1452"/>
                    <a:pt x="12402" y="1452"/>
                    <a:pt x="12402" y="1436"/>
                  </a:cubicBezTo>
                  <a:cubicBezTo>
                    <a:pt x="12393" y="1405"/>
                    <a:pt x="12393" y="1405"/>
                    <a:pt x="12383" y="1405"/>
                  </a:cubicBezTo>
                  <a:close/>
                  <a:moveTo>
                    <a:pt x="12402" y="1467"/>
                  </a:moveTo>
                  <a:cubicBezTo>
                    <a:pt x="12402" y="1467"/>
                    <a:pt x="12402" y="1467"/>
                    <a:pt x="12402" y="1467"/>
                  </a:cubicBezTo>
                  <a:cubicBezTo>
                    <a:pt x="12402" y="1467"/>
                    <a:pt x="12402" y="1467"/>
                    <a:pt x="12402" y="1467"/>
                  </a:cubicBezTo>
                  <a:cubicBezTo>
                    <a:pt x="12402" y="1467"/>
                    <a:pt x="12402" y="1467"/>
                    <a:pt x="12402" y="1467"/>
                  </a:cubicBezTo>
                  <a:cubicBezTo>
                    <a:pt x="12402" y="1467"/>
                    <a:pt x="12402" y="1467"/>
                    <a:pt x="12402" y="1467"/>
                  </a:cubicBezTo>
                  <a:close/>
                  <a:moveTo>
                    <a:pt x="14461" y="1825"/>
                  </a:moveTo>
                  <a:cubicBezTo>
                    <a:pt x="14479" y="1825"/>
                    <a:pt x="14498" y="1794"/>
                    <a:pt x="14498" y="1763"/>
                  </a:cubicBezTo>
                  <a:cubicBezTo>
                    <a:pt x="14498" y="1763"/>
                    <a:pt x="14498" y="1747"/>
                    <a:pt x="14488" y="1747"/>
                  </a:cubicBezTo>
                  <a:cubicBezTo>
                    <a:pt x="14488" y="1747"/>
                    <a:pt x="14488" y="1747"/>
                    <a:pt x="14488" y="1747"/>
                  </a:cubicBezTo>
                  <a:cubicBezTo>
                    <a:pt x="14479" y="1747"/>
                    <a:pt x="14461" y="1763"/>
                    <a:pt x="14452" y="1778"/>
                  </a:cubicBezTo>
                  <a:cubicBezTo>
                    <a:pt x="14452" y="1778"/>
                    <a:pt x="14452" y="1794"/>
                    <a:pt x="14452" y="1809"/>
                  </a:cubicBezTo>
                  <a:cubicBezTo>
                    <a:pt x="14452" y="1809"/>
                    <a:pt x="14452" y="1825"/>
                    <a:pt x="14461" y="1825"/>
                  </a:cubicBezTo>
                  <a:close/>
                  <a:moveTo>
                    <a:pt x="14864" y="1188"/>
                  </a:moveTo>
                  <a:cubicBezTo>
                    <a:pt x="14864" y="1188"/>
                    <a:pt x="14864" y="1188"/>
                    <a:pt x="14864" y="1188"/>
                  </a:cubicBezTo>
                  <a:cubicBezTo>
                    <a:pt x="14864" y="1172"/>
                    <a:pt x="14864" y="1172"/>
                    <a:pt x="14855" y="1156"/>
                  </a:cubicBezTo>
                  <a:cubicBezTo>
                    <a:pt x="14836" y="1156"/>
                    <a:pt x="14818" y="1172"/>
                    <a:pt x="14800" y="1156"/>
                  </a:cubicBezTo>
                  <a:cubicBezTo>
                    <a:pt x="14800" y="1156"/>
                    <a:pt x="14791" y="1156"/>
                    <a:pt x="14791" y="1172"/>
                  </a:cubicBezTo>
                  <a:cubicBezTo>
                    <a:pt x="14791" y="1172"/>
                    <a:pt x="14791" y="1172"/>
                    <a:pt x="14791" y="1172"/>
                  </a:cubicBezTo>
                  <a:cubicBezTo>
                    <a:pt x="14809" y="1219"/>
                    <a:pt x="14836" y="1219"/>
                    <a:pt x="14864" y="1188"/>
                  </a:cubicBezTo>
                  <a:close/>
                  <a:moveTo>
                    <a:pt x="6965" y="17924"/>
                  </a:moveTo>
                  <a:cubicBezTo>
                    <a:pt x="6965" y="17924"/>
                    <a:pt x="6965" y="17924"/>
                    <a:pt x="6965" y="17924"/>
                  </a:cubicBezTo>
                  <a:cubicBezTo>
                    <a:pt x="6965" y="17924"/>
                    <a:pt x="6965" y="17924"/>
                    <a:pt x="6965" y="17924"/>
                  </a:cubicBezTo>
                  <a:cubicBezTo>
                    <a:pt x="6965" y="17924"/>
                    <a:pt x="6965" y="17924"/>
                    <a:pt x="6965" y="17924"/>
                  </a:cubicBezTo>
                  <a:cubicBezTo>
                    <a:pt x="6965" y="17924"/>
                    <a:pt x="6965" y="17924"/>
                    <a:pt x="6965" y="17924"/>
                  </a:cubicBezTo>
                  <a:close/>
                  <a:moveTo>
                    <a:pt x="6910" y="17970"/>
                  </a:moveTo>
                  <a:cubicBezTo>
                    <a:pt x="6910" y="17986"/>
                    <a:pt x="6901" y="18001"/>
                    <a:pt x="6892" y="18017"/>
                  </a:cubicBezTo>
                  <a:cubicBezTo>
                    <a:pt x="6883" y="18032"/>
                    <a:pt x="6883" y="18048"/>
                    <a:pt x="6883" y="18048"/>
                  </a:cubicBezTo>
                  <a:cubicBezTo>
                    <a:pt x="6928" y="18048"/>
                    <a:pt x="6947" y="18001"/>
                    <a:pt x="6965" y="17939"/>
                  </a:cubicBezTo>
                  <a:cubicBezTo>
                    <a:pt x="6965" y="17924"/>
                    <a:pt x="6965" y="17924"/>
                    <a:pt x="6965" y="17924"/>
                  </a:cubicBezTo>
                  <a:cubicBezTo>
                    <a:pt x="6956" y="17924"/>
                    <a:pt x="6947" y="17924"/>
                    <a:pt x="6947" y="17939"/>
                  </a:cubicBezTo>
                  <a:cubicBezTo>
                    <a:pt x="6928" y="17955"/>
                    <a:pt x="6919" y="17955"/>
                    <a:pt x="6910" y="17970"/>
                  </a:cubicBezTo>
                  <a:close/>
                  <a:moveTo>
                    <a:pt x="6910" y="17970"/>
                  </a:moveTo>
                  <a:cubicBezTo>
                    <a:pt x="6910" y="17970"/>
                    <a:pt x="6919" y="17970"/>
                    <a:pt x="6919" y="17970"/>
                  </a:cubicBezTo>
                  <a:cubicBezTo>
                    <a:pt x="6910" y="17970"/>
                    <a:pt x="6910" y="17970"/>
                    <a:pt x="6910" y="17970"/>
                  </a:cubicBezTo>
                  <a:cubicBezTo>
                    <a:pt x="6910" y="17970"/>
                    <a:pt x="6910" y="17970"/>
                    <a:pt x="6910" y="17970"/>
                  </a:cubicBezTo>
                  <a:cubicBezTo>
                    <a:pt x="6910" y="17970"/>
                    <a:pt x="6910" y="17970"/>
                    <a:pt x="6910" y="17970"/>
                  </a:cubicBezTo>
                  <a:close/>
                  <a:moveTo>
                    <a:pt x="8439" y="597"/>
                  </a:moveTo>
                  <a:cubicBezTo>
                    <a:pt x="8448" y="597"/>
                    <a:pt x="8448" y="597"/>
                    <a:pt x="8457" y="597"/>
                  </a:cubicBezTo>
                  <a:cubicBezTo>
                    <a:pt x="8457" y="597"/>
                    <a:pt x="8466" y="582"/>
                    <a:pt x="8466" y="582"/>
                  </a:cubicBezTo>
                  <a:cubicBezTo>
                    <a:pt x="8475" y="550"/>
                    <a:pt x="8466" y="535"/>
                    <a:pt x="8457" y="535"/>
                  </a:cubicBezTo>
                  <a:cubicBezTo>
                    <a:pt x="8448" y="519"/>
                    <a:pt x="8439" y="535"/>
                    <a:pt x="8429" y="550"/>
                  </a:cubicBezTo>
                  <a:cubicBezTo>
                    <a:pt x="8429" y="566"/>
                    <a:pt x="8429" y="582"/>
                    <a:pt x="8439" y="597"/>
                  </a:cubicBezTo>
                  <a:close/>
                  <a:moveTo>
                    <a:pt x="18488" y="14536"/>
                  </a:moveTo>
                  <a:cubicBezTo>
                    <a:pt x="18497" y="14536"/>
                    <a:pt x="18506" y="14536"/>
                    <a:pt x="18516" y="14536"/>
                  </a:cubicBezTo>
                  <a:cubicBezTo>
                    <a:pt x="18516" y="14536"/>
                    <a:pt x="18525" y="14536"/>
                    <a:pt x="18525" y="14520"/>
                  </a:cubicBezTo>
                  <a:cubicBezTo>
                    <a:pt x="18525" y="14520"/>
                    <a:pt x="18525" y="14520"/>
                    <a:pt x="18516" y="14520"/>
                  </a:cubicBezTo>
                  <a:cubicBezTo>
                    <a:pt x="18497" y="14520"/>
                    <a:pt x="18470" y="14505"/>
                    <a:pt x="18452" y="14505"/>
                  </a:cubicBezTo>
                  <a:cubicBezTo>
                    <a:pt x="18442" y="14505"/>
                    <a:pt x="18442" y="14520"/>
                    <a:pt x="18442" y="14520"/>
                  </a:cubicBezTo>
                  <a:cubicBezTo>
                    <a:pt x="18433" y="14536"/>
                    <a:pt x="18442" y="14536"/>
                    <a:pt x="18442" y="14536"/>
                  </a:cubicBezTo>
                  <a:cubicBezTo>
                    <a:pt x="18461" y="14536"/>
                    <a:pt x="18470" y="14536"/>
                    <a:pt x="18488" y="14536"/>
                  </a:cubicBezTo>
                  <a:cubicBezTo>
                    <a:pt x="18488" y="14536"/>
                    <a:pt x="18488" y="14536"/>
                    <a:pt x="18488" y="14536"/>
                  </a:cubicBezTo>
                  <a:close/>
                  <a:moveTo>
                    <a:pt x="20822" y="15453"/>
                  </a:moveTo>
                  <a:cubicBezTo>
                    <a:pt x="20822" y="15453"/>
                    <a:pt x="20831" y="15453"/>
                    <a:pt x="20831" y="15437"/>
                  </a:cubicBezTo>
                  <a:cubicBezTo>
                    <a:pt x="20831" y="15437"/>
                    <a:pt x="20831" y="15422"/>
                    <a:pt x="20831" y="15422"/>
                  </a:cubicBezTo>
                  <a:cubicBezTo>
                    <a:pt x="20822" y="15406"/>
                    <a:pt x="20804" y="15391"/>
                    <a:pt x="20785" y="15391"/>
                  </a:cubicBezTo>
                  <a:cubicBezTo>
                    <a:pt x="20785" y="15391"/>
                    <a:pt x="20776" y="15391"/>
                    <a:pt x="20776" y="15406"/>
                  </a:cubicBezTo>
                  <a:cubicBezTo>
                    <a:pt x="20767" y="15406"/>
                    <a:pt x="20776" y="15422"/>
                    <a:pt x="20776" y="15437"/>
                  </a:cubicBezTo>
                  <a:cubicBezTo>
                    <a:pt x="20795" y="15453"/>
                    <a:pt x="20804" y="15453"/>
                    <a:pt x="20822" y="15453"/>
                  </a:cubicBezTo>
                  <a:close/>
                  <a:moveTo>
                    <a:pt x="19284" y="8196"/>
                  </a:moveTo>
                  <a:cubicBezTo>
                    <a:pt x="19275" y="8196"/>
                    <a:pt x="19275" y="8196"/>
                    <a:pt x="19275" y="8196"/>
                  </a:cubicBezTo>
                  <a:cubicBezTo>
                    <a:pt x="19275" y="8196"/>
                    <a:pt x="19275" y="8196"/>
                    <a:pt x="19275" y="8196"/>
                  </a:cubicBezTo>
                  <a:cubicBezTo>
                    <a:pt x="19275" y="8196"/>
                    <a:pt x="19275" y="8196"/>
                    <a:pt x="19284" y="8196"/>
                  </a:cubicBezTo>
                  <a:cubicBezTo>
                    <a:pt x="19284" y="8196"/>
                    <a:pt x="19284" y="8196"/>
                    <a:pt x="19284" y="8196"/>
                  </a:cubicBezTo>
                  <a:close/>
                  <a:moveTo>
                    <a:pt x="19312" y="8087"/>
                  </a:moveTo>
                  <a:cubicBezTo>
                    <a:pt x="19312" y="8072"/>
                    <a:pt x="19303" y="8072"/>
                    <a:pt x="19303" y="8072"/>
                  </a:cubicBezTo>
                  <a:cubicBezTo>
                    <a:pt x="19294" y="8087"/>
                    <a:pt x="19294" y="8087"/>
                    <a:pt x="19294" y="8103"/>
                  </a:cubicBezTo>
                  <a:cubicBezTo>
                    <a:pt x="19284" y="8134"/>
                    <a:pt x="19275" y="8165"/>
                    <a:pt x="19284" y="8196"/>
                  </a:cubicBezTo>
                  <a:cubicBezTo>
                    <a:pt x="19303" y="8165"/>
                    <a:pt x="19321" y="8134"/>
                    <a:pt x="19321" y="8087"/>
                  </a:cubicBezTo>
                  <a:cubicBezTo>
                    <a:pt x="19321" y="8087"/>
                    <a:pt x="19321" y="8087"/>
                    <a:pt x="19312" y="8087"/>
                  </a:cubicBezTo>
                  <a:close/>
                  <a:moveTo>
                    <a:pt x="12237" y="1638"/>
                  </a:moveTo>
                  <a:cubicBezTo>
                    <a:pt x="12237" y="1654"/>
                    <a:pt x="12237" y="1669"/>
                    <a:pt x="12237" y="1669"/>
                  </a:cubicBezTo>
                  <a:cubicBezTo>
                    <a:pt x="12246" y="1685"/>
                    <a:pt x="12274" y="1669"/>
                    <a:pt x="12283" y="1654"/>
                  </a:cubicBezTo>
                  <a:cubicBezTo>
                    <a:pt x="12283" y="1654"/>
                    <a:pt x="12283" y="1654"/>
                    <a:pt x="12283" y="1638"/>
                  </a:cubicBezTo>
                  <a:cubicBezTo>
                    <a:pt x="12274" y="1638"/>
                    <a:pt x="12274" y="1607"/>
                    <a:pt x="12264" y="1607"/>
                  </a:cubicBezTo>
                  <a:cubicBezTo>
                    <a:pt x="12255" y="1592"/>
                    <a:pt x="12246" y="1607"/>
                    <a:pt x="12237" y="1607"/>
                  </a:cubicBezTo>
                  <a:cubicBezTo>
                    <a:pt x="12237" y="1623"/>
                    <a:pt x="12237" y="1638"/>
                    <a:pt x="12237" y="1638"/>
                  </a:cubicBezTo>
                  <a:close/>
                  <a:moveTo>
                    <a:pt x="12594" y="1545"/>
                  </a:moveTo>
                  <a:cubicBezTo>
                    <a:pt x="12594" y="1560"/>
                    <a:pt x="12603" y="1576"/>
                    <a:pt x="12612" y="1576"/>
                  </a:cubicBezTo>
                  <a:cubicBezTo>
                    <a:pt x="12631" y="1560"/>
                    <a:pt x="12640" y="1545"/>
                    <a:pt x="12640" y="1529"/>
                  </a:cubicBezTo>
                  <a:cubicBezTo>
                    <a:pt x="12640" y="1514"/>
                    <a:pt x="12621" y="1498"/>
                    <a:pt x="12612" y="1498"/>
                  </a:cubicBezTo>
                  <a:cubicBezTo>
                    <a:pt x="12603" y="1498"/>
                    <a:pt x="12594" y="1514"/>
                    <a:pt x="12594" y="1545"/>
                  </a:cubicBezTo>
                  <a:close/>
                  <a:moveTo>
                    <a:pt x="16658" y="14148"/>
                  </a:moveTo>
                  <a:cubicBezTo>
                    <a:pt x="16658" y="14148"/>
                    <a:pt x="16648" y="14148"/>
                    <a:pt x="16648" y="14148"/>
                  </a:cubicBezTo>
                  <a:cubicBezTo>
                    <a:pt x="16648" y="14148"/>
                    <a:pt x="16639" y="14148"/>
                    <a:pt x="16639" y="14163"/>
                  </a:cubicBezTo>
                  <a:cubicBezTo>
                    <a:pt x="16639" y="14194"/>
                    <a:pt x="16648" y="14210"/>
                    <a:pt x="16667" y="14225"/>
                  </a:cubicBezTo>
                  <a:cubicBezTo>
                    <a:pt x="16667" y="14225"/>
                    <a:pt x="16667" y="14225"/>
                    <a:pt x="16667" y="14225"/>
                  </a:cubicBezTo>
                  <a:cubicBezTo>
                    <a:pt x="16676" y="14225"/>
                    <a:pt x="16676" y="14210"/>
                    <a:pt x="16676" y="14210"/>
                  </a:cubicBezTo>
                  <a:cubicBezTo>
                    <a:pt x="16676" y="14179"/>
                    <a:pt x="16667" y="14163"/>
                    <a:pt x="16658" y="14148"/>
                  </a:cubicBezTo>
                  <a:close/>
                  <a:moveTo>
                    <a:pt x="12347" y="1560"/>
                  </a:moveTo>
                  <a:cubicBezTo>
                    <a:pt x="12365" y="1545"/>
                    <a:pt x="12383" y="1529"/>
                    <a:pt x="12393" y="1498"/>
                  </a:cubicBezTo>
                  <a:cubicBezTo>
                    <a:pt x="12374" y="1498"/>
                    <a:pt x="12365" y="1498"/>
                    <a:pt x="12347" y="1498"/>
                  </a:cubicBezTo>
                  <a:cubicBezTo>
                    <a:pt x="12338" y="1498"/>
                    <a:pt x="12328" y="1514"/>
                    <a:pt x="12328" y="1545"/>
                  </a:cubicBezTo>
                  <a:cubicBezTo>
                    <a:pt x="12328" y="1545"/>
                    <a:pt x="12328" y="1560"/>
                    <a:pt x="12338" y="1560"/>
                  </a:cubicBezTo>
                  <a:cubicBezTo>
                    <a:pt x="12338" y="1560"/>
                    <a:pt x="12347" y="1560"/>
                    <a:pt x="12347" y="1560"/>
                  </a:cubicBezTo>
                  <a:close/>
                  <a:moveTo>
                    <a:pt x="1721" y="4902"/>
                  </a:moveTo>
                  <a:cubicBezTo>
                    <a:pt x="1721" y="4902"/>
                    <a:pt x="1721" y="4902"/>
                    <a:pt x="1721" y="4902"/>
                  </a:cubicBezTo>
                  <a:cubicBezTo>
                    <a:pt x="1721" y="4902"/>
                    <a:pt x="1721" y="4902"/>
                    <a:pt x="1721" y="4902"/>
                  </a:cubicBezTo>
                  <a:cubicBezTo>
                    <a:pt x="1721" y="4902"/>
                    <a:pt x="1721" y="4902"/>
                    <a:pt x="1721" y="4902"/>
                  </a:cubicBezTo>
                  <a:cubicBezTo>
                    <a:pt x="1721" y="4902"/>
                    <a:pt x="1721" y="4902"/>
                    <a:pt x="1721" y="4902"/>
                  </a:cubicBezTo>
                  <a:close/>
                  <a:moveTo>
                    <a:pt x="19486" y="7807"/>
                  </a:moveTo>
                  <a:cubicBezTo>
                    <a:pt x="19513" y="7792"/>
                    <a:pt x="19522" y="7761"/>
                    <a:pt x="19513" y="7714"/>
                  </a:cubicBezTo>
                  <a:cubicBezTo>
                    <a:pt x="19513" y="7714"/>
                    <a:pt x="19513" y="7714"/>
                    <a:pt x="19513" y="7714"/>
                  </a:cubicBezTo>
                  <a:cubicBezTo>
                    <a:pt x="19513" y="7714"/>
                    <a:pt x="19504" y="7714"/>
                    <a:pt x="19504" y="7714"/>
                  </a:cubicBezTo>
                  <a:cubicBezTo>
                    <a:pt x="19495" y="7730"/>
                    <a:pt x="19486" y="7761"/>
                    <a:pt x="19477" y="7792"/>
                  </a:cubicBezTo>
                  <a:cubicBezTo>
                    <a:pt x="19477" y="7792"/>
                    <a:pt x="19477" y="7792"/>
                    <a:pt x="19486" y="7807"/>
                  </a:cubicBezTo>
                  <a:cubicBezTo>
                    <a:pt x="19486" y="7807"/>
                    <a:pt x="19486" y="7807"/>
                    <a:pt x="19486" y="7807"/>
                  </a:cubicBezTo>
                  <a:close/>
                  <a:moveTo>
                    <a:pt x="9766" y="6922"/>
                  </a:moveTo>
                  <a:cubicBezTo>
                    <a:pt x="9766" y="6922"/>
                    <a:pt x="9766" y="6922"/>
                    <a:pt x="9766" y="6922"/>
                  </a:cubicBezTo>
                  <a:cubicBezTo>
                    <a:pt x="9766" y="6922"/>
                    <a:pt x="9766" y="6922"/>
                    <a:pt x="9766" y="6922"/>
                  </a:cubicBezTo>
                  <a:cubicBezTo>
                    <a:pt x="9766" y="6922"/>
                    <a:pt x="9766" y="6922"/>
                    <a:pt x="9766" y="6922"/>
                  </a:cubicBezTo>
                  <a:cubicBezTo>
                    <a:pt x="9766" y="6922"/>
                    <a:pt x="9766" y="6922"/>
                    <a:pt x="9766" y="6922"/>
                  </a:cubicBezTo>
                  <a:close/>
                  <a:moveTo>
                    <a:pt x="9812" y="6844"/>
                  </a:moveTo>
                  <a:cubicBezTo>
                    <a:pt x="9812" y="6828"/>
                    <a:pt x="9812" y="6828"/>
                    <a:pt x="9802" y="6828"/>
                  </a:cubicBezTo>
                  <a:cubicBezTo>
                    <a:pt x="9802" y="6813"/>
                    <a:pt x="9802" y="6813"/>
                    <a:pt x="9802" y="6813"/>
                  </a:cubicBezTo>
                  <a:cubicBezTo>
                    <a:pt x="9784" y="6828"/>
                    <a:pt x="9775" y="6844"/>
                    <a:pt x="9775" y="6859"/>
                  </a:cubicBezTo>
                  <a:cubicBezTo>
                    <a:pt x="9766" y="6875"/>
                    <a:pt x="9766" y="6891"/>
                    <a:pt x="9766" y="6922"/>
                  </a:cubicBezTo>
                  <a:cubicBezTo>
                    <a:pt x="9775" y="6906"/>
                    <a:pt x="9775" y="6906"/>
                    <a:pt x="9784" y="6906"/>
                  </a:cubicBezTo>
                  <a:cubicBezTo>
                    <a:pt x="9802" y="6891"/>
                    <a:pt x="9802" y="6875"/>
                    <a:pt x="9812" y="6844"/>
                  </a:cubicBezTo>
                  <a:close/>
                  <a:moveTo>
                    <a:pt x="17335" y="14614"/>
                  </a:moveTo>
                  <a:cubicBezTo>
                    <a:pt x="17326" y="14614"/>
                    <a:pt x="17326" y="14614"/>
                    <a:pt x="17326" y="14614"/>
                  </a:cubicBezTo>
                  <a:cubicBezTo>
                    <a:pt x="17326" y="14629"/>
                    <a:pt x="17317" y="14645"/>
                    <a:pt x="17326" y="14660"/>
                  </a:cubicBezTo>
                  <a:cubicBezTo>
                    <a:pt x="17326" y="14676"/>
                    <a:pt x="17335" y="14676"/>
                    <a:pt x="17353" y="14676"/>
                  </a:cubicBezTo>
                  <a:cubicBezTo>
                    <a:pt x="17353" y="14676"/>
                    <a:pt x="17362" y="14660"/>
                    <a:pt x="17372" y="14660"/>
                  </a:cubicBezTo>
                  <a:cubicBezTo>
                    <a:pt x="17372" y="14660"/>
                    <a:pt x="17372" y="14645"/>
                    <a:pt x="17372" y="14645"/>
                  </a:cubicBezTo>
                  <a:cubicBezTo>
                    <a:pt x="17362" y="14614"/>
                    <a:pt x="17344" y="14598"/>
                    <a:pt x="17335" y="14614"/>
                  </a:cubicBezTo>
                  <a:close/>
                  <a:moveTo>
                    <a:pt x="20758" y="15266"/>
                  </a:moveTo>
                  <a:cubicBezTo>
                    <a:pt x="20758" y="15266"/>
                    <a:pt x="20767" y="15266"/>
                    <a:pt x="20767" y="15266"/>
                  </a:cubicBezTo>
                  <a:cubicBezTo>
                    <a:pt x="20767" y="15251"/>
                    <a:pt x="20767" y="15251"/>
                    <a:pt x="20767" y="15235"/>
                  </a:cubicBezTo>
                  <a:cubicBezTo>
                    <a:pt x="20758" y="15204"/>
                    <a:pt x="20740" y="15189"/>
                    <a:pt x="20721" y="15189"/>
                  </a:cubicBezTo>
                  <a:cubicBezTo>
                    <a:pt x="20721" y="15189"/>
                    <a:pt x="20712" y="15189"/>
                    <a:pt x="20712" y="15189"/>
                  </a:cubicBezTo>
                  <a:cubicBezTo>
                    <a:pt x="20712" y="15204"/>
                    <a:pt x="20712" y="15204"/>
                    <a:pt x="20712" y="15204"/>
                  </a:cubicBezTo>
                  <a:cubicBezTo>
                    <a:pt x="20721" y="15235"/>
                    <a:pt x="20740" y="15251"/>
                    <a:pt x="20758" y="15266"/>
                  </a:cubicBezTo>
                  <a:close/>
                  <a:moveTo>
                    <a:pt x="4924" y="3829"/>
                  </a:moveTo>
                  <a:cubicBezTo>
                    <a:pt x="4915" y="3845"/>
                    <a:pt x="4906" y="3845"/>
                    <a:pt x="4897" y="3860"/>
                  </a:cubicBezTo>
                  <a:cubicBezTo>
                    <a:pt x="4887" y="3876"/>
                    <a:pt x="4887" y="3891"/>
                    <a:pt x="4887" y="3907"/>
                  </a:cubicBezTo>
                  <a:cubicBezTo>
                    <a:pt x="4897" y="3923"/>
                    <a:pt x="4897" y="3923"/>
                    <a:pt x="4906" y="3923"/>
                  </a:cubicBezTo>
                  <a:cubicBezTo>
                    <a:pt x="4915" y="3907"/>
                    <a:pt x="4933" y="3876"/>
                    <a:pt x="4933" y="3845"/>
                  </a:cubicBezTo>
                  <a:cubicBezTo>
                    <a:pt x="4933" y="3845"/>
                    <a:pt x="4933" y="3845"/>
                    <a:pt x="4933" y="3845"/>
                  </a:cubicBezTo>
                  <a:cubicBezTo>
                    <a:pt x="4933" y="3829"/>
                    <a:pt x="4924" y="3829"/>
                    <a:pt x="4924" y="3829"/>
                  </a:cubicBezTo>
                  <a:close/>
                  <a:moveTo>
                    <a:pt x="16749" y="14443"/>
                  </a:moveTo>
                  <a:cubicBezTo>
                    <a:pt x="16749" y="14427"/>
                    <a:pt x="16740" y="14443"/>
                    <a:pt x="16740" y="14443"/>
                  </a:cubicBezTo>
                  <a:cubicBezTo>
                    <a:pt x="16731" y="14443"/>
                    <a:pt x="16731" y="14458"/>
                    <a:pt x="16731" y="14458"/>
                  </a:cubicBezTo>
                  <a:cubicBezTo>
                    <a:pt x="16740" y="14489"/>
                    <a:pt x="16740" y="14505"/>
                    <a:pt x="16758" y="14505"/>
                  </a:cubicBezTo>
                  <a:cubicBezTo>
                    <a:pt x="16758" y="14505"/>
                    <a:pt x="16758" y="14505"/>
                    <a:pt x="16767" y="14505"/>
                  </a:cubicBezTo>
                  <a:cubicBezTo>
                    <a:pt x="16767" y="14505"/>
                    <a:pt x="16767" y="14489"/>
                    <a:pt x="16767" y="14489"/>
                  </a:cubicBezTo>
                  <a:cubicBezTo>
                    <a:pt x="16767" y="14458"/>
                    <a:pt x="16758" y="14443"/>
                    <a:pt x="16749" y="14443"/>
                  </a:cubicBezTo>
                  <a:close/>
                  <a:moveTo>
                    <a:pt x="6315" y="6098"/>
                  </a:moveTo>
                  <a:cubicBezTo>
                    <a:pt x="6306" y="6098"/>
                    <a:pt x="6297" y="6114"/>
                    <a:pt x="6297" y="6114"/>
                  </a:cubicBezTo>
                  <a:cubicBezTo>
                    <a:pt x="6297" y="6129"/>
                    <a:pt x="6297" y="6129"/>
                    <a:pt x="6297" y="6129"/>
                  </a:cubicBezTo>
                  <a:cubicBezTo>
                    <a:pt x="6297" y="6145"/>
                    <a:pt x="6306" y="6145"/>
                    <a:pt x="6306" y="6145"/>
                  </a:cubicBezTo>
                  <a:cubicBezTo>
                    <a:pt x="6315" y="6145"/>
                    <a:pt x="6324" y="6129"/>
                    <a:pt x="6324" y="6129"/>
                  </a:cubicBezTo>
                  <a:cubicBezTo>
                    <a:pt x="6334" y="6114"/>
                    <a:pt x="6334" y="6114"/>
                    <a:pt x="6334" y="6098"/>
                  </a:cubicBezTo>
                  <a:cubicBezTo>
                    <a:pt x="6324" y="6083"/>
                    <a:pt x="6315" y="6083"/>
                    <a:pt x="6315" y="6098"/>
                  </a:cubicBezTo>
                  <a:close/>
                  <a:moveTo>
                    <a:pt x="20877" y="15531"/>
                  </a:moveTo>
                  <a:cubicBezTo>
                    <a:pt x="20877" y="15531"/>
                    <a:pt x="20877" y="15531"/>
                    <a:pt x="20877" y="15546"/>
                  </a:cubicBezTo>
                  <a:cubicBezTo>
                    <a:pt x="20886" y="15562"/>
                    <a:pt x="20895" y="15577"/>
                    <a:pt x="20904" y="15577"/>
                  </a:cubicBezTo>
                  <a:cubicBezTo>
                    <a:pt x="20914" y="15577"/>
                    <a:pt x="20923" y="15562"/>
                    <a:pt x="20923" y="15562"/>
                  </a:cubicBezTo>
                  <a:cubicBezTo>
                    <a:pt x="20923" y="15562"/>
                    <a:pt x="20923" y="15546"/>
                    <a:pt x="20923" y="15546"/>
                  </a:cubicBezTo>
                  <a:cubicBezTo>
                    <a:pt x="20914" y="15531"/>
                    <a:pt x="20904" y="15515"/>
                    <a:pt x="20886" y="15515"/>
                  </a:cubicBezTo>
                  <a:cubicBezTo>
                    <a:pt x="20886" y="15515"/>
                    <a:pt x="20877" y="15515"/>
                    <a:pt x="20877" y="15531"/>
                  </a:cubicBezTo>
                  <a:close/>
                  <a:moveTo>
                    <a:pt x="5565" y="1731"/>
                  </a:moveTo>
                  <a:cubicBezTo>
                    <a:pt x="5565" y="1731"/>
                    <a:pt x="5565" y="1716"/>
                    <a:pt x="5556" y="1716"/>
                  </a:cubicBezTo>
                  <a:cubicBezTo>
                    <a:pt x="5546" y="1716"/>
                    <a:pt x="5528" y="1716"/>
                    <a:pt x="5519" y="1731"/>
                  </a:cubicBezTo>
                  <a:cubicBezTo>
                    <a:pt x="5510" y="1731"/>
                    <a:pt x="5510" y="1747"/>
                    <a:pt x="5519" y="1747"/>
                  </a:cubicBezTo>
                  <a:cubicBezTo>
                    <a:pt x="5519" y="1763"/>
                    <a:pt x="5528" y="1763"/>
                    <a:pt x="5537" y="1778"/>
                  </a:cubicBezTo>
                  <a:cubicBezTo>
                    <a:pt x="5546" y="1763"/>
                    <a:pt x="5556" y="1747"/>
                    <a:pt x="5565" y="1747"/>
                  </a:cubicBezTo>
                  <a:cubicBezTo>
                    <a:pt x="5565" y="1731"/>
                    <a:pt x="5565" y="1731"/>
                    <a:pt x="5565" y="1731"/>
                  </a:cubicBezTo>
                  <a:close/>
                  <a:moveTo>
                    <a:pt x="5537" y="1778"/>
                  </a:moveTo>
                  <a:cubicBezTo>
                    <a:pt x="5537" y="1778"/>
                    <a:pt x="5528" y="1778"/>
                    <a:pt x="5528" y="1778"/>
                  </a:cubicBezTo>
                  <a:cubicBezTo>
                    <a:pt x="5528" y="1778"/>
                    <a:pt x="5537" y="1778"/>
                    <a:pt x="5537" y="1778"/>
                  </a:cubicBezTo>
                  <a:cubicBezTo>
                    <a:pt x="5537" y="1778"/>
                    <a:pt x="5537" y="1778"/>
                    <a:pt x="5537" y="1778"/>
                  </a:cubicBezTo>
                  <a:cubicBezTo>
                    <a:pt x="5537" y="1778"/>
                    <a:pt x="5537" y="1778"/>
                    <a:pt x="5537" y="1778"/>
                  </a:cubicBezTo>
                  <a:close/>
                  <a:moveTo>
                    <a:pt x="5629" y="4808"/>
                  </a:moveTo>
                  <a:cubicBezTo>
                    <a:pt x="5620" y="4808"/>
                    <a:pt x="5620" y="4824"/>
                    <a:pt x="5620" y="4824"/>
                  </a:cubicBezTo>
                  <a:cubicBezTo>
                    <a:pt x="5620" y="4839"/>
                    <a:pt x="5620" y="4839"/>
                    <a:pt x="5620" y="4855"/>
                  </a:cubicBezTo>
                  <a:cubicBezTo>
                    <a:pt x="5620" y="4870"/>
                    <a:pt x="5629" y="4870"/>
                    <a:pt x="5638" y="4886"/>
                  </a:cubicBezTo>
                  <a:cubicBezTo>
                    <a:pt x="5638" y="4886"/>
                    <a:pt x="5647" y="4886"/>
                    <a:pt x="5647" y="4886"/>
                  </a:cubicBezTo>
                  <a:cubicBezTo>
                    <a:pt x="5647" y="4886"/>
                    <a:pt x="5656" y="4886"/>
                    <a:pt x="5647" y="4870"/>
                  </a:cubicBezTo>
                  <a:cubicBezTo>
                    <a:pt x="5647" y="4839"/>
                    <a:pt x="5638" y="4824"/>
                    <a:pt x="5629" y="4808"/>
                  </a:cubicBezTo>
                  <a:close/>
                  <a:moveTo>
                    <a:pt x="6526" y="5896"/>
                  </a:moveTo>
                  <a:cubicBezTo>
                    <a:pt x="6517" y="5896"/>
                    <a:pt x="6517" y="5896"/>
                    <a:pt x="6517" y="5896"/>
                  </a:cubicBezTo>
                  <a:cubicBezTo>
                    <a:pt x="6507" y="5912"/>
                    <a:pt x="6498" y="5912"/>
                    <a:pt x="6498" y="5927"/>
                  </a:cubicBezTo>
                  <a:cubicBezTo>
                    <a:pt x="6498" y="5943"/>
                    <a:pt x="6507" y="5958"/>
                    <a:pt x="6507" y="5958"/>
                  </a:cubicBezTo>
                  <a:cubicBezTo>
                    <a:pt x="6507" y="5974"/>
                    <a:pt x="6517" y="5974"/>
                    <a:pt x="6517" y="5974"/>
                  </a:cubicBezTo>
                  <a:cubicBezTo>
                    <a:pt x="6526" y="5958"/>
                    <a:pt x="6526" y="5958"/>
                    <a:pt x="6535" y="5943"/>
                  </a:cubicBezTo>
                  <a:cubicBezTo>
                    <a:pt x="6535" y="5927"/>
                    <a:pt x="6535" y="5912"/>
                    <a:pt x="6526" y="5896"/>
                  </a:cubicBezTo>
                  <a:cubicBezTo>
                    <a:pt x="6526" y="5896"/>
                    <a:pt x="6526" y="5896"/>
                    <a:pt x="6526" y="5896"/>
                  </a:cubicBezTo>
                  <a:close/>
                  <a:moveTo>
                    <a:pt x="20309" y="14707"/>
                  </a:moveTo>
                  <a:cubicBezTo>
                    <a:pt x="20309" y="14754"/>
                    <a:pt x="20319" y="14785"/>
                    <a:pt x="20328" y="14831"/>
                  </a:cubicBezTo>
                  <a:cubicBezTo>
                    <a:pt x="20328" y="14831"/>
                    <a:pt x="20328" y="14831"/>
                    <a:pt x="20337" y="14831"/>
                  </a:cubicBezTo>
                  <a:cubicBezTo>
                    <a:pt x="20337" y="14831"/>
                    <a:pt x="20346" y="14816"/>
                    <a:pt x="20346" y="14800"/>
                  </a:cubicBezTo>
                  <a:cubicBezTo>
                    <a:pt x="20346" y="14769"/>
                    <a:pt x="20328" y="14723"/>
                    <a:pt x="20309" y="14707"/>
                  </a:cubicBezTo>
                  <a:close/>
                  <a:moveTo>
                    <a:pt x="12411" y="877"/>
                  </a:moveTo>
                  <a:cubicBezTo>
                    <a:pt x="12420" y="877"/>
                    <a:pt x="12420" y="877"/>
                    <a:pt x="12429" y="877"/>
                  </a:cubicBezTo>
                  <a:cubicBezTo>
                    <a:pt x="12438" y="877"/>
                    <a:pt x="12447" y="846"/>
                    <a:pt x="12438" y="830"/>
                  </a:cubicBezTo>
                  <a:cubicBezTo>
                    <a:pt x="12438" y="830"/>
                    <a:pt x="12429" y="815"/>
                    <a:pt x="12420" y="815"/>
                  </a:cubicBezTo>
                  <a:cubicBezTo>
                    <a:pt x="12411" y="815"/>
                    <a:pt x="12402" y="830"/>
                    <a:pt x="12402" y="846"/>
                  </a:cubicBezTo>
                  <a:cubicBezTo>
                    <a:pt x="12402" y="861"/>
                    <a:pt x="12411" y="861"/>
                    <a:pt x="12411" y="877"/>
                  </a:cubicBezTo>
                  <a:close/>
                  <a:moveTo>
                    <a:pt x="12612" y="861"/>
                  </a:moveTo>
                  <a:cubicBezTo>
                    <a:pt x="12631" y="861"/>
                    <a:pt x="12631" y="846"/>
                    <a:pt x="12631" y="846"/>
                  </a:cubicBezTo>
                  <a:cubicBezTo>
                    <a:pt x="12631" y="830"/>
                    <a:pt x="12621" y="830"/>
                    <a:pt x="12612" y="830"/>
                  </a:cubicBezTo>
                  <a:cubicBezTo>
                    <a:pt x="12603" y="830"/>
                    <a:pt x="12594" y="846"/>
                    <a:pt x="12603" y="846"/>
                  </a:cubicBezTo>
                  <a:cubicBezTo>
                    <a:pt x="12603" y="861"/>
                    <a:pt x="12612" y="861"/>
                    <a:pt x="12612" y="861"/>
                  </a:cubicBezTo>
                  <a:close/>
                  <a:moveTo>
                    <a:pt x="4942" y="1374"/>
                  </a:moveTo>
                  <a:cubicBezTo>
                    <a:pt x="4942" y="1390"/>
                    <a:pt x="4952" y="1390"/>
                    <a:pt x="4952" y="1405"/>
                  </a:cubicBezTo>
                  <a:cubicBezTo>
                    <a:pt x="4952" y="1421"/>
                    <a:pt x="4961" y="1421"/>
                    <a:pt x="4970" y="1421"/>
                  </a:cubicBezTo>
                  <a:cubicBezTo>
                    <a:pt x="4979" y="1421"/>
                    <a:pt x="4988" y="1405"/>
                    <a:pt x="4988" y="1390"/>
                  </a:cubicBezTo>
                  <a:cubicBezTo>
                    <a:pt x="4979" y="1390"/>
                    <a:pt x="4979" y="1374"/>
                    <a:pt x="4979" y="1374"/>
                  </a:cubicBezTo>
                  <a:cubicBezTo>
                    <a:pt x="4970" y="1374"/>
                    <a:pt x="4961" y="1358"/>
                    <a:pt x="4961" y="1358"/>
                  </a:cubicBezTo>
                  <a:cubicBezTo>
                    <a:pt x="4952" y="1358"/>
                    <a:pt x="4942" y="1374"/>
                    <a:pt x="4942" y="1374"/>
                  </a:cubicBezTo>
                  <a:close/>
                  <a:moveTo>
                    <a:pt x="17134" y="14194"/>
                  </a:moveTo>
                  <a:cubicBezTo>
                    <a:pt x="17134" y="14194"/>
                    <a:pt x="17134" y="14194"/>
                    <a:pt x="17134" y="14179"/>
                  </a:cubicBezTo>
                  <a:cubicBezTo>
                    <a:pt x="17134" y="14179"/>
                    <a:pt x="17134" y="14163"/>
                    <a:pt x="17124" y="14163"/>
                  </a:cubicBezTo>
                  <a:cubicBezTo>
                    <a:pt x="17124" y="14163"/>
                    <a:pt x="17115" y="14163"/>
                    <a:pt x="17106" y="14163"/>
                  </a:cubicBezTo>
                  <a:cubicBezTo>
                    <a:pt x="17097" y="14163"/>
                    <a:pt x="17097" y="14163"/>
                    <a:pt x="17088" y="14163"/>
                  </a:cubicBezTo>
                  <a:cubicBezTo>
                    <a:pt x="17097" y="14179"/>
                    <a:pt x="17106" y="14194"/>
                    <a:pt x="17124" y="14210"/>
                  </a:cubicBezTo>
                  <a:cubicBezTo>
                    <a:pt x="17124" y="14210"/>
                    <a:pt x="17134" y="14194"/>
                    <a:pt x="17134" y="14194"/>
                  </a:cubicBezTo>
                  <a:close/>
                  <a:moveTo>
                    <a:pt x="18854" y="14318"/>
                  </a:moveTo>
                  <a:cubicBezTo>
                    <a:pt x="18854" y="14318"/>
                    <a:pt x="18854" y="14334"/>
                    <a:pt x="18854" y="14334"/>
                  </a:cubicBezTo>
                  <a:cubicBezTo>
                    <a:pt x="18854" y="14334"/>
                    <a:pt x="18863" y="14350"/>
                    <a:pt x="18863" y="14350"/>
                  </a:cubicBezTo>
                  <a:cubicBezTo>
                    <a:pt x="18873" y="14350"/>
                    <a:pt x="18882" y="14350"/>
                    <a:pt x="18891" y="14350"/>
                  </a:cubicBezTo>
                  <a:cubicBezTo>
                    <a:pt x="18891" y="14350"/>
                    <a:pt x="18900" y="14334"/>
                    <a:pt x="18900" y="14334"/>
                  </a:cubicBezTo>
                  <a:cubicBezTo>
                    <a:pt x="18900" y="14334"/>
                    <a:pt x="18900" y="14334"/>
                    <a:pt x="18900" y="14318"/>
                  </a:cubicBezTo>
                  <a:cubicBezTo>
                    <a:pt x="18882" y="14303"/>
                    <a:pt x="18873" y="14303"/>
                    <a:pt x="18854" y="14318"/>
                  </a:cubicBezTo>
                  <a:close/>
                  <a:moveTo>
                    <a:pt x="13985" y="2571"/>
                  </a:moveTo>
                  <a:cubicBezTo>
                    <a:pt x="13994" y="2571"/>
                    <a:pt x="14003" y="2571"/>
                    <a:pt x="14003" y="2539"/>
                  </a:cubicBezTo>
                  <a:cubicBezTo>
                    <a:pt x="14003" y="2539"/>
                    <a:pt x="13994" y="2524"/>
                    <a:pt x="13994" y="2524"/>
                  </a:cubicBezTo>
                  <a:cubicBezTo>
                    <a:pt x="13985" y="2508"/>
                    <a:pt x="13976" y="2524"/>
                    <a:pt x="13976" y="2539"/>
                  </a:cubicBezTo>
                  <a:cubicBezTo>
                    <a:pt x="13976" y="2555"/>
                    <a:pt x="13976" y="2571"/>
                    <a:pt x="13985" y="2571"/>
                  </a:cubicBezTo>
                  <a:close/>
                  <a:moveTo>
                    <a:pt x="5629" y="2213"/>
                  </a:moveTo>
                  <a:cubicBezTo>
                    <a:pt x="5638" y="2213"/>
                    <a:pt x="5638" y="2213"/>
                    <a:pt x="5647" y="2198"/>
                  </a:cubicBezTo>
                  <a:cubicBezTo>
                    <a:pt x="5629" y="2182"/>
                    <a:pt x="5611" y="2182"/>
                    <a:pt x="5583" y="2182"/>
                  </a:cubicBezTo>
                  <a:cubicBezTo>
                    <a:pt x="5592" y="2229"/>
                    <a:pt x="5592" y="2229"/>
                    <a:pt x="5629" y="2213"/>
                  </a:cubicBezTo>
                  <a:close/>
                  <a:moveTo>
                    <a:pt x="5583" y="2182"/>
                  </a:moveTo>
                  <a:cubicBezTo>
                    <a:pt x="5583" y="2182"/>
                    <a:pt x="5583" y="2182"/>
                    <a:pt x="5583" y="2182"/>
                  </a:cubicBezTo>
                  <a:cubicBezTo>
                    <a:pt x="5583" y="2182"/>
                    <a:pt x="5583" y="2182"/>
                    <a:pt x="5583" y="2182"/>
                  </a:cubicBezTo>
                  <a:cubicBezTo>
                    <a:pt x="5583" y="2182"/>
                    <a:pt x="5583" y="2182"/>
                    <a:pt x="5583" y="2182"/>
                  </a:cubicBezTo>
                  <a:cubicBezTo>
                    <a:pt x="5583" y="2182"/>
                    <a:pt x="5583" y="2182"/>
                    <a:pt x="5583" y="2182"/>
                  </a:cubicBezTo>
                  <a:close/>
                  <a:moveTo>
                    <a:pt x="18406" y="13106"/>
                  </a:moveTo>
                  <a:cubicBezTo>
                    <a:pt x="18397" y="13106"/>
                    <a:pt x="18387" y="13122"/>
                    <a:pt x="18378" y="13122"/>
                  </a:cubicBezTo>
                  <a:cubicBezTo>
                    <a:pt x="18397" y="13169"/>
                    <a:pt x="18406" y="13169"/>
                    <a:pt x="18415" y="13153"/>
                  </a:cubicBezTo>
                  <a:cubicBezTo>
                    <a:pt x="18424" y="13153"/>
                    <a:pt x="18433" y="13122"/>
                    <a:pt x="18424" y="13122"/>
                  </a:cubicBezTo>
                  <a:cubicBezTo>
                    <a:pt x="18424" y="13106"/>
                    <a:pt x="18415" y="13106"/>
                    <a:pt x="18406" y="13106"/>
                  </a:cubicBezTo>
                  <a:close/>
                  <a:moveTo>
                    <a:pt x="18397" y="13029"/>
                  </a:moveTo>
                  <a:cubicBezTo>
                    <a:pt x="18397" y="13029"/>
                    <a:pt x="18397" y="13029"/>
                    <a:pt x="18397" y="13013"/>
                  </a:cubicBezTo>
                  <a:cubicBezTo>
                    <a:pt x="18387" y="13013"/>
                    <a:pt x="18387" y="13013"/>
                    <a:pt x="18378" y="13013"/>
                  </a:cubicBezTo>
                  <a:cubicBezTo>
                    <a:pt x="18378" y="13029"/>
                    <a:pt x="18369" y="13044"/>
                    <a:pt x="18369" y="13044"/>
                  </a:cubicBezTo>
                  <a:cubicBezTo>
                    <a:pt x="18369" y="13075"/>
                    <a:pt x="18369" y="13106"/>
                    <a:pt x="18369" y="13122"/>
                  </a:cubicBezTo>
                  <a:cubicBezTo>
                    <a:pt x="18369" y="13122"/>
                    <a:pt x="18378" y="13122"/>
                    <a:pt x="18378" y="13122"/>
                  </a:cubicBezTo>
                  <a:cubicBezTo>
                    <a:pt x="18387" y="13106"/>
                    <a:pt x="18387" y="13091"/>
                    <a:pt x="18397" y="13075"/>
                  </a:cubicBezTo>
                  <a:cubicBezTo>
                    <a:pt x="18397" y="13060"/>
                    <a:pt x="18397" y="13044"/>
                    <a:pt x="18397" y="13029"/>
                  </a:cubicBezTo>
                  <a:close/>
                  <a:moveTo>
                    <a:pt x="18369" y="13044"/>
                  </a:moveTo>
                  <a:cubicBezTo>
                    <a:pt x="18369" y="13044"/>
                    <a:pt x="18369" y="13044"/>
                    <a:pt x="18369" y="13044"/>
                  </a:cubicBezTo>
                  <a:cubicBezTo>
                    <a:pt x="18369" y="13044"/>
                    <a:pt x="18360" y="13044"/>
                    <a:pt x="18360" y="13044"/>
                  </a:cubicBezTo>
                  <a:cubicBezTo>
                    <a:pt x="18360" y="13044"/>
                    <a:pt x="18360" y="13044"/>
                    <a:pt x="18360" y="13044"/>
                  </a:cubicBezTo>
                  <a:cubicBezTo>
                    <a:pt x="18360" y="13044"/>
                    <a:pt x="18369" y="13044"/>
                    <a:pt x="18369" y="13044"/>
                  </a:cubicBezTo>
                  <a:close/>
                  <a:moveTo>
                    <a:pt x="18378" y="13122"/>
                  </a:moveTo>
                  <a:cubicBezTo>
                    <a:pt x="18378" y="13122"/>
                    <a:pt x="18378" y="13122"/>
                    <a:pt x="18378" y="13122"/>
                  </a:cubicBezTo>
                  <a:cubicBezTo>
                    <a:pt x="18378" y="13122"/>
                    <a:pt x="18378" y="13122"/>
                    <a:pt x="18378" y="13122"/>
                  </a:cubicBezTo>
                  <a:cubicBezTo>
                    <a:pt x="18378" y="13122"/>
                    <a:pt x="18378" y="13122"/>
                    <a:pt x="18378" y="13122"/>
                  </a:cubicBezTo>
                  <a:cubicBezTo>
                    <a:pt x="18378" y="13122"/>
                    <a:pt x="18378" y="13122"/>
                    <a:pt x="18378" y="13122"/>
                  </a:cubicBezTo>
                  <a:close/>
                  <a:moveTo>
                    <a:pt x="6205" y="12578"/>
                  </a:moveTo>
                  <a:cubicBezTo>
                    <a:pt x="6205" y="12578"/>
                    <a:pt x="6196" y="12563"/>
                    <a:pt x="6196" y="12578"/>
                  </a:cubicBezTo>
                  <a:cubicBezTo>
                    <a:pt x="6187" y="12578"/>
                    <a:pt x="6187" y="12594"/>
                    <a:pt x="6187" y="12594"/>
                  </a:cubicBezTo>
                  <a:cubicBezTo>
                    <a:pt x="6196" y="12609"/>
                    <a:pt x="6196" y="12609"/>
                    <a:pt x="6205" y="12625"/>
                  </a:cubicBezTo>
                  <a:cubicBezTo>
                    <a:pt x="6205" y="12625"/>
                    <a:pt x="6215" y="12609"/>
                    <a:pt x="6215" y="12609"/>
                  </a:cubicBezTo>
                  <a:cubicBezTo>
                    <a:pt x="6215" y="12594"/>
                    <a:pt x="6215" y="12594"/>
                    <a:pt x="6205" y="12578"/>
                  </a:cubicBezTo>
                  <a:close/>
                  <a:moveTo>
                    <a:pt x="6196" y="12392"/>
                  </a:moveTo>
                  <a:cubicBezTo>
                    <a:pt x="6196" y="12392"/>
                    <a:pt x="6187" y="12376"/>
                    <a:pt x="6187" y="12376"/>
                  </a:cubicBezTo>
                  <a:cubicBezTo>
                    <a:pt x="6178" y="12376"/>
                    <a:pt x="6169" y="12392"/>
                    <a:pt x="6160" y="12407"/>
                  </a:cubicBezTo>
                  <a:cubicBezTo>
                    <a:pt x="6160" y="12407"/>
                    <a:pt x="6169" y="12423"/>
                    <a:pt x="6169" y="12423"/>
                  </a:cubicBezTo>
                  <a:cubicBezTo>
                    <a:pt x="6178" y="12438"/>
                    <a:pt x="6196" y="12407"/>
                    <a:pt x="6196" y="12392"/>
                  </a:cubicBezTo>
                  <a:close/>
                  <a:moveTo>
                    <a:pt x="5894" y="5383"/>
                  </a:moveTo>
                  <a:cubicBezTo>
                    <a:pt x="5894" y="5399"/>
                    <a:pt x="5894" y="5399"/>
                    <a:pt x="5894" y="5414"/>
                  </a:cubicBezTo>
                  <a:cubicBezTo>
                    <a:pt x="5894" y="5430"/>
                    <a:pt x="5903" y="5445"/>
                    <a:pt x="5913" y="5445"/>
                  </a:cubicBezTo>
                  <a:cubicBezTo>
                    <a:pt x="5922" y="5445"/>
                    <a:pt x="5922" y="5445"/>
                    <a:pt x="5931" y="5430"/>
                  </a:cubicBezTo>
                  <a:cubicBezTo>
                    <a:pt x="5931" y="5430"/>
                    <a:pt x="5931" y="5414"/>
                    <a:pt x="5931" y="5414"/>
                  </a:cubicBezTo>
                  <a:cubicBezTo>
                    <a:pt x="5922" y="5399"/>
                    <a:pt x="5913" y="5383"/>
                    <a:pt x="5894" y="5383"/>
                  </a:cubicBezTo>
                  <a:close/>
                  <a:moveTo>
                    <a:pt x="5144" y="11350"/>
                  </a:moveTo>
                  <a:cubicBezTo>
                    <a:pt x="5135" y="11350"/>
                    <a:pt x="5125" y="11366"/>
                    <a:pt x="5125" y="11382"/>
                  </a:cubicBezTo>
                  <a:cubicBezTo>
                    <a:pt x="5125" y="11397"/>
                    <a:pt x="5135" y="11413"/>
                    <a:pt x="5144" y="11413"/>
                  </a:cubicBezTo>
                  <a:cubicBezTo>
                    <a:pt x="5144" y="11413"/>
                    <a:pt x="5153" y="11397"/>
                    <a:pt x="5153" y="11382"/>
                  </a:cubicBezTo>
                  <a:cubicBezTo>
                    <a:pt x="5153" y="11366"/>
                    <a:pt x="5144" y="11350"/>
                    <a:pt x="5144" y="11350"/>
                  </a:cubicBezTo>
                  <a:close/>
                  <a:moveTo>
                    <a:pt x="5208" y="11195"/>
                  </a:moveTo>
                  <a:cubicBezTo>
                    <a:pt x="5226" y="11179"/>
                    <a:pt x="5217" y="11133"/>
                    <a:pt x="5208" y="11117"/>
                  </a:cubicBezTo>
                  <a:cubicBezTo>
                    <a:pt x="5199" y="11117"/>
                    <a:pt x="5199" y="11117"/>
                    <a:pt x="5199" y="11133"/>
                  </a:cubicBezTo>
                  <a:cubicBezTo>
                    <a:pt x="5189" y="11148"/>
                    <a:pt x="5199" y="11179"/>
                    <a:pt x="5208" y="11195"/>
                  </a:cubicBezTo>
                  <a:cubicBezTo>
                    <a:pt x="5208" y="11195"/>
                    <a:pt x="5208" y="11195"/>
                    <a:pt x="5208" y="11195"/>
                  </a:cubicBezTo>
                  <a:close/>
                  <a:moveTo>
                    <a:pt x="5116" y="11117"/>
                  </a:moveTo>
                  <a:cubicBezTo>
                    <a:pt x="5107" y="11133"/>
                    <a:pt x="5107" y="11133"/>
                    <a:pt x="5116" y="11148"/>
                  </a:cubicBezTo>
                  <a:cubicBezTo>
                    <a:pt x="5116" y="11148"/>
                    <a:pt x="5116" y="11148"/>
                    <a:pt x="5116" y="11148"/>
                  </a:cubicBezTo>
                  <a:cubicBezTo>
                    <a:pt x="5125" y="11164"/>
                    <a:pt x="5135" y="11148"/>
                    <a:pt x="5144" y="11133"/>
                  </a:cubicBezTo>
                  <a:cubicBezTo>
                    <a:pt x="5153" y="11133"/>
                    <a:pt x="5153" y="11133"/>
                    <a:pt x="5153" y="11117"/>
                  </a:cubicBezTo>
                  <a:cubicBezTo>
                    <a:pt x="5144" y="11117"/>
                    <a:pt x="5144" y="11117"/>
                    <a:pt x="5144" y="11117"/>
                  </a:cubicBezTo>
                  <a:cubicBezTo>
                    <a:pt x="5135" y="11117"/>
                    <a:pt x="5125" y="11117"/>
                    <a:pt x="5116" y="11117"/>
                  </a:cubicBezTo>
                  <a:close/>
                  <a:moveTo>
                    <a:pt x="5427" y="11848"/>
                  </a:moveTo>
                  <a:cubicBezTo>
                    <a:pt x="5427" y="11848"/>
                    <a:pt x="5437" y="11832"/>
                    <a:pt x="5437" y="11832"/>
                  </a:cubicBezTo>
                  <a:cubicBezTo>
                    <a:pt x="5437" y="11832"/>
                    <a:pt x="5427" y="11817"/>
                    <a:pt x="5427" y="11817"/>
                  </a:cubicBezTo>
                  <a:cubicBezTo>
                    <a:pt x="5418" y="11801"/>
                    <a:pt x="5418" y="11801"/>
                    <a:pt x="5409" y="11817"/>
                  </a:cubicBezTo>
                  <a:cubicBezTo>
                    <a:pt x="5409" y="11817"/>
                    <a:pt x="5400" y="11832"/>
                    <a:pt x="5400" y="11832"/>
                  </a:cubicBezTo>
                  <a:cubicBezTo>
                    <a:pt x="5400" y="11848"/>
                    <a:pt x="5409" y="11848"/>
                    <a:pt x="5409" y="11848"/>
                  </a:cubicBezTo>
                  <a:cubicBezTo>
                    <a:pt x="5418" y="11848"/>
                    <a:pt x="5427" y="11848"/>
                    <a:pt x="5427" y="11848"/>
                  </a:cubicBezTo>
                  <a:close/>
                  <a:moveTo>
                    <a:pt x="20273" y="14676"/>
                  </a:moveTo>
                  <a:cubicBezTo>
                    <a:pt x="20273" y="14676"/>
                    <a:pt x="20273" y="14676"/>
                    <a:pt x="20273" y="14676"/>
                  </a:cubicBezTo>
                  <a:cubicBezTo>
                    <a:pt x="20273" y="14676"/>
                    <a:pt x="20273" y="14676"/>
                    <a:pt x="20273" y="14676"/>
                  </a:cubicBezTo>
                  <a:cubicBezTo>
                    <a:pt x="20273" y="14676"/>
                    <a:pt x="20273" y="14676"/>
                    <a:pt x="20273" y="14676"/>
                  </a:cubicBezTo>
                  <a:cubicBezTo>
                    <a:pt x="20273" y="14676"/>
                    <a:pt x="20273" y="14676"/>
                    <a:pt x="20273" y="14676"/>
                  </a:cubicBezTo>
                  <a:close/>
                  <a:moveTo>
                    <a:pt x="20209" y="14629"/>
                  </a:moveTo>
                  <a:cubicBezTo>
                    <a:pt x="20227" y="14660"/>
                    <a:pt x="20245" y="14676"/>
                    <a:pt x="20273" y="14676"/>
                  </a:cubicBezTo>
                  <a:cubicBezTo>
                    <a:pt x="20255" y="14629"/>
                    <a:pt x="20236" y="14629"/>
                    <a:pt x="20209" y="14629"/>
                  </a:cubicBezTo>
                  <a:close/>
                  <a:moveTo>
                    <a:pt x="18635" y="14396"/>
                  </a:moveTo>
                  <a:cubicBezTo>
                    <a:pt x="18635" y="14396"/>
                    <a:pt x="18644" y="14412"/>
                    <a:pt x="18653" y="14396"/>
                  </a:cubicBezTo>
                  <a:cubicBezTo>
                    <a:pt x="18662" y="14396"/>
                    <a:pt x="18662" y="14381"/>
                    <a:pt x="18671" y="14381"/>
                  </a:cubicBezTo>
                  <a:cubicBezTo>
                    <a:pt x="18671" y="14381"/>
                    <a:pt x="18671" y="14381"/>
                    <a:pt x="18671" y="14381"/>
                  </a:cubicBezTo>
                  <a:cubicBezTo>
                    <a:pt x="18671" y="14381"/>
                    <a:pt x="18671" y="14381"/>
                    <a:pt x="18671" y="14381"/>
                  </a:cubicBezTo>
                  <a:cubicBezTo>
                    <a:pt x="18671" y="14381"/>
                    <a:pt x="18680" y="14381"/>
                    <a:pt x="18680" y="14381"/>
                  </a:cubicBezTo>
                  <a:cubicBezTo>
                    <a:pt x="18680" y="14350"/>
                    <a:pt x="18680" y="14334"/>
                    <a:pt x="18680" y="14318"/>
                  </a:cubicBezTo>
                  <a:cubicBezTo>
                    <a:pt x="18671" y="14303"/>
                    <a:pt x="18680" y="14287"/>
                    <a:pt x="18689" y="14287"/>
                  </a:cubicBezTo>
                  <a:cubicBezTo>
                    <a:pt x="18689" y="14272"/>
                    <a:pt x="18689" y="14272"/>
                    <a:pt x="18689" y="14272"/>
                  </a:cubicBezTo>
                  <a:cubicBezTo>
                    <a:pt x="18708" y="14272"/>
                    <a:pt x="18717" y="14272"/>
                    <a:pt x="18708" y="14225"/>
                  </a:cubicBezTo>
                  <a:cubicBezTo>
                    <a:pt x="18708" y="14225"/>
                    <a:pt x="18717" y="14210"/>
                    <a:pt x="18717" y="14194"/>
                  </a:cubicBezTo>
                  <a:cubicBezTo>
                    <a:pt x="18726" y="14179"/>
                    <a:pt x="18735" y="14179"/>
                    <a:pt x="18735" y="14148"/>
                  </a:cubicBezTo>
                  <a:cubicBezTo>
                    <a:pt x="18735" y="14148"/>
                    <a:pt x="18726" y="14132"/>
                    <a:pt x="18726" y="14132"/>
                  </a:cubicBezTo>
                  <a:cubicBezTo>
                    <a:pt x="18717" y="14132"/>
                    <a:pt x="18708" y="14116"/>
                    <a:pt x="18708" y="14116"/>
                  </a:cubicBezTo>
                  <a:cubicBezTo>
                    <a:pt x="18699" y="14116"/>
                    <a:pt x="18689" y="14116"/>
                    <a:pt x="18689" y="14101"/>
                  </a:cubicBezTo>
                  <a:cubicBezTo>
                    <a:pt x="18680" y="14101"/>
                    <a:pt x="18680" y="14085"/>
                    <a:pt x="18699" y="14070"/>
                  </a:cubicBezTo>
                  <a:cubicBezTo>
                    <a:pt x="18699" y="14070"/>
                    <a:pt x="18708" y="14070"/>
                    <a:pt x="18708" y="14070"/>
                  </a:cubicBezTo>
                  <a:cubicBezTo>
                    <a:pt x="18708" y="14054"/>
                    <a:pt x="18708" y="14054"/>
                    <a:pt x="18708" y="14039"/>
                  </a:cubicBezTo>
                  <a:cubicBezTo>
                    <a:pt x="18708" y="14039"/>
                    <a:pt x="18708" y="14039"/>
                    <a:pt x="18699" y="14039"/>
                  </a:cubicBezTo>
                  <a:cubicBezTo>
                    <a:pt x="18644" y="14054"/>
                    <a:pt x="18635" y="14116"/>
                    <a:pt x="18635" y="14210"/>
                  </a:cubicBezTo>
                  <a:cubicBezTo>
                    <a:pt x="18635" y="14225"/>
                    <a:pt x="18644" y="14241"/>
                    <a:pt x="18644" y="14256"/>
                  </a:cubicBezTo>
                  <a:cubicBezTo>
                    <a:pt x="18644" y="14287"/>
                    <a:pt x="18653" y="14318"/>
                    <a:pt x="18653" y="14350"/>
                  </a:cubicBezTo>
                  <a:cubicBezTo>
                    <a:pt x="18653" y="14350"/>
                    <a:pt x="18653" y="14350"/>
                    <a:pt x="18653" y="14350"/>
                  </a:cubicBezTo>
                  <a:cubicBezTo>
                    <a:pt x="18653" y="14350"/>
                    <a:pt x="18653" y="14350"/>
                    <a:pt x="18653" y="14350"/>
                  </a:cubicBezTo>
                  <a:cubicBezTo>
                    <a:pt x="18653" y="14350"/>
                    <a:pt x="18653" y="14350"/>
                    <a:pt x="18653" y="14350"/>
                  </a:cubicBezTo>
                  <a:cubicBezTo>
                    <a:pt x="18653" y="14350"/>
                    <a:pt x="18662" y="14365"/>
                    <a:pt x="18662" y="14365"/>
                  </a:cubicBezTo>
                  <a:cubicBezTo>
                    <a:pt x="18662" y="14365"/>
                    <a:pt x="18653" y="14350"/>
                    <a:pt x="18653" y="14350"/>
                  </a:cubicBezTo>
                  <a:cubicBezTo>
                    <a:pt x="18653" y="14350"/>
                    <a:pt x="18644" y="14350"/>
                    <a:pt x="18644" y="14365"/>
                  </a:cubicBezTo>
                  <a:cubicBezTo>
                    <a:pt x="18635" y="14365"/>
                    <a:pt x="18625" y="14381"/>
                    <a:pt x="18635" y="14396"/>
                  </a:cubicBezTo>
                  <a:close/>
                  <a:moveTo>
                    <a:pt x="16319" y="12749"/>
                  </a:moveTo>
                  <a:cubicBezTo>
                    <a:pt x="16319" y="12733"/>
                    <a:pt x="16319" y="12749"/>
                    <a:pt x="16310" y="12749"/>
                  </a:cubicBezTo>
                  <a:cubicBezTo>
                    <a:pt x="16310" y="12765"/>
                    <a:pt x="16310" y="12780"/>
                    <a:pt x="16310" y="12780"/>
                  </a:cubicBezTo>
                  <a:cubicBezTo>
                    <a:pt x="16310" y="12796"/>
                    <a:pt x="16310" y="12796"/>
                    <a:pt x="16310" y="12811"/>
                  </a:cubicBezTo>
                  <a:cubicBezTo>
                    <a:pt x="16310" y="12811"/>
                    <a:pt x="16319" y="12827"/>
                    <a:pt x="16319" y="12827"/>
                  </a:cubicBezTo>
                  <a:cubicBezTo>
                    <a:pt x="16319" y="12827"/>
                    <a:pt x="16328" y="12811"/>
                    <a:pt x="16328" y="12811"/>
                  </a:cubicBezTo>
                  <a:cubicBezTo>
                    <a:pt x="16328" y="12796"/>
                    <a:pt x="16328" y="12780"/>
                    <a:pt x="16328" y="12749"/>
                  </a:cubicBezTo>
                  <a:cubicBezTo>
                    <a:pt x="16328" y="12749"/>
                    <a:pt x="16328" y="12749"/>
                    <a:pt x="16319" y="12749"/>
                  </a:cubicBezTo>
                  <a:close/>
                  <a:moveTo>
                    <a:pt x="18882" y="15204"/>
                  </a:moveTo>
                  <a:cubicBezTo>
                    <a:pt x="18882" y="15204"/>
                    <a:pt x="18882" y="15220"/>
                    <a:pt x="18891" y="15220"/>
                  </a:cubicBezTo>
                  <a:cubicBezTo>
                    <a:pt x="18891" y="15220"/>
                    <a:pt x="18891" y="15220"/>
                    <a:pt x="18900" y="15220"/>
                  </a:cubicBezTo>
                  <a:cubicBezTo>
                    <a:pt x="18909" y="15204"/>
                    <a:pt x="18909" y="15204"/>
                    <a:pt x="18909" y="15173"/>
                  </a:cubicBezTo>
                  <a:cubicBezTo>
                    <a:pt x="18909" y="15173"/>
                    <a:pt x="18909" y="15158"/>
                    <a:pt x="18900" y="15158"/>
                  </a:cubicBezTo>
                  <a:cubicBezTo>
                    <a:pt x="18900" y="15158"/>
                    <a:pt x="18891" y="15158"/>
                    <a:pt x="18891" y="15158"/>
                  </a:cubicBezTo>
                  <a:cubicBezTo>
                    <a:pt x="18882" y="15173"/>
                    <a:pt x="18882" y="15189"/>
                    <a:pt x="18882" y="15204"/>
                  </a:cubicBezTo>
                  <a:close/>
                  <a:moveTo>
                    <a:pt x="13811" y="3363"/>
                  </a:moveTo>
                  <a:cubicBezTo>
                    <a:pt x="13820" y="3363"/>
                    <a:pt x="13820" y="3363"/>
                    <a:pt x="13820" y="3348"/>
                  </a:cubicBezTo>
                  <a:cubicBezTo>
                    <a:pt x="13820" y="3348"/>
                    <a:pt x="13820" y="3332"/>
                    <a:pt x="13811" y="3316"/>
                  </a:cubicBezTo>
                  <a:cubicBezTo>
                    <a:pt x="13811" y="3316"/>
                    <a:pt x="13811" y="3301"/>
                    <a:pt x="13802" y="3301"/>
                  </a:cubicBezTo>
                  <a:cubicBezTo>
                    <a:pt x="13802" y="3301"/>
                    <a:pt x="13793" y="3316"/>
                    <a:pt x="13793" y="3316"/>
                  </a:cubicBezTo>
                  <a:cubicBezTo>
                    <a:pt x="13793" y="3332"/>
                    <a:pt x="13793" y="3348"/>
                    <a:pt x="13802" y="3363"/>
                  </a:cubicBezTo>
                  <a:cubicBezTo>
                    <a:pt x="13802" y="3363"/>
                    <a:pt x="13811" y="3363"/>
                    <a:pt x="13811" y="3363"/>
                  </a:cubicBezTo>
                  <a:close/>
                  <a:moveTo>
                    <a:pt x="6178" y="4187"/>
                  </a:moveTo>
                  <a:cubicBezTo>
                    <a:pt x="6178" y="4187"/>
                    <a:pt x="6169" y="4171"/>
                    <a:pt x="6160" y="4171"/>
                  </a:cubicBezTo>
                  <a:cubicBezTo>
                    <a:pt x="6160" y="4187"/>
                    <a:pt x="6151" y="4187"/>
                    <a:pt x="6151" y="4202"/>
                  </a:cubicBezTo>
                  <a:cubicBezTo>
                    <a:pt x="6151" y="4218"/>
                    <a:pt x="6151" y="4218"/>
                    <a:pt x="6160" y="4233"/>
                  </a:cubicBezTo>
                  <a:cubicBezTo>
                    <a:pt x="6160" y="4233"/>
                    <a:pt x="6169" y="4233"/>
                    <a:pt x="6169" y="4218"/>
                  </a:cubicBezTo>
                  <a:cubicBezTo>
                    <a:pt x="6178" y="4218"/>
                    <a:pt x="6178" y="4202"/>
                    <a:pt x="6178" y="4187"/>
                  </a:cubicBezTo>
                  <a:close/>
                  <a:moveTo>
                    <a:pt x="18342" y="10030"/>
                  </a:moveTo>
                  <a:cubicBezTo>
                    <a:pt x="18342" y="10014"/>
                    <a:pt x="18342" y="9998"/>
                    <a:pt x="18333" y="9998"/>
                  </a:cubicBezTo>
                  <a:cubicBezTo>
                    <a:pt x="18323" y="9998"/>
                    <a:pt x="18323" y="9998"/>
                    <a:pt x="18314" y="10014"/>
                  </a:cubicBezTo>
                  <a:cubicBezTo>
                    <a:pt x="18314" y="10014"/>
                    <a:pt x="18305" y="10030"/>
                    <a:pt x="18314" y="10045"/>
                  </a:cubicBezTo>
                  <a:cubicBezTo>
                    <a:pt x="18314" y="10045"/>
                    <a:pt x="18314" y="10045"/>
                    <a:pt x="18323" y="10045"/>
                  </a:cubicBezTo>
                  <a:cubicBezTo>
                    <a:pt x="18333" y="10045"/>
                    <a:pt x="18342" y="10045"/>
                    <a:pt x="18342" y="10030"/>
                  </a:cubicBezTo>
                  <a:close/>
                  <a:moveTo>
                    <a:pt x="17591" y="17426"/>
                  </a:moveTo>
                  <a:cubicBezTo>
                    <a:pt x="17582" y="17426"/>
                    <a:pt x="17582" y="17411"/>
                    <a:pt x="17573" y="17411"/>
                  </a:cubicBezTo>
                  <a:cubicBezTo>
                    <a:pt x="17573" y="17426"/>
                    <a:pt x="17564" y="17426"/>
                    <a:pt x="17564" y="17442"/>
                  </a:cubicBezTo>
                  <a:cubicBezTo>
                    <a:pt x="17573" y="17457"/>
                    <a:pt x="17573" y="17473"/>
                    <a:pt x="17582" y="17489"/>
                  </a:cubicBezTo>
                  <a:cubicBezTo>
                    <a:pt x="17582" y="17489"/>
                    <a:pt x="17591" y="17489"/>
                    <a:pt x="17591" y="17489"/>
                  </a:cubicBezTo>
                  <a:cubicBezTo>
                    <a:pt x="17600" y="17457"/>
                    <a:pt x="17600" y="17442"/>
                    <a:pt x="17591" y="17426"/>
                  </a:cubicBezTo>
                  <a:close/>
                  <a:moveTo>
                    <a:pt x="17582" y="17489"/>
                  </a:moveTo>
                  <a:cubicBezTo>
                    <a:pt x="17582" y="17489"/>
                    <a:pt x="17582" y="17489"/>
                    <a:pt x="17582" y="17489"/>
                  </a:cubicBezTo>
                  <a:cubicBezTo>
                    <a:pt x="17582" y="17489"/>
                    <a:pt x="17582" y="17489"/>
                    <a:pt x="17582" y="17489"/>
                  </a:cubicBezTo>
                  <a:cubicBezTo>
                    <a:pt x="17582" y="17489"/>
                    <a:pt x="17582" y="17489"/>
                    <a:pt x="17582" y="17489"/>
                  </a:cubicBezTo>
                  <a:cubicBezTo>
                    <a:pt x="17582" y="17489"/>
                    <a:pt x="17582" y="17489"/>
                    <a:pt x="17582" y="17489"/>
                  </a:cubicBezTo>
                  <a:close/>
                  <a:moveTo>
                    <a:pt x="12237" y="1607"/>
                  </a:moveTo>
                  <a:cubicBezTo>
                    <a:pt x="12237" y="1607"/>
                    <a:pt x="12237" y="1607"/>
                    <a:pt x="12237" y="1607"/>
                  </a:cubicBezTo>
                  <a:cubicBezTo>
                    <a:pt x="12237" y="1607"/>
                    <a:pt x="12237" y="1607"/>
                    <a:pt x="12237" y="1607"/>
                  </a:cubicBezTo>
                  <a:cubicBezTo>
                    <a:pt x="12237" y="1607"/>
                    <a:pt x="12237" y="1607"/>
                    <a:pt x="12237" y="1607"/>
                  </a:cubicBezTo>
                  <a:cubicBezTo>
                    <a:pt x="12237" y="1607"/>
                    <a:pt x="12237" y="1607"/>
                    <a:pt x="12237" y="1607"/>
                  </a:cubicBezTo>
                  <a:close/>
                  <a:moveTo>
                    <a:pt x="12219" y="1560"/>
                  </a:moveTo>
                  <a:cubicBezTo>
                    <a:pt x="12209" y="1560"/>
                    <a:pt x="12200" y="1560"/>
                    <a:pt x="12200" y="1576"/>
                  </a:cubicBezTo>
                  <a:cubicBezTo>
                    <a:pt x="12200" y="1576"/>
                    <a:pt x="12209" y="1607"/>
                    <a:pt x="12209" y="1607"/>
                  </a:cubicBezTo>
                  <a:cubicBezTo>
                    <a:pt x="12219" y="1607"/>
                    <a:pt x="12228" y="1607"/>
                    <a:pt x="12237" y="1607"/>
                  </a:cubicBezTo>
                  <a:cubicBezTo>
                    <a:pt x="12237" y="1592"/>
                    <a:pt x="12228" y="1576"/>
                    <a:pt x="12228" y="1560"/>
                  </a:cubicBezTo>
                  <a:cubicBezTo>
                    <a:pt x="12228" y="1560"/>
                    <a:pt x="12219" y="1560"/>
                    <a:pt x="12219" y="1560"/>
                  </a:cubicBezTo>
                  <a:close/>
                  <a:moveTo>
                    <a:pt x="18131" y="12873"/>
                  </a:moveTo>
                  <a:cubicBezTo>
                    <a:pt x="18122" y="12858"/>
                    <a:pt x="18122" y="12858"/>
                    <a:pt x="18113" y="12842"/>
                  </a:cubicBezTo>
                  <a:cubicBezTo>
                    <a:pt x="18104" y="12842"/>
                    <a:pt x="18095" y="12858"/>
                    <a:pt x="18095" y="12873"/>
                  </a:cubicBezTo>
                  <a:cubicBezTo>
                    <a:pt x="18095" y="12873"/>
                    <a:pt x="18104" y="12889"/>
                    <a:pt x="18104" y="12889"/>
                  </a:cubicBezTo>
                  <a:cubicBezTo>
                    <a:pt x="18113" y="12904"/>
                    <a:pt x="18122" y="12889"/>
                    <a:pt x="18131" y="12873"/>
                  </a:cubicBezTo>
                  <a:close/>
                  <a:moveTo>
                    <a:pt x="18543" y="15220"/>
                  </a:moveTo>
                  <a:cubicBezTo>
                    <a:pt x="18552" y="15220"/>
                    <a:pt x="18552" y="15220"/>
                    <a:pt x="18561" y="15220"/>
                  </a:cubicBezTo>
                  <a:cubicBezTo>
                    <a:pt x="18561" y="15220"/>
                    <a:pt x="18571" y="15220"/>
                    <a:pt x="18571" y="15204"/>
                  </a:cubicBezTo>
                  <a:cubicBezTo>
                    <a:pt x="18571" y="15204"/>
                    <a:pt x="18561" y="15189"/>
                    <a:pt x="18561" y="15189"/>
                  </a:cubicBezTo>
                  <a:cubicBezTo>
                    <a:pt x="18561" y="15189"/>
                    <a:pt x="18552" y="15189"/>
                    <a:pt x="18552" y="15189"/>
                  </a:cubicBezTo>
                  <a:cubicBezTo>
                    <a:pt x="18552" y="15189"/>
                    <a:pt x="18543" y="15189"/>
                    <a:pt x="18543" y="15189"/>
                  </a:cubicBezTo>
                  <a:cubicBezTo>
                    <a:pt x="18534" y="15189"/>
                    <a:pt x="18525" y="15189"/>
                    <a:pt x="18525" y="15204"/>
                  </a:cubicBezTo>
                  <a:cubicBezTo>
                    <a:pt x="18525" y="15220"/>
                    <a:pt x="18534" y="15220"/>
                    <a:pt x="18543" y="15220"/>
                  </a:cubicBezTo>
                  <a:close/>
                  <a:moveTo>
                    <a:pt x="9418" y="1219"/>
                  </a:moveTo>
                  <a:cubicBezTo>
                    <a:pt x="9418" y="1219"/>
                    <a:pt x="9418" y="1203"/>
                    <a:pt x="9427" y="1188"/>
                  </a:cubicBezTo>
                  <a:cubicBezTo>
                    <a:pt x="9427" y="1188"/>
                    <a:pt x="9418" y="1172"/>
                    <a:pt x="9418" y="1172"/>
                  </a:cubicBezTo>
                  <a:cubicBezTo>
                    <a:pt x="9418" y="1156"/>
                    <a:pt x="9400" y="1172"/>
                    <a:pt x="9400" y="1188"/>
                  </a:cubicBezTo>
                  <a:cubicBezTo>
                    <a:pt x="9400" y="1203"/>
                    <a:pt x="9409" y="1219"/>
                    <a:pt x="9418" y="1219"/>
                  </a:cubicBezTo>
                  <a:close/>
                  <a:moveTo>
                    <a:pt x="13033" y="15608"/>
                  </a:moveTo>
                  <a:cubicBezTo>
                    <a:pt x="13042" y="15593"/>
                    <a:pt x="13033" y="15577"/>
                    <a:pt x="13033" y="15577"/>
                  </a:cubicBezTo>
                  <a:cubicBezTo>
                    <a:pt x="13024" y="15562"/>
                    <a:pt x="13015" y="15577"/>
                    <a:pt x="13015" y="15593"/>
                  </a:cubicBezTo>
                  <a:cubicBezTo>
                    <a:pt x="13015" y="15608"/>
                    <a:pt x="13015" y="15608"/>
                    <a:pt x="13024" y="15608"/>
                  </a:cubicBezTo>
                  <a:cubicBezTo>
                    <a:pt x="13024" y="15624"/>
                    <a:pt x="13033" y="15624"/>
                    <a:pt x="13033" y="15608"/>
                  </a:cubicBezTo>
                  <a:close/>
                  <a:moveTo>
                    <a:pt x="9381" y="2120"/>
                  </a:moveTo>
                  <a:cubicBezTo>
                    <a:pt x="9372" y="2135"/>
                    <a:pt x="9372" y="2135"/>
                    <a:pt x="9372" y="2151"/>
                  </a:cubicBezTo>
                  <a:cubicBezTo>
                    <a:pt x="9372" y="2167"/>
                    <a:pt x="9372" y="2167"/>
                    <a:pt x="9372" y="2167"/>
                  </a:cubicBezTo>
                  <a:cubicBezTo>
                    <a:pt x="9381" y="2167"/>
                    <a:pt x="9391" y="2167"/>
                    <a:pt x="9391" y="2167"/>
                  </a:cubicBezTo>
                  <a:cubicBezTo>
                    <a:pt x="9391" y="2151"/>
                    <a:pt x="9391" y="2151"/>
                    <a:pt x="9400" y="2135"/>
                  </a:cubicBezTo>
                  <a:cubicBezTo>
                    <a:pt x="9391" y="2120"/>
                    <a:pt x="9391" y="2120"/>
                    <a:pt x="9381" y="2120"/>
                  </a:cubicBezTo>
                  <a:close/>
                  <a:moveTo>
                    <a:pt x="11477" y="9734"/>
                  </a:moveTo>
                  <a:cubicBezTo>
                    <a:pt x="11468" y="9734"/>
                    <a:pt x="11468" y="9734"/>
                    <a:pt x="11468" y="9734"/>
                  </a:cubicBezTo>
                  <a:cubicBezTo>
                    <a:pt x="11459" y="9734"/>
                    <a:pt x="11459" y="9719"/>
                    <a:pt x="11450" y="9734"/>
                  </a:cubicBezTo>
                  <a:cubicBezTo>
                    <a:pt x="11450" y="9734"/>
                    <a:pt x="11450" y="9750"/>
                    <a:pt x="11450" y="9750"/>
                  </a:cubicBezTo>
                  <a:cubicBezTo>
                    <a:pt x="11450" y="9765"/>
                    <a:pt x="11450" y="9765"/>
                    <a:pt x="11459" y="9781"/>
                  </a:cubicBezTo>
                  <a:cubicBezTo>
                    <a:pt x="11468" y="9781"/>
                    <a:pt x="11477" y="9781"/>
                    <a:pt x="11486" y="9781"/>
                  </a:cubicBezTo>
                  <a:cubicBezTo>
                    <a:pt x="11486" y="9765"/>
                    <a:pt x="11486" y="9765"/>
                    <a:pt x="11486" y="9750"/>
                  </a:cubicBezTo>
                  <a:cubicBezTo>
                    <a:pt x="11477" y="9750"/>
                    <a:pt x="11477" y="9750"/>
                    <a:pt x="11477" y="9734"/>
                  </a:cubicBezTo>
                  <a:close/>
                  <a:moveTo>
                    <a:pt x="11486" y="9781"/>
                  </a:moveTo>
                  <a:cubicBezTo>
                    <a:pt x="11486" y="9781"/>
                    <a:pt x="11486" y="9781"/>
                    <a:pt x="11486" y="9781"/>
                  </a:cubicBezTo>
                  <a:cubicBezTo>
                    <a:pt x="11486" y="9781"/>
                    <a:pt x="11486" y="9781"/>
                    <a:pt x="11486" y="9781"/>
                  </a:cubicBezTo>
                  <a:cubicBezTo>
                    <a:pt x="11486" y="9781"/>
                    <a:pt x="11486" y="9781"/>
                    <a:pt x="11486" y="9781"/>
                  </a:cubicBezTo>
                  <a:cubicBezTo>
                    <a:pt x="11486" y="9781"/>
                    <a:pt x="11486" y="9781"/>
                    <a:pt x="11486" y="9781"/>
                  </a:cubicBezTo>
                  <a:close/>
                  <a:moveTo>
                    <a:pt x="19321" y="19711"/>
                  </a:moveTo>
                  <a:cubicBezTo>
                    <a:pt x="19330" y="19695"/>
                    <a:pt x="19330" y="19695"/>
                    <a:pt x="19330" y="19680"/>
                  </a:cubicBezTo>
                  <a:cubicBezTo>
                    <a:pt x="19330" y="19680"/>
                    <a:pt x="19330" y="19664"/>
                    <a:pt x="19330" y="19664"/>
                  </a:cubicBezTo>
                  <a:cubicBezTo>
                    <a:pt x="19330" y="19664"/>
                    <a:pt x="19321" y="19649"/>
                    <a:pt x="19321" y="19649"/>
                  </a:cubicBezTo>
                  <a:cubicBezTo>
                    <a:pt x="19321" y="19649"/>
                    <a:pt x="19312" y="19649"/>
                    <a:pt x="19312" y="19664"/>
                  </a:cubicBezTo>
                  <a:cubicBezTo>
                    <a:pt x="19303" y="19664"/>
                    <a:pt x="19303" y="19680"/>
                    <a:pt x="19303" y="19695"/>
                  </a:cubicBezTo>
                  <a:cubicBezTo>
                    <a:pt x="19303" y="19695"/>
                    <a:pt x="19312" y="19711"/>
                    <a:pt x="19312" y="19711"/>
                  </a:cubicBezTo>
                  <a:cubicBezTo>
                    <a:pt x="19321" y="19711"/>
                    <a:pt x="19321" y="19711"/>
                    <a:pt x="19321" y="19711"/>
                  </a:cubicBezTo>
                  <a:close/>
                  <a:moveTo>
                    <a:pt x="18662" y="14520"/>
                  </a:moveTo>
                  <a:cubicBezTo>
                    <a:pt x="18671" y="14505"/>
                    <a:pt x="18671" y="14505"/>
                    <a:pt x="18680" y="14505"/>
                  </a:cubicBezTo>
                  <a:cubicBezTo>
                    <a:pt x="18671" y="14489"/>
                    <a:pt x="18671" y="14489"/>
                    <a:pt x="18671" y="14489"/>
                  </a:cubicBezTo>
                  <a:cubicBezTo>
                    <a:pt x="18671" y="14474"/>
                    <a:pt x="18662" y="14474"/>
                    <a:pt x="18653" y="14474"/>
                  </a:cubicBezTo>
                  <a:cubicBezTo>
                    <a:pt x="18644" y="14474"/>
                    <a:pt x="18644" y="14489"/>
                    <a:pt x="18644" y="14505"/>
                  </a:cubicBezTo>
                  <a:cubicBezTo>
                    <a:pt x="18653" y="14520"/>
                    <a:pt x="18653" y="14520"/>
                    <a:pt x="18662" y="14520"/>
                  </a:cubicBezTo>
                  <a:close/>
                  <a:moveTo>
                    <a:pt x="5620" y="19897"/>
                  </a:moveTo>
                  <a:cubicBezTo>
                    <a:pt x="5620" y="19897"/>
                    <a:pt x="5620" y="19882"/>
                    <a:pt x="5620" y="19882"/>
                  </a:cubicBezTo>
                  <a:cubicBezTo>
                    <a:pt x="5620" y="19866"/>
                    <a:pt x="5620" y="19851"/>
                    <a:pt x="5611" y="19835"/>
                  </a:cubicBezTo>
                  <a:cubicBezTo>
                    <a:pt x="5601" y="19851"/>
                    <a:pt x="5601" y="19851"/>
                    <a:pt x="5592" y="19851"/>
                  </a:cubicBezTo>
                  <a:cubicBezTo>
                    <a:pt x="5592" y="19866"/>
                    <a:pt x="5592" y="19882"/>
                    <a:pt x="5611" y="19897"/>
                  </a:cubicBezTo>
                  <a:cubicBezTo>
                    <a:pt x="5611" y="19897"/>
                    <a:pt x="5611" y="19897"/>
                    <a:pt x="5620" y="19897"/>
                  </a:cubicBezTo>
                  <a:close/>
                  <a:moveTo>
                    <a:pt x="19202" y="15966"/>
                  </a:moveTo>
                  <a:cubicBezTo>
                    <a:pt x="19202" y="15966"/>
                    <a:pt x="19211" y="15981"/>
                    <a:pt x="19211" y="15981"/>
                  </a:cubicBezTo>
                  <a:cubicBezTo>
                    <a:pt x="19220" y="15981"/>
                    <a:pt x="19220" y="15981"/>
                    <a:pt x="19229" y="15966"/>
                  </a:cubicBezTo>
                  <a:cubicBezTo>
                    <a:pt x="19229" y="15966"/>
                    <a:pt x="19220" y="15950"/>
                    <a:pt x="19220" y="15950"/>
                  </a:cubicBezTo>
                  <a:cubicBezTo>
                    <a:pt x="19220" y="15935"/>
                    <a:pt x="19211" y="15935"/>
                    <a:pt x="19211" y="15935"/>
                  </a:cubicBezTo>
                  <a:cubicBezTo>
                    <a:pt x="19202" y="15935"/>
                    <a:pt x="19193" y="15950"/>
                    <a:pt x="19202" y="15966"/>
                  </a:cubicBezTo>
                  <a:close/>
                  <a:moveTo>
                    <a:pt x="8320" y="768"/>
                  </a:moveTo>
                  <a:cubicBezTo>
                    <a:pt x="8320" y="768"/>
                    <a:pt x="8320" y="768"/>
                    <a:pt x="8320" y="752"/>
                  </a:cubicBezTo>
                  <a:cubicBezTo>
                    <a:pt x="8329" y="737"/>
                    <a:pt x="8320" y="721"/>
                    <a:pt x="8311" y="721"/>
                  </a:cubicBezTo>
                  <a:cubicBezTo>
                    <a:pt x="8311" y="721"/>
                    <a:pt x="8301" y="721"/>
                    <a:pt x="8301" y="721"/>
                  </a:cubicBezTo>
                  <a:cubicBezTo>
                    <a:pt x="8301" y="737"/>
                    <a:pt x="8301" y="752"/>
                    <a:pt x="8301" y="752"/>
                  </a:cubicBezTo>
                  <a:cubicBezTo>
                    <a:pt x="8311" y="768"/>
                    <a:pt x="8311" y="768"/>
                    <a:pt x="8320" y="768"/>
                  </a:cubicBezTo>
                  <a:close/>
                  <a:moveTo>
                    <a:pt x="21252" y="16276"/>
                  </a:moveTo>
                  <a:cubicBezTo>
                    <a:pt x="21243" y="16276"/>
                    <a:pt x="21243" y="16261"/>
                    <a:pt x="21234" y="16245"/>
                  </a:cubicBezTo>
                  <a:cubicBezTo>
                    <a:pt x="21234" y="16245"/>
                    <a:pt x="21234" y="16245"/>
                    <a:pt x="21234" y="16245"/>
                  </a:cubicBezTo>
                  <a:cubicBezTo>
                    <a:pt x="21234" y="16245"/>
                    <a:pt x="21225" y="16245"/>
                    <a:pt x="21225" y="16245"/>
                  </a:cubicBezTo>
                  <a:cubicBezTo>
                    <a:pt x="21225" y="16276"/>
                    <a:pt x="21225" y="16308"/>
                    <a:pt x="21234" y="16308"/>
                  </a:cubicBezTo>
                  <a:cubicBezTo>
                    <a:pt x="21243" y="16308"/>
                    <a:pt x="21243" y="16308"/>
                    <a:pt x="21252" y="16292"/>
                  </a:cubicBezTo>
                  <a:cubicBezTo>
                    <a:pt x="21252" y="16292"/>
                    <a:pt x="21252" y="16292"/>
                    <a:pt x="21252" y="16276"/>
                  </a:cubicBezTo>
                  <a:close/>
                  <a:moveTo>
                    <a:pt x="12814" y="4031"/>
                  </a:moveTo>
                  <a:cubicBezTo>
                    <a:pt x="12814" y="4031"/>
                    <a:pt x="12804" y="4031"/>
                    <a:pt x="12804" y="4047"/>
                  </a:cubicBezTo>
                  <a:cubicBezTo>
                    <a:pt x="12804" y="4047"/>
                    <a:pt x="12804" y="4047"/>
                    <a:pt x="12804" y="4062"/>
                  </a:cubicBezTo>
                  <a:cubicBezTo>
                    <a:pt x="12814" y="4062"/>
                    <a:pt x="12823" y="4078"/>
                    <a:pt x="12832" y="4093"/>
                  </a:cubicBezTo>
                  <a:cubicBezTo>
                    <a:pt x="12832" y="4093"/>
                    <a:pt x="12841" y="4093"/>
                    <a:pt x="12841" y="4093"/>
                  </a:cubicBezTo>
                  <a:cubicBezTo>
                    <a:pt x="12850" y="4093"/>
                    <a:pt x="12850" y="4062"/>
                    <a:pt x="12841" y="4062"/>
                  </a:cubicBezTo>
                  <a:cubicBezTo>
                    <a:pt x="12832" y="4047"/>
                    <a:pt x="12832" y="4031"/>
                    <a:pt x="12814" y="4031"/>
                  </a:cubicBezTo>
                  <a:close/>
                  <a:moveTo>
                    <a:pt x="17372" y="13821"/>
                  </a:moveTo>
                  <a:cubicBezTo>
                    <a:pt x="17372" y="13806"/>
                    <a:pt x="17362" y="13806"/>
                    <a:pt x="17362" y="13806"/>
                  </a:cubicBezTo>
                  <a:cubicBezTo>
                    <a:pt x="17353" y="13806"/>
                    <a:pt x="17344" y="13821"/>
                    <a:pt x="17353" y="13837"/>
                  </a:cubicBezTo>
                  <a:cubicBezTo>
                    <a:pt x="17353" y="13837"/>
                    <a:pt x="17362" y="13837"/>
                    <a:pt x="17362" y="13852"/>
                  </a:cubicBezTo>
                  <a:cubicBezTo>
                    <a:pt x="17372" y="13852"/>
                    <a:pt x="17381" y="13837"/>
                    <a:pt x="17372" y="13821"/>
                  </a:cubicBezTo>
                  <a:close/>
                  <a:moveTo>
                    <a:pt x="18387" y="12656"/>
                  </a:moveTo>
                  <a:cubicBezTo>
                    <a:pt x="18387" y="12656"/>
                    <a:pt x="18387" y="12687"/>
                    <a:pt x="18397" y="12687"/>
                  </a:cubicBezTo>
                  <a:cubicBezTo>
                    <a:pt x="18397" y="12687"/>
                    <a:pt x="18406" y="12671"/>
                    <a:pt x="18406" y="12671"/>
                  </a:cubicBezTo>
                  <a:cubicBezTo>
                    <a:pt x="18406" y="12656"/>
                    <a:pt x="18406" y="12656"/>
                    <a:pt x="18397" y="12656"/>
                  </a:cubicBezTo>
                  <a:cubicBezTo>
                    <a:pt x="18397" y="12640"/>
                    <a:pt x="18387" y="12656"/>
                    <a:pt x="18387" y="12656"/>
                  </a:cubicBezTo>
                  <a:close/>
                  <a:moveTo>
                    <a:pt x="6215" y="12687"/>
                  </a:moveTo>
                  <a:cubicBezTo>
                    <a:pt x="6215" y="12687"/>
                    <a:pt x="6205" y="12671"/>
                    <a:pt x="6205" y="12687"/>
                  </a:cubicBezTo>
                  <a:cubicBezTo>
                    <a:pt x="6205" y="12687"/>
                    <a:pt x="6196" y="12687"/>
                    <a:pt x="6196" y="12687"/>
                  </a:cubicBezTo>
                  <a:cubicBezTo>
                    <a:pt x="6196" y="12702"/>
                    <a:pt x="6196" y="12702"/>
                    <a:pt x="6205" y="12702"/>
                  </a:cubicBezTo>
                  <a:cubicBezTo>
                    <a:pt x="6205" y="12702"/>
                    <a:pt x="6215" y="12702"/>
                    <a:pt x="6215" y="12687"/>
                  </a:cubicBezTo>
                  <a:close/>
                  <a:moveTo>
                    <a:pt x="20575" y="15095"/>
                  </a:moveTo>
                  <a:cubicBezTo>
                    <a:pt x="20575" y="15095"/>
                    <a:pt x="20575" y="15080"/>
                    <a:pt x="20575" y="15080"/>
                  </a:cubicBezTo>
                  <a:cubicBezTo>
                    <a:pt x="20575" y="15080"/>
                    <a:pt x="20575" y="15080"/>
                    <a:pt x="20575" y="15080"/>
                  </a:cubicBezTo>
                  <a:cubicBezTo>
                    <a:pt x="20575" y="15080"/>
                    <a:pt x="20575" y="15095"/>
                    <a:pt x="20575" y="15095"/>
                  </a:cubicBezTo>
                  <a:cubicBezTo>
                    <a:pt x="20575" y="15095"/>
                    <a:pt x="20575" y="15095"/>
                    <a:pt x="20575" y="15095"/>
                  </a:cubicBezTo>
                  <a:close/>
                  <a:moveTo>
                    <a:pt x="20612" y="15142"/>
                  </a:moveTo>
                  <a:cubicBezTo>
                    <a:pt x="20612" y="15142"/>
                    <a:pt x="20621" y="15127"/>
                    <a:pt x="20621" y="15127"/>
                  </a:cubicBezTo>
                  <a:cubicBezTo>
                    <a:pt x="20621" y="15127"/>
                    <a:pt x="20621" y="15127"/>
                    <a:pt x="20621" y="15111"/>
                  </a:cubicBezTo>
                  <a:cubicBezTo>
                    <a:pt x="20612" y="15095"/>
                    <a:pt x="20593" y="15080"/>
                    <a:pt x="20575" y="15095"/>
                  </a:cubicBezTo>
                  <a:cubicBezTo>
                    <a:pt x="20584" y="15127"/>
                    <a:pt x="20593" y="15142"/>
                    <a:pt x="20612" y="15142"/>
                  </a:cubicBezTo>
                  <a:close/>
                  <a:moveTo>
                    <a:pt x="5729" y="2120"/>
                  </a:moveTo>
                  <a:cubicBezTo>
                    <a:pt x="5720" y="2120"/>
                    <a:pt x="5711" y="2135"/>
                    <a:pt x="5720" y="2151"/>
                  </a:cubicBezTo>
                  <a:cubicBezTo>
                    <a:pt x="5720" y="2167"/>
                    <a:pt x="5720" y="2167"/>
                    <a:pt x="5720" y="2167"/>
                  </a:cubicBezTo>
                  <a:cubicBezTo>
                    <a:pt x="5729" y="2167"/>
                    <a:pt x="5748" y="2151"/>
                    <a:pt x="5739" y="2135"/>
                  </a:cubicBezTo>
                  <a:cubicBezTo>
                    <a:pt x="5739" y="2120"/>
                    <a:pt x="5739" y="2120"/>
                    <a:pt x="5729" y="2120"/>
                  </a:cubicBezTo>
                  <a:close/>
                  <a:moveTo>
                    <a:pt x="18607" y="10760"/>
                  </a:moveTo>
                  <a:cubicBezTo>
                    <a:pt x="18607" y="10744"/>
                    <a:pt x="18607" y="10744"/>
                    <a:pt x="18607" y="10744"/>
                  </a:cubicBezTo>
                  <a:cubicBezTo>
                    <a:pt x="18598" y="10744"/>
                    <a:pt x="18598" y="10744"/>
                    <a:pt x="18589" y="10744"/>
                  </a:cubicBezTo>
                  <a:cubicBezTo>
                    <a:pt x="18580" y="10760"/>
                    <a:pt x="18580" y="10775"/>
                    <a:pt x="18589" y="10775"/>
                  </a:cubicBezTo>
                  <a:cubicBezTo>
                    <a:pt x="18598" y="10775"/>
                    <a:pt x="18598" y="10775"/>
                    <a:pt x="18607" y="10760"/>
                  </a:cubicBezTo>
                  <a:cubicBezTo>
                    <a:pt x="18607" y="10760"/>
                    <a:pt x="18607" y="10760"/>
                    <a:pt x="18607" y="10760"/>
                  </a:cubicBezTo>
                  <a:close/>
                  <a:moveTo>
                    <a:pt x="5665" y="3845"/>
                  </a:moveTo>
                  <a:cubicBezTo>
                    <a:pt x="5665" y="3845"/>
                    <a:pt x="5675" y="3860"/>
                    <a:pt x="5684" y="3876"/>
                  </a:cubicBezTo>
                  <a:cubicBezTo>
                    <a:pt x="5693" y="3876"/>
                    <a:pt x="5702" y="3860"/>
                    <a:pt x="5711" y="3845"/>
                  </a:cubicBezTo>
                  <a:cubicBezTo>
                    <a:pt x="5702" y="3845"/>
                    <a:pt x="5693" y="3829"/>
                    <a:pt x="5684" y="3829"/>
                  </a:cubicBezTo>
                  <a:cubicBezTo>
                    <a:pt x="5675" y="3829"/>
                    <a:pt x="5675" y="3845"/>
                    <a:pt x="5665" y="3845"/>
                  </a:cubicBezTo>
                  <a:close/>
                  <a:moveTo>
                    <a:pt x="5711" y="3845"/>
                  </a:moveTo>
                  <a:cubicBezTo>
                    <a:pt x="5711" y="3845"/>
                    <a:pt x="5711" y="3845"/>
                    <a:pt x="5711" y="3845"/>
                  </a:cubicBezTo>
                  <a:cubicBezTo>
                    <a:pt x="5711" y="3845"/>
                    <a:pt x="5711" y="3845"/>
                    <a:pt x="5711" y="3845"/>
                  </a:cubicBezTo>
                  <a:cubicBezTo>
                    <a:pt x="5711" y="3845"/>
                    <a:pt x="5711" y="3845"/>
                    <a:pt x="5711" y="3845"/>
                  </a:cubicBezTo>
                  <a:cubicBezTo>
                    <a:pt x="5711" y="3845"/>
                    <a:pt x="5711" y="3845"/>
                    <a:pt x="5711" y="3845"/>
                  </a:cubicBezTo>
                  <a:close/>
                  <a:moveTo>
                    <a:pt x="6928" y="2104"/>
                  </a:moveTo>
                  <a:cubicBezTo>
                    <a:pt x="6928" y="2089"/>
                    <a:pt x="6919" y="2089"/>
                    <a:pt x="6910" y="2104"/>
                  </a:cubicBezTo>
                  <a:cubicBezTo>
                    <a:pt x="6910" y="2104"/>
                    <a:pt x="6901" y="2104"/>
                    <a:pt x="6901" y="2104"/>
                  </a:cubicBezTo>
                  <a:cubicBezTo>
                    <a:pt x="6901" y="2104"/>
                    <a:pt x="6901" y="2120"/>
                    <a:pt x="6901" y="2120"/>
                  </a:cubicBezTo>
                  <a:cubicBezTo>
                    <a:pt x="6910" y="2135"/>
                    <a:pt x="6910" y="2135"/>
                    <a:pt x="6919" y="2135"/>
                  </a:cubicBezTo>
                  <a:cubicBezTo>
                    <a:pt x="6928" y="2135"/>
                    <a:pt x="6928" y="2120"/>
                    <a:pt x="6928" y="2120"/>
                  </a:cubicBezTo>
                  <a:cubicBezTo>
                    <a:pt x="6928" y="2120"/>
                    <a:pt x="6928" y="2104"/>
                    <a:pt x="6928" y="2104"/>
                  </a:cubicBezTo>
                  <a:close/>
                  <a:moveTo>
                    <a:pt x="19202" y="14505"/>
                  </a:moveTo>
                  <a:cubicBezTo>
                    <a:pt x="19211" y="14520"/>
                    <a:pt x="19211" y="14520"/>
                    <a:pt x="19211" y="14520"/>
                  </a:cubicBezTo>
                  <a:cubicBezTo>
                    <a:pt x="19220" y="14520"/>
                    <a:pt x="19229" y="14520"/>
                    <a:pt x="19229" y="14505"/>
                  </a:cubicBezTo>
                  <a:cubicBezTo>
                    <a:pt x="19229" y="14505"/>
                    <a:pt x="19220" y="14489"/>
                    <a:pt x="19220" y="14489"/>
                  </a:cubicBezTo>
                  <a:cubicBezTo>
                    <a:pt x="19211" y="14489"/>
                    <a:pt x="19211" y="14489"/>
                    <a:pt x="19202" y="14489"/>
                  </a:cubicBezTo>
                  <a:cubicBezTo>
                    <a:pt x="19202" y="14489"/>
                    <a:pt x="19202" y="14505"/>
                    <a:pt x="19202" y="14505"/>
                  </a:cubicBezTo>
                  <a:cubicBezTo>
                    <a:pt x="19202" y="14505"/>
                    <a:pt x="19202" y="14505"/>
                    <a:pt x="19202" y="14505"/>
                  </a:cubicBezTo>
                  <a:close/>
                  <a:moveTo>
                    <a:pt x="11752" y="9517"/>
                  </a:moveTo>
                  <a:cubicBezTo>
                    <a:pt x="11752" y="9501"/>
                    <a:pt x="11752" y="9501"/>
                    <a:pt x="11743" y="9486"/>
                  </a:cubicBezTo>
                  <a:cubicBezTo>
                    <a:pt x="11743" y="9486"/>
                    <a:pt x="11743" y="9486"/>
                    <a:pt x="11734" y="9501"/>
                  </a:cubicBezTo>
                  <a:cubicBezTo>
                    <a:pt x="11734" y="9501"/>
                    <a:pt x="11734" y="9501"/>
                    <a:pt x="11734" y="9517"/>
                  </a:cubicBezTo>
                  <a:cubicBezTo>
                    <a:pt x="11743" y="9517"/>
                    <a:pt x="11743" y="9517"/>
                    <a:pt x="11752" y="9517"/>
                  </a:cubicBezTo>
                  <a:close/>
                  <a:moveTo>
                    <a:pt x="14168" y="1856"/>
                  </a:moveTo>
                  <a:cubicBezTo>
                    <a:pt x="14177" y="1856"/>
                    <a:pt x="14168" y="1840"/>
                    <a:pt x="14159" y="1840"/>
                  </a:cubicBezTo>
                  <a:cubicBezTo>
                    <a:pt x="14159" y="1825"/>
                    <a:pt x="14150" y="1825"/>
                    <a:pt x="14150" y="1840"/>
                  </a:cubicBezTo>
                  <a:cubicBezTo>
                    <a:pt x="14150" y="1856"/>
                    <a:pt x="14150" y="1871"/>
                    <a:pt x="14159" y="1871"/>
                  </a:cubicBezTo>
                  <a:cubicBezTo>
                    <a:pt x="14159" y="1871"/>
                    <a:pt x="14168" y="1871"/>
                    <a:pt x="14168" y="1856"/>
                  </a:cubicBezTo>
                  <a:close/>
                  <a:moveTo>
                    <a:pt x="20630" y="15266"/>
                  </a:moveTo>
                  <a:cubicBezTo>
                    <a:pt x="20630" y="15282"/>
                    <a:pt x="20639" y="15266"/>
                    <a:pt x="20639" y="15266"/>
                  </a:cubicBezTo>
                  <a:cubicBezTo>
                    <a:pt x="20648" y="15266"/>
                    <a:pt x="20648" y="15251"/>
                    <a:pt x="20648" y="15251"/>
                  </a:cubicBezTo>
                  <a:cubicBezTo>
                    <a:pt x="20639" y="15220"/>
                    <a:pt x="20621" y="15220"/>
                    <a:pt x="20612" y="15220"/>
                  </a:cubicBezTo>
                  <a:cubicBezTo>
                    <a:pt x="20612" y="15251"/>
                    <a:pt x="20621" y="15266"/>
                    <a:pt x="20630" y="15266"/>
                  </a:cubicBezTo>
                  <a:close/>
                  <a:moveTo>
                    <a:pt x="2279" y="6347"/>
                  </a:moveTo>
                  <a:cubicBezTo>
                    <a:pt x="2279" y="6331"/>
                    <a:pt x="2279" y="6316"/>
                    <a:pt x="2270" y="6316"/>
                  </a:cubicBezTo>
                  <a:cubicBezTo>
                    <a:pt x="2261" y="6316"/>
                    <a:pt x="2261" y="6331"/>
                    <a:pt x="2270" y="6347"/>
                  </a:cubicBezTo>
                  <a:cubicBezTo>
                    <a:pt x="2270" y="6362"/>
                    <a:pt x="2270" y="6362"/>
                    <a:pt x="2279" y="6362"/>
                  </a:cubicBezTo>
                  <a:cubicBezTo>
                    <a:pt x="2279" y="6362"/>
                    <a:pt x="2279" y="6347"/>
                    <a:pt x="2279" y="6347"/>
                  </a:cubicBezTo>
                  <a:close/>
                  <a:moveTo>
                    <a:pt x="16648" y="1669"/>
                  </a:moveTo>
                  <a:cubicBezTo>
                    <a:pt x="16658" y="1700"/>
                    <a:pt x="16667" y="1700"/>
                    <a:pt x="16685" y="1700"/>
                  </a:cubicBezTo>
                  <a:cubicBezTo>
                    <a:pt x="16685" y="1700"/>
                    <a:pt x="16685" y="1685"/>
                    <a:pt x="16685" y="1685"/>
                  </a:cubicBezTo>
                  <a:cubicBezTo>
                    <a:pt x="16685" y="1685"/>
                    <a:pt x="16685" y="1669"/>
                    <a:pt x="16685" y="1669"/>
                  </a:cubicBezTo>
                  <a:cubicBezTo>
                    <a:pt x="16676" y="1654"/>
                    <a:pt x="16667" y="1654"/>
                    <a:pt x="16648" y="1669"/>
                  </a:cubicBezTo>
                  <a:close/>
                  <a:moveTo>
                    <a:pt x="19211" y="14427"/>
                  </a:moveTo>
                  <a:cubicBezTo>
                    <a:pt x="19220" y="14427"/>
                    <a:pt x="19220" y="14427"/>
                    <a:pt x="19220" y="14412"/>
                  </a:cubicBezTo>
                  <a:cubicBezTo>
                    <a:pt x="19220" y="14396"/>
                    <a:pt x="19211" y="14381"/>
                    <a:pt x="19202" y="14381"/>
                  </a:cubicBezTo>
                  <a:cubicBezTo>
                    <a:pt x="19193" y="14396"/>
                    <a:pt x="19193" y="14396"/>
                    <a:pt x="19193" y="14396"/>
                  </a:cubicBezTo>
                  <a:cubicBezTo>
                    <a:pt x="19193" y="14412"/>
                    <a:pt x="19202" y="14412"/>
                    <a:pt x="19202" y="14427"/>
                  </a:cubicBezTo>
                  <a:cubicBezTo>
                    <a:pt x="19202" y="14427"/>
                    <a:pt x="19211" y="14427"/>
                    <a:pt x="19211" y="14427"/>
                  </a:cubicBezTo>
                  <a:close/>
                  <a:moveTo>
                    <a:pt x="6480" y="2400"/>
                  </a:moveTo>
                  <a:cubicBezTo>
                    <a:pt x="6480" y="2400"/>
                    <a:pt x="6480" y="2400"/>
                    <a:pt x="6480" y="2400"/>
                  </a:cubicBezTo>
                  <a:cubicBezTo>
                    <a:pt x="6480" y="2400"/>
                    <a:pt x="6480" y="2400"/>
                    <a:pt x="6480" y="2400"/>
                  </a:cubicBezTo>
                  <a:cubicBezTo>
                    <a:pt x="6480" y="2400"/>
                    <a:pt x="6480" y="2400"/>
                    <a:pt x="6480" y="2400"/>
                  </a:cubicBezTo>
                  <a:cubicBezTo>
                    <a:pt x="6480" y="2400"/>
                    <a:pt x="6480" y="2400"/>
                    <a:pt x="6480" y="2400"/>
                  </a:cubicBezTo>
                  <a:close/>
                  <a:moveTo>
                    <a:pt x="6462" y="2446"/>
                  </a:moveTo>
                  <a:cubicBezTo>
                    <a:pt x="6471" y="2446"/>
                    <a:pt x="6471" y="2446"/>
                    <a:pt x="6480" y="2431"/>
                  </a:cubicBezTo>
                  <a:cubicBezTo>
                    <a:pt x="6480" y="2431"/>
                    <a:pt x="6480" y="2415"/>
                    <a:pt x="6480" y="2400"/>
                  </a:cubicBezTo>
                  <a:cubicBezTo>
                    <a:pt x="6471" y="2400"/>
                    <a:pt x="6462" y="2400"/>
                    <a:pt x="6462" y="2415"/>
                  </a:cubicBezTo>
                  <a:cubicBezTo>
                    <a:pt x="6453" y="2415"/>
                    <a:pt x="6453" y="2446"/>
                    <a:pt x="6462" y="2446"/>
                  </a:cubicBezTo>
                  <a:close/>
                  <a:moveTo>
                    <a:pt x="19953" y="14536"/>
                  </a:moveTo>
                  <a:cubicBezTo>
                    <a:pt x="19953" y="14536"/>
                    <a:pt x="19953" y="14536"/>
                    <a:pt x="19953" y="14520"/>
                  </a:cubicBezTo>
                  <a:cubicBezTo>
                    <a:pt x="19953" y="14520"/>
                    <a:pt x="19943" y="14520"/>
                    <a:pt x="19934" y="14520"/>
                  </a:cubicBezTo>
                  <a:cubicBezTo>
                    <a:pt x="19934" y="14520"/>
                    <a:pt x="19925" y="14520"/>
                    <a:pt x="19925" y="14520"/>
                  </a:cubicBezTo>
                  <a:cubicBezTo>
                    <a:pt x="19925" y="14536"/>
                    <a:pt x="19925" y="14536"/>
                    <a:pt x="19934" y="14552"/>
                  </a:cubicBezTo>
                  <a:cubicBezTo>
                    <a:pt x="19943" y="14552"/>
                    <a:pt x="19953" y="14552"/>
                    <a:pt x="19953" y="14536"/>
                  </a:cubicBezTo>
                  <a:close/>
                  <a:moveTo>
                    <a:pt x="21188" y="16914"/>
                  </a:moveTo>
                  <a:cubicBezTo>
                    <a:pt x="21188" y="16914"/>
                    <a:pt x="21188" y="16898"/>
                    <a:pt x="21188" y="16883"/>
                  </a:cubicBezTo>
                  <a:cubicBezTo>
                    <a:pt x="21188" y="16883"/>
                    <a:pt x="21179" y="16883"/>
                    <a:pt x="21179" y="16883"/>
                  </a:cubicBezTo>
                  <a:cubicBezTo>
                    <a:pt x="21179" y="16883"/>
                    <a:pt x="21170" y="16898"/>
                    <a:pt x="21170" y="16898"/>
                  </a:cubicBezTo>
                  <a:cubicBezTo>
                    <a:pt x="21170" y="16898"/>
                    <a:pt x="21179" y="16914"/>
                    <a:pt x="21179" y="16914"/>
                  </a:cubicBezTo>
                  <a:cubicBezTo>
                    <a:pt x="21179" y="16929"/>
                    <a:pt x="21188" y="16929"/>
                    <a:pt x="21188" y="16914"/>
                  </a:cubicBezTo>
                  <a:close/>
                  <a:moveTo>
                    <a:pt x="7533" y="4373"/>
                  </a:moveTo>
                  <a:cubicBezTo>
                    <a:pt x="7533" y="4373"/>
                    <a:pt x="7533" y="4358"/>
                    <a:pt x="7523" y="4373"/>
                  </a:cubicBezTo>
                  <a:cubicBezTo>
                    <a:pt x="7523" y="4373"/>
                    <a:pt x="7514" y="4373"/>
                    <a:pt x="7514" y="4373"/>
                  </a:cubicBezTo>
                  <a:cubicBezTo>
                    <a:pt x="7514" y="4389"/>
                    <a:pt x="7514" y="4389"/>
                    <a:pt x="7523" y="4404"/>
                  </a:cubicBezTo>
                  <a:cubicBezTo>
                    <a:pt x="7523" y="4404"/>
                    <a:pt x="7533" y="4404"/>
                    <a:pt x="7542" y="4404"/>
                  </a:cubicBezTo>
                  <a:cubicBezTo>
                    <a:pt x="7542" y="4404"/>
                    <a:pt x="7542" y="4404"/>
                    <a:pt x="7542" y="4389"/>
                  </a:cubicBezTo>
                  <a:cubicBezTo>
                    <a:pt x="7542" y="4389"/>
                    <a:pt x="7533" y="4389"/>
                    <a:pt x="7533" y="4373"/>
                  </a:cubicBezTo>
                  <a:close/>
                  <a:moveTo>
                    <a:pt x="5647" y="19959"/>
                  </a:moveTo>
                  <a:cubicBezTo>
                    <a:pt x="5647" y="19959"/>
                    <a:pt x="5638" y="19944"/>
                    <a:pt x="5629" y="19944"/>
                  </a:cubicBezTo>
                  <a:cubicBezTo>
                    <a:pt x="5629" y="19944"/>
                    <a:pt x="5620" y="19959"/>
                    <a:pt x="5629" y="19975"/>
                  </a:cubicBezTo>
                  <a:cubicBezTo>
                    <a:pt x="5629" y="19990"/>
                    <a:pt x="5629" y="20006"/>
                    <a:pt x="5629" y="20022"/>
                  </a:cubicBezTo>
                  <a:cubicBezTo>
                    <a:pt x="5638" y="20006"/>
                    <a:pt x="5647" y="19990"/>
                    <a:pt x="5647" y="19990"/>
                  </a:cubicBezTo>
                  <a:cubicBezTo>
                    <a:pt x="5647" y="19975"/>
                    <a:pt x="5647" y="19975"/>
                    <a:pt x="5647" y="19959"/>
                  </a:cubicBezTo>
                  <a:close/>
                  <a:moveTo>
                    <a:pt x="5629" y="20022"/>
                  </a:moveTo>
                  <a:cubicBezTo>
                    <a:pt x="5629" y="20022"/>
                    <a:pt x="5629" y="20022"/>
                    <a:pt x="5629" y="20022"/>
                  </a:cubicBezTo>
                  <a:cubicBezTo>
                    <a:pt x="5629" y="20022"/>
                    <a:pt x="5629" y="20022"/>
                    <a:pt x="5629" y="20022"/>
                  </a:cubicBezTo>
                  <a:cubicBezTo>
                    <a:pt x="5629" y="20022"/>
                    <a:pt x="5629" y="20022"/>
                    <a:pt x="5629" y="20022"/>
                  </a:cubicBezTo>
                  <a:cubicBezTo>
                    <a:pt x="5629" y="20022"/>
                    <a:pt x="5629" y="20022"/>
                    <a:pt x="5629" y="20022"/>
                  </a:cubicBezTo>
                  <a:close/>
                  <a:moveTo>
                    <a:pt x="14964" y="1436"/>
                  </a:moveTo>
                  <a:cubicBezTo>
                    <a:pt x="14974" y="1436"/>
                    <a:pt x="14974" y="1421"/>
                    <a:pt x="14964" y="1405"/>
                  </a:cubicBezTo>
                  <a:cubicBezTo>
                    <a:pt x="14955" y="1405"/>
                    <a:pt x="14955" y="1405"/>
                    <a:pt x="14946" y="1421"/>
                  </a:cubicBezTo>
                  <a:cubicBezTo>
                    <a:pt x="14946" y="1436"/>
                    <a:pt x="14946" y="1452"/>
                    <a:pt x="14955" y="1452"/>
                  </a:cubicBezTo>
                  <a:cubicBezTo>
                    <a:pt x="14964" y="1452"/>
                    <a:pt x="14964" y="1452"/>
                    <a:pt x="14964" y="1436"/>
                  </a:cubicBezTo>
                  <a:close/>
                  <a:moveTo>
                    <a:pt x="8365" y="597"/>
                  </a:moveTo>
                  <a:cubicBezTo>
                    <a:pt x="8375" y="597"/>
                    <a:pt x="8375" y="582"/>
                    <a:pt x="8375" y="566"/>
                  </a:cubicBezTo>
                  <a:cubicBezTo>
                    <a:pt x="8375" y="566"/>
                    <a:pt x="8365" y="566"/>
                    <a:pt x="8365" y="550"/>
                  </a:cubicBezTo>
                  <a:cubicBezTo>
                    <a:pt x="8365" y="550"/>
                    <a:pt x="8356" y="550"/>
                    <a:pt x="8356" y="550"/>
                  </a:cubicBezTo>
                  <a:cubicBezTo>
                    <a:pt x="8347" y="566"/>
                    <a:pt x="8347" y="566"/>
                    <a:pt x="8356" y="582"/>
                  </a:cubicBezTo>
                  <a:cubicBezTo>
                    <a:pt x="8356" y="582"/>
                    <a:pt x="8365" y="582"/>
                    <a:pt x="8365" y="597"/>
                  </a:cubicBezTo>
                  <a:close/>
                  <a:moveTo>
                    <a:pt x="12182" y="1219"/>
                  </a:moveTo>
                  <a:cubicBezTo>
                    <a:pt x="12182" y="1219"/>
                    <a:pt x="12182" y="1203"/>
                    <a:pt x="12182" y="1203"/>
                  </a:cubicBezTo>
                  <a:cubicBezTo>
                    <a:pt x="12182" y="1203"/>
                    <a:pt x="12182" y="1188"/>
                    <a:pt x="12173" y="1188"/>
                  </a:cubicBezTo>
                  <a:cubicBezTo>
                    <a:pt x="12173" y="1188"/>
                    <a:pt x="12164" y="1188"/>
                    <a:pt x="12164" y="1203"/>
                  </a:cubicBezTo>
                  <a:cubicBezTo>
                    <a:pt x="12173" y="1219"/>
                    <a:pt x="12173" y="1219"/>
                    <a:pt x="12182" y="1219"/>
                  </a:cubicBezTo>
                  <a:close/>
                  <a:moveTo>
                    <a:pt x="19568" y="19726"/>
                  </a:moveTo>
                  <a:cubicBezTo>
                    <a:pt x="19559" y="19726"/>
                    <a:pt x="19559" y="19742"/>
                    <a:pt x="19559" y="19742"/>
                  </a:cubicBezTo>
                  <a:cubicBezTo>
                    <a:pt x="19559" y="19757"/>
                    <a:pt x="19568" y="19757"/>
                    <a:pt x="19568" y="19773"/>
                  </a:cubicBezTo>
                  <a:cubicBezTo>
                    <a:pt x="19577" y="19773"/>
                    <a:pt x="19577" y="19773"/>
                    <a:pt x="19577" y="19757"/>
                  </a:cubicBezTo>
                  <a:cubicBezTo>
                    <a:pt x="19586" y="19757"/>
                    <a:pt x="19577" y="19742"/>
                    <a:pt x="19577" y="19742"/>
                  </a:cubicBezTo>
                  <a:cubicBezTo>
                    <a:pt x="19577" y="19726"/>
                    <a:pt x="19568" y="19726"/>
                    <a:pt x="19568" y="19726"/>
                  </a:cubicBezTo>
                  <a:close/>
                  <a:moveTo>
                    <a:pt x="5656" y="20736"/>
                  </a:moveTo>
                  <a:cubicBezTo>
                    <a:pt x="5647" y="20736"/>
                    <a:pt x="5647" y="20767"/>
                    <a:pt x="5656" y="20767"/>
                  </a:cubicBezTo>
                  <a:cubicBezTo>
                    <a:pt x="5665" y="20767"/>
                    <a:pt x="5675" y="20767"/>
                    <a:pt x="5675" y="20783"/>
                  </a:cubicBezTo>
                  <a:cubicBezTo>
                    <a:pt x="5675" y="20767"/>
                    <a:pt x="5675" y="20736"/>
                    <a:pt x="5675" y="20721"/>
                  </a:cubicBezTo>
                  <a:cubicBezTo>
                    <a:pt x="5675" y="20721"/>
                    <a:pt x="5665" y="20736"/>
                    <a:pt x="5656" y="20736"/>
                  </a:cubicBezTo>
                  <a:close/>
                  <a:moveTo>
                    <a:pt x="20172" y="15437"/>
                  </a:moveTo>
                  <a:cubicBezTo>
                    <a:pt x="20163" y="15391"/>
                    <a:pt x="20163" y="15391"/>
                    <a:pt x="20145" y="15406"/>
                  </a:cubicBezTo>
                  <a:cubicBezTo>
                    <a:pt x="20136" y="15406"/>
                    <a:pt x="20136" y="15406"/>
                    <a:pt x="20126" y="15406"/>
                  </a:cubicBezTo>
                  <a:cubicBezTo>
                    <a:pt x="20145" y="15406"/>
                    <a:pt x="20163" y="15422"/>
                    <a:pt x="20172" y="15437"/>
                  </a:cubicBezTo>
                  <a:cubicBezTo>
                    <a:pt x="20172" y="15437"/>
                    <a:pt x="20172" y="15437"/>
                    <a:pt x="20172" y="15437"/>
                  </a:cubicBezTo>
                  <a:close/>
                  <a:moveTo>
                    <a:pt x="20126" y="15406"/>
                  </a:moveTo>
                  <a:cubicBezTo>
                    <a:pt x="20126" y="15406"/>
                    <a:pt x="20126" y="15406"/>
                    <a:pt x="20126" y="15406"/>
                  </a:cubicBezTo>
                  <a:cubicBezTo>
                    <a:pt x="20126" y="15406"/>
                    <a:pt x="20126" y="15406"/>
                    <a:pt x="20126" y="15406"/>
                  </a:cubicBezTo>
                  <a:cubicBezTo>
                    <a:pt x="20126" y="15406"/>
                    <a:pt x="20126" y="15406"/>
                    <a:pt x="20126" y="15406"/>
                  </a:cubicBezTo>
                  <a:cubicBezTo>
                    <a:pt x="20126" y="15406"/>
                    <a:pt x="20126" y="15406"/>
                    <a:pt x="20126" y="15406"/>
                  </a:cubicBezTo>
                  <a:close/>
                  <a:moveTo>
                    <a:pt x="4778" y="3923"/>
                  </a:moveTo>
                  <a:cubicBezTo>
                    <a:pt x="4778" y="3923"/>
                    <a:pt x="4778" y="3923"/>
                    <a:pt x="4778" y="3923"/>
                  </a:cubicBezTo>
                  <a:cubicBezTo>
                    <a:pt x="4787" y="3938"/>
                    <a:pt x="4796" y="3923"/>
                    <a:pt x="4796" y="3923"/>
                  </a:cubicBezTo>
                  <a:cubicBezTo>
                    <a:pt x="4796" y="3907"/>
                    <a:pt x="4787" y="3907"/>
                    <a:pt x="4787" y="3907"/>
                  </a:cubicBezTo>
                  <a:cubicBezTo>
                    <a:pt x="4778" y="3907"/>
                    <a:pt x="4778" y="3907"/>
                    <a:pt x="4778" y="3923"/>
                  </a:cubicBezTo>
                  <a:close/>
                  <a:moveTo>
                    <a:pt x="9272" y="11024"/>
                  </a:moveTo>
                  <a:cubicBezTo>
                    <a:pt x="9272" y="11024"/>
                    <a:pt x="9272" y="11024"/>
                    <a:pt x="9272" y="11024"/>
                  </a:cubicBezTo>
                  <a:cubicBezTo>
                    <a:pt x="9281" y="11009"/>
                    <a:pt x="9281" y="11009"/>
                    <a:pt x="9281" y="11009"/>
                  </a:cubicBezTo>
                  <a:cubicBezTo>
                    <a:pt x="9281" y="10993"/>
                    <a:pt x="9281" y="10993"/>
                    <a:pt x="9281" y="10977"/>
                  </a:cubicBezTo>
                  <a:cubicBezTo>
                    <a:pt x="9272" y="10993"/>
                    <a:pt x="9272" y="10993"/>
                    <a:pt x="9262" y="10993"/>
                  </a:cubicBezTo>
                  <a:cubicBezTo>
                    <a:pt x="9262" y="11009"/>
                    <a:pt x="9262" y="11009"/>
                    <a:pt x="9272" y="11024"/>
                  </a:cubicBezTo>
                  <a:close/>
                  <a:moveTo>
                    <a:pt x="18534" y="10993"/>
                  </a:moveTo>
                  <a:cubicBezTo>
                    <a:pt x="18534" y="10993"/>
                    <a:pt x="18525" y="10993"/>
                    <a:pt x="18525" y="10993"/>
                  </a:cubicBezTo>
                  <a:cubicBezTo>
                    <a:pt x="18516" y="10993"/>
                    <a:pt x="18516" y="10993"/>
                    <a:pt x="18516" y="11009"/>
                  </a:cubicBezTo>
                  <a:cubicBezTo>
                    <a:pt x="18516" y="11009"/>
                    <a:pt x="18516" y="11024"/>
                    <a:pt x="18516" y="11024"/>
                  </a:cubicBezTo>
                  <a:cubicBezTo>
                    <a:pt x="18525" y="11024"/>
                    <a:pt x="18525" y="11024"/>
                    <a:pt x="18525" y="11024"/>
                  </a:cubicBezTo>
                  <a:cubicBezTo>
                    <a:pt x="18525" y="11009"/>
                    <a:pt x="18534" y="11009"/>
                    <a:pt x="18534" y="10993"/>
                  </a:cubicBezTo>
                  <a:close/>
                  <a:moveTo>
                    <a:pt x="5308" y="11444"/>
                  </a:moveTo>
                  <a:cubicBezTo>
                    <a:pt x="5308" y="11444"/>
                    <a:pt x="5308" y="11428"/>
                    <a:pt x="5299" y="11428"/>
                  </a:cubicBezTo>
                  <a:cubicBezTo>
                    <a:pt x="5299" y="11444"/>
                    <a:pt x="5299" y="11444"/>
                    <a:pt x="5299" y="11444"/>
                  </a:cubicBezTo>
                  <a:cubicBezTo>
                    <a:pt x="5299" y="11459"/>
                    <a:pt x="5299" y="11459"/>
                    <a:pt x="5308" y="11459"/>
                  </a:cubicBezTo>
                  <a:cubicBezTo>
                    <a:pt x="5308" y="11459"/>
                    <a:pt x="5308" y="11459"/>
                    <a:pt x="5308" y="11444"/>
                  </a:cubicBezTo>
                  <a:close/>
                  <a:moveTo>
                    <a:pt x="5162" y="11490"/>
                  </a:moveTo>
                  <a:cubicBezTo>
                    <a:pt x="5162" y="11490"/>
                    <a:pt x="5162" y="11490"/>
                    <a:pt x="5162" y="11475"/>
                  </a:cubicBezTo>
                  <a:cubicBezTo>
                    <a:pt x="5162" y="11475"/>
                    <a:pt x="5162" y="11459"/>
                    <a:pt x="5162" y="11459"/>
                  </a:cubicBezTo>
                  <a:cubicBezTo>
                    <a:pt x="5153" y="11459"/>
                    <a:pt x="5153" y="11475"/>
                    <a:pt x="5153" y="11475"/>
                  </a:cubicBezTo>
                  <a:cubicBezTo>
                    <a:pt x="5144" y="11490"/>
                    <a:pt x="5153" y="11506"/>
                    <a:pt x="5162" y="11490"/>
                  </a:cubicBezTo>
                  <a:close/>
                  <a:moveTo>
                    <a:pt x="5373" y="11630"/>
                  </a:moveTo>
                  <a:cubicBezTo>
                    <a:pt x="5373" y="11630"/>
                    <a:pt x="5373" y="11630"/>
                    <a:pt x="5373" y="11630"/>
                  </a:cubicBezTo>
                  <a:cubicBezTo>
                    <a:pt x="5373" y="11630"/>
                    <a:pt x="5373" y="11630"/>
                    <a:pt x="5373" y="11630"/>
                  </a:cubicBezTo>
                  <a:cubicBezTo>
                    <a:pt x="5373" y="11630"/>
                    <a:pt x="5373" y="11630"/>
                    <a:pt x="5373" y="11630"/>
                  </a:cubicBezTo>
                  <a:cubicBezTo>
                    <a:pt x="5373" y="11630"/>
                    <a:pt x="5373" y="11630"/>
                    <a:pt x="5373" y="11630"/>
                  </a:cubicBezTo>
                  <a:close/>
                  <a:moveTo>
                    <a:pt x="5391" y="11661"/>
                  </a:moveTo>
                  <a:cubicBezTo>
                    <a:pt x="5391" y="11661"/>
                    <a:pt x="5391" y="11646"/>
                    <a:pt x="5391" y="11646"/>
                  </a:cubicBezTo>
                  <a:cubicBezTo>
                    <a:pt x="5400" y="11646"/>
                    <a:pt x="5391" y="11630"/>
                    <a:pt x="5391" y="11630"/>
                  </a:cubicBezTo>
                  <a:cubicBezTo>
                    <a:pt x="5382" y="11630"/>
                    <a:pt x="5382" y="11630"/>
                    <a:pt x="5373" y="11630"/>
                  </a:cubicBezTo>
                  <a:cubicBezTo>
                    <a:pt x="5373" y="11646"/>
                    <a:pt x="5373" y="11646"/>
                    <a:pt x="5382" y="11661"/>
                  </a:cubicBezTo>
                  <a:cubicBezTo>
                    <a:pt x="5382" y="11661"/>
                    <a:pt x="5382" y="11661"/>
                    <a:pt x="5391" y="11661"/>
                  </a:cubicBezTo>
                  <a:close/>
                  <a:moveTo>
                    <a:pt x="7459" y="4047"/>
                  </a:moveTo>
                  <a:cubicBezTo>
                    <a:pt x="7459" y="4031"/>
                    <a:pt x="7450" y="4031"/>
                    <a:pt x="7450" y="4016"/>
                  </a:cubicBezTo>
                  <a:cubicBezTo>
                    <a:pt x="7450" y="4016"/>
                    <a:pt x="7441" y="4016"/>
                    <a:pt x="7441" y="4031"/>
                  </a:cubicBezTo>
                  <a:cubicBezTo>
                    <a:pt x="7432" y="4031"/>
                    <a:pt x="7441" y="4047"/>
                    <a:pt x="7441" y="4047"/>
                  </a:cubicBezTo>
                  <a:cubicBezTo>
                    <a:pt x="7450" y="4047"/>
                    <a:pt x="7450" y="4047"/>
                    <a:pt x="7459" y="4047"/>
                  </a:cubicBezTo>
                  <a:close/>
                  <a:moveTo>
                    <a:pt x="4796" y="11739"/>
                  </a:moveTo>
                  <a:cubicBezTo>
                    <a:pt x="4796" y="11754"/>
                    <a:pt x="4796" y="11754"/>
                    <a:pt x="4796" y="11770"/>
                  </a:cubicBezTo>
                  <a:cubicBezTo>
                    <a:pt x="4805" y="11770"/>
                    <a:pt x="4805" y="11770"/>
                    <a:pt x="4814" y="11754"/>
                  </a:cubicBezTo>
                  <a:cubicBezTo>
                    <a:pt x="4814" y="11754"/>
                    <a:pt x="4814" y="11739"/>
                    <a:pt x="4805" y="11739"/>
                  </a:cubicBezTo>
                  <a:cubicBezTo>
                    <a:pt x="4805" y="11723"/>
                    <a:pt x="4796" y="11739"/>
                    <a:pt x="4796" y="11739"/>
                  </a:cubicBezTo>
                  <a:close/>
                  <a:moveTo>
                    <a:pt x="6297" y="12765"/>
                  </a:moveTo>
                  <a:cubicBezTo>
                    <a:pt x="6297" y="12765"/>
                    <a:pt x="6306" y="12780"/>
                    <a:pt x="6306" y="12780"/>
                  </a:cubicBezTo>
                  <a:cubicBezTo>
                    <a:pt x="6315" y="12780"/>
                    <a:pt x="6315" y="12780"/>
                    <a:pt x="6315" y="12765"/>
                  </a:cubicBezTo>
                  <a:cubicBezTo>
                    <a:pt x="6315" y="12765"/>
                    <a:pt x="6315" y="12749"/>
                    <a:pt x="6306" y="12749"/>
                  </a:cubicBezTo>
                  <a:cubicBezTo>
                    <a:pt x="6306" y="12749"/>
                    <a:pt x="6297" y="12765"/>
                    <a:pt x="6297" y="12765"/>
                  </a:cubicBezTo>
                  <a:close/>
                  <a:moveTo>
                    <a:pt x="6123" y="4093"/>
                  </a:moveTo>
                  <a:cubicBezTo>
                    <a:pt x="6114" y="4078"/>
                    <a:pt x="6114" y="4078"/>
                    <a:pt x="6105" y="4093"/>
                  </a:cubicBezTo>
                  <a:cubicBezTo>
                    <a:pt x="6105" y="4093"/>
                    <a:pt x="6105" y="4093"/>
                    <a:pt x="6105" y="4093"/>
                  </a:cubicBezTo>
                  <a:cubicBezTo>
                    <a:pt x="6105" y="4093"/>
                    <a:pt x="6114" y="4109"/>
                    <a:pt x="6114" y="4109"/>
                  </a:cubicBezTo>
                  <a:cubicBezTo>
                    <a:pt x="6123" y="4109"/>
                    <a:pt x="6123" y="4093"/>
                    <a:pt x="6123" y="4093"/>
                  </a:cubicBezTo>
                  <a:close/>
                  <a:moveTo>
                    <a:pt x="18268" y="12842"/>
                  </a:moveTo>
                  <a:cubicBezTo>
                    <a:pt x="18259" y="12827"/>
                    <a:pt x="18259" y="12827"/>
                    <a:pt x="18259" y="12827"/>
                  </a:cubicBezTo>
                  <a:cubicBezTo>
                    <a:pt x="18259" y="12827"/>
                    <a:pt x="18250" y="12827"/>
                    <a:pt x="18250" y="12842"/>
                  </a:cubicBezTo>
                  <a:cubicBezTo>
                    <a:pt x="18250" y="12842"/>
                    <a:pt x="18259" y="12842"/>
                    <a:pt x="18259" y="12842"/>
                  </a:cubicBezTo>
                  <a:cubicBezTo>
                    <a:pt x="18259" y="12842"/>
                    <a:pt x="18268" y="12842"/>
                    <a:pt x="18268" y="12842"/>
                  </a:cubicBezTo>
                  <a:close/>
                  <a:moveTo>
                    <a:pt x="16301" y="12904"/>
                  </a:moveTo>
                  <a:cubicBezTo>
                    <a:pt x="16301" y="12920"/>
                    <a:pt x="16301" y="12935"/>
                    <a:pt x="16301" y="12935"/>
                  </a:cubicBezTo>
                  <a:cubicBezTo>
                    <a:pt x="16310" y="12935"/>
                    <a:pt x="16310" y="12935"/>
                    <a:pt x="16310" y="12935"/>
                  </a:cubicBezTo>
                  <a:cubicBezTo>
                    <a:pt x="16310" y="12920"/>
                    <a:pt x="16310" y="12920"/>
                    <a:pt x="16310" y="12904"/>
                  </a:cubicBezTo>
                  <a:cubicBezTo>
                    <a:pt x="16310" y="12904"/>
                    <a:pt x="16301" y="12904"/>
                    <a:pt x="16301" y="12904"/>
                  </a:cubicBezTo>
                  <a:close/>
                  <a:moveTo>
                    <a:pt x="18278" y="13526"/>
                  </a:moveTo>
                  <a:cubicBezTo>
                    <a:pt x="18278" y="13510"/>
                    <a:pt x="18278" y="13510"/>
                    <a:pt x="18268" y="13510"/>
                  </a:cubicBezTo>
                  <a:cubicBezTo>
                    <a:pt x="18268" y="13526"/>
                    <a:pt x="18259" y="13526"/>
                    <a:pt x="18268" y="13542"/>
                  </a:cubicBezTo>
                  <a:cubicBezTo>
                    <a:pt x="18268" y="13542"/>
                    <a:pt x="18268" y="13542"/>
                    <a:pt x="18278" y="13542"/>
                  </a:cubicBezTo>
                  <a:cubicBezTo>
                    <a:pt x="18278" y="13542"/>
                    <a:pt x="18287" y="13526"/>
                    <a:pt x="18278" y="13526"/>
                  </a:cubicBezTo>
                  <a:close/>
                  <a:moveTo>
                    <a:pt x="18818" y="14505"/>
                  </a:moveTo>
                  <a:cubicBezTo>
                    <a:pt x="18808" y="14520"/>
                    <a:pt x="18808" y="14520"/>
                    <a:pt x="18808" y="14520"/>
                  </a:cubicBezTo>
                  <a:cubicBezTo>
                    <a:pt x="18799" y="14536"/>
                    <a:pt x="18808" y="14536"/>
                    <a:pt x="18808" y="14536"/>
                  </a:cubicBezTo>
                  <a:cubicBezTo>
                    <a:pt x="18818" y="14536"/>
                    <a:pt x="18827" y="14536"/>
                    <a:pt x="18827" y="14520"/>
                  </a:cubicBezTo>
                  <a:cubicBezTo>
                    <a:pt x="18827" y="14520"/>
                    <a:pt x="18818" y="14520"/>
                    <a:pt x="18818" y="14505"/>
                  </a:cubicBezTo>
                  <a:close/>
                  <a:moveTo>
                    <a:pt x="9354" y="2602"/>
                  </a:moveTo>
                  <a:cubicBezTo>
                    <a:pt x="9354" y="2602"/>
                    <a:pt x="9354" y="2602"/>
                    <a:pt x="9363" y="2586"/>
                  </a:cubicBezTo>
                  <a:cubicBezTo>
                    <a:pt x="9363" y="2586"/>
                    <a:pt x="9363" y="2586"/>
                    <a:pt x="9354" y="2586"/>
                  </a:cubicBezTo>
                  <a:cubicBezTo>
                    <a:pt x="9354" y="2586"/>
                    <a:pt x="9354" y="2586"/>
                    <a:pt x="9345" y="2602"/>
                  </a:cubicBezTo>
                  <a:cubicBezTo>
                    <a:pt x="9345" y="2602"/>
                    <a:pt x="9354" y="2602"/>
                    <a:pt x="9354" y="2602"/>
                  </a:cubicBezTo>
                  <a:close/>
                  <a:moveTo>
                    <a:pt x="18452" y="15266"/>
                  </a:moveTo>
                  <a:cubicBezTo>
                    <a:pt x="18452" y="15266"/>
                    <a:pt x="18452" y="15266"/>
                    <a:pt x="18452" y="15266"/>
                  </a:cubicBezTo>
                  <a:cubicBezTo>
                    <a:pt x="18442" y="15251"/>
                    <a:pt x="18433" y="15266"/>
                    <a:pt x="18433" y="15266"/>
                  </a:cubicBezTo>
                  <a:cubicBezTo>
                    <a:pt x="18433" y="15282"/>
                    <a:pt x="18442" y="15282"/>
                    <a:pt x="18442" y="15282"/>
                  </a:cubicBezTo>
                  <a:cubicBezTo>
                    <a:pt x="18452" y="15282"/>
                    <a:pt x="18461" y="15282"/>
                    <a:pt x="18452" y="15266"/>
                  </a:cubicBezTo>
                  <a:close/>
                  <a:moveTo>
                    <a:pt x="20200" y="15468"/>
                  </a:moveTo>
                  <a:cubicBezTo>
                    <a:pt x="20200" y="15453"/>
                    <a:pt x="20200" y="15453"/>
                    <a:pt x="20200" y="15453"/>
                  </a:cubicBezTo>
                  <a:cubicBezTo>
                    <a:pt x="20191" y="15453"/>
                    <a:pt x="20181" y="15453"/>
                    <a:pt x="20181" y="15453"/>
                  </a:cubicBezTo>
                  <a:cubicBezTo>
                    <a:pt x="20181" y="15453"/>
                    <a:pt x="20181" y="15468"/>
                    <a:pt x="20191" y="15468"/>
                  </a:cubicBezTo>
                  <a:cubicBezTo>
                    <a:pt x="20191" y="15484"/>
                    <a:pt x="20200" y="15468"/>
                    <a:pt x="20200" y="15468"/>
                  </a:cubicBezTo>
                  <a:close/>
                  <a:moveTo>
                    <a:pt x="20181" y="15453"/>
                  </a:moveTo>
                  <a:cubicBezTo>
                    <a:pt x="20181" y="15437"/>
                    <a:pt x="20181" y="15437"/>
                    <a:pt x="20172" y="15437"/>
                  </a:cubicBezTo>
                  <a:cubicBezTo>
                    <a:pt x="20172" y="15437"/>
                    <a:pt x="20172" y="15437"/>
                    <a:pt x="20172" y="15437"/>
                  </a:cubicBezTo>
                  <a:cubicBezTo>
                    <a:pt x="20172" y="15437"/>
                    <a:pt x="20172" y="15437"/>
                    <a:pt x="20172" y="15437"/>
                  </a:cubicBezTo>
                  <a:cubicBezTo>
                    <a:pt x="20172" y="15453"/>
                    <a:pt x="20181" y="15453"/>
                    <a:pt x="20181" y="15453"/>
                  </a:cubicBezTo>
                  <a:close/>
                  <a:moveTo>
                    <a:pt x="19358" y="16308"/>
                  </a:moveTo>
                  <a:cubicBezTo>
                    <a:pt x="19358" y="16308"/>
                    <a:pt x="19358" y="16308"/>
                    <a:pt x="19358" y="16308"/>
                  </a:cubicBezTo>
                  <a:cubicBezTo>
                    <a:pt x="19358" y="16308"/>
                    <a:pt x="19358" y="16308"/>
                    <a:pt x="19358" y="16308"/>
                  </a:cubicBezTo>
                  <a:cubicBezTo>
                    <a:pt x="19358" y="16308"/>
                    <a:pt x="19358" y="16308"/>
                    <a:pt x="19358" y="16308"/>
                  </a:cubicBezTo>
                  <a:cubicBezTo>
                    <a:pt x="19358" y="16308"/>
                    <a:pt x="19358" y="16308"/>
                    <a:pt x="19358" y="16308"/>
                  </a:cubicBezTo>
                  <a:close/>
                  <a:moveTo>
                    <a:pt x="19376" y="16276"/>
                  </a:moveTo>
                  <a:cubicBezTo>
                    <a:pt x="19376" y="16276"/>
                    <a:pt x="19376" y="16276"/>
                    <a:pt x="19376" y="16276"/>
                  </a:cubicBezTo>
                  <a:cubicBezTo>
                    <a:pt x="19367" y="16292"/>
                    <a:pt x="19367" y="16308"/>
                    <a:pt x="19358" y="16308"/>
                  </a:cubicBezTo>
                  <a:cubicBezTo>
                    <a:pt x="19367" y="16308"/>
                    <a:pt x="19376" y="16308"/>
                    <a:pt x="19376" y="16308"/>
                  </a:cubicBezTo>
                  <a:cubicBezTo>
                    <a:pt x="19385" y="16292"/>
                    <a:pt x="19385" y="16292"/>
                    <a:pt x="19376" y="16276"/>
                  </a:cubicBezTo>
                  <a:close/>
                  <a:moveTo>
                    <a:pt x="17573" y="17489"/>
                  </a:moveTo>
                  <a:cubicBezTo>
                    <a:pt x="17555" y="17489"/>
                    <a:pt x="17555" y="17504"/>
                    <a:pt x="17564" y="17535"/>
                  </a:cubicBezTo>
                  <a:cubicBezTo>
                    <a:pt x="17573" y="17535"/>
                    <a:pt x="17573" y="17535"/>
                    <a:pt x="17582" y="17535"/>
                  </a:cubicBezTo>
                  <a:cubicBezTo>
                    <a:pt x="17582" y="17520"/>
                    <a:pt x="17582" y="17504"/>
                    <a:pt x="17582" y="17489"/>
                  </a:cubicBezTo>
                  <a:cubicBezTo>
                    <a:pt x="17573" y="17489"/>
                    <a:pt x="17573" y="17489"/>
                    <a:pt x="17573" y="17489"/>
                  </a:cubicBezTo>
                  <a:close/>
                  <a:moveTo>
                    <a:pt x="9473" y="1156"/>
                  </a:moveTo>
                  <a:cubicBezTo>
                    <a:pt x="9473" y="1156"/>
                    <a:pt x="9473" y="1141"/>
                    <a:pt x="9473" y="1141"/>
                  </a:cubicBezTo>
                  <a:cubicBezTo>
                    <a:pt x="9473" y="1141"/>
                    <a:pt x="9464" y="1156"/>
                    <a:pt x="9464" y="1156"/>
                  </a:cubicBezTo>
                  <a:cubicBezTo>
                    <a:pt x="9464" y="1172"/>
                    <a:pt x="9473" y="1172"/>
                    <a:pt x="9473" y="1188"/>
                  </a:cubicBezTo>
                  <a:cubicBezTo>
                    <a:pt x="9473" y="1172"/>
                    <a:pt x="9473" y="1172"/>
                    <a:pt x="9473" y="1156"/>
                  </a:cubicBezTo>
                  <a:close/>
                  <a:moveTo>
                    <a:pt x="12484" y="1125"/>
                  </a:moveTo>
                  <a:cubicBezTo>
                    <a:pt x="12484" y="1125"/>
                    <a:pt x="12475" y="1125"/>
                    <a:pt x="12475" y="1125"/>
                  </a:cubicBezTo>
                  <a:cubicBezTo>
                    <a:pt x="12466" y="1125"/>
                    <a:pt x="12466" y="1125"/>
                    <a:pt x="12466" y="1141"/>
                  </a:cubicBezTo>
                  <a:cubicBezTo>
                    <a:pt x="12475" y="1156"/>
                    <a:pt x="12475" y="1156"/>
                    <a:pt x="12475" y="1172"/>
                  </a:cubicBezTo>
                  <a:cubicBezTo>
                    <a:pt x="12484" y="1172"/>
                    <a:pt x="12493" y="1172"/>
                    <a:pt x="12493" y="1172"/>
                  </a:cubicBezTo>
                  <a:cubicBezTo>
                    <a:pt x="12493" y="1156"/>
                    <a:pt x="12493" y="1141"/>
                    <a:pt x="12484" y="1125"/>
                  </a:cubicBezTo>
                  <a:close/>
                  <a:moveTo>
                    <a:pt x="5400" y="2866"/>
                  </a:moveTo>
                  <a:cubicBezTo>
                    <a:pt x="5400" y="2866"/>
                    <a:pt x="5391" y="2866"/>
                    <a:pt x="5391" y="2881"/>
                  </a:cubicBezTo>
                  <a:cubicBezTo>
                    <a:pt x="5391" y="2881"/>
                    <a:pt x="5391" y="2897"/>
                    <a:pt x="5400" y="2897"/>
                  </a:cubicBezTo>
                  <a:cubicBezTo>
                    <a:pt x="5400" y="2912"/>
                    <a:pt x="5409" y="2897"/>
                    <a:pt x="5409" y="2881"/>
                  </a:cubicBezTo>
                  <a:cubicBezTo>
                    <a:pt x="5409" y="2881"/>
                    <a:pt x="5409" y="2866"/>
                    <a:pt x="5400" y="2866"/>
                  </a:cubicBezTo>
                  <a:close/>
                  <a:moveTo>
                    <a:pt x="13820" y="3192"/>
                  </a:moveTo>
                  <a:cubicBezTo>
                    <a:pt x="13820" y="3192"/>
                    <a:pt x="13820" y="3177"/>
                    <a:pt x="13820" y="3177"/>
                  </a:cubicBezTo>
                  <a:cubicBezTo>
                    <a:pt x="13820" y="3177"/>
                    <a:pt x="13820" y="3161"/>
                    <a:pt x="13820" y="3161"/>
                  </a:cubicBezTo>
                  <a:cubicBezTo>
                    <a:pt x="13811" y="3177"/>
                    <a:pt x="13811" y="3177"/>
                    <a:pt x="13811" y="3177"/>
                  </a:cubicBezTo>
                  <a:cubicBezTo>
                    <a:pt x="13802" y="3192"/>
                    <a:pt x="13802" y="3192"/>
                    <a:pt x="13811" y="3208"/>
                  </a:cubicBezTo>
                  <a:cubicBezTo>
                    <a:pt x="13811" y="3208"/>
                    <a:pt x="13820" y="3192"/>
                    <a:pt x="13820" y="3192"/>
                  </a:cubicBezTo>
                  <a:close/>
                  <a:moveTo>
                    <a:pt x="1776" y="4886"/>
                  </a:moveTo>
                  <a:cubicBezTo>
                    <a:pt x="1776" y="4886"/>
                    <a:pt x="1766" y="4886"/>
                    <a:pt x="1766" y="4902"/>
                  </a:cubicBezTo>
                  <a:cubicBezTo>
                    <a:pt x="1766" y="4917"/>
                    <a:pt x="1776" y="4917"/>
                    <a:pt x="1785" y="4917"/>
                  </a:cubicBezTo>
                  <a:cubicBezTo>
                    <a:pt x="1785" y="4917"/>
                    <a:pt x="1785" y="4917"/>
                    <a:pt x="1785" y="4917"/>
                  </a:cubicBezTo>
                  <a:cubicBezTo>
                    <a:pt x="1785" y="4902"/>
                    <a:pt x="1776" y="4886"/>
                    <a:pt x="1776" y="4886"/>
                  </a:cubicBezTo>
                  <a:close/>
                  <a:moveTo>
                    <a:pt x="10873" y="4964"/>
                  </a:moveTo>
                  <a:cubicBezTo>
                    <a:pt x="10873" y="4964"/>
                    <a:pt x="10873" y="4964"/>
                    <a:pt x="10873" y="4964"/>
                  </a:cubicBezTo>
                  <a:cubicBezTo>
                    <a:pt x="10882" y="4948"/>
                    <a:pt x="10882" y="4948"/>
                    <a:pt x="10892" y="4933"/>
                  </a:cubicBezTo>
                  <a:cubicBezTo>
                    <a:pt x="10882" y="4933"/>
                    <a:pt x="10873" y="4933"/>
                    <a:pt x="10873" y="4948"/>
                  </a:cubicBezTo>
                  <a:cubicBezTo>
                    <a:pt x="10864" y="4948"/>
                    <a:pt x="10864" y="4964"/>
                    <a:pt x="10873" y="4964"/>
                  </a:cubicBezTo>
                  <a:close/>
                  <a:moveTo>
                    <a:pt x="10892" y="4933"/>
                  </a:moveTo>
                  <a:cubicBezTo>
                    <a:pt x="10892" y="4933"/>
                    <a:pt x="10892" y="4933"/>
                    <a:pt x="10892" y="4933"/>
                  </a:cubicBezTo>
                  <a:cubicBezTo>
                    <a:pt x="10892" y="4933"/>
                    <a:pt x="10892" y="4933"/>
                    <a:pt x="10892" y="4933"/>
                  </a:cubicBezTo>
                  <a:cubicBezTo>
                    <a:pt x="10892" y="4933"/>
                    <a:pt x="10892" y="4933"/>
                    <a:pt x="10892" y="4933"/>
                  </a:cubicBezTo>
                  <a:cubicBezTo>
                    <a:pt x="10892" y="4933"/>
                    <a:pt x="10892" y="4933"/>
                    <a:pt x="10892" y="4933"/>
                  </a:cubicBezTo>
                  <a:close/>
                  <a:moveTo>
                    <a:pt x="12072" y="5492"/>
                  </a:moveTo>
                  <a:cubicBezTo>
                    <a:pt x="12072" y="5492"/>
                    <a:pt x="12072" y="5508"/>
                    <a:pt x="12081" y="5508"/>
                  </a:cubicBezTo>
                  <a:cubicBezTo>
                    <a:pt x="12081" y="5508"/>
                    <a:pt x="12081" y="5508"/>
                    <a:pt x="12081" y="5508"/>
                  </a:cubicBezTo>
                  <a:cubicBezTo>
                    <a:pt x="12091" y="5492"/>
                    <a:pt x="12081" y="5492"/>
                    <a:pt x="12072" y="5492"/>
                  </a:cubicBezTo>
                  <a:cubicBezTo>
                    <a:pt x="12072" y="5492"/>
                    <a:pt x="12072" y="5492"/>
                    <a:pt x="12072" y="5492"/>
                  </a:cubicBezTo>
                  <a:close/>
                  <a:moveTo>
                    <a:pt x="6242" y="5632"/>
                  </a:moveTo>
                  <a:cubicBezTo>
                    <a:pt x="6242" y="5647"/>
                    <a:pt x="6233" y="5647"/>
                    <a:pt x="6233" y="5647"/>
                  </a:cubicBezTo>
                  <a:cubicBezTo>
                    <a:pt x="6233" y="5663"/>
                    <a:pt x="6242" y="5663"/>
                    <a:pt x="6242" y="5678"/>
                  </a:cubicBezTo>
                  <a:cubicBezTo>
                    <a:pt x="6242" y="5678"/>
                    <a:pt x="6251" y="5678"/>
                    <a:pt x="6251" y="5663"/>
                  </a:cubicBezTo>
                  <a:cubicBezTo>
                    <a:pt x="6251" y="5663"/>
                    <a:pt x="6251" y="5647"/>
                    <a:pt x="6251" y="5647"/>
                  </a:cubicBezTo>
                  <a:cubicBezTo>
                    <a:pt x="6251" y="5632"/>
                    <a:pt x="6242" y="5632"/>
                    <a:pt x="6242" y="5632"/>
                  </a:cubicBezTo>
                  <a:close/>
                  <a:moveTo>
                    <a:pt x="14534" y="1902"/>
                  </a:moveTo>
                  <a:cubicBezTo>
                    <a:pt x="14534" y="1902"/>
                    <a:pt x="14525" y="1902"/>
                    <a:pt x="14525" y="1918"/>
                  </a:cubicBezTo>
                  <a:cubicBezTo>
                    <a:pt x="14525" y="1918"/>
                    <a:pt x="14534" y="1933"/>
                    <a:pt x="14534" y="1933"/>
                  </a:cubicBezTo>
                  <a:cubicBezTo>
                    <a:pt x="14543" y="1933"/>
                    <a:pt x="14543" y="1918"/>
                    <a:pt x="14543" y="1918"/>
                  </a:cubicBezTo>
                  <a:cubicBezTo>
                    <a:pt x="14543" y="1902"/>
                    <a:pt x="14543" y="1902"/>
                    <a:pt x="14534" y="1902"/>
                  </a:cubicBezTo>
                  <a:close/>
                  <a:moveTo>
                    <a:pt x="19632" y="6766"/>
                  </a:moveTo>
                  <a:cubicBezTo>
                    <a:pt x="19632" y="6751"/>
                    <a:pt x="19632" y="6751"/>
                    <a:pt x="19632" y="6751"/>
                  </a:cubicBezTo>
                  <a:cubicBezTo>
                    <a:pt x="19632" y="6751"/>
                    <a:pt x="19623" y="6751"/>
                    <a:pt x="19623" y="6751"/>
                  </a:cubicBezTo>
                  <a:cubicBezTo>
                    <a:pt x="19623" y="6751"/>
                    <a:pt x="19623" y="6766"/>
                    <a:pt x="19623" y="6766"/>
                  </a:cubicBezTo>
                  <a:cubicBezTo>
                    <a:pt x="19632" y="6766"/>
                    <a:pt x="19632" y="6766"/>
                    <a:pt x="19632" y="6766"/>
                  </a:cubicBezTo>
                  <a:close/>
                  <a:moveTo>
                    <a:pt x="19001" y="9268"/>
                  </a:moveTo>
                  <a:cubicBezTo>
                    <a:pt x="19001" y="9253"/>
                    <a:pt x="19001" y="9253"/>
                    <a:pt x="19010" y="9253"/>
                  </a:cubicBezTo>
                  <a:cubicBezTo>
                    <a:pt x="19001" y="9237"/>
                    <a:pt x="19001" y="9237"/>
                    <a:pt x="19001" y="9222"/>
                  </a:cubicBezTo>
                  <a:cubicBezTo>
                    <a:pt x="19001" y="9237"/>
                    <a:pt x="18992" y="9237"/>
                    <a:pt x="18992" y="9253"/>
                  </a:cubicBezTo>
                  <a:cubicBezTo>
                    <a:pt x="18992" y="9253"/>
                    <a:pt x="18992" y="9253"/>
                    <a:pt x="19001" y="9268"/>
                  </a:cubicBezTo>
                  <a:close/>
                  <a:moveTo>
                    <a:pt x="10361" y="9563"/>
                  </a:moveTo>
                  <a:cubicBezTo>
                    <a:pt x="10361" y="9563"/>
                    <a:pt x="10352" y="9563"/>
                    <a:pt x="10352" y="9548"/>
                  </a:cubicBezTo>
                  <a:cubicBezTo>
                    <a:pt x="10342" y="9548"/>
                    <a:pt x="10333" y="9563"/>
                    <a:pt x="10333" y="9579"/>
                  </a:cubicBezTo>
                  <a:cubicBezTo>
                    <a:pt x="10342" y="9579"/>
                    <a:pt x="10342" y="9579"/>
                    <a:pt x="10352" y="9579"/>
                  </a:cubicBezTo>
                  <a:cubicBezTo>
                    <a:pt x="10352" y="9579"/>
                    <a:pt x="10361" y="9579"/>
                    <a:pt x="10361" y="9563"/>
                  </a:cubicBezTo>
                  <a:close/>
                  <a:moveTo>
                    <a:pt x="11926" y="10045"/>
                  </a:moveTo>
                  <a:cubicBezTo>
                    <a:pt x="11935" y="10030"/>
                    <a:pt x="11935" y="10030"/>
                    <a:pt x="11935" y="10030"/>
                  </a:cubicBezTo>
                  <a:cubicBezTo>
                    <a:pt x="11944" y="10030"/>
                    <a:pt x="11944" y="10014"/>
                    <a:pt x="11944" y="10014"/>
                  </a:cubicBezTo>
                  <a:cubicBezTo>
                    <a:pt x="11944" y="10014"/>
                    <a:pt x="11935" y="9998"/>
                    <a:pt x="11935" y="9998"/>
                  </a:cubicBezTo>
                  <a:cubicBezTo>
                    <a:pt x="11926" y="9998"/>
                    <a:pt x="11926" y="10014"/>
                    <a:pt x="11926" y="10030"/>
                  </a:cubicBezTo>
                  <a:cubicBezTo>
                    <a:pt x="11926" y="10030"/>
                    <a:pt x="11926" y="10030"/>
                    <a:pt x="11926" y="10045"/>
                  </a:cubicBezTo>
                  <a:close/>
                  <a:moveTo>
                    <a:pt x="4412" y="10791"/>
                  </a:moveTo>
                  <a:cubicBezTo>
                    <a:pt x="4412" y="10791"/>
                    <a:pt x="4412" y="10791"/>
                    <a:pt x="4412" y="10791"/>
                  </a:cubicBezTo>
                  <a:cubicBezTo>
                    <a:pt x="4412" y="10791"/>
                    <a:pt x="4412" y="10791"/>
                    <a:pt x="4412" y="10791"/>
                  </a:cubicBezTo>
                  <a:cubicBezTo>
                    <a:pt x="4412" y="10791"/>
                    <a:pt x="4412" y="10791"/>
                    <a:pt x="4412" y="10791"/>
                  </a:cubicBezTo>
                  <a:cubicBezTo>
                    <a:pt x="4412" y="10791"/>
                    <a:pt x="4412" y="10791"/>
                    <a:pt x="4412" y="10791"/>
                  </a:cubicBezTo>
                  <a:close/>
                  <a:moveTo>
                    <a:pt x="4421" y="10822"/>
                  </a:moveTo>
                  <a:cubicBezTo>
                    <a:pt x="4430" y="10822"/>
                    <a:pt x="4439" y="10822"/>
                    <a:pt x="4439" y="10807"/>
                  </a:cubicBezTo>
                  <a:cubicBezTo>
                    <a:pt x="4439" y="10807"/>
                    <a:pt x="4439" y="10791"/>
                    <a:pt x="4430" y="10791"/>
                  </a:cubicBezTo>
                  <a:cubicBezTo>
                    <a:pt x="4430" y="10791"/>
                    <a:pt x="4421" y="10791"/>
                    <a:pt x="4412" y="10791"/>
                  </a:cubicBezTo>
                  <a:cubicBezTo>
                    <a:pt x="4412" y="10807"/>
                    <a:pt x="4421" y="10807"/>
                    <a:pt x="4421" y="10822"/>
                  </a:cubicBezTo>
                  <a:close/>
                  <a:moveTo>
                    <a:pt x="5592" y="2477"/>
                  </a:moveTo>
                  <a:cubicBezTo>
                    <a:pt x="5592" y="2477"/>
                    <a:pt x="5592" y="2477"/>
                    <a:pt x="5592" y="2477"/>
                  </a:cubicBezTo>
                  <a:cubicBezTo>
                    <a:pt x="5592" y="2477"/>
                    <a:pt x="5592" y="2477"/>
                    <a:pt x="5592" y="2477"/>
                  </a:cubicBezTo>
                  <a:cubicBezTo>
                    <a:pt x="5583" y="2477"/>
                    <a:pt x="5592" y="2477"/>
                    <a:pt x="5592" y="2477"/>
                  </a:cubicBezTo>
                  <a:close/>
                  <a:moveTo>
                    <a:pt x="4897" y="2493"/>
                  </a:moveTo>
                  <a:cubicBezTo>
                    <a:pt x="4897" y="2493"/>
                    <a:pt x="4897" y="2493"/>
                    <a:pt x="4897" y="2493"/>
                  </a:cubicBezTo>
                  <a:cubicBezTo>
                    <a:pt x="4897" y="2493"/>
                    <a:pt x="4897" y="2493"/>
                    <a:pt x="4897" y="2493"/>
                  </a:cubicBezTo>
                  <a:cubicBezTo>
                    <a:pt x="4887" y="2493"/>
                    <a:pt x="4887" y="2493"/>
                    <a:pt x="4897" y="2493"/>
                  </a:cubicBezTo>
                  <a:close/>
                  <a:moveTo>
                    <a:pt x="18287" y="6238"/>
                  </a:moveTo>
                  <a:cubicBezTo>
                    <a:pt x="18287" y="6253"/>
                    <a:pt x="18296" y="6253"/>
                    <a:pt x="18296" y="6253"/>
                  </a:cubicBezTo>
                  <a:cubicBezTo>
                    <a:pt x="18296" y="6253"/>
                    <a:pt x="18296" y="6238"/>
                    <a:pt x="18296" y="6238"/>
                  </a:cubicBezTo>
                  <a:cubicBezTo>
                    <a:pt x="18296" y="6238"/>
                    <a:pt x="18296" y="6222"/>
                    <a:pt x="18296" y="6222"/>
                  </a:cubicBezTo>
                  <a:cubicBezTo>
                    <a:pt x="18296" y="6238"/>
                    <a:pt x="18287" y="6238"/>
                    <a:pt x="18287" y="6238"/>
                  </a:cubicBezTo>
                  <a:close/>
                  <a:moveTo>
                    <a:pt x="14205" y="2679"/>
                  </a:moveTo>
                  <a:cubicBezTo>
                    <a:pt x="14205" y="2664"/>
                    <a:pt x="14205" y="2664"/>
                    <a:pt x="14205" y="2664"/>
                  </a:cubicBezTo>
                  <a:cubicBezTo>
                    <a:pt x="14205" y="2664"/>
                    <a:pt x="14205" y="2664"/>
                    <a:pt x="14205" y="2679"/>
                  </a:cubicBezTo>
                  <a:cubicBezTo>
                    <a:pt x="14205" y="2679"/>
                    <a:pt x="14205" y="2679"/>
                    <a:pt x="14205" y="2679"/>
                  </a:cubicBezTo>
                  <a:close/>
                  <a:moveTo>
                    <a:pt x="14196" y="2773"/>
                  </a:moveTo>
                  <a:cubicBezTo>
                    <a:pt x="14196" y="2757"/>
                    <a:pt x="14196" y="2757"/>
                    <a:pt x="14196" y="2757"/>
                  </a:cubicBezTo>
                  <a:cubicBezTo>
                    <a:pt x="14196" y="2773"/>
                    <a:pt x="14196" y="2773"/>
                    <a:pt x="14196" y="2773"/>
                  </a:cubicBezTo>
                  <a:close/>
                  <a:moveTo>
                    <a:pt x="2938" y="2804"/>
                  </a:moveTo>
                  <a:cubicBezTo>
                    <a:pt x="2938" y="2804"/>
                    <a:pt x="2938" y="2804"/>
                    <a:pt x="2938" y="2804"/>
                  </a:cubicBezTo>
                  <a:cubicBezTo>
                    <a:pt x="2938" y="2804"/>
                    <a:pt x="2938" y="2804"/>
                    <a:pt x="2938" y="2804"/>
                  </a:cubicBezTo>
                  <a:cubicBezTo>
                    <a:pt x="2938" y="2804"/>
                    <a:pt x="2938" y="2804"/>
                    <a:pt x="2938" y="2804"/>
                  </a:cubicBezTo>
                  <a:cubicBezTo>
                    <a:pt x="2938" y="2804"/>
                    <a:pt x="2938" y="2804"/>
                    <a:pt x="2938" y="2804"/>
                  </a:cubicBezTo>
                  <a:close/>
                  <a:moveTo>
                    <a:pt x="2956" y="2804"/>
                  </a:moveTo>
                  <a:cubicBezTo>
                    <a:pt x="2956" y="2804"/>
                    <a:pt x="2956" y="2788"/>
                    <a:pt x="2956" y="2788"/>
                  </a:cubicBezTo>
                  <a:cubicBezTo>
                    <a:pt x="2956" y="2788"/>
                    <a:pt x="2947" y="2788"/>
                    <a:pt x="2947" y="2788"/>
                  </a:cubicBezTo>
                  <a:cubicBezTo>
                    <a:pt x="2938" y="2788"/>
                    <a:pt x="2938" y="2804"/>
                    <a:pt x="2938" y="2804"/>
                  </a:cubicBezTo>
                  <a:cubicBezTo>
                    <a:pt x="2938" y="2804"/>
                    <a:pt x="2947" y="2804"/>
                    <a:pt x="2947" y="2804"/>
                  </a:cubicBezTo>
                  <a:cubicBezTo>
                    <a:pt x="2956" y="2804"/>
                    <a:pt x="2956" y="2804"/>
                    <a:pt x="2956" y="2804"/>
                  </a:cubicBezTo>
                  <a:close/>
                  <a:moveTo>
                    <a:pt x="13921" y="2804"/>
                  </a:moveTo>
                  <a:cubicBezTo>
                    <a:pt x="13921" y="2804"/>
                    <a:pt x="13921" y="2819"/>
                    <a:pt x="13930" y="2819"/>
                  </a:cubicBezTo>
                  <a:cubicBezTo>
                    <a:pt x="13930" y="2819"/>
                    <a:pt x="13930" y="2819"/>
                    <a:pt x="13939" y="2819"/>
                  </a:cubicBezTo>
                  <a:cubicBezTo>
                    <a:pt x="13939" y="2804"/>
                    <a:pt x="13939" y="2804"/>
                    <a:pt x="13930" y="2788"/>
                  </a:cubicBezTo>
                  <a:cubicBezTo>
                    <a:pt x="13930" y="2788"/>
                    <a:pt x="13921" y="2804"/>
                    <a:pt x="13921" y="2804"/>
                  </a:cubicBezTo>
                  <a:close/>
                  <a:moveTo>
                    <a:pt x="10416" y="9517"/>
                  </a:moveTo>
                  <a:cubicBezTo>
                    <a:pt x="10416" y="9517"/>
                    <a:pt x="10416" y="9517"/>
                    <a:pt x="10416" y="9517"/>
                  </a:cubicBezTo>
                  <a:cubicBezTo>
                    <a:pt x="10406" y="9517"/>
                    <a:pt x="10406" y="9517"/>
                    <a:pt x="10406" y="9517"/>
                  </a:cubicBezTo>
                  <a:cubicBezTo>
                    <a:pt x="10397" y="9517"/>
                    <a:pt x="10397" y="9517"/>
                    <a:pt x="10406" y="9532"/>
                  </a:cubicBezTo>
                  <a:cubicBezTo>
                    <a:pt x="10406" y="9532"/>
                    <a:pt x="10416" y="9532"/>
                    <a:pt x="10416" y="9517"/>
                  </a:cubicBezTo>
                  <a:close/>
                  <a:moveTo>
                    <a:pt x="6022" y="4389"/>
                  </a:moveTo>
                  <a:cubicBezTo>
                    <a:pt x="6022" y="4373"/>
                    <a:pt x="6022" y="4373"/>
                    <a:pt x="6022" y="4373"/>
                  </a:cubicBezTo>
                  <a:cubicBezTo>
                    <a:pt x="6022" y="4389"/>
                    <a:pt x="6022" y="4389"/>
                    <a:pt x="6022" y="4389"/>
                  </a:cubicBezTo>
                  <a:close/>
                  <a:moveTo>
                    <a:pt x="12475" y="986"/>
                  </a:moveTo>
                  <a:cubicBezTo>
                    <a:pt x="12475" y="970"/>
                    <a:pt x="12475" y="970"/>
                    <a:pt x="12475" y="970"/>
                  </a:cubicBezTo>
                  <a:cubicBezTo>
                    <a:pt x="12466" y="970"/>
                    <a:pt x="12466" y="970"/>
                    <a:pt x="12466" y="970"/>
                  </a:cubicBezTo>
                  <a:cubicBezTo>
                    <a:pt x="12466" y="986"/>
                    <a:pt x="12466" y="986"/>
                    <a:pt x="12466" y="1001"/>
                  </a:cubicBezTo>
                  <a:cubicBezTo>
                    <a:pt x="12475" y="1001"/>
                    <a:pt x="12475" y="986"/>
                    <a:pt x="12475" y="986"/>
                  </a:cubicBezTo>
                  <a:close/>
                  <a:moveTo>
                    <a:pt x="18488" y="10123"/>
                  </a:moveTo>
                  <a:cubicBezTo>
                    <a:pt x="18488" y="10123"/>
                    <a:pt x="18488" y="10123"/>
                    <a:pt x="18488" y="10123"/>
                  </a:cubicBezTo>
                  <a:cubicBezTo>
                    <a:pt x="18488" y="10123"/>
                    <a:pt x="18479" y="10123"/>
                    <a:pt x="18479" y="10123"/>
                  </a:cubicBezTo>
                  <a:cubicBezTo>
                    <a:pt x="18479" y="10123"/>
                    <a:pt x="18479" y="10123"/>
                    <a:pt x="18479" y="10138"/>
                  </a:cubicBezTo>
                  <a:cubicBezTo>
                    <a:pt x="18488" y="10138"/>
                    <a:pt x="18488" y="10138"/>
                    <a:pt x="18488" y="10123"/>
                  </a:cubicBezTo>
                  <a:close/>
                  <a:moveTo>
                    <a:pt x="14141" y="2897"/>
                  </a:moveTo>
                  <a:cubicBezTo>
                    <a:pt x="14141" y="2897"/>
                    <a:pt x="14150" y="2912"/>
                    <a:pt x="14150" y="2912"/>
                  </a:cubicBezTo>
                  <a:cubicBezTo>
                    <a:pt x="14150" y="2912"/>
                    <a:pt x="14150" y="2897"/>
                    <a:pt x="14150" y="2897"/>
                  </a:cubicBezTo>
                  <a:cubicBezTo>
                    <a:pt x="14150" y="2897"/>
                    <a:pt x="14141" y="2897"/>
                    <a:pt x="14141" y="2897"/>
                  </a:cubicBezTo>
                  <a:close/>
                  <a:moveTo>
                    <a:pt x="9189" y="2928"/>
                  </a:moveTo>
                  <a:cubicBezTo>
                    <a:pt x="9189" y="2944"/>
                    <a:pt x="9189" y="2944"/>
                    <a:pt x="9189" y="2959"/>
                  </a:cubicBezTo>
                  <a:cubicBezTo>
                    <a:pt x="9207" y="2944"/>
                    <a:pt x="9207" y="2944"/>
                    <a:pt x="9189" y="2928"/>
                  </a:cubicBezTo>
                  <a:close/>
                  <a:moveTo>
                    <a:pt x="5638" y="1219"/>
                  </a:moveTo>
                  <a:cubicBezTo>
                    <a:pt x="5647" y="1219"/>
                    <a:pt x="5647" y="1219"/>
                    <a:pt x="5647" y="1203"/>
                  </a:cubicBezTo>
                  <a:cubicBezTo>
                    <a:pt x="5647" y="1203"/>
                    <a:pt x="5638" y="1219"/>
                    <a:pt x="5638" y="1219"/>
                  </a:cubicBezTo>
                  <a:cubicBezTo>
                    <a:pt x="5638" y="1219"/>
                    <a:pt x="5638" y="1219"/>
                    <a:pt x="5638" y="1219"/>
                  </a:cubicBezTo>
                  <a:close/>
                  <a:moveTo>
                    <a:pt x="13884" y="3254"/>
                  </a:moveTo>
                  <a:cubicBezTo>
                    <a:pt x="13884" y="3254"/>
                    <a:pt x="13875" y="3254"/>
                    <a:pt x="13875" y="3254"/>
                  </a:cubicBezTo>
                  <a:cubicBezTo>
                    <a:pt x="13875" y="3254"/>
                    <a:pt x="13875" y="3254"/>
                    <a:pt x="13875" y="3254"/>
                  </a:cubicBezTo>
                  <a:cubicBezTo>
                    <a:pt x="13875" y="3254"/>
                    <a:pt x="13875" y="3254"/>
                    <a:pt x="13875" y="3270"/>
                  </a:cubicBezTo>
                  <a:cubicBezTo>
                    <a:pt x="13884" y="3270"/>
                    <a:pt x="13884" y="3254"/>
                    <a:pt x="13884" y="3254"/>
                  </a:cubicBezTo>
                  <a:close/>
                  <a:moveTo>
                    <a:pt x="9427" y="1250"/>
                  </a:moveTo>
                  <a:cubicBezTo>
                    <a:pt x="9427" y="1250"/>
                    <a:pt x="9427" y="1250"/>
                    <a:pt x="9427" y="1250"/>
                  </a:cubicBezTo>
                  <a:cubicBezTo>
                    <a:pt x="9427" y="1234"/>
                    <a:pt x="9418" y="1234"/>
                    <a:pt x="9418" y="1234"/>
                  </a:cubicBezTo>
                  <a:cubicBezTo>
                    <a:pt x="9418" y="1234"/>
                    <a:pt x="9418" y="1250"/>
                    <a:pt x="9418" y="1250"/>
                  </a:cubicBezTo>
                  <a:cubicBezTo>
                    <a:pt x="9418" y="1265"/>
                    <a:pt x="9427" y="1265"/>
                    <a:pt x="9427" y="1250"/>
                  </a:cubicBezTo>
                  <a:close/>
                  <a:moveTo>
                    <a:pt x="9418" y="1234"/>
                  </a:moveTo>
                  <a:cubicBezTo>
                    <a:pt x="9418" y="1234"/>
                    <a:pt x="9418" y="1219"/>
                    <a:pt x="9418" y="1219"/>
                  </a:cubicBezTo>
                  <a:cubicBezTo>
                    <a:pt x="9418" y="1219"/>
                    <a:pt x="9418" y="1219"/>
                    <a:pt x="9418" y="1219"/>
                  </a:cubicBezTo>
                  <a:cubicBezTo>
                    <a:pt x="9418" y="1219"/>
                    <a:pt x="9418" y="1219"/>
                    <a:pt x="9418" y="1234"/>
                  </a:cubicBezTo>
                  <a:cubicBezTo>
                    <a:pt x="9418" y="1234"/>
                    <a:pt x="9418" y="1234"/>
                    <a:pt x="9418" y="1234"/>
                  </a:cubicBezTo>
                  <a:close/>
                  <a:moveTo>
                    <a:pt x="13216" y="4435"/>
                  </a:moveTo>
                  <a:cubicBezTo>
                    <a:pt x="13225" y="4420"/>
                    <a:pt x="13225" y="4420"/>
                    <a:pt x="13225" y="4420"/>
                  </a:cubicBezTo>
                  <a:cubicBezTo>
                    <a:pt x="13216" y="4420"/>
                    <a:pt x="13216" y="4420"/>
                    <a:pt x="13216" y="4420"/>
                  </a:cubicBezTo>
                  <a:lnTo>
                    <a:pt x="13216" y="4435"/>
                  </a:lnTo>
                  <a:close/>
                  <a:moveTo>
                    <a:pt x="5016" y="3472"/>
                  </a:moveTo>
                  <a:cubicBezTo>
                    <a:pt x="5016" y="3472"/>
                    <a:pt x="5016" y="3456"/>
                    <a:pt x="5016" y="3456"/>
                  </a:cubicBezTo>
                  <a:cubicBezTo>
                    <a:pt x="5016" y="3456"/>
                    <a:pt x="5016" y="3456"/>
                    <a:pt x="5016" y="3456"/>
                  </a:cubicBezTo>
                  <a:cubicBezTo>
                    <a:pt x="5016" y="3456"/>
                    <a:pt x="5006" y="3456"/>
                    <a:pt x="5006" y="3456"/>
                  </a:cubicBezTo>
                  <a:cubicBezTo>
                    <a:pt x="5006" y="3472"/>
                    <a:pt x="5016" y="3472"/>
                    <a:pt x="5016" y="3472"/>
                  </a:cubicBezTo>
                  <a:close/>
                  <a:moveTo>
                    <a:pt x="6013" y="1452"/>
                  </a:moveTo>
                  <a:cubicBezTo>
                    <a:pt x="6013" y="1436"/>
                    <a:pt x="6013" y="1436"/>
                    <a:pt x="6013" y="1436"/>
                  </a:cubicBezTo>
                  <a:cubicBezTo>
                    <a:pt x="6004" y="1436"/>
                    <a:pt x="6004" y="1421"/>
                    <a:pt x="6004" y="1421"/>
                  </a:cubicBezTo>
                  <a:cubicBezTo>
                    <a:pt x="6004" y="1421"/>
                    <a:pt x="6004" y="1436"/>
                    <a:pt x="6004" y="1436"/>
                  </a:cubicBezTo>
                  <a:cubicBezTo>
                    <a:pt x="6004" y="1452"/>
                    <a:pt x="6004" y="1452"/>
                    <a:pt x="6013" y="1452"/>
                  </a:cubicBezTo>
                  <a:close/>
                  <a:moveTo>
                    <a:pt x="12429" y="1483"/>
                  </a:moveTo>
                  <a:cubicBezTo>
                    <a:pt x="12420" y="1483"/>
                    <a:pt x="12420" y="1483"/>
                    <a:pt x="12411" y="1467"/>
                  </a:cubicBezTo>
                  <a:cubicBezTo>
                    <a:pt x="12411" y="1467"/>
                    <a:pt x="12402" y="1467"/>
                    <a:pt x="12402" y="1467"/>
                  </a:cubicBezTo>
                  <a:cubicBezTo>
                    <a:pt x="12402" y="1483"/>
                    <a:pt x="12402" y="1483"/>
                    <a:pt x="12402" y="1498"/>
                  </a:cubicBezTo>
                  <a:cubicBezTo>
                    <a:pt x="12402" y="1498"/>
                    <a:pt x="12411" y="1498"/>
                    <a:pt x="12411" y="1498"/>
                  </a:cubicBezTo>
                  <a:cubicBezTo>
                    <a:pt x="12420" y="1498"/>
                    <a:pt x="12420" y="1483"/>
                    <a:pt x="12429" y="1483"/>
                  </a:cubicBezTo>
                  <a:close/>
                  <a:moveTo>
                    <a:pt x="12402" y="1498"/>
                  </a:moveTo>
                  <a:cubicBezTo>
                    <a:pt x="12402" y="1498"/>
                    <a:pt x="12402" y="1498"/>
                    <a:pt x="12402" y="1498"/>
                  </a:cubicBezTo>
                  <a:cubicBezTo>
                    <a:pt x="12393" y="1498"/>
                    <a:pt x="12393" y="1498"/>
                    <a:pt x="12393" y="1498"/>
                  </a:cubicBezTo>
                  <a:cubicBezTo>
                    <a:pt x="12393" y="1498"/>
                    <a:pt x="12402" y="1498"/>
                    <a:pt x="12402" y="1498"/>
                  </a:cubicBezTo>
                  <a:cubicBezTo>
                    <a:pt x="12402" y="1498"/>
                    <a:pt x="12402" y="1498"/>
                    <a:pt x="12402" y="1498"/>
                  </a:cubicBezTo>
                  <a:close/>
                  <a:moveTo>
                    <a:pt x="18561" y="10138"/>
                  </a:moveTo>
                  <a:cubicBezTo>
                    <a:pt x="18561" y="10154"/>
                    <a:pt x="18561" y="10169"/>
                    <a:pt x="18571" y="10185"/>
                  </a:cubicBezTo>
                  <a:cubicBezTo>
                    <a:pt x="18571" y="10169"/>
                    <a:pt x="18571" y="10154"/>
                    <a:pt x="18561" y="10138"/>
                  </a:cubicBezTo>
                  <a:close/>
                  <a:moveTo>
                    <a:pt x="6279" y="1560"/>
                  </a:moveTo>
                  <a:cubicBezTo>
                    <a:pt x="6279" y="1545"/>
                    <a:pt x="6288" y="1545"/>
                    <a:pt x="6279" y="1545"/>
                  </a:cubicBezTo>
                  <a:cubicBezTo>
                    <a:pt x="6279" y="1545"/>
                    <a:pt x="6279" y="1529"/>
                    <a:pt x="6269" y="1529"/>
                  </a:cubicBezTo>
                  <a:cubicBezTo>
                    <a:pt x="6279" y="1545"/>
                    <a:pt x="6269" y="1545"/>
                    <a:pt x="6279" y="1560"/>
                  </a:cubicBezTo>
                  <a:close/>
                  <a:moveTo>
                    <a:pt x="20300" y="14707"/>
                  </a:moveTo>
                  <a:cubicBezTo>
                    <a:pt x="20291" y="14691"/>
                    <a:pt x="20282" y="14676"/>
                    <a:pt x="20273" y="14676"/>
                  </a:cubicBezTo>
                  <a:cubicBezTo>
                    <a:pt x="20282" y="14707"/>
                    <a:pt x="20291" y="14707"/>
                    <a:pt x="20300" y="14707"/>
                  </a:cubicBezTo>
                  <a:close/>
                  <a:moveTo>
                    <a:pt x="20300" y="14707"/>
                  </a:moveTo>
                  <a:cubicBezTo>
                    <a:pt x="20309" y="14707"/>
                    <a:pt x="20309" y="14707"/>
                    <a:pt x="20309" y="14707"/>
                  </a:cubicBezTo>
                  <a:cubicBezTo>
                    <a:pt x="20309" y="14707"/>
                    <a:pt x="20309" y="14707"/>
                    <a:pt x="20309" y="14707"/>
                  </a:cubicBezTo>
                  <a:cubicBezTo>
                    <a:pt x="20309" y="14707"/>
                    <a:pt x="20309" y="14707"/>
                    <a:pt x="20309" y="14707"/>
                  </a:cubicBezTo>
                  <a:cubicBezTo>
                    <a:pt x="20309" y="14707"/>
                    <a:pt x="20309" y="14707"/>
                    <a:pt x="20300" y="14707"/>
                  </a:cubicBezTo>
                  <a:close/>
                  <a:moveTo>
                    <a:pt x="11011" y="1623"/>
                  </a:moveTo>
                  <a:cubicBezTo>
                    <a:pt x="11011" y="1623"/>
                    <a:pt x="11001" y="1607"/>
                    <a:pt x="11001" y="1607"/>
                  </a:cubicBezTo>
                  <a:cubicBezTo>
                    <a:pt x="11001" y="1607"/>
                    <a:pt x="10992" y="1607"/>
                    <a:pt x="10992" y="1607"/>
                  </a:cubicBezTo>
                  <a:cubicBezTo>
                    <a:pt x="10992" y="1623"/>
                    <a:pt x="10992" y="1623"/>
                    <a:pt x="11001" y="1623"/>
                  </a:cubicBezTo>
                  <a:cubicBezTo>
                    <a:pt x="11001" y="1638"/>
                    <a:pt x="11011" y="1623"/>
                    <a:pt x="11011" y="1623"/>
                  </a:cubicBezTo>
                  <a:close/>
                  <a:moveTo>
                    <a:pt x="10992" y="1607"/>
                  </a:moveTo>
                  <a:cubicBezTo>
                    <a:pt x="10992" y="1607"/>
                    <a:pt x="10992" y="1607"/>
                    <a:pt x="10992" y="1607"/>
                  </a:cubicBezTo>
                  <a:cubicBezTo>
                    <a:pt x="10983" y="1607"/>
                    <a:pt x="10983" y="1607"/>
                    <a:pt x="10983" y="1607"/>
                  </a:cubicBezTo>
                  <a:cubicBezTo>
                    <a:pt x="10983" y="1607"/>
                    <a:pt x="10983" y="1607"/>
                    <a:pt x="10983" y="1607"/>
                  </a:cubicBezTo>
                  <a:cubicBezTo>
                    <a:pt x="10983" y="1607"/>
                    <a:pt x="10992" y="1607"/>
                    <a:pt x="10992" y="1607"/>
                  </a:cubicBezTo>
                  <a:close/>
                  <a:moveTo>
                    <a:pt x="16639" y="1638"/>
                  </a:moveTo>
                  <a:cubicBezTo>
                    <a:pt x="16639" y="1638"/>
                    <a:pt x="16630" y="1638"/>
                    <a:pt x="16630" y="1654"/>
                  </a:cubicBezTo>
                  <a:cubicBezTo>
                    <a:pt x="16630" y="1654"/>
                    <a:pt x="16630" y="1654"/>
                    <a:pt x="16630" y="1669"/>
                  </a:cubicBezTo>
                  <a:cubicBezTo>
                    <a:pt x="16639" y="1669"/>
                    <a:pt x="16639" y="1669"/>
                    <a:pt x="16648" y="1669"/>
                  </a:cubicBezTo>
                  <a:cubicBezTo>
                    <a:pt x="16648" y="1654"/>
                    <a:pt x="16648" y="1638"/>
                    <a:pt x="16639" y="1638"/>
                  </a:cubicBezTo>
                  <a:close/>
                  <a:moveTo>
                    <a:pt x="16648" y="1669"/>
                  </a:moveTo>
                  <a:cubicBezTo>
                    <a:pt x="16648" y="1669"/>
                    <a:pt x="16648" y="1669"/>
                    <a:pt x="16648" y="1669"/>
                  </a:cubicBezTo>
                  <a:cubicBezTo>
                    <a:pt x="16648" y="1669"/>
                    <a:pt x="16648" y="1669"/>
                    <a:pt x="16648" y="1669"/>
                  </a:cubicBezTo>
                  <a:cubicBezTo>
                    <a:pt x="16648" y="1669"/>
                    <a:pt x="16648" y="1669"/>
                    <a:pt x="16648" y="1669"/>
                  </a:cubicBezTo>
                  <a:cubicBezTo>
                    <a:pt x="16648" y="1669"/>
                    <a:pt x="16648" y="1669"/>
                    <a:pt x="16648" y="1669"/>
                  </a:cubicBezTo>
                  <a:close/>
                  <a:moveTo>
                    <a:pt x="4906" y="3705"/>
                  </a:moveTo>
                  <a:cubicBezTo>
                    <a:pt x="4906" y="3705"/>
                    <a:pt x="4906" y="3705"/>
                    <a:pt x="4906" y="3705"/>
                  </a:cubicBezTo>
                  <a:cubicBezTo>
                    <a:pt x="4906" y="3705"/>
                    <a:pt x="4906" y="3705"/>
                    <a:pt x="4906" y="3705"/>
                  </a:cubicBezTo>
                  <a:cubicBezTo>
                    <a:pt x="4906" y="3705"/>
                    <a:pt x="4906" y="3705"/>
                    <a:pt x="4906" y="3705"/>
                  </a:cubicBezTo>
                  <a:cubicBezTo>
                    <a:pt x="4906" y="3705"/>
                    <a:pt x="4906" y="3705"/>
                    <a:pt x="4906" y="3705"/>
                  </a:cubicBezTo>
                  <a:close/>
                  <a:moveTo>
                    <a:pt x="4906" y="3736"/>
                  </a:moveTo>
                  <a:cubicBezTo>
                    <a:pt x="4906" y="3736"/>
                    <a:pt x="4906" y="3736"/>
                    <a:pt x="4906" y="3720"/>
                  </a:cubicBezTo>
                  <a:cubicBezTo>
                    <a:pt x="4906" y="3720"/>
                    <a:pt x="4906" y="3720"/>
                    <a:pt x="4906" y="3705"/>
                  </a:cubicBezTo>
                  <a:cubicBezTo>
                    <a:pt x="4906" y="3705"/>
                    <a:pt x="4897" y="3720"/>
                    <a:pt x="4897" y="3720"/>
                  </a:cubicBezTo>
                  <a:cubicBezTo>
                    <a:pt x="4897" y="3736"/>
                    <a:pt x="4897" y="3736"/>
                    <a:pt x="4906" y="3736"/>
                  </a:cubicBezTo>
                  <a:close/>
                  <a:moveTo>
                    <a:pt x="9976" y="6720"/>
                  </a:moveTo>
                  <a:cubicBezTo>
                    <a:pt x="9967" y="6704"/>
                    <a:pt x="9967" y="6704"/>
                    <a:pt x="9967" y="6720"/>
                  </a:cubicBezTo>
                  <a:cubicBezTo>
                    <a:pt x="9967" y="6720"/>
                    <a:pt x="9967" y="6735"/>
                    <a:pt x="9967" y="6735"/>
                  </a:cubicBezTo>
                  <a:cubicBezTo>
                    <a:pt x="9967" y="6735"/>
                    <a:pt x="9967" y="6720"/>
                    <a:pt x="9976" y="6720"/>
                  </a:cubicBezTo>
                  <a:close/>
                  <a:moveTo>
                    <a:pt x="6187" y="12516"/>
                  </a:moveTo>
                  <a:cubicBezTo>
                    <a:pt x="6187" y="12516"/>
                    <a:pt x="6187" y="12516"/>
                    <a:pt x="6187" y="12500"/>
                  </a:cubicBezTo>
                  <a:cubicBezTo>
                    <a:pt x="6187" y="12500"/>
                    <a:pt x="6187" y="12500"/>
                    <a:pt x="6187" y="12500"/>
                  </a:cubicBezTo>
                  <a:cubicBezTo>
                    <a:pt x="6187" y="12500"/>
                    <a:pt x="6178" y="12500"/>
                    <a:pt x="6178" y="12500"/>
                  </a:cubicBezTo>
                  <a:cubicBezTo>
                    <a:pt x="6178" y="12516"/>
                    <a:pt x="6178" y="12516"/>
                    <a:pt x="6187" y="12516"/>
                  </a:cubicBezTo>
                  <a:close/>
                  <a:moveTo>
                    <a:pt x="11486" y="9812"/>
                  </a:moveTo>
                  <a:cubicBezTo>
                    <a:pt x="11486" y="9812"/>
                    <a:pt x="11486" y="9812"/>
                    <a:pt x="11486" y="9812"/>
                  </a:cubicBezTo>
                  <a:cubicBezTo>
                    <a:pt x="11486" y="9812"/>
                    <a:pt x="11486" y="9812"/>
                    <a:pt x="11486" y="9812"/>
                  </a:cubicBezTo>
                  <a:cubicBezTo>
                    <a:pt x="11486" y="9812"/>
                    <a:pt x="11486" y="9812"/>
                    <a:pt x="11486" y="9796"/>
                  </a:cubicBezTo>
                  <a:cubicBezTo>
                    <a:pt x="11486" y="9812"/>
                    <a:pt x="11486" y="9812"/>
                    <a:pt x="11486" y="9812"/>
                  </a:cubicBezTo>
                  <a:close/>
                  <a:moveTo>
                    <a:pt x="11468" y="9812"/>
                  </a:moveTo>
                  <a:cubicBezTo>
                    <a:pt x="11468" y="9812"/>
                    <a:pt x="11477" y="9828"/>
                    <a:pt x="11477" y="9828"/>
                  </a:cubicBezTo>
                  <a:cubicBezTo>
                    <a:pt x="11477" y="9812"/>
                    <a:pt x="11477" y="9812"/>
                    <a:pt x="11486" y="9812"/>
                  </a:cubicBezTo>
                  <a:cubicBezTo>
                    <a:pt x="11477" y="9812"/>
                    <a:pt x="11468" y="9812"/>
                    <a:pt x="11468" y="9812"/>
                  </a:cubicBezTo>
                  <a:close/>
                  <a:moveTo>
                    <a:pt x="18644" y="10465"/>
                  </a:moveTo>
                  <a:cubicBezTo>
                    <a:pt x="18644" y="10465"/>
                    <a:pt x="18644" y="10465"/>
                    <a:pt x="18644" y="10480"/>
                  </a:cubicBezTo>
                  <a:cubicBezTo>
                    <a:pt x="18644" y="10465"/>
                    <a:pt x="18653" y="10465"/>
                    <a:pt x="18653" y="10465"/>
                  </a:cubicBezTo>
                  <a:cubicBezTo>
                    <a:pt x="18644" y="10449"/>
                    <a:pt x="18644" y="10449"/>
                    <a:pt x="18644" y="10465"/>
                  </a:cubicBezTo>
                  <a:close/>
                  <a:moveTo>
                    <a:pt x="7505" y="3954"/>
                  </a:moveTo>
                  <a:cubicBezTo>
                    <a:pt x="7505" y="3954"/>
                    <a:pt x="7505" y="3954"/>
                    <a:pt x="7505" y="3954"/>
                  </a:cubicBezTo>
                  <a:cubicBezTo>
                    <a:pt x="7505" y="3954"/>
                    <a:pt x="7505" y="3954"/>
                    <a:pt x="7505" y="3954"/>
                  </a:cubicBezTo>
                  <a:cubicBezTo>
                    <a:pt x="7505" y="3954"/>
                    <a:pt x="7505" y="3954"/>
                    <a:pt x="7505" y="3954"/>
                  </a:cubicBezTo>
                  <a:cubicBezTo>
                    <a:pt x="7505" y="3954"/>
                    <a:pt x="7505" y="3954"/>
                    <a:pt x="7505" y="3954"/>
                  </a:cubicBezTo>
                  <a:close/>
                  <a:moveTo>
                    <a:pt x="7496" y="3923"/>
                  </a:moveTo>
                  <a:cubicBezTo>
                    <a:pt x="7487" y="3923"/>
                    <a:pt x="7487" y="3938"/>
                    <a:pt x="7478" y="3938"/>
                  </a:cubicBezTo>
                  <a:cubicBezTo>
                    <a:pt x="7487" y="3938"/>
                    <a:pt x="7487" y="3954"/>
                    <a:pt x="7496" y="3954"/>
                  </a:cubicBezTo>
                  <a:cubicBezTo>
                    <a:pt x="7496" y="3954"/>
                    <a:pt x="7505" y="3954"/>
                    <a:pt x="7505" y="3954"/>
                  </a:cubicBezTo>
                  <a:cubicBezTo>
                    <a:pt x="7505" y="3938"/>
                    <a:pt x="7505" y="3938"/>
                    <a:pt x="7505" y="3923"/>
                  </a:cubicBezTo>
                  <a:cubicBezTo>
                    <a:pt x="7505" y="3923"/>
                    <a:pt x="7496" y="3923"/>
                    <a:pt x="7496" y="3923"/>
                  </a:cubicBezTo>
                  <a:close/>
                  <a:moveTo>
                    <a:pt x="6983" y="2120"/>
                  </a:moveTo>
                  <a:cubicBezTo>
                    <a:pt x="6983" y="2104"/>
                    <a:pt x="6974" y="2104"/>
                    <a:pt x="6974" y="2104"/>
                  </a:cubicBezTo>
                  <a:cubicBezTo>
                    <a:pt x="6974" y="2104"/>
                    <a:pt x="6965" y="2104"/>
                    <a:pt x="6965" y="2104"/>
                  </a:cubicBezTo>
                  <a:cubicBezTo>
                    <a:pt x="6965" y="2120"/>
                    <a:pt x="6974" y="2120"/>
                    <a:pt x="6974" y="2120"/>
                  </a:cubicBezTo>
                  <a:cubicBezTo>
                    <a:pt x="6983" y="2120"/>
                    <a:pt x="6983" y="2120"/>
                    <a:pt x="6983" y="2120"/>
                  </a:cubicBezTo>
                  <a:close/>
                  <a:moveTo>
                    <a:pt x="11779" y="9905"/>
                  </a:moveTo>
                  <a:cubicBezTo>
                    <a:pt x="11779" y="9890"/>
                    <a:pt x="11779" y="9890"/>
                    <a:pt x="11779" y="9890"/>
                  </a:cubicBezTo>
                  <a:cubicBezTo>
                    <a:pt x="11770" y="9905"/>
                    <a:pt x="11770" y="9905"/>
                    <a:pt x="11770" y="9905"/>
                  </a:cubicBezTo>
                  <a:lnTo>
                    <a:pt x="11779" y="9905"/>
                  </a:lnTo>
                  <a:close/>
                  <a:moveTo>
                    <a:pt x="5318" y="11568"/>
                  </a:moveTo>
                  <a:cubicBezTo>
                    <a:pt x="5318" y="11568"/>
                    <a:pt x="5318" y="11568"/>
                    <a:pt x="5318" y="11568"/>
                  </a:cubicBezTo>
                  <a:cubicBezTo>
                    <a:pt x="5318" y="11568"/>
                    <a:pt x="5318" y="11584"/>
                    <a:pt x="5318" y="11584"/>
                  </a:cubicBezTo>
                  <a:cubicBezTo>
                    <a:pt x="5318" y="11584"/>
                    <a:pt x="5318" y="11568"/>
                    <a:pt x="5318" y="11568"/>
                  </a:cubicBezTo>
                  <a:cubicBezTo>
                    <a:pt x="5318" y="11568"/>
                    <a:pt x="5318" y="11568"/>
                    <a:pt x="5318" y="11568"/>
                  </a:cubicBezTo>
                  <a:close/>
                  <a:moveTo>
                    <a:pt x="10809" y="9097"/>
                  </a:moveTo>
                  <a:cubicBezTo>
                    <a:pt x="10809" y="9097"/>
                    <a:pt x="10809" y="9097"/>
                    <a:pt x="10809" y="9097"/>
                  </a:cubicBezTo>
                  <a:cubicBezTo>
                    <a:pt x="10809" y="9097"/>
                    <a:pt x="10809" y="9097"/>
                    <a:pt x="10809" y="9097"/>
                  </a:cubicBezTo>
                  <a:cubicBezTo>
                    <a:pt x="10809" y="9097"/>
                    <a:pt x="10809" y="9097"/>
                    <a:pt x="10809" y="9097"/>
                  </a:cubicBezTo>
                  <a:cubicBezTo>
                    <a:pt x="10809" y="9097"/>
                    <a:pt x="10809" y="9097"/>
                    <a:pt x="10809" y="9097"/>
                  </a:cubicBezTo>
                  <a:close/>
                  <a:moveTo>
                    <a:pt x="10800" y="9113"/>
                  </a:moveTo>
                  <a:cubicBezTo>
                    <a:pt x="10800" y="9113"/>
                    <a:pt x="10809" y="9097"/>
                    <a:pt x="10809" y="9097"/>
                  </a:cubicBezTo>
                  <a:cubicBezTo>
                    <a:pt x="10800" y="9097"/>
                    <a:pt x="10800" y="9097"/>
                    <a:pt x="10800" y="9113"/>
                  </a:cubicBezTo>
                  <a:cubicBezTo>
                    <a:pt x="10800" y="9113"/>
                    <a:pt x="10800" y="9113"/>
                    <a:pt x="10800" y="9113"/>
                  </a:cubicBezTo>
                  <a:close/>
                  <a:moveTo>
                    <a:pt x="11294" y="2260"/>
                  </a:moveTo>
                  <a:cubicBezTo>
                    <a:pt x="11294" y="2260"/>
                    <a:pt x="11294" y="2275"/>
                    <a:pt x="11303" y="2275"/>
                  </a:cubicBezTo>
                  <a:cubicBezTo>
                    <a:pt x="11303" y="2275"/>
                    <a:pt x="11303" y="2275"/>
                    <a:pt x="11303" y="2275"/>
                  </a:cubicBezTo>
                  <a:cubicBezTo>
                    <a:pt x="11313" y="2260"/>
                    <a:pt x="11303" y="2244"/>
                    <a:pt x="11303" y="2244"/>
                  </a:cubicBezTo>
                  <a:cubicBezTo>
                    <a:pt x="11294" y="2244"/>
                    <a:pt x="11294" y="2260"/>
                    <a:pt x="11294" y="2260"/>
                  </a:cubicBezTo>
                  <a:close/>
                  <a:moveTo>
                    <a:pt x="13994" y="2384"/>
                  </a:moveTo>
                  <a:cubicBezTo>
                    <a:pt x="13994" y="2384"/>
                    <a:pt x="13994" y="2384"/>
                    <a:pt x="13985" y="2384"/>
                  </a:cubicBezTo>
                  <a:cubicBezTo>
                    <a:pt x="13985" y="2369"/>
                    <a:pt x="13985" y="2369"/>
                    <a:pt x="13985" y="2369"/>
                  </a:cubicBezTo>
                  <a:cubicBezTo>
                    <a:pt x="13976" y="2384"/>
                    <a:pt x="13976" y="2384"/>
                    <a:pt x="13985" y="2384"/>
                  </a:cubicBezTo>
                  <a:cubicBezTo>
                    <a:pt x="13985" y="2400"/>
                    <a:pt x="13985" y="2384"/>
                    <a:pt x="13994" y="2384"/>
                  </a:cubicBezTo>
                  <a:close/>
                  <a:moveTo>
                    <a:pt x="13939" y="2415"/>
                  </a:moveTo>
                  <a:cubicBezTo>
                    <a:pt x="13939" y="2415"/>
                    <a:pt x="13939" y="2415"/>
                    <a:pt x="13939" y="2415"/>
                  </a:cubicBezTo>
                  <a:cubicBezTo>
                    <a:pt x="13939" y="2415"/>
                    <a:pt x="13948" y="2415"/>
                    <a:pt x="13948" y="2415"/>
                  </a:cubicBezTo>
                  <a:cubicBezTo>
                    <a:pt x="13939" y="2400"/>
                    <a:pt x="13939" y="2400"/>
                    <a:pt x="13939" y="2415"/>
                  </a:cubicBezTo>
                  <a:close/>
                  <a:moveTo>
                    <a:pt x="19751" y="12702"/>
                  </a:moveTo>
                  <a:cubicBezTo>
                    <a:pt x="19742" y="12702"/>
                    <a:pt x="19742" y="12702"/>
                    <a:pt x="19742" y="12702"/>
                  </a:cubicBezTo>
                  <a:cubicBezTo>
                    <a:pt x="19742" y="12718"/>
                    <a:pt x="19742" y="12718"/>
                    <a:pt x="19742" y="12718"/>
                  </a:cubicBezTo>
                  <a:cubicBezTo>
                    <a:pt x="19751" y="12702"/>
                    <a:pt x="19751" y="12702"/>
                    <a:pt x="19751" y="12702"/>
                  </a:cubicBezTo>
                  <a:cubicBezTo>
                    <a:pt x="19751" y="12702"/>
                    <a:pt x="19751" y="12702"/>
                    <a:pt x="19751" y="12702"/>
                  </a:cubicBezTo>
                  <a:close/>
                  <a:moveTo>
                    <a:pt x="9812" y="7217"/>
                  </a:moveTo>
                  <a:cubicBezTo>
                    <a:pt x="9821" y="7217"/>
                    <a:pt x="9821" y="7217"/>
                    <a:pt x="9821" y="7217"/>
                  </a:cubicBezTo>
                  <a:cubicBezTo>
                    <a:pt x="9821" y="7217"/>
                    <a:pt x="9821" y="7217"/>
                    <a:pt x="9821" y="7217"/>
                  </a:cubicBezTo>
                  <a:cubicBezTo>
                    <a:pt x="9821" y="7217"/>
                    <a:pt x="9821" y="7217"/>
                    <a:pt x="9821" y="7217"/>
                  </a:cubicBezTo>
                  <a:cubicBezTo>
                    <a:pt x="9821" y="7217"/>
                    <a:pt x="9812" y="7217"/>
                    <a:pt x="9812" y="7217"/>
                  </a:cubicBezTo>
                  <a:close/>
                  <a:moveTo>
                    <a:pt x="9802" y="7232"/>
                  </a:moveTo>
                  <a:cubicBezTo>
                    <a:pt x="9802" y="7232"/>
                    <a:pt x="9802" y="7248"/>
                    <a:pt x="9812" y="7232"/>
                  </a:cubicBezTo>
                  <a:cubicBezTo>
                    <a:pt x="9812" y="7232"/>
                    <a:pt x="9812" y="7232"/>
                    <a:pt x="9812" y="7217"/>
                  </a:cubicBezTo>
                  <a:cubicBezTo>
                    <a:pt x="9812" y="7217"/>
                    <a:pt x="9812" y="7217"/>
                    <a:pt x="9802" y="7217"/>
                  </a:cubicBezTo>
                  <a:cubicBezTo>
                    <a:pt x="9802" y="7217"/>
                    <a:pt x="9802" y="7232"/>
                    <a:pt x="9802" y="7232"/>
                  </a:cubicBezTo>
                  <a:close/>
                  <a:moveTo>
                    <a:pt x="6160" y="12904"/>
                  </a:moveTo>
                  <a:cubicBezTo>
                    <a:pt x="6169" y="12904"/>
                    <a:pt x="6169" y="12904"/>
                    <a:pt x="6169" y="12889"/>
                  </a:cubicBezTo>
                  <a:cubicBezTo>
                    <a:pt x="6169" y="12889"/>
                    <a:pt x="6160" y="12889"/>
                    <a:pt x="6160" y="12889"/>
                  </a:cubicBezTo>
                  <a:cubicBezTo>
                    <a:pt x="6160" y="12889"/>
                    <a:pt x="6160" y="12889"/>
                    <a:pt x="6160" y="12904"/>
                  </a:cubicBezTo>
                  <a:close/>
                  <a:moveTo>
                    <a:pt x="247" y="5880"/>
                  </a:moveTo>
                  <a:cubicBezTo>
                    <a:pt x="247" y="5880"/>
                    <a:pt x="247" y="5880"/>
                    <a:pt x="247" y="5896"/>
                  </a:cubicBezTo>
                  <a:cubicBezTo>
                    <a:pt x="247" y="5880"/>
                    <a:pt x="256" y="5880"/>
                    <a:pt x="256" y="5880"/>
                  </a:cubicBezTo>
                  <a:cubicBezTo>
                    <a:pt x="256" y="5880"/>
                    <a:pt x="256" y="5865"/>
                    <a:pt x="247" y="5865"/>
                  </a:cubicBezTo>
                  <a:cubicBezTo>
                    <a:pt x="247" y="5865"/>
                    <a:pt x="247" y="5880"/>
                    <a:pt x="247" y="5880"/>
                  </a:cubicBezTo>
                  <a:close/>
                  <a:moveTo>
                    <a:pt x="16301" y="13060"/>
                  </a:moveTo>
                  <a:cubicBezTo>
                    <a:pt x="16301" y="13060"/>
                    <a:pt x="16301" y="13060"/>
                    <a:pt x="16301" y="13060"/>
                  </a:cubicBezTo>
                  <a:cubicBezTo>
                    <a:pt x="16310" y="13060"/>
                    <a:pt x="16310" y="13060"/>
                    <a:pt x="16310" y="13060"/>
                  </a:cubicBezTo>
                  <a:cubicBezTo>
                    <a:pt x="16310" y="13060"/>
                    <a:pt x="16310" y="13044"/>
                    <a:pt x="16301" y="13044"/>
                  </a:cubicBezTo>
                  <a:cubicBezTo>
                    <a:pt x="16301" y="13044"/>
                    <a:pt x="16301" y="13060"/>
                    <a:pt x="16301" y="13060"/>
                  </a:cubicBezTo>
                  <a:close/>
                  <a:moveTo>
                    <a:pt x="2224" y="5834"/>
                  </a:moveTo>
                  <a:cubicBezTo>
                    <a:pt x="2224" y="5834"/>
                    <a:pt x="2233" y="5818"/>
                    <a:pt x="2233" y="5818"/>
                  </a:cubicBezTo>
                  <a:cubicBezTo>
                    <a:pt x="2233" y="5818"/>
                    <a:pt x="2224" y="5803"/>
                    <a:pt x="2224" y="5803"/>
                  </a:cubicBezTo>
                  <a:cubicBezTo>
                    <a:pt x="2224" y="5803"/>
                    <a:pt x="2224" y="5818"/>
                    <a:pt x="2224" y="5818"/>
                  </a:cubicBezTo>
                  <a:cubicBezTo>
                    <a:pt x="2215" y="5834"/>
                    <a:pt x="2224" y="5834"/>
                    <a:pt x="2224" y="5834"/>
                  </a:cubicBezTo>
                  <a:close/>
                  <a:moveTo>
                    <a:pt x="17930" y="13355"/>
                  </a:moveTo>
                  <a:cubicBezTo>
                    <a:pt x="17930" y="13371"/>
                    <a:pt x="17930" y="13371"/>
                    <a:pt x="17930" y="13371"/>
                  </a:cubicBezTo>
                  <a:cubicBezTo>
                    <a:pt x="17930" y="13355"/>
                    <a:pt x="17930" y="13355"/>
                    <a:pt x="17930" y="13355"/>
                  </a:cubicBezTo>
                  <a:close/>
                  <a:moveTo>
                    <a:pt x="16401" y="13464"/>
                  </a:moveTo>
                  <a:cubicBezTo>
                    <a:pt x="16392" y="13464"/>
                    <a:pt x="16392" y="13479"/>
                    <a:pt x="16392" y="13479"/>
                  </a:cubicBezTo>
                  <a:cubicBezTo>
                    <a:pt x="16392" y="13479"/>
                    <a:pt x="16401" y="13495"/>
                    <a:pt x="16401" y="13495"/>
                  </a:cubicBezTo>
                  <a:cubicBezTo>
                    <a:pt x="16401" y="13479"/>
                    <a:pt x="16401" y="13479"/>
                    <a:pt x="16401" y="13464"/>
                  </a:cubicBezTo>
                  <a:cubicBezTo>
                    <a:pt x="16401" y="13464"/>
                    <a:pt x="16401" y="13464"/>
                    <a:pt x="16401" y="13464"/>
                  </a:cubicBezTo>
                  <a:close/>
                  <a:moveTo>
                    <a:pt x="18204" y="13604"/>
                  </a:moveTo>
                  <a:cubicBezTo>
                    <a:pt x="18204" y="13604"/>
                    <a:pt x="18204" y="13604"/>
                    <a:pt x="18204" y="13604"/>
                  </a:cubicBezTo>
                  <a:cubicBezTo>
                    <a:pt x="18204" y="13604"/>
                    <a:pt x="18204" y="13604"/>
                    <a:pt x="18204" y="13604"/>
                  </a:cubicBezTo>
                  <a:cubicBezTo>
                    <a:pt x="18214" y="13604"/>
                    <a:pt x="18214" y="13604"/>
                    <a:pt x="18214" y="13604"/>
                  </a:cubicBezTo>
                  <a:cubicBezTo>
                    <a:pt x="18214" y="13604"/>
                    <a:pt x="18214" y="13604"/>
                    <a:pt x="18204" y="13604"/>
                  </a:cubicBezTo>
                  <a:close/>
                  <a:moveTo>
                    <a:pt x="18140" y="13681"/>
                  </a:moveTo>
                  <a:cubicBezTo>
                    <a:pt x="18140" y="13697"/>
                    <a:pt x="18140" y="13697"/>
                    <a:pt x="18140" y="13697"/>
                  </a:cubicBezTo>
                  <a:cubicBezTo>
                    <a:pt x="18140" y="13697"/>
                    <a:pt x="18140" y="13681"/>
                    <a:pt x="18140" y="13681"/>
                  </a:cubicBezTo>
                  <a:cubicBezTo>
                    <a:pt x="18140" y="13681"/>
                    <a:pt x="18131" y="13681"/>
                    <a:pt x="18140" y="13681"/>
                  </a:cubicBezTo>
                  <a:close/>
                  <a:moveTo>
                    <a:pt x="18589" y="13806"/>
                  </a:moveTo>
                  <a:cubicBezTo>
                    <a:pt x="18589" y="13806"/>
                    <a:pt x="18598" y="13806"/>
                    <a:pt x="18598" y="13806"/>
                  </a:cubicBezTo>
                  <a:cubicBezTo>
                    <a:pt x="18598" y="13806"/>
                    <a:pt x="18598" y="13806"/>
                    <a:pt x="18598" y="13806"/>
                  </a:cubicBezTo>
                  <a:cubicBezTo>
                    <a:pt x="18598" y="13790"/>
                    <a:pt x="18598" y="13790"/>
                    <a:pt x="18589" y="13806"/>
                  </a:cubicBezTo>
                  <a:close/>
                  <a:moveTo>
                    <a:pt x="6919" y="14241"/>
                  </a:moveTo>
                  <a:cubicBezTo>
                    <a:pt x="6919" y="14241"/>
                    <a:pt x="6910" y="14241"/>
                    <a:pt x="6910" y="14241"/>
                  </a:cubicBezTo>
                  <a:cubicBezTo>
                    <a:pt x="6910" y="14241"/>
                    <a:pt x="6910" y="14241"/>
                    <a:pt x="6910" y="14241"/>
                  </a:cubicBezTo>
                  <a:cubicBezTo>
                    <a:pt x="6910" y="14241"/>
                    <a:pt x="6910" y="14241"/>
                    <a:pt x="6910" y="14241"/>
                  </a:cubicBezTo>
                  <a:cubicBezTo>
                    <a:pt x="6910" y="14241"/>
                    <a:pt x="6910" y="14241"/>
                    <a:pt x="6919" y="14241"/>
                  </a:cubicBezTo>
                  <a:close/>
                  <a:moveTo>
                    <a:pt x="6947" y="14272"/>
                  </a:moveTo>
                  <a:cubicBezTo>
                    <a:pt x="6938" y="14241"/>
                    <a:pt x="6928" y="14241"/>
                    <a:pt x="6919" y="14241"/>
                  </a:cubicBezTo>
                  <a:cubicBezTo>
                    <a:pt x="6919" y="14272"/>
                    <a:pt x="6928" y="14272"/>
                    <a:pt x="6947" y="14272"/>
                  </a:cubicBezTo>
                  <a:close/>
                  <a:moveTo>
                    <a:pt x="17134" y="14334"/>
                  </a:moveTo>
                  <a:cubicBezTo>
                    <a:pt x="17134" y="14334"/>
                    <a:pt x="17134" y="14350"/>
                    <a:pt x="17134" y="14350"/>
                  </a:cubicBezTo>
                  <a:cubicBezTo>
                    <a:pt x="17134" y="14350"/>
                    <a:pt x="17143" y="14350"/>
                    <a:pt x="17143" y="14350"/>
                  </a:cubicBezTo>
                  <a:cubicBezTo>
                    <a:pt x="17143" y="14350"/>
                    <a:pt x="17152" y="14350"/>
                    <a:pt x="17152" y="14334"/>
                  </a:cubicBezTo>
                  <a:cubicBezTo>
                    <a:pt x="17143" y="14334"/>
                    <a:pt x="17143" y="14318"/>
                    <a:pt x="17134" y="14334"/>
                  </a:cubicBezTo>
                  <a:close/>
                  <a:moveTo>
                    <a:pt x="17124" y="14365"/>
                  </a:moveTo>
                  <a:cubicBezTo>
                    <a:pt x="17124" y="14350"/>
                    <a:pt x="17134" y="14350"/>
                    <a:pt x="17134" y="14350"/>
                  </a:cubicBezTo>
                  <a:cubicBezTo>
                    <a:pt x="17134" y="14350"/>
                    <a:pt x="17134" y="14350"/>
                    <a:pt x="17134" y="14350"/>
                  </a:cubicBezTo>
                  <a:cubicBezTo>
                    <a:pt x="17134" y="14350"/>
                    <a:pt x="17134" y="14350"/>
                    <a:pt x="17124" y="14350"/>
                  </a:cubicBezTo>
                  <a:cubicBezTo>
                    <a:pt x="17124" y="14350"/>
                    <a:pt x="17124" y="14350"/>
                    <a:pt x="17124" y="14365"/>
                  </a:cubicBezTo>
                  <a:close/>
                  <a:moveTo>
                    <a:pt x="17124" y="14381"/>
                  </a:moveTo>
                  <a:cubicBezTo>
                    <a:pt x="17124" y="14365"/>
                    <a:pt x="17124" y="14365"/>
                    <a:pt x="17124" y="14365"/>
                  </a:cubicBezTo>
                  <a:cubicBezTo>
                    <a:pt x="17124" y="14365"/>
                    <a:pt x="17124" y="14365"/>
                    <a:pt x="17124" y="14365"/>
                  </a:cubicBezTo>
                  <a:cubicBezTo>
                    <a:pt x="17124" y="14365"/>
                    <a:pt x="17124" y="14381"/>
                    <a:pt x="17124" y="14381"/>
                  </a:cubicBezTo>
                  <a:close/>
                  <a:moveTo>
                    <a:pt x="20154" y="14598"/>
                  </a:moveTo>
                  <a:cubicBezTo>
                    <a:pt x="20145" y="14614"/>
                    <a:pt x="20154" y="14614"/>
                    <a:pt x="20154" y="14614"/>
                  </a:cubicBezTo>
                  <a:cubicBezTo>
                    <a:pt x="20154" y="14614"/>
                    <a:pt x="20154" y="14598"/>
                    <a:pt x="20154" y="14598"/>
                  </a:cubicBezTo>
                  <a:cubicBezTo>
                    <a:pt x="20154" y="14598"/>
                    <a:pt x="20154" y="14598"/>
                    <a:pt x="20154" y="14598"/>
                  </a:cubicBezTo>
                  <a:cubicBezTo>
                    <a:pt x="20154" y="14598"/>
                    <a:pt x="20154" y="14598"/>
                    <a:pt x="20154" y="14598"/>
                  </a:cubicBezTo>
                  <a:close/>
                  <a:moveTo>
                    <a:pt x="16841" y="14660"/>
                  </a:moveTo>
                  <a:cubicBezTo>
                    <a:pt x="16841" y="14660"/>
                    <a:pt x="16841" y="14660"/>
                    <a:pt x="16841" y="14660"/>
                  </a:cubicBezTo>
                  <a:cubicBezTo>
                    <a:pt x="16841" y="14660"/>
                    <a:pt x="16841" y="14676"/>
                    <a:pt x="16841" y="14676"/>
                  </a:cubicBezTo>
                  <a:cubicBezTo>
                    <a:pt x="16850" y="14676"/>
                    <a:pt x="16850" y="14660"/>
                    <a:pt x="16850" y="14660"/>
                  </a:cubicBezTo>
                  <a:cubicBezTo>
                    <a:pt x="16850" y="14660"/>
                    <a:pt x="16850" y="14660"/>
                    <a:pt x="16841" y="14660"/>
                  </a:cubicBezTo>
                  <a:close/>
                  <a:moveTo>
                    <a:pt x="18259" y="14909"/>
                  </a:moveTo>
                  <a:cubicBezTo>
                    <a:pt x="18259" y="14925"/>
                    <a:pt x="18259" y="14925"/>
                    <a:pt x="18259" y="14925"/>
                  </a:cubicBezTo>
                  <a:cubicBezTo>
                    <a:pt x="18268" y="14925"/>
                    <a:pt x="18268" y="14925"/>
                    <a:pt x="18268" y="14925"/>
                  </a:cubicBezTo>
                  <a:cubicBezTo>
                    <a:pt x="18268" y="14909"/>
                    <a:pt x="18259" y="14909"/>
                    <a:pt x="18259" y="14909"/>
                  </a:cubicBezTo>
                  <a:cubicBezTo>
                    <a:pt x="18259" y="14909"/>
                    <a:pt x="18259" y="14909"/>
                    <a:pt x="18259" y="14909"/>
                  </a:cubicBezTo>
                  <a:close/>
                  <a:moveTo>
                    <a:pt x="19989" y="14940"/>
                  </a:moveTo>
                  <a:cubicBezTo>
                    <a:pt x="19989" y="14956"/>
                    <a:pt x="19989" y="14956"/>
                    <a:pt x="19989" y="14956"/>
                  </a:cubicBezTo>
                  <a:cubicBezTo>
                    <a:pt x="19989" y="14956"/>
                    <a:pt x="19989" y="14956"/>
                    <a:pt x="19998" y="14956"/>
                  </a:cubicBezTo>
                  <a:cubicBezTo>
                    <a:pt x="19998" y="14956"/>
                    <a:pt x="19998" y="14956"/>
                    <a:pt x="19998" y="14956"/>
                  </a:cubicBezTo>
                  <a:cubicBezTo>
                    <a:pt x="19998" y="14940"/>
                    <a:pt x="19989" y="14940"/>
                    <a:pt x="19989" y="14940"/>
                  </a:cubicBezTo>
                  <a:close/>
                  <a:moveTo>
                    <a:pt x="18168" y="15018"/>
                  </a:moveTo>
                  <a:cubicBezTo>
                    <a:pt x="18168" y="15018"/>
                    <a:pt x="18168" y="15018"/>
                    <a:pt x="18168" y="15018"/>
                  </a:cubicBezTo>
                  <a:cubicBezTo>
                    <a:pt x="18168" y="15018"/>
                    <a:pt x="18168" y="15002"/>
                    <a:pt x="18168" y="15002"/>
                  </a:cubicBezTo>
                  <a:cubicBezTo>
                    <a:pt x="18168" y="15002"/>
                    <a:pt x="18159" y="15002"/>
                    <a:pt x="18159" y="15002"/>
                  </a:cubicBezTo>
                  <a:cubicBezTo>
                    <a:pt x="18159" y="15018"/>
                    <a:pt x="18159" y="15018"/>
                    <a:pt x="18168" y="15018"/>
                  </a:cubicBezTo>
                  <a:close/>
                  <a:moveTo>
                    <a:pt x="18360" y="15282"/>
                  </a:moveTo>
                  <a:cubicBezTo>
                    <a:pt x="18360" y="15297"/>
                    <a:pt x="18360" y="15297"/>
                    <a:pt x="18369" y="15297"/>
                  </a:cubicBezTo>
                  <a:cubicBezTo>
                    <a:pt x="18369" y="15297"/>
                    <a:pt x="18369" y="15297"/>
                    <a:pt x="18369" y="15297"/>
                  </a:cubicBezTo>
                  <a:cubicBezTo>
                    <a:pt x="18369" y="15297"/>
                    <a:pt x="18369" y="15282"/>
                    <a:pt x="18369" y="15282"/>
                  </a:cubicBezTo>
                  <a:cubicBezTo>
                    <a:pt x="18369" y="15282"/>
                    <a:pt x="18369" y="15282"/>
                    <a:pt x="18360" y="15282"/>
                  </a:cubicBezTo>
                  <a:close/>
                  <a:moveTo>
                    <a:pt x="18323" y="15577"/>
                  </a:moveTo>
                  <a:cubicBezTo>
                    <a:pt x="18333" y="15562"/>
                    <a:pt x="18333" y="15562"/>
                    <a:pt x="18333" y="15546"/>
                  </a:cubicBezTo>
                  <a:cubicBezTo>
                    <a:pt x="18323" y="15546"/>
                    <a:pt x="18323" y="15546"/>
                    <a:pt x="18314" y="15546"/>
                  </a:cubicBezTo>
                  <a:cubicBezTo>
                    <a:pt x="18314" y="15562"/>
                    <a:pt x="18314" y="15562"/>
                    <a:pt x="18314" y="15562"/>
                  </a:cubicBezTo>
                  <a:cubicBezTo>
                    <a:pt x="18314" y="15577"/>
                    <a:pt x="18323" y="15577"/>
                    <a:pt x="18323" y="15577"/>
                  </a:cubicBezTo>
                  <a:close/>
                  <a:moveTo>
                    <a:pt x="13143" y="15733"/>
                  </a:moveTo>
                  <a:cubicBezTo>
                    <a:pt x="13143" y="15733"/>
                    <a:pt x="13143" y="15733"/>
                    <a:pt x="13143" y="15733"/>
                  </a:cubicBezTo>
                  <a:cubicBezTo>
                    <a:pt x="13143" y="15733"/>
                    <a:pt x="13143" y="15733"/>
                    <a:pt x="13143" y="15748"/>
                  </a:cubicBezTo>
                  <a:cubicBezTo>
                    <a:pt x="13143" y="15748"/>
                    <a:pt x="13143" y="15748"/>
                    <a:pt x="13152" y="15748"/>
                  </a:cubicBezTo>
                  <a:cubicBezTo>
                    <a:pt x="13143" y="15733"/>
                    <a:pt x="13143" y="15733"/>
                    <a:pt x="13143" y="15733"/>
                  </a:cubicBezTo>
                  <a:close/>
                  <a:moveTo>
                    <a:pt x="21280" y="16292"/>
                  </a:moveTo>
                  <a:cubicBezTo>
                    <a:pt x="21280" y="16292"/>
                    <a:pt x="21280" y="16292"/>
                    <a:pt x="21280" y="16292"/>
                  </a:cubicBezTo>
                  <a:cubicBezTo>
                    <a:pt x="21280" y="16276"/>
                    <a:pt x="21280" y="16276"/>
                    <a:pt x="21280" y="16276"/>
                  </a:cubicBezTo>
                  <a:cubicBezTo>
                    <a:pt x="21280" y="16276"/>
                    <a:pt x="21271" y="16276"/>
                    <a:pt x="21271" y="16276"/>
                  </a:cubicBezTo>
                  <a:cubicBezTo>
                    <a:pt x="21271" y="16292"/>
                    <a:pt x="21271" y="16292"/>
                    <a:pt x="21280" y="16292"/>
                  </a:cubicBezTo>
                  <a:close/>
                  <a:moveTo>
                    <a:pt x="21280" y="16463"/>
                  </a:moveTo>
                  <a:cubicBezTo>
                    <a:pt x="21289" y="16463"/>
                    <a:pt x="21289" y="16463"/>
                    <a:pt x="21298" y="16463"/>
                  </a:cubicBezTo>
                  <a:cubicBezTo>
                    <a:pt x="21289" y="16463"/>
                    <a:pt x="21289" y="16447"/>
                    <a:pt x="21289" y="16447"/>
                  </a:cubicBezTo>
                  <a:cubicBezTo>
                    <a:pt x="21289" y="16447"/>
                    <a:pt x="21280" y="16447"/>
                    <a:pt x="21280" y="16463"/>
                  </a:cubicBezTo>
                  <a:cubicBezTo>
                    <a:pt x="21280" y="16463"/>
                    <a:pt x="21280" y="16463"/>
                    <a:pt x="21280" y="16463"/>
                  </a:cubicBezTo>
                  <a:close/>
                  <a:moveTo>
                    <a:pt x="21325" y="16603"/>
                  </a:moveTo>
                  <a:cubicBezTo>
                    <a:pt x="21325" y="16603"/>
                    <a:pt x="21325" y="16603"/>
                    <a:pt x="21325" y="16603"/>
                  </a:cubicBezTo>
                  <a:cubicBezTo>
                    <a:pt x="21325" y="16618"/>
                    <a:pt x="21325" y="16618"/>
                    <a:pt x="21325" y="16618"/>
                  </a:cubicBezTo>
                  <a:lnTo>
                    <a:pt x="21325" y="16603"/>
                  </a:lnTo>
                  <a:close/>
                  <a:moveTo>
                    <a:pt x="21225" y="16976"/>
                  </a:moveTo>
                  <a:cubicBezTo>
                    <a:pt x="21225" y="16976"/>
                    <a:pt x="21216" y="16991"/>
                    <a:pt x="21225" y="16991"/>
                  </a:cubicBezTo>
                  <a:cubicBezTo>
                    <a:pt x="21225" y="17007"/>
                    <a:pt x="21225" y="17007"/>
                    <a:pt x="21225" y="17007"/>
                  </a:cubicBezTo>
                  <a:cubicBezTo>
                    <a:pt x="21234" y="17007"/>
                    <a:pt x="21234" y="16991"/>
                    <a:pt x="21234" y="16991"/>
                  </a:cubicBezTo>
                  <a:cubicBezTo>
                    <a:pt x="21234" y="16976"/>
                    <a:pt x="21225" y="16976"/>
                    <a:pt x="21225" y="16976"/>
                  </a:cubicBezTo>
                  <a:close/>
                  <a:moveTo>
                    <a:pt x="19568" y="19804"/>
                  </a:moveTo>
                  <a:cubicBezTo>
                    <a:pt x="19568" y="19804"/>
                    <a:pt x="19559" y="19804"/>
                    <a:pt x="19559" y="19804"/>
                  </a:cubicBezTo>
                  <a:cubicBezTo>
                    <a:pt x="19559" y="19819"/>
                    <a:pt x="19568" y="19819"/>
                    <a:pt x="19568" y="19819"/>
                  </a:cubicBezTo>
                  <a:cubicBezTo>
                    <a:pt x="19577" y="19819"/>
                    <a:pt x="19577" y="19819"/>
                    <a:pt x="19577" y="19819"/>
                  </a:cubicBezTo>
                  <a:cubicBezTo>
                    <a:pt x="19577" y="19804"/>
                    <a:pt x="19568" y="19804"/>
                    <a:pt x="19568" y="19804"/>
                  </a:cubicBezTo>
                  <a:close/>
                  <a:moveTo>
                    <a:pt x="9903" y="7466"/>
                  </a:moveTo>
                  <a:cubicBezTo>
                    <a:pt x="9903" y="7466"/>
                    <a:pt x="9894" y="7466"/>
                    <a:pt x="9894" y="7466"/>
                  </a:cubicBezTo>
                  <a:cubicBezTo>
                    <a:pt x="9894" y="7481"/>
                    <a:pt x="9894" y="7481"/>
                    <a:pt x="9894" y="7481"/>
                  </a:cubicBezTo>
                  <a:cubicBezTo>
                    <a:pt x="9903" y="7481"/>
                    <a:pt x="9903" y="7481"/>
                    <a:pt x="9903" y="7481"/>
                  </a:cubicBezTo>
                  <a:cubicBezTo>
                    <a:pt x="9903" y="7481"/>
                    <a:pt x="9903" y="7466"/>
                    <a:pt x="9903" y="7466"/>
                  </a:cubicBezTo>
                  <a:close/>
                  <a:moveTo>
                    <a:pt x="12978" y="4560"/>
                  </a:moveTo>
                  <a:cubicBezTo>
                    <a:pt x="12978" y="4560"/>
                    <a:pt x="12969" y="4560"/>
                    <a:pt x="12969" y="4560"/>
                  </a:cubicBezTo>
                  <a:cubicBezTo>
                    <a:pt x="12969" y="4560"/>
                    <a:pt x="12960" y="4575"/>
                    <a:pt x="12960" y="4575"/>
                  </a:cubicBezTo>
                  <a:cubicBezTo>
                    <a:pt x="12969" y="4575"/>
                    <a:pt x="12969" y="4575"/>
                    <a:pt x="12969" y="4575"/>
                  </a:cubicBezTo>
                  <a:cubicBezTo>
                    <a:pt x="12978" y="4575"/>
                    <a:pt x="12978" y="4560"/>
                    <a:pt x="12978" y="4560"/>
                  </a:cubicBezTo>
                  <a:close/>
                  <a:moveTo>
                    <a:pt x="12960" y="4575"/>
                  </a:moveTo>
                  <a:cubicBezTo>
                    <a:pt x="12960" y="4575"/>
                    <a:pt x="12960" y="4575"/>
                    <a:pt x="12960" y="4575"/>
                  </a:cubicBezTo>
                  <a:cubicBezTo>
                    <a:pt x="12960" y="4575"/>
                    <a:pt x="12960" y="4575"/>
                    <a:pt x="12960" y="4575"/>
                  </a:cubicBezTo>
                  <a:cubicBezTo>
                    <a:pt x="12960" y="4575"/>
                    <a:pt x="12960" y="4575"/>
                    <a:pt x="12960" y="4575"/>
                  </a:cubicBezTo>
                  <a:cubicBezTo>
                    <a:pt x="12960" y="4575"/>
                    <a:pt x="12960" y="4575"/>
                    <a:pt x="12960" y="4575"/>
                  </a:cubicBezTo>
                  <a:close/>
                  <a:moveTo>
                    <a:pt x="11148" y="4529"/>
                  </a:moveTo>
                  <a:cubicBezTo>
                    <a:pt x="11148" y="4529"/>
                    <a:pt x="11157" y="4529"/>
                    <a:pt x="11157" y="4529"/>
                  </a:cubicBezTo>
                  <a:cubicBezTo>
                    <a:pt x="11157" y="4529"/>
                    <a:pt x="11157" y="4529"/>
                    <a:pt x="11157" y="4529"/>
                  </a:cubicBezTo>
                  <a:cubicBezTo>
                    <a:pt x="11157" y="4513"/>
                    <a:pt x="11157" y="4513"/>
                    <a:pt x="11148" y="4529"/>
                  </a:cubicBezTo>
                  <a:close/>
                  <a:moveTo>
                    <a:pt x="6416" y="21420"/>
                  </a:moveTo>
                  <a:cubicBezTo>
                    <a:pt x="6416" y="21420"/>
                    <a:pt x="6425" y="21420"/>
                    <a:pt x="6425" y="21420"/>
                  </a:cubicBezTo>
                  <a:cubicBezTo>
                    <a:pt x="6425" y="21420"/>
                    <a:pt x="6416" y="21420"/>
                    <a:pt x="6416" y="21420"/>
                  </a:cubicBezTo>
                  <a:cubicBezTo>
                    <a:pt x="6407" y="21420"/>
                    <a:pt x="6407" y="21420"/>
                    <a:pt x="6416" y="21420"/>
                  </a:cubicBezTo>
                  <a:close/>
                  <a:moveTo>
                    <a:pt x="7386" y="3767"/>
                  </a:moveTo>
                  <a:cubicBezTo>
                    <a:pt x="7386" y="3783"/>
                    <a:pt x="7386" y="3783"/>
                    <a:pt x="7395" y="3783"/>
                  </a:cubicBezTo>
                  <a:cubicBezTo>
                    <a:pt x="7395" y="3783"/>
                    <a:pt x="7395" y="3767"/>
                    <a:pt x="7395" y="3767"/>
                  </a:cubicBezTo>
                  <a:cubicBezTo>
                    <a:pt x="7395" y="3767"/>
                    <a:pt x="7395" y="3767"/>
                    <a:pt x="7386" y="3767"/>
                  </a:cubicBezTo>
                  <a:close/>
                  <a:moveTo>
                    <a:pt x="5922" y="4109"/>
                  </a:moveTo>
                  <a:cubicBezTo>
                    <a:pt x="5922" y="4109"/>
                    <a:pt x="5922" y="4109"/>
                    <a:pt x="5922" y="4109"/>
                  </a:cubicBezTo>
                  <a:cubicBezTo>
                    <a:pt x="5922" y="4109"/>
                    <a:pt x="5922" y="4109"/>
                    <a:pt x="5922" y="4125"/>
                  </a:cubicBezTo>
                  <a:cubicBezTo>
                    <a:pt x="5922" y="4125"/>
                    <a:pt x="5922" y="4125"/>
                    <a:pt x="5922" y="4125"/>
                  </a:cubicBezTo>
                  <a:lnTo>
                    <a:pt x="5922" y="4109"/>
                  </a:lnTo>
                  <a:close/>
                  <a:moveTo>
                    <a:pt x="19413" y="4156"/>
                  </a:moveTo>
                  <a:cubicBezTo>
                    <a:pt x="19413" y="4156"/>
                    <a:pt x="19413" y="4156"/>
                    <a:pt x="19413" y="4171"/>
                  </a:cubicBezTo>
                  <a:cubicBezTo>
                    <a:pt x="19413" y="4171"/>
                    <a:pt x="19413" y="4171"/>
                    <a:pt x="19413" y="4171"/>
                  </a:cubicBezTo>
                  <a:cubicBezTo>
                    <a:pt x="19413" y="4171"/>
                    <a:pt x="19413" y="4156"/>
                    <a:pt x="19413" y="4156"/>
                  </a:cubicBezTo>
                  <a:close/>
                  <a:moveTo>
                    <a:pt x="19413" y="4171"/>
                  </a:moveTo>
                  <a:cubicBezTo>
                    <a:pt x="19413" y="4171"/>
                    <a:pt x="19403" y="4171"/>
                    <a:pt x="19403" y="4171"/>
                  </a:cubicBezTo>
                  <a:cubicBezTo>
                    <a:pt x="19403" y="4171"/>
                    <a:pt x="19403" y="4171"/>
                    <a:pt x="19403" y="4171"/>
                  </a:cubicBezTo>
                  <a:cubicBezTo>
                    <a:pt x="19403" y="4171"/>
                    <a:pt x="19403" y="4171"/>
                    <a:pt x="19413" y="4171"/>
                  </a:cubicBezTo>
                  <a:cubicBezTo>
                    <a:pt x="19413" y="4171"/>
                    <a:pt x="19413" y="4171"/>
                    <a:pt x="19413" y="4171"/>
                  </a:cubicBezTo>
                  <a:close/>
                  <a:moveTo>
                    <a:pt x="11313" y="4389"/>
                  </a:moveTo>
                  <a:cubicBezTo>
                    <a:pt x="11313" y="4389"/>
                    <a:pt x="11313" y="4389"/>
                    <a:pt x="11303" y="4389"/>
                  </a:cubicBezTo>
                  <a:cubicBezTo>
                    <a:pt x="11303" y="4389"/>
                    <a:pt x="11303" y="4389"/>
                    <a:pt x="11303" y="4389"/>
                  </a:cubicBezTo>
                  <a:cubicBezTo>
                    <a:pt x="11313" y="4389"/>
                    <a:pt x="11313" y="4389"/>
                    <a:pt x="11313" y="4389"/>
                  </a:cubicBezTo>
                  <a:cubicBezTo>
                    <a:pt x="11313" y="4389"/>
                    <a:pt x="11313" y="4389"/>
                    <a:pt x="11313" y="4389"/>
                  </a:cubicBezTo>
                  <a:close/>
                  <a:moveTo>
                    <a:pt x="11313" y="4373"/>
                  </a:moveTo>
                  <a:cubicBezTo>
                    <a:pt x="11313" y="4373"/>
                    <a:pt x="11313" y="4389"/>
                    <a:pt x="11313" y="4389"/>
                  </a:cubicBezTo>
                  <a:cubicBezTo>
                    <a:pt x="11313" y="4389"/>
                    <a:pt x="11313" y="4373"/>
                    <a:pt x="11313" y="4373"/>
                  </a:cubicBezTo>
                  <a:close/>
                  <a:moveTo>
                    <a:pt x="11770" y="9455"/>
                  </a:moveTo>
                  <a:cubicBezTo>
                    <a:pt x="11770" y="9455"/>
                    <a:pt x="11770" y="9455"/>
                    <a:pt x="11770" y="9455"/>
                  </a:cubicBezTo>
                  <a:cubicBezTo>
                    <a:pt x="11770" y="9455"/>
                    <a:pt x="11779" y="9455"/>
                    <a:pt x="11779" y="9455"/>
                  </a:cubicBezTo>
                  <a:cubicBezTo>
                    <a:pt x="11779" y="9455"/>
                    <a:pt x="11770" y="9455"/>
                    <a:pt x="11770" y="9455"/>
                  </a:cubicBezTo>
                  <a:close/>
                  <a:moveTo>
                    <a:pt x="11075" y="10061"/>
                  </a:moveTo>
                  <a:cubicBezTo>
                    <a:pt x="11075" y="10061"/>
                    <a:pt x="11075" y="10061"/>
                    <a:pt x="11075" y="10061"/>
                  </a:cubicBezTo>
                  <a:cubicBezTo>
                    <a:pt x="11075" y="10061"/>
                    <a:pt x="11075" y="10061"/>
                    <a:pt x="11075" y="10061"/>
                  </a:cubicBezTo>
                  <a:close/>
                  <a:moveTo>
                    <a:pt x="5373" y="11630"/>
                  </a:moveTo>
                  <a:cubicBezTo>
                    <a:pt x="5373" y="11630"/>
                    <a:pt x="5373" y="11630"/>
                    <a:pt x="5373" y="11630"/>
                  </a:cubicBezTo>
                  <a:cubicBezTo>
                    <a:pt x="5373" y="11615"/>
                    <a:pt x="5373" y="11615"/>
                    <a:pt x="5373" y="11630"/>
                  </a:cubicBezTo>
                  <a:close/>
                  <a:moveTo>
                    <a:pt x="6068" y="12190"/>
                  </a:moveTo>
                  <a:cubicBezTo>
                    <a:pt x="6077" y="12190"/>
                    <a:pt x="6077" y="12190"/>
                    <a:pt x="6077" y="12190"/>
                  </a:cubicBezTo>
                  <a:cubicBezTo>
                    <a:pt x="6077" y="12190"/>
                    <a:pt x="6077" y="12190"/>
                    <a:pt x="6077" y="12190"/>
                  </a:cubicBezTo>
                  <a:lnTo>
                    <a:pt x="6068" y="12190"/>
                  </a:lnTo>
                  <a:close/>
                  <a:moveTo>
                    <a:pt x="10269" y="9657"/>
                  </a:moveTo>
                  <a:cubicBezTo>
                    <a:pt x="10278" y="9657"/>
                    <a:pt x="10278" y="9657"/>
                    <a:pt x="10278" y="9657"/>
                  </a:cubicBezTo>
                  <a:cubicBezTo>
                    <a:pt x="10269" y="9657"/>
                    <a:pt x="10269" y="9657"/>
                    <a:pt x="10269" y="9657"/>
                  </a:cubicBezTo>
                  <a:close/>
                  <a:moveTo>
                    <a:pt x="8722" y="426"/>
                  </a:moveTo>
                  <a:cubicBezTo>
                    <a:pt x="8722" y="426"/>
                    <a:pt x="8722" y="442"/>
                    <a:pt x="8722" y="442"/>
                  </a:cubicBezTo>
                  <a:cubicBezTo>
                    <a:pt x="8722" y="426"/>
                    <a:pt x="8722" y="426"/>
                    <a:pt x="8722" y="426"/>
                  </a:cubicBezTo>
                  <a:cubicBezTo>
                    <a:pt x="8722" y="426"/>
                    <a:pt x="8722" y="426"/>
                    <a:pt x="8722" y="426"/>
                  </a:cubicBezTo>
                  <a:close/>
                  <a:moveTo>
                    <a:pt x="19010" y="7248"/>
                  </a:moveTo>
                  <a:cubicBezTo>
                    <a:pt x="19010" y="7248"/>
                    <a:pt x="19010" y="7248"/>
                    <a:pt x="19010" y="7248"/>
                  </a:cubicBezTo>
                  <a:cubicBezTo>
                    <a:pt x="19010" y="7248"/>
                    <a:pt x="19010" y="7248"/>
                    <a:pt x="19010" y="7248"/>
                  </a:cubicBezTo>
                  <a:cubicBezTo>
                    <a:pt x="19010" y="7248"/>
                    <a:pt x="19010" y="7248"/>
                    <a:pt x="19010" y="7248"/>
                  </a:cubicBezTo>
                  <a:cubicBezTo>
                    <a:pt x="19010" y="7248"/>
                    <a:pt x="19010" y="7248"/>
                    <a:pt x="19010" y="7248"/>
                  </a:cubicBezTo>
                  <a:close/>
                  <a:moveTo>
                    <a:pt x="19019" y="7264"/>
                  </a:moveTo>
                  <a:cubicBezTo>
                    <a:pt x="19019" y="7264"/>
                    <a:pt x="19019" y="7248"/>
                    <a:pt x="19010" y="7248"/>
                  </a:cubicBezTo>
                  <a:cubicBezTo>
                    <a:pt x="19010" y="7264"/>
                    <a:pt x="19010" y="7264"/>
                    <a:pt x="19019" y="7264"/>
                  </a:cubicBezTo>
                  <a:close/>
                  <a:moveTo>
                    <a:pt x="659" y="5772"/>
                  </a:moveTo>
                  <a:cubicBezTo>
                    <a:pt x="659" y="5772"/>
                    <a:pt x="659" y="5772"/>
                    <a:pt x="659" y="5772"/>
                  </a:cubicBezTo>
                  <a:cubicBezTo>
                    <a:pt x="659" y="5772"/>
                    <a:pt x="659" y="5772"/>
                    <a:pt x="659" y="5772"/>
                  </a:cubicBezTo>
                  <a:cubicBezTo>
                    <a:pt x="659" y="5772"/>
                    <a:pt x="659" y="5772"/>
                    <a:pt x="659" y="5772"/>
                  </a:cubicBezTo>
                  <a:close/>
                  <a:moveTo>
                    <a:pt x="659" y="5787"/>
                  </a:moveTo>
                  <a:cubicBezTo>
                    <a:pt x="659" y="5787"/>
                    <a:pt x="659" y="5787"/>
                    <a:pt x="659" y="5772"/>
                  </a:cubicBezTo>
                  <a:cubicBezTo>
                    <a:pt x="650" y="5787"/>
                    <a:pt x="650" y="5787"/>
                    <a:pt x="659" y="5787"/>
                  </a:cubicBezTo>
                  <a:close/>
                  <a:moveTo>
                    <a:pt x="19028" y="7279"/>
                  </a:moveTo>
                  <a:cubicBezTo>
                    <a:pt x="19028" y="7279"/>
                    <a:pt x="19028" y="7279"/>
                    <a:pt x="19028" y="7264"/>
                  </a:cubicBezTo>
                  <a:cubicBezTo>
                    <a:pt x="19019" y="7264"/>
                    <a:pt x="19019" y="7264"/>
                    <a:pt x="19019" y="7264"/>
                  </a:cubicBezTo>
                  <a:cubicBezTo>
                    <a:pt x="19019" y="7264"/>
                    <a:pt x="19019" y="7264"/>
                    <a:pt x="19019" y="7279"/>
                  </a:cubicBezTo>
                  <a:cubicBezTo>
                    <a:pt x="19019" y="7279"/>
                    <a:pt x="19028" y="7279"/>
                    <a:pt x="19028" y="7279"/>
                  </a:cubicBezTo>
                  <a:close/>
                  <a:moveTo>
                    <a:pt x="19037" y="7295"/>
                  </a:moveTo>
                  <a:cubicBezTo>
                    <a:pt x="19037" y="7279"/>
                    <a:pt x="19028" y="7279"/>
                    <a:pt x="19028" y="7279"/>
                  </a:cubicBezTo>
                  <a:cubicBezTo>
                    <a:pt x="19028" y="7279"/>
                    <a:pt x="19028" y="7295"/>
                    <a:pt x="19037" y="7295"/>
                  </a:cubicBezTo>
                  <a:close/>
                  <a:moveTo>
                    <a:pt x="18516" y="13899"/>
                  </a:moveTo>
                  <a:cubicBezTo>
                    <a:pt x="18516" y="13899"/>
                    <a:pt x="18516" y="13899"/>
                    <a:pt x="18516" y="13899"/>
                  </a:cubicBezTo>
                  <a:cubicBezTo>
                    <a:pt x="18516" y="13899"/>
                    <a:pt x="18516" y="13899"/>
                    <a:pt x="18516" y="13899"/>
                  </a:cubicBezTo>
                  <a:close/>
                  <a:moveTo>
                    <a:pt x="16539" y="13992"/>
                  </a:moveTo>
                  <a:cubicBezTo>
                    <a:pt x="16548" y="13992"/>
                    <a:pt x="16548" y="13992"/>
                    <a:pt x="16548" y="13992"/>
                  </a:cubicBezTo>
                  <a:cubicBezTo>
                    <a:pt x="16548" y="13977"/>
                    <a:pt x="16548" y="13977"/>
                    <a:pt x="16548" y="13977"/>
                  </a:cubicBezTo>
                  <a:lnTo>
                    <a:pt x="16539" y="13992"/>
                  </a:lnTo>
                  <a:close/>
                  <a:moveTo>
                    <a:pt x="18689" y="14381"/>
                  </a:moveTo>
                  <a:cubicBezTo>
                    <a:pt x="18689" y="14381"/>
                    <a:pt x="18689" y="14381"/>
                    <a:pt x="18689" y="14381"/>
                  </a:cubicBezTo>
                  <a:cubicBezTo>
                    <a:pt x="18689" y="14381"/>
                    <a:pt x="18689" y="14381"/>
                    <a:pt x="18680" y="14381"/>
                  </a:cubicBezTo>
                  <a:cubicBezTo>
                    <a:pt x="18689" y="14381"/>
                    <a:pt x="18689" y="14381"/>
                    <a:pt x="18689" y="14381"/>
                  </a:cubicBezTo>
                  <a:cubicBezTo>
                    <a:pt x="18689" y="14381"/>
                    <a:pt x="18689" y="14381"/>
                    <a:pt x="18689" y="14381"/>
                  </a:cubicBezTo>
                  <a:close/>
                  <a:moveTo>
                    <a:pt x="18689" y="14381"/>
                  </a:moveTo>
                  <a:cubicBezTo>
                    <a:pt x="18689" y="14381"/>
                    <a:pt x="18689" y="14381"/>
                    <a:pt x="18689" y="14381"/>
                  </a:cubicBezTo>
                  <a:cubicBezTo>
                    <a:pt x="18689" y="14381"/>
                    <a:pt x="18689" y="14396"/>
                    <a:pt x="18689" y="14381"/>
                  </a:cubicBezTo>
                  <a:close/>
                  <a:moveTo>
                    <a:pt x="915" y="5508"/>
                  </a:moveTo>
                  <a:cubicBezTo>
                    <a:pt x="915" y="5508"/>
                    <a:pt x="915" y="5508"/>
                    <a:pt x="915" y="5508"/>
                  </a:cubicBezTo>
                  <a:cubicBezTo>
                    <a:pt x="915" y="5508"/>
                    <a:pt x="915" y="5508"/>
                    <a:pt x="915" y="5508"/>
                  </a:cubicBezTo>
                  <a:cubicBezTo>
                    <a:pt x="915" y="5508"/>
                    <a:pt x="915" y="5508"/>
                    <a:pt x="915" y="5508"/>
                  </a:cubicBezTo>
                  <a:close/>
                  <a:moveTo>
                    <a:pt x="7423" y="1141"/>
                  </a:moveTo>
                  <a:cubicBezTo>
                    <a:pt x="7423" y="1141"/>
                    <a:pt x="7423" y="1141"/>
                    <a:pt x="7432" y="1141"/>
                  </a:cubicBezTo>
                  <a:cubicBezTo>
                    <a:pt x="7432" y="1141"/>
                    <a:pt x="7432" y="1141"/>
                    <a:pt x="7432" y="1141"/>
                  </a:cubicBezTo>
                  <a:cubicBezTo>
                    <a:pt x="7432" y="1141"/>
                    <a:pt x="7432" y="1141"/>
                    <a:pt x="7432" y="1141"/>
                  </a:cubicBezTo>
                  <a:cubicBezTo>
                    <a:pt x="7432" y="1141"/>
                    <a:pt x="7423" y="1141"/>
                    <a:pt x="7423" y="1141"/>
                  </a:cubicBezTo>
                  <a:close/>
                  <a:moveTo>
                    <a:pt x="20209" y="14614"/>
                  </a:moveTo>
                  <a:cubicBezTo>
                    <a:pt x="20209" y="14629"/>
                    <a:pt x="20209" y="14629"/>
                    <a:pt x="20209" y="14629"/>
                  </a:cubicBezTo>
                  <a:cubicBezTo>
                    <a:pt x="20209" y="14629"/>
                    <a:pt x="20209" y="14629"/>
                    <a:pt x="20209" y="14629"/>
                  </a:cubicBezTo>
                  <a:cubicBezTo>
                    <a:pt x="20209" y="14629"/>
                    <a:pt x="20209" y="14629"/>
                    <a:pt x="20209" y="14629"/>
                  </a:cubicBezTo>
                  <a:lnTo>
                    <a:pt x="20209" y="14614"/>
                  </a:lnTo>
                  <a:close/>
                  <a:moveTo>
                    <a:pt x="18250" y="12687"/>
                  </a:moveTo>
                  <a:cubicBezTo>
                    <a:pt x="18250" y="12687"/>
                    <a:pt x="18250" y="12687"/>
                    <a:pt x="18250" y="12687"/>
                  </a:cubicBezTo>
                  <a:cubicBezTo>
                    <a:pt x="18250" y="12687"/>
                    <a:pt x="18250" y="12687"/>
                    <a:pt x="18250" y="12687"/>
                  </a:cubicBezTo>
                  <a:cubicBezTo>
                    <a:pt x="18250" y="12687"/>
                    <a:pt x="18250" y="12687"/>
                    <a:pt x="18250" y="12687"/>
                  </a:cubicBezTo>
                  <a:cubicBezTo>
                    <a:pt x="18250" y="12687"/>
                    <a:pt x="18250" y="12687"/>
                    <a:pt x="18250" y="12687"/>
                  </a:cubicBezTo>
                  <a:close/>
                  <a:moveTo>
                    <a:pt x="18250" y="12702"/>
                  </a:moveTo>
                  <a:cubicBezTo>
                    <a:pt x="18250" y="12702"/>
                    <a:pt x="18250" y="12702"/>
                    <a:pt x="18250" y="12687"/>
                  </a:cubicBezTo>
                  <a:cubicBezTo>
                    <a:pt x="18250" y="12702"/>
                    <a:pt x="18241" y="12702"/>
                    <a:pt x="18241" y="12702"/>
                  </a:cubicBezTo>
                  <a:cubicBezTo>
                    <a:pt x="18241" y="12702"/>
                    <a:pt x="18250" y="12702"/>
                    <a:pt x="18250" y="12702"/>
                  </a:cubicBezTo>
                  <a:close/>
                  <a:moveTo>
                    <a:pt x="19037" y="7310"/>
                  </a:moveTo>
                  <a:cubicBezTo>
                    <a:pt x="19037" y="7295"/>
                    <a:pt x="19037" y="7295"/>
                    <a:pt x="19037" y="7295"/>
                  </a:cubicBezTo>
                  <a:cubicBezTo>
                    <a:pt x="19037" y="7295"/>
                    <a:pt x="19037" y="7295"/>
                    <a:pt x="19037" y="7295"/>
                  </a:cubicBezTo>
                  <a:cubicBezTo>
                    <a:pt x="19037" y="7295"/>
                    <a:pt x="19037" y="7295"/>
                    <a:pt x="19037" y="7295"/>
                  </a:cubicBezTo>
                  <a:cubicBezTo>
                    <a:pt x="19037" y="7295"/>
                    <a:pt x="19037" y="7310"/>
                    <a:pt x="19037" y="7310"/>
                  </a:cubicBezTo>
                  <a:close/>
                  <a:moveTo>
                    <a:pt x="20575" y="15080"/>
                  </a:moveTo>
                  <a:cubicBezTo>
                    <a:pt x="20575" y="15080"/>
                    <a:pt x="20575" y="15080"/>
                    <a:pt x="20575" y="15080"/>
                  </a:cubicBezTo>
                  <a:cubicBezTo>
                    <a:pt x="20575" y="15080"/>
                    <a:pt x="20575" y="15080"/>
                    <a:pt x="20575" y="15080"/>
                  </a:cubicBezTo>
                  <a:cubicBezTo>
                    <a:pt x="20566" y="15080"/>
                    <a:pt x="20575" y="15080"/>
                    <a:pt x="20575" y="15080"/>
                  </a:cubicBezTo>
                  <a:close/>
                  <a:moveTo>
                    <a:pt x="12502" y="1327"/>
                  </a:moveTo>
                  <a:cubicBezTo>
                    <a:pt x="12502" y="1327"/>
                    <a:pt x="12502" y="1327"/>
                    <a:pt x="12502" y="1327"/>
                  </a:cubicBezTo>
                  <a:cubicBezTo>
                    <a:pt x="12502" y="1327"/>
                    <a:pt x="12502" y="1327"/>
                    <a:pt x="12502" y="1327"/>
                  </a:cubicBezTo>
                  <a:close/>
                  <a:moveTo>
                    <a:pt x="20602" y="15220"/>
                  </a:moveTo>
                  <a:cubicBezTo>
                    <a:pt x="20612" y="15220"/>
                    <a:pt x="20612" y="15220"/>
                    <a:pt x="20612" y="15220"/>
                  </a:cubicBezTo>
                  <a:cubicBezTo>
                    <a:pt x="20612" y="15220"/>
                    <a:pt x="20612" y="15220"/>
                    <a:pt x="20612" y="15220"/>
                  </a:cubicBezTo>
                  <a:cubicBezTo>
                    <a:pt x="20612" y="15220"/>
                    <a:pt x="20612" y="15220"/>
                    <a:pt x="20612" y="15220"/>
                  </a:cubicBezTo>
                  <a:lnTo>
                    <a:pt x="20602" y="15220"/>
                  </a:lnTo>
                  <a:close/>
                  <a:moveTo>
                    <a:pt x="18351" y="15531"/>
                  </a:moveTo>
                  <a:cubicBezTo>
                    <a:pt x="18351" y="15531"/>
                    <a:pt x="18351" y="15531"/>
                    <a:pt x="18351" y="15515"/>
                  </a:cubicBezTo>
                  <a:cubicBezTo>
                    <a:pt x="18351" y="15515"/>
                    <a:pt x="18351" y="15515"/>
                    <a:pt x="18351" y="15515"/>
                  </a:cubicBezTo>
                  <a:cubicBezTo>
                    <a:pt x="18342" y="15531"/>
                    <a:pt x="18342" y="15546"/>
                    <a:pt x="18333" y="15546"/>
                  </a:cubicBezTo>
                  <a:cubicBezTo>
                    <a:pt x="18333" y="15546"/>
                    <a:pt x="18333" y="15546"/>
                    <a:pt x="18333" y="15546"/>
                  </a:cubicBezTo>
                  <a:cubicBezTo>
                    <a:pt x="18333" y="15546"/>
                    <a:pt x="18333" y="15546"/>
                    <a:pt x="18333" y="15546"/>
                  </a:cubicBezTo>
                  <a:cubicBezTo>
                    <a:pt x="18342" y="15546"/>
                    <a:pt x="18342" y="15531"/>
                    <a:pt x="18351" y="15531"/>
                  </a:cubicBezTo>
                  <a:close/>
                  <a:moveTo>
                    <a:pt x="13363" y="15795"/>
                  </a:moveTo>
                  <a:cubicBezTo>
                    <a:pt x="13363" y="15795"/>
                    <a:pt x="13363" y="15795"/>
                    <a:pt x="13363" y="15795"/>
                  </a:cubicBezTo>
                  <a:cubicBezTo>
                    <a:pt x="13363" y="15795"/>
                    <a:pt x="13363" y="15795"/>
                    <a:pt x="13363" y="15795"/>
                  </a:cubicBezTo>
                  <a:cubicBezTo>
                    <a:pt x="13363" y="15795"/>
                    <a:pt x="13363" y="15795"/>
                    <a:pt x="13363" y="15795"/>
                  </a:cubicBezTo>
                  <a:close/>
                  <a:moveTo>
                    <a:pt x="5601" y="1763"/>
                  </a:moveTo>
                  <a:cubicBezTo>
                    <a:pt x="5592" y="1763"/>
                    <a:pt x="5592" y="1763"/>
                    <a:pt x="5592" y="1763"/>
                  </a:cubicBezTo>
                  <a:cubicBezTo>
                    <a:pt x="5601" y="1778"/>
                    <a:pt x="5601" y="1778"/>
                    <a:pt x="5601" y="1778"/>
                  </a:cubicBezTo>
                  <a:cubicBezTo>
                    <a:pt x="5601" y="1778"/>
                    <a:pt x="5601" y="1778"/>
                    <a:pt x="5601" y="1778"/>
                  </a:cubicBezTo>
                  <a:lnTo>
                    <a:pt x="5601" y="1763"/>
                  </a:lnTo>
                  <a:close/>
                  <a:moveTo>
                    <a:pt x="11294" y="1794"/>
                  </a:moveTo>
                  <a:cubicBezTo>
                    <a:pt x="11294" y="1794"/>
                    <a:pt x="11294" y="1794"/>
                    <a:pt x="11294" y="1794"/>
                  </a:cubicBezTo>
                  <a:cubicBezTo>
                    <a:pt x="11294" y="1794"/>
                    <a:pt x="11294" y="1794"/>
                    <a:pt x="11294" y="1794"/>
                  </a:cubicBezTo>
                  <a:close/>
                  <a:moveTo>
                    <a:pt x="11294" y="1794"/>
                  </a:moveTo>
                  <a:cubicBezTo>
                    <a:pt x="11294" y="1794"/>
                    <a:pt x="11294" y="1794"/>
                    <a:pt x="11294" y="1794"/>
                  </a:cubicBezTo>
                  <a:cubicBezTo>
                    <a:pt x="11294" y="1794"/>
                    <a:pt x="11294" y="1794"/>
                    <a:pt x="11294" y="1809"/>
                  </a:cubicBezTo>
                  <a:cubicBezTo>
                    <a:pt x="11294" y="1809"/>
                    <a:pt x="11294" y="1809"/>
                    <a:pt x="11294" y="1809"/>
                  </a:cubicBezTo>
                  <a:cubicBezTo>
                    <a:pt x="11294" y="1809"/>
                    <a:pt x="11294" y="1794"/>
                    <a:pt x="11294" y="1794"/>
                  </a:cubicBezTo>
                  <a:close/>
                  <a:moveTo>
                    <a:pt x="14580" y="1856"/>
                  </a:moveTo>
                  <a:cubicBezTo>
                    <a:pt x="14580" y="1856"/>
                    <a:pt x="14580" y="1856"/>
                    <a:pt x="14580" y="1856"/>
                  </a:cubicBezTo>
                  <a:cubicBezTo>
                    <a:pt x="14580" y="1856"/>
                    <a:pt x="14580" y="1856"/>
                    <a:pt x="14580" y="1856"/>
                  </a:cubicBezTo>
                  <a:cubicBezTo>
                    <a:pt x="14580" y="1856"/>
                    <a:pt x="14580" y="1856"/>
                    <a:pt x="14580" y="1856"/>
                  </a:cubicBezTo>
                  <a:close/>
                  <a:moveTo>
                    <a:pt x="1702" y="4917"/>
                  </a:moveTo>
                  <a:cubicBezTo>
                    <a:pt x="1702" y="4917"/>
                    <a:pt x="1702" y="4917"/>
                    <a:pt x="1702" y="4917"/>
                  </a:cubicBezTo>
                  <a:cubicBezTo>
                    <a:pt x="1702" y="4917"/>
                    <a:pt x="1702" y="4917"/>
                    <a:pt x="1702" y="4902"/>
                  </a:cubicBezTo>
                  <a:cubicBezTo>
                    <a:pt x="1702" y="4917"/>
                    <a:pt x="1702" y="4917"/>
                    <a:pt x="1702" y="4917"/>
                  </a:cubicBezTo>
                  <a:close/>
                  <a:moveTo>
                    <a:pt x="1702" y="4917"/>
                  </a:moveTo>
                  <a:cubicBezTo>
                    <a:pt x="1702" y="4917"/>
                    <a:pt x="1702" y="4933"/>
                    <a:pt x="1702" y="4933"/>
                  </a:cubicBezTo>
                  <a:cubicBezTo>
                    <a:pt x="1702" y="4933"/>
                    <a:pt x="1702" y="4933"/>
                    <a:pt x="1702" y="4933"/>
                  </a:cubicBezTo>
                  <a:cubicBezTo>
                    <a:pt x="1693" y="4948"/>
                    <a:pt x="1684" y="4964"/>
                    <a:pt x="1684" y="4979"/>
                  </a:cubicBezTo>
                  <a:cubicBezTo>
                    <a:pt x="1675" y="4995"/>
                    <a:pt x="1675" y="5010"/>
                    <a:pt x="1684" y="5010"/>
                  </a:cubicBezTo>
                  <a:cubicBezTo>
                    <a:pt x="1684" y="5010"/>
                    <a:pt x="1693" y="5010"/>
                    <a:pt x="1693" y="5010"/>
                  </a:cubicBezTo>
                  <a:cubicBezTo>
                    <a:pt x="1712" y="4979"/>
                    <a:pt x="1730" y="4964"/>
                    <a:pt x="1739" y="4933"/>
                  </a:cubicBezTo>
                  <a:cubicBezTo>
                    <a:pt x="1739" y="4917"/>
                    <a:pt x="1739" y="4917"/>
                    <a:pt x="1730" y="4917"/>
                  </a:cubicBezTo>
                  <a:cubicBezTo>
                    <a:pt x="1730" y="4902"/>
                    <a:pt x="1721" y="4902"/>
                    <a:pt x="1721" y="4902"/>
                  </a:cubicBezTo>
                  <a:cubicBezTo>
                    <a:pt x="1712" y="4917"/>
                    <a:pt x="1712" y="4917"/>
                    <a:pt x="1702" y="4933"/>
                  </a:cubicBezTo>
                  <a:cubicBezTo>
                    <a:pt x="1702" y="4933"/>
                    <a:pt x="1702" y="4917"/>
                    <a:pt x="1702" y="4917"/>
                  </a:cubicBezTo>
                  <a:close/>
                  <a:moveTo>
                    <a:pt x="16173" y="2073"/>
                  </a:moveTo>
                  <a:cubicBezTo>
                    <a:pt x="16173" y="2073"/>
                    <a:pt x="16182" y="2058"/>
                    <a:pt x="16182" y="2058"/>
                  </a:cubicBezTo>
                  <a:cubicBezTo>
                    <a:pt x="16182" y="2058"/>
                    <a:pt x="16173" y="2058"/>
                    <a:pt x="16173" y="2058"/>
                  </a:cubicBezTo>
                  <a:cubicBezTo>
                    <a:pt x="16173" y="2058"/>
                    <a:pt x="16173" y="2058"/>
                    <a:pt x="16173" y="2058"/>
                  </a:cubicBezTo>
                  <a:cubicBezTo>
                    <a:pt x="16173" y="2058"/>
                    <a:pt x="16173" y="2073"/>
                    <a:pt x="16173" y="2073"/>
                  </a:cubicBezTo>
                  <a:close/>
                  <a:moveTo>
                    <a:pt x="2444" y="6984"/>
                  </a:moveTo>
                  <a:cubicBezTo>
                    <a:pt x="2453" y="6999"/>
                    <a:pt x="2453" y="6999"/>
                    <a:pt x="2453" y="6999"/>
                  </a:cubicBezTo>
                  <a:cubicBezTo>
                    <a:pt x="2453" y="6984"/>
                    <a:pt x="2453" y="6984"/>
                    <a:pt x="2444" y="6984"/>
                  </a:cubicBezTo>
                  <a:close/>
                  <a:moveTo>
                    <a:pt x="6819" y="4824"/>
                  </a:moveTo>
                  <a:cubicBezTo>
                    <a:pt x="6819" y="4839"/>
                    <a:pt x="6819" y="4839"/>
                    <a:pt x="6819" y="4839"/>
                  </a:cubicBezTo>
                  <a:cubicBezTo>
                    <a:pt x="6828" y="4839"/>
                    <a:pt x="6828" y="4839"/>
                    <a:pt x="6819" y="4824"/>
                  </a:cubicBezTo>
                  <a:close/>
                  <a:moveTo>
                    <a:pt x="15623" y="2337"/>
                  </a:moveTo>
                  <a:cubicBezTo>
                    <a:pt x="15623" y="2337"/>
                    <a:pt x="15623" y="2337"/>
                    <a:pt x="15623" y="2353"/>
                  </a:cubicBezTo>
                  <a:cubicBezTo>
                    <a:pt x="15623" y="2353"/>
                    <a:pt x="15623" y="2353"/>
                    <a:pt x="15623" y="2353"/>
                  </a:cubicBezTo>
                  <a:cubicBezTo>
                    <a:pt x="15623" y="2337"/>
                    <a:pt x="15623" y="2337"/>
                    <a:pt x="15623" y="2337"/>
                  </a:cubicBezTo>
                  <a:cubicBezTo>
                    <a:pt x="15623" y="2337"/>
                    <a:pt x="15623" y="2337"/>
                    <a:pt x="15623" y="2337"/>
                  </a:cubicBezTo>
                  <a:close/>
                  <a:moveTo>
                    <a:pt x="15614" y="2337"/>
                  </a:moveTo>
                  <a:cubicBezTo>
                    <a:pt x="15614" y="2337"/>
                    <a:pt x="15623" y="2337"/>
                    <a:pt x="15623" y="2337"/>
                  </a:cubicBezTo>
                  <a:cubicBezTo>
                    <a:pt x="15623" y="2337"/>
                    <a:pt x="15614" y="2337"/>
                    <a:pt x="15614" y="2337"/>
                  </a:cubicBezTo>
                  <a:close/>
                  <a:moveTo>
                    <a:pt x="6489" y="2384"/>
                  </a:moveTo>
                  <a:cubicBezTo>
                    <a:pt x="6480" y="2384"/>
                    <a:pt x="6480" y="2384"/>
                    <a:pt x="6480" y="2400"/>
                  </a:cubicBezTo>
                  <a:cubicBezTo>
                    <a:pt x="6489" y="2400"/>
                    <a:pt x="6489" y="2384"/>
                    <a:pt x="6489" y="2384"/>
                  </a:cubicBezTo>
                  <a:cubicBezTo>
                    <a:pt x="6489" y="2384"/>
                    <a:pt x="6489" y="2384"/>
                    <a:pt x="6489" y="2384"/>
                  </a:cubicBezTo>
                  <a:close/>
                  <a:moveTo>
                    <a:pt x="5482" y="2446"/>
                  </a:moveTo>
                  <a:cubicBezTo>
                    <a:pt x="5482" y="2431"/>
                    <a:pt x="5482" y="2431"/>
                    <a:pt x="5482" y="2431"/>
                  </a:cubicBezTo>
                  <a:cubicBezTo>
                    <a:pt x="5473" y="2446"/>
                    <a:pt x="5473" y="2446"/>
                    <a:pt x="5473" y="2446"/>
                  </a:cubicBezTo>
                  <a:lnTo>
                    <a:pt x="5482" y="2446"/>
                  </a:lnTo>
                  <a:close/>
                  <a:moveTo>
                    <a:pt x="14113" y="2897"/>
                  </a:moveTo>
                  <a:cubicBezTo>
                    <a:pt x="14104" y="2897"/>
                    <a:pt x="14104" y="2897"/>
                    <a:pt x="14104" y="2897"/>
                  </a:cubicBezTo>
                  <a:cubicBezTo>
                    <a:pt x="14104" y="2912"/>
                    <a:pt x="14104" y="2912"/>
                    <a:pt x="14104" y="2912"/>
                  </a:cubicBezTo>
                  <a:lnTo>
                    <a:pt x="14113" y="2897"/>
                  </a:lnTo>
                  <a:close/>
                  <a:moveTo>
                    <a:pt x="5931" y="21373"/>
                  </a:moveTo>
                  <a:cubicBezTo>
                    <a:pt x="5931" y="21373"/>
                    <a:pt x="5940" y="21373"/>
                    <a:pt x="5940" y="21373"/>
                  </a:cubicBezTo>
                  <a:cubicBezTo>
                    <a:pt x="5940" y="21373"/>
                    <a:pt x="5940" y="21373"/>
                    <a:pt x="5940" y="21373"/>
                  </a:cubicBezTo>
                  <a:cubicBezTo>
                    <a:pt x="5940" y="21373"/>
                    <a:pt x="5940" y="21373"/>
                    <a:pt x="5931" y="21373"/>
                  </a:cubicBezTo>
                  <a:cubicBezTo>
                    <a:pt x="5931" y="21373"/>
                    <a:pt x="5931" y="21373"/>
                    <a:pt x="5931" y="21373"/>
                  </a:cubicBezTo>
                  <a:close/>
                  <a:moveTo>
                    <a:pt x="5931" y="21373"/>
                  </a:moveTo>
                  <a:cubicBezTo>
                    <a:pt x="5931" y="21373"/>
                    <a:pt x="5922" y="21373"/>
                    <a:pt x="5922" y="21373"/>
                  </a:cubicBezTo>
                  <a:cubicBezTo>
                    <a:pt x="5931" y="21389"/>
                    <a:pt x="5931" y="21389"/>
                    <a:pt x="5931" y="21373"/>
                  </a:cubicBezTo>
                  <a:close/>
                  <a:moveTo>
                    <a:pt x="11203" y="7015"/>
                  </a:moveTo>
                  <a:cubicBezTo>
                    <a:pt x="11203" y="7015"/>
                    <a:pt x="11203" y="7030"/>
                    <a:pt x="11212" y="7030"/>
                  </a:cubicBezTo>
                  <a:cubicBezTo>
                    <a:pt x="11212" y="7046"/>
                    <a:pt x="11221" y="7030"/>
                    <a:pt x="11230" y="7015"/>
                  </a:cubicBezTo>
                  <a:cubicBezTo>
                    <a:pt x="11248" y="6984"/>
                    <a:pt x="11248" y="6937"/>
                    <a:pt x="11239" y="6891"/>
                  </a:cubicBezTo>
                  <a:cubicBezTo>
                    <a:pt x="11230" y="6891"/>
                    <a:pt x="11221" y="6891"/>
                    <a:pt x="11212" y="6922"/>
                  </a:cubicBezTo>
                  <a:cubicBezTo>
                    <a:pt x="11194" y="6937"/>
                    <a:pt x="11194" y="6953"/>
                    <a:pt x="11194" y="6984"/>
                  </a:cubicBezTo>
                  <a:cubicBezTo>
                    <a:pt x="11194" y="6999"/>
                    <a:pt x="11194" y="6999"/>
                    <a:pt x="11203" y="7015"/>
                  </a:cubicBezTo>
                  <a:close/>
                  <a:moveTo>
                    <a:pt x="11276" y="6487"/>
                  </a:moveTo>
                  <a:cubicBezTo>
                    <a:pt x="11276" y="6487"/>
                    <a:pt x="11285" y="6487"/>
                    <a:pt x="11285" y="6487"/>
                  </a:cubicBezTo>
                  <a:cubicBezTo>
                    <a:pt x="11294" y="6471"/>
                    <a:pt x="11294" y="6455"/>
                    <a:pt x="11285" y="6440"/>
                  </a:cubicBezTo>
                  <a:cubicBezTo>
                    <a:pt x="11285" y="6440"/>
                    <a:pt x="11276" y="6424"/>
                    <a:pt x="11276" y="6424"/>
                  </a:cubicBezTo>
                  <a:cubicBezTo>
                    <a:pt x="11267" y="6424"/>
                    <a:pt x="11267" y="6424"/>
                    <a:pt x="11267" y="6424"/>
                  </a:cubicBezTo>
                  <a:cubicBezTo>
                    <a:pt x="11258" y="6440"/>
                    <a:pt x="11258" y="6455"/>
                    <a:pt x="11258" y="6455"/>
                  </a:cubicBezTo>
                  <a:cubicBezTo>
                    <a:pt x="11267" y="6471"/>
                    <a:pt x="11267" y="6487"/>
                    <a:pt x="11276" y="6487"/>
                  </a:cubicBezTo>
                  <a:close/>
                  <a:moveTo>
                    <a:pt x="11020" y="7341"/>
                  </a:moveTo>
                  <a:cubicBezTo>
                    <a:pt x="11029" y="7341"/>
                    <a:pt x="11029" y="7341"/>
                    <a:pt x="11029" y="7341"/>
                  </a:cubicBezTo>
                  <a:cubicBezTo>
                    <a:pt x="11029" y="7326"/>
                    <a:pt x="11029" y="7326"/>
                    <a:pt x="11020" y="7310"/>
                  </a:cubicBezTo>
                  <a:cubicBezTo>
                    <a:pt x="11020" y="7310"/>
                    <a:pt x="11011" y="7310"/>
                    <a:pt x="11011" y="7310"/>
                  </a:cubicBezTo>
                  <a:cubicBezTo>
                    <a:pt x="11011" y="7326"/>
                    <a:pt x="11011" y="7326"/>
                    <a:pt x="11011" y="7341"/>
                  </a:cubicBezTo>
                  <a:cubicBezTo>
                    <a:pt x="11011" y="7341"/>
                    <a:pt x="11020" y="7341"/>
                    <a:pt x="11020" y="7341"/>
                  </a:cubicBezTo>
                  <a:close/>
                  <a:moveTo>
                    <a:pt x="11441" y="6720"/>
                  </a:moveTo>
                  <a:cubicBezTo>
                    <a:pt x="11450" y="6720"/>
                    <a:pt x="11450" y="6704"/>
                    <a:pt x="11459" y="6704"/>
                  </a:cubicBezTo>
                  <a:cubicBezTo>
                    <a:pt x="11459" y="6689"/>
                    <a:pt x="11459" y="6689"/>
                    <a:pt x="11459" y="6689"/>
                  </a:cubicBezTo>
                  <a:cubicBezTo>
                    <a:pt x="11459" y="6673"/>
                    <a:pt x="11450" y="6673"/>
                    <a:pt x="11441" y="6673"/>
                  </a:cubicBezTo>
                  <a:cubicBezTo>
                    <a:pt x="11441" y="6673"/>
                    <a:pt x="11432" y="6689"/>
                    <a:pt x="11432" y="6689"/>
                  </a:cubicBezTo>
                  <a:cubicBezTo>
                    <a:pt x="11432" y="6704"/>
                    <a:pt x="11441" y="6704"/>
                    <a:pt x="11441" y="6720"/>
                  </a:cubicBezTo>
                  <a:close/>
                  <a:moveTo>
                    <a:pt x="11248" y="6891"/>
                  </a:moveTo>
                  <a:cubicBezTo>
                    <a:pt x="11239" y="6891"/>
                    <a:pt x="11239" y="6891"/>
                    <a:pt x="11239" y="6891"/>
                  </a:cubicBezTo>
                  <a:cubicBezTo>
                    <a:pt x="11239" y="6891"/>
                    <a:pt x="11239" y="6891"/>
                    <a:pt x="11239" y="6891"/>
                  </a:cubicBezTo>
                  <a:cubicBezTo>
                    <a:pt x="11239" y="6891"/>
                    <a:pt x="11239" y="6891"/>
                    <a:pt x="11239" y="6891"/>
                  </a:cubicBezTo>
                  <a:lnTo>
                    <a:pt x="11248" y="6891"/>
                  </a:lnTo>
                  <a:close/>
                  <a:moveTo>
                    <a:pt x="11413" y="6844"/>
                  </a:moveTo>
                  <a:cubicBezTo>
                    <a:pt x="11422" y="6844"/>
                    <a:pt x="11422" y="6844"/>
                    <a:pt x="11422" y="6844"/>
                  </a:cubicBezTo>
                  <a:cubicBezTo>
                    <a:pt x="11422" y="6844"/>
                    <a:pt x="11422" y="6828"/>
                    <a:pt x="11422" y="6828"/>
                  </a:cubicBezTo>
                  <a:cubicBezTo>
                    <a:pt x="11422" y="6828"/>
                    <a:pt x="11422" y="6828"/>
                    <a:pt x="11422" y="6828"/>
                  </a:cubicBezTo>
                  <a:lnTo>
                    <a:pt x="11413" y="6844"/>
                  </a:lnTo>
                  <a:close/>
                </a:path>
              </a:pathLst>
            </a:custGeom>
            <a:solidFill>
              <a:srgbClr val="909EFC">
                <a:alpha val="31000"/>
              </a:srgbClr>
            </a:solidFill>
            <a:ln w="12700">
              <a:miter lim="400000"/>
            </a:ln>
          </p:spPr>
          <p:txBody>
            <a:bodyPr tIns="91439" bIns="91439"/>
            <a:lstStyle/>
            <a:p>
              <a:pPr>
                <a:defRPr sz="3200" b="0">
                  <a:solidFill>
                    <a:srgbClr val="FFFFFF"/>
                  </a:solidFill>
                  <a:latin typeface="+mn-lt"/>
                  <a:ea typeface="+mn-ea"/>
                  <a:cs typeface="+mn-cs"/>
                  <a:sym typeface="Helvetica Neue Medium" panose="02000503000000020004"/>
                </a:defRPr>
              </a:pPr>
              <a:endParaRPr sz="1800" dirty="0">
                <a:latin typeface="Arial Black" panose="020B0A04020102020204" pitchFamily="34" charset="0"/>
                <a:cs typeface="Arial Black" panose="020B0A04020102020204" pitchFamily="34" charset="0"/>
              </a:endParaRPr>
            </a:p>
          </p:txBody>
        </p:sp>
        <p:grpSp>
          <p:nvGrpSpPr>
            <p:cNvPr id="12" name="组合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GrpSpPr/>
            <p:nvPr/>
          </p:nvGrpSpPr>
          <p:grpSpPr>
            <a:xfrm>
              <a:off x="17506" y="7837"/>
              <a:ext cx="647" cy="647"/>
              <a:chOff x="10003227" y="2096030"/>
              <a:chExt cx="324000" cy="324000"/>
            </a:xfrm>
          </p:grpSpPr>
          <p:sp>
            <p:nvSpPr>
              <p:cNvPr id="13" name="椭圆 12"/>
              <p:cNvSpPr>
                <a:spLocks noChangeAspect="1"/>
              </p:cNvSpPr>
              <p:nvPr/>
            </p:nvSpPr>
            <p:spPr>
              <a:xfrm>
                <a:off x="10003227" y="2096030"/>
                <a:ext cx="324000" cy="324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椭圆 14"/>
              <p:cNvSpPr>
                <a:spLocks noChangeAspect="1"/>
              </p:cNvSpPr>
              <p:nvPr/>
            </p:nvSpPr>
            <p:spPr>
              <a:xfrm>
                <a:off x="10039227" y="2132030"/>
                <a:ext cx="252000" cy="252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p:cNvSpPr>
                <a:spLocks noChangeAspect="1"/>
              </p:cNvSpPr>
              <p:nvPr/>
            </p:nvSpPr>
            <p:spPr>
              <a:xfrm>
                <a:off x="10075227" y="2168030"/>
                <a:ext cx="180000" cy="1800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组合 1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GrpSpPr/>
            <p:nvPr/>
          </p:nvGrpSpPr>
          <p:grpSpPr>
            <a:xfrm>
              <a:off x="19296" y="11074"/>
              <a:ext cx="647" cy="648"/>
              <a:chOff x="10003227" y="2096030"/>
              <a:chExt cx="324000" cy="324000"/>
            </a:xfrm>
          </p:grpSpPr>
          <p:sp>
            <p:nvSpPr>
              <p:cNvPr id="18" name="椭圆 17"/>
              <p:cNvSpPr>
                <a:spLocks noChangeAspect="1"/>
              </p:cNvSpPr>
              <p:nvPr/>
            </p:nvSpPr>
            <p:spPr>
              <a:xfrm>
                <a:off x="10003227" y="2096030"/>
                <a:ext cx="324000" cy="324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椭圆 18"/>
              <p:cNvSpPr>
                <a:spLocks noChangeAspect="1"/>
              </p:cNvSpPr>
              <p:nvPr/>
            </p:nvSpPr>
            <p:spPr>
              <a:xfrm>
                <a:off x="10039227" y="2132030"/>
                <a:ext cx="252000" cy="252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p:cNvSpPr>
                <a:spLocks noChangeAspect="1"/>
              </p:cNvSpPr>
              <p:nvPr/>
            </p:nvSpPr>
            <p:spPr>
              <a:xfrm>
                <a:off x="10075227" y="2168030"/>
                <a:ext cx="180000" cy="1800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组合 20"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GrpSpPr/>
            <p:nvPr/>
          </p:nvGrpSpPr>
          <p:grpSpPr>
            <a:xfrm>
              <a:off x="13837" y="9399"/>
              <a:ext cx="647" cy="647"/>
              <a:chOff x="10003227" y="2096030"/>
              <a:chExt cx="324000" cy="324000"/>
            </a:xfrm>
          </p:grpSpPr>
          <p:sp>
            <p:nvSpPr>
              <p:cNvPr id="22" name="椭圆 21"/>
              <p:cNvSpPr>
                <a:spLocks noChangeAspect="1"/>
              </p:cNvSpPr>
              <p:nvPr/>
            </p:nvSpPr>
            <p:spPr>
              <a:xfrm>
                <a:off x="10003227" y="2096030"/>
                <a:ext cx="324000" cy="324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椭圆 22"/>
              <p:cNvSpPr>
                <a:spLocks noChangeAspect="1"/>
              </p:cNvSpPr>
              <p:nvPr/>
            </p:nvSpPr>
            <p:spPr>
              <a:xfrm>
                <a:off x="10039227" y="2132030"/>
                <a:ext cx="252000" cy="252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椭圆 23"/>
              <p:cNvSpPr>
                <a:spLocks noChangeAspect="1"/>
              </p:cNvSpPr>
              <p:nvPr/>
            </p:nvSpPr>
            <p:spPr>
              <a:xfrm>
                <a:off x="10075227" y="2168030"/>
                <a:ext cx="180000" cy="1800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组合 2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GrpSpPr/>
            <p:nvPr/>
          </p:nvGrpSpPr>
          <p:grpSpPr>
            <a:xfrm>
              <a:off x="13478" y="6961"/>
              <a:ext cx="647" cy="647"/>
              <a:chOff x="10003227" y="2096030"/>
              <a:chExt cx="324000" cy="324000"/>
            </a:xfrm>
          </p:grpSpPr>
          <p:sp>
            <p:nvSpPr>
              <p:cNvPr id="26" name="椭圆 25"/>
              <p:cNvSpPr>
                <a:spLocks noChangeAspect="1"/>
              </p:cNvSpPr>
              <p:nvPr/>
            </p:nvSpPr>
            <p:spPr>
              <a:xfrm>
                <a:off x="10003227" y="2096030"/>
                <a:ext cx="324000" cy="324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 26"/>
              <p:cNvSpPr>
                <a:spLocks noChangeAspect="1"/>
              </p:cNvSpPr>
              <p:nvPr/>
            </p:nvSpPr>
            <p:spPr>
              <a:xfrm>
                <a:off x="10039227" y="2132030"/>
                <a:ext cx="252000" cy="252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椭圆 27"/>
              <p:cNvSpPr>
                <a:spLocks noChangeAspect="1"/>
              </p:cNvSpPr>
              <p:nvPr/>
            </p:nvSpPr>
            <p:spPr>
              <a:xfrm>
                <a:off x="10075227" y="2168030"/>
                <a:ext cx="180000" cy="1800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组合 39"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GrpSpPr/>
            <p:nvPr/>
          </p:nvGrpSpPr>
          <p:grpSpPr>
            <a:xfrm>
              <a:off x="9605" y="10046"/>
              <a:ext cx="647" cy="648"/>
              <a:chOff x="10003227" y="2096030"/>
              <a:chExt cx="324000" cy="324000"/>
            </a:xfrm>
          </p:grpSpPr>
          <p:sp>
            <p:nvSpPr>
              <p:cNvPr id="42" name="椭圆 41"/>
              <p:cNvSpPr>
                <a:spLocks noChangeAspect="1"/>
              </p:cNvSpPr>
              <p:nvPr/>
            </p:nvSpPr>
            <p:spPr>
              <a:xfrm>
                <a:off x="10003227" y="2096030"/>
                <a:ext cx="324000" cy="324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椭圆 42"/>
              <p:cNvSpPr>
                <a:spLocks noChangeAspect="1"/>
              </p:cNvSpPr>
              <p:nvPr/>
            </p:nvSpPr>
            <p:spPr>
              <a:xfrm>
                <a:off x="10039227" y="2132030"/>
                <a:ext cx="252000" cy="252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椭圆 43"/>
              <p:cNvSpPr>
                <a:spLocks noChangeAspect="1"/>
              </p:cNvSpPr>
              <p:nvPr/>
            </p:nvSpPr>
            <p:spPr>
              <a:xfrm>
                <a:off x="10075227" y="2168030"/>
                <a:ext cx="180000" cy="1800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组合 48"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GrpSpPr/>
            <p:nvPr/>
          </p:nvGrpSpPr>
          <p:grpSpPr>
            <a:xfrm>
              <a:off x="16067" y="7779"/>
              <a:ext cx="648" cy="647"/>
              <a:chOff x="10003227" y="2096030"/>
              <a:chExt cx="324000" cy="324000"/>
            </a:xfrm>
          </p:grpSpPr>
          <p:sp>
            <p:nvSpPr>
              <p:cNvPr id="51" name="椭圆 50"/>
              <p:cNvSpPr>
                <a:spLocks noChangeAspect="1"/>
              </p:cNvSpPr>
              <p:nvPr/>
            </p:nvSpPr>
            <p:spPr>
              <a:xfrm>
                <a:off x="10003227" y="2096030"/>
                <a:ext cx="324000" cy="324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椭圆 54"/>
              <p:cNvSpPr>
                <a:spLocks noChangeAspect="1"/>
              </p:cNvSpPr>
              <p:nvPr/>
            </p:nvSpPr>
            <p:spPr>
              <a:xfrm>
                <a:off x="10039227" y="2132030"/>
                <a:ext cx="252000" cy="252000"/>
              </a:xfrm>
              <a:prstGeom prst="ellipse">
                <a:avLst/>
              </a:prstGeom>
              <a:solidFill>
                <a:srgbClr val="1043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椭圆 56"/>
              <p:cNvSpPr>
                <a:spLocks noChangeAspect="1"/>
              </p:cNvSpPr>
              <p:nvPr/>
            </p:nvSpPr>
            <p:spPr>
              <a:xfrm>
                <a:off x="10075227" y="2168030"/>
                <a:ext cx="180000" cy="1800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文本框 59"/>
            <p:cNvSpPr txBox="1"/>
            <p:nvPr/>
          </p:nvSpPr>
          <p:spPr>
            <a:xfrm>
              <a:off x="1129" y="11218"/>
              <a:ext cx="7087" cy="1734"/>
            </a:xfrm>
            <a:prstGeom prst="rect">
              <a:avLst/>
            </a:prstGeom>
            <a:noFill/>
          </p:spPr>
          <p:txBody>
            <a:bodyPr wrap="square" rtlCol="0" anchor="t">
              <a:spAutoFit/>
            </a:bodyPr>
            <a:lstStyle/>
            <a:p>
              <a:pPr algn="just">
                <a:lnSpc>
                  <a:spcPct val="150000"/>
                </a:lnSpc>
              </a:pP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a:t>
              </a: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,单击输入内容,单击输入内容</a:t>
              </a:r>
              <a:r>
                <a:rPr lang="zh-CN" altLang="de-DE" sz="1600" dirty="0">
                  <a:latin typeface="微软雅黑" panose="020B0703020204020201" charset="-122"/>
                  <a:ea typeface="微软雅黑" panose="020B0703020204020201" charset="-122"/>
                  <a:sym typeface="+mn-ea"/>
                </a:rPr>
                <a:t>。</a:t>
              </a: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sym typeface="Arial" panose="020B0604020202020204" pitchFamily="3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76"/>
          <p:cNvSpPr/>
          <p:nvPr/>
        </p:nvSpPr>
        <p:spPr>
          <a:xfrm>
            <a:off x="0" y="-635"/>
            <a:ext cx="12219940" cy="685863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FFFFFF"/>
              </a:solidFill>
              <a:effectLst/>
              <a:uLnTx/>
              <a:uFillTx/>
              <a:latin typeface="Inter"/>
              <a:ea typeface="+mn-ea"/>
              <a:cs typeface="+mn-cs"/>
            </a:endParaRPr>
          </a:p>
        </p:txBody>
      </p:sp>
      <p:sp>
        <p:nvSpPr>
          <p:cNvPr id="4" name="文本框 3"/>
          <p:cNvSpPr txBox="1"/>
          <p:nvPr/>
        </p:nvSpPr>
        <p:spPr>
          <a:xfrm>
            <a:off x="838200" y="300355"/>
            <a:ext cx="6479540" cy="583565"/>
          </a:xfrm>
          <a:prstGeom prst="rect">
            <a:avLst/>
          </a:prstGeom>
          <a:noFill/>
        </p:spPr>
        <p:txBody>
          <a:bodyPr wrap="square" rtlCol="0" anchor="t">
            <a:spAutoFit/>
          </a:bodyPr>
          <a:lstStyle/>
          <a:p>
            <a:pPr algn="l"/>
            <a:r>
              <a:rPr lang="zh-CN" altLang="en-US" sz="3200" b="1">
                <a:solidFill>
                  <a:schemeClr val="bg1"/>
                </a:solidFill>
                <a:latin typeface="微软雅黑" panose="020B0703020204020201" charset="-122"/>
                <a:ea typeface="微软雅黑" panose="020B0703020204020201" charset="-122"/>
                <a:cs typeface="微软雅黑" panose="020B0703020204020201" charset="-122"/>
              </a:rPr>
              <a:t>各部门常用</a:t>
            </a:r>
            <a:r>
              <a:rPr lang="en-US" altLang="zh-CN" sz="3200" b="1">
                <a:solidFill>
                  <a:schemeClr val="bg1"/>
                </a:solidFill>
                <a:latin typeface="微软雅黑" panose="020B0703020204020201" charset="-122"/>
                <a:ea typeface="微软雅黑" panose="020B0703020204020201" charset="-122"/>
                <a:cs typeface="微软雅黑" panose="020B0703020204020201" charset="-122"/>
              </a:rPr>
              <a:t>logo</a:t>
            </a:r>
          </a:p>
        </p:txBody>
      </p:sp>
      <p:cxnSp>
        <p:nvCxnSpPr>
          <p:cNvPr id="3" name="直接连接符 2"/>
          <p:cNvCxnSpPr/>
          <p:nvPr/>
        </p:nvCxnSpPr>
        <p:spPr>
          <a:xfrm>
            <a:off x="945515" y="1108075"/>
            <a:ext cx="846455" cy="0"/>
          </a:xfrm>
          <a:prstGeom prst="line">
            <a:avLst/>
          </a:prstGeom>
          <a:ln w="28575">
            <a:solidFill>
              <a:srgbClr val="00ACEC"/>
            </a:solidFill>
          </a:ln>
        </p:spPr>
        <p:style>
          <a:lnRef idx="1">
            <a:schemeClr val="accent1"/>
          </a:lnRef>
          <a:fillRef idx="0">
            <a:schemeClr val="accent1"/>
          </a:fillRef>
          <a:effectRef idx="0">
            <a:schemeClr val="accent1"/>
          </a:effectRef>
          <a:fontRef idx="minor">
            <a:schemeClr val="tx1"/>
          </a:fontRef>
        </p:style>
      </p:cxnSp>
      <p:pic>
        <p:nvPicPr>
          <p:cNvPr id="8" name="图片 7" descr="和物logo1-01"/>
          <p:cNvPicPr>
            <a:picLocks noChangeAspect="1"/>
          </p:cNvPicPr>
          <p:nvPr/>
        </p:nvPicPr>
        <p:blipFill>
          <a:blip r:embed="rId2"/>
          <a:stretch>
            <a:fillRect/>
          </a:stretch>
        </p:blipFill>
        <p:spPr>
          <a:xfrm>
            <a:off x="1106805" y="3494405"/>
            <a:ext cx="1721485" cy="794385"/>
          </a:xfrm>
          <a:prstGeom prst="rect">
            <a:avLst/>
          </a:prstGeom>
        </p:spPr>
      </p:pic>
      <p:sp>
        <p:nvSpPr>
          <p:cNvPr id="76" name="圆角矩形 75"/>
          <p:cNvSpPr/>
          <p:nvPr/>
        </p:nvSpPr>
        <p:spPr>
          <a:xfrm>
            <a:off x="1160780" y="4606925"/>
            <a:ext cx="4579620" cy="1267460"/>
          </a:xfrm>
          <a:prstGeom prst="roundRect">
            <a:avLst/>
          </a:prstGeom>
          <a:gradFill flip="none" rotWithShape="1">
            <a:gsLst>
              <a:gs pos="0">
                <a:srgbClr val="416DF6">
                  <a:alpha val="19000"/>
                </a:srgbClr>
              </a:gs>
              <a:gs pos="100000">
                <a:srgbClr val="7CF8B0">
                  <a:alpha val="9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 name="直接连接符 4"/>
          <p:cNvCxnSpPr/>
          <p:nvPr/>
        </p:nvCxnSpPr>
        <p:spPr>
          <a:xfrm>
            <a:off x="6061075" y="1426210"/>
            <a:ext cx="0" cy="4714240"/>
          </a:xfrm>
          <a:prstGeom prst="line">
            <a:avLst/>
          </a:prstGeom>
          <a:ln>
            <a:gradFill>
              <a:gsLst>
                <a:gs pos="0">
                  <a:srgbClr val="00B0F0"/>
                </a:gs>
                <a:gs pos="100000">
                  <a:srgbClr val="0D37D4"/>
                </a:gs>
                <a:gs pos="87000">
                  <a:srgbClr val="0D37D4"/>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0" name="图片 9" descr="5G LOGO制作文件"/>
          <p:cNvPicPr>
            <a:picLocks noChangeAspect="1"/>
          </p:cNvPicPr>
          <p:nvPr/>
        </p:nvPicPr>
        <p:blipFill>
          <a:blip r:embed="rId3"/>
          <a:stretch>
            <a:fillRect/>
          </a:stretch>
        </p:blipFill>
        <p:spPr>
          <a:xfrm>
            <a:off x="4787900" y="2921000"/>
            <a:ext cx="677545" cy="421005"/>
          </a:xfrm>
          <a:prstGeom prst="rect">
            <a:avLst/>
          </a:prstGeom>
        </p:spPr>
      </p:pic>
      <p:pic>
        <p:nvPicPr>
          <p:cNvPr id="433" name="图片 432" descr="logo_蓝绿白-1"/>
          <p:cNvPicPr>
            <a:picLocks noChangeAspect="1"/>
          </p:cNvPicPr>
          <p:nvPr/>
        </p:nvPicPr>
        <p:blipFill>
          <a:blip r:embed="rId4"/>
          <a:stretch>
            <a:fillRect/>
          </a:stretch>
        </p:blipFill>
        <p:spPr>
          <a:xfrm>
            <a:off x="4272280" y="2240915"/>
            <a:ext cx="1193800" cy="318770"/>
          </a:xfrm>
          <a:prstGeom prst="rect">
            <a:avLst/>
          </a:prstGeom>
        </p:spPr>
      </p:pic>
      <p:pic>
        <p:nvPicPr>
          <p:cNvPr id="63494" name="图片 7" descr="资源 1.png"/>
          <p:cNvPicPr>
            <a:picLocks noChangeAspect="1"/>
          </p:cNvPicPr>
          <p:nvPr/>
        </p:nvPicPr>
        <p:blipFill>
          <a:blip r:embed="rId5"/>
          <a:stretch>
            <a:fillRect/>
          </a:stretch>
        </p:blipFill>
        <p:spPr>
          <a:xfrm>
            <a:off x="3511550" y="3773805"/>
            <a:ext cx="1954530" cy="237490"/>
          </a:xfrm>
          <a:prstGeom prst="rect">
            <a:avLst/>
          </a:prstGeom>
          <a:noFill/>
          <a:ln w="9525">
            <a:noFill/>
          </a:ln>
        </p:spPr>
      </p:pic>
      <p:pic>
        <p:nvPicPr>
          <p:cNvPr id="96" name="图片 121" descr="资源 2.png"/>
          <p:cNvPicPr>
            <a:picLocks noChangeAspect="1"/>
          </p:cNvPicPr>
          <p:nvPr/>
        </p:nvPicPr>
        <p:blipFill>
          <a:blip r:embed="rId6"/>
          <a:srcRect/>
          <a:stretch>
            <a:fillRect/>
          </a:stretch>
        </p:blipFill>
        <p:spPr bwMode="auto">
          <a:xfrm>
            <a:off x="8830945" y="3773805"/>
            <a:ext cx="1943100" cy="237490"/>
          </a:xfrm>
          <a:prstGeom prst="rect">
            <a:avLst/>
          </a:prstGeom>
          <a:noFill/>
          <a:ln>
            <a:noFill/>
          </a:ln>
        </p:spPr>
      </p:pic>
      <p:pic>
        <p:nvPicPr>
          <p:cNvPr id="63495" name="图片 9" descr="资源 4_1.png"/>
          <p:cNvPicPr>
            <a:picLocks noChangeAspect="1"/>
          </p:cNvPicPr>
          <p:nvPr/>
        </p:nvPicPr>
        <p:blipFill>
          <a:blip r:embed="rId7"/>
          <a:stretch>
            <a:fillRect/>
          </a:stretch>
        </p:blipFill>
        <p:spPr>
          <a:xfrm>
            <a:off x="3618230" y="1648460"/>
            <a:ext cx="1847215" cy="274955"/>
          </a:xfrm>
          <a:prstGeom prst="rect">
            <a:avLst/>
          </a:prstGeom>
          <a:noFill/>
          <a:ln w="9525">
            <a:noFill/>
          </a:ln>
        </p:spPr>
      </p:pic>
      <p:pic>
        <p:nvPicPr>
          <p:cNvPr id="97" name="图片 10" descr="资源 5.png"/>
          <p:cNvPicPr>
            <a:picLocks noChangeAspect="1"/>
          </p:cNvPicPr>
          <p:nvPr/>
        </p:nvPicPr>
        <p:blipFill>
          <a:blip r:embed="rId8"/>
          <a:srcRect/>
          <a:stretch>
            <a:fillRect/>
          </a:stretch>
        </p:blipFill>
        <p:spPr bwMode="auto">
          <a:xfrm>
            <a:off x="8881110" y="1642110"/>
            <a:ext cx="1844040" cy="274955"/>
          </a:xfrm>
          <a:prstGeom prst="rect">
            <a:avLst/>
          </a:prstGeom>
          <a:noFill/>
          <a:ln>
            <a:noFill/>
          </a:ln>
        </p:spPr>
      </p:pic>
      <p:pic>
        <p:nvPicPr>
          <p:cNvPr id="98" name="图片 97" descr="资源 1.png"/>
          <p:cNvPicPr>
            <a:picLocks noChangeAspect="1"/>
          </p:cNvPicPr>
          <p:nvPr/>
        </p:nvPicPr>
        <p:blipFill rotWithShape="1">
          <a:blip r:embed="rId9"/>
          <a:srcRect b="-10668"/>
          <a:stretch>
            <a:fillRect/>
          </a:stretch>
        </p:blipFill>
        <p:spPr>
          <a:xfrm>
            <a:off x="6602095" y="1642110"/>
            <a:ext cx="881380" cy="287655"/>
          </a:xfrm>
          <a:prstGeom prst="rect">
            <a:avLst/>
          </a:prstGeom>
        </p:spPr>
      </p:pic>
      <p:pic>
        <p:nvPicPr>
          <p:cNvPr id="99" name="图片 98" descr="中移和物APP-01.png"/>
          <p:cNvPicPr>
            <a:picLocks noChangeAspect="1"/>
          </p:cNvPicPr>
          <p:nvPr/>
        </p:nvPicPr>
        <p:blipFill>
          <a:blip r:embed="rId10">
            <a:biLevel thresh="50000"/>
          </a:blip>
          <a:stretch>
            <a:fillRect/>
          </a:stretch>
        </p:blipFill>
        <p:spPr>
          <a:xfrm>
            <a:off x="6343015" y="3494405"/>
            <a:ext cx="1494155" cy="853440"/>
          </a:xfrm>
          <a:prstGeom prst="rect">
            <a:avLst/>
          </a:prstGeom>
        </p:spPr>
      </p:pic>
      <p:pic>
        <p:nvPicPr>
          <p:cNvPr id="101" name="图片 1" descr="OneNET logo-02副本 2.png"/>
          <p:cNvPicPr>
            <a:picLocks noChangeAspect="1"/>
          </p:cNvPicPr>
          <p:nvPr/>
        </p:nvPicPr>
        <p:blipFill>
          <a:blip r:embed="rId11"/>
          <a:srcRect/>
          <a:stretch>
            <a:fillRect/>
          </a:stretch>
        </p:blipFill>
        <p:spPr bwMode="auto">
          <a:xfrm>
            <a:off x="1400175" y="1426210"/>
            <a:ext cx="1004570" cy="719455"/>
          </a:xfrm>
          <a:prstGeom prst="rect">
            <a:avLst/>
          </a:prstGeom>
          <a:noFill/>
          <a:ln>
            <a:noFill/>
          </a:ln>
        </p:spPr>
      </p:pic>
      <p:pic>
        <p:nvPicPr>
          <p:cNvPr id="121" name="图片 120" descr="logo_蓝绿白-2"/>
          <p:cNvPicPr>
            <a:picLocks noChangeAspect="1"/>
          </p:cNvPicPr>
          <p:nvPr/>
        </p:nvPicPr>
        <p:blipFill>
          <a:blip r:embed="rId12"/>
          <a:stretch>
            <a:fillRect/>
          </a:stretch>
        </p:blipFill>
        <p:spPr>
          <a:xfrm>
            <a:off x="9530080" y="2240915"/>
            <a:ext cx="1195705" cy="319405"/>
          </a:xfrm>
          <a:prstGeom prst="rect">
            <a:avLst/>
          </a:prstGeom>
        </p:spPr>
      </p:pic>
      <p:pic>
        <p:nvPicPr>
          <p:cNvPr id="122" name="图片 121" descr="5G LOGO制作文件-1"/>
          <p:cNvPicPr>
            <a:picLocks noChangeAspect="1"/>
          </p:cNvPicPr>
          <p:nvPr/>
        </p:nvPicPr>
        <p:blipFill>
          <a:blip r:embed="rId13"/>
          <a:stretch>
            <a:fillRect/>
          </a:stretch>
        </p:blipFill>
        <p:spPr>
          <a:xfrm>
            <a:off x="10010775" y="2921000"/>
            <a:ext cx="715010" cy="443865"/>
          </a:xfrm>
          <a:prstGeom prst="rect">
            <a:avLst/>
          </a:prstGeom>
        </p:spPr>
      </p:pic>
      <p:sp>
        <p:nvSpPr>
          <p:cNvPr id="9" name="矩形 8"/>
          <p:cNvSpPr/>
          <p:nvPr/>
        </p:nvSpPr>
        <p:spPr>
          <a:xfrm>
            <a:off x="1299845" y="4944745"/>
            <a:ext cx="4260215" cy="783590"/>
          </a:xfrm>
          <a:prstGeom prst="rect">
            <a:avLst/>
          </a:prstGeom>
        </p:spPr>
        <p:txBody>
          <a:bodyPr wrap="square">
            <a:spAutoFit/>
          </a:bodyPr>
          <a:lstStyle/>
          <a:p>
            <a:pPr algn="just">
              <a:lnSpc>
                <a:spcPct val="150000"/>
              </a:lnSpc>
            </a:pPr>
            <a:r>
              <a:rPr kumimoji="1" lang="zh-CN" altLang="en-US"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为使部门形象统一，保证部门标识在深底和浅底的背景上始终清晰可见。标识的放置应遵循</a:t>
            </a:r>
            <a:r>
              <a:rPr kumimoji="1" lang="en-US" altLang="zh-CN"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VI</a:t>
            </a:r>
            <a:r>
              <a:rPr kumimoji="1" lang="zh-CN" altLang="en-US"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规范原则，在实际使用过程中不能调换其他颜色或相近颜色，以免造成视觉混乱。</a:t>
            </a:r>
          </a:p>
        </p:txBody>
      </p:sp>
      <p:sp>
        <p:nvSpPr>
          <p:cNvPr id="14" name="圆角矩形 13"/>
          <p:cNvSpPr/>
          <p:nvPr/>
        </p:nvSpPr>
        <p:spPr>
          <a:xfrm>
            <a:off x="6447155" y="4606925"/>
            <a:ext cx="4579620" cy="1267460"/>
          </a:xfrm>
          <a:prstGeom prst="roundRect">
            <a:avLst/>
          </a:prstGeom>
          <a:gradFill flip="none" rotWithShape="1">
            <a:gsLst>
              <a:gs pos="0">
                <a:srgbClr val="416DF6">
                  <a:alpha val="19000"/>
                </a:srgbClr>
              </a:gs>
              <a:gs pos="100000">
                <a:srgbClr val="7CF8B0">
                  <a:alpha val="9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6572885" y="4925060"/>
            <a:ext cx="4342765" cy="553085"/>
          </a:xfrm>
          <a:prstGeom prst="rect">
            <a:avLst/>
          </a:prstGeom>
        </p:spPr>
        <p:txBody>
          <a:bodyPr wrap="square">
            <a:spAutoFit/>
          </a:bodyPr>
          <a:lstStyle/>
          <a:p>
            <a:pPr algn="just">
              <a:lnSpc>
                <a:spcPct val="150000"/>
              </a:lnSpc>
            </a:pPr>
            <a:r>
              <a:rPr kumimoji="1" lang="zh-CN" altLang="en-US"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在特定黑色阶背景下的应用，黑色明度大于或等于 30% 及低于 90% 时使用反白色，应避免在浅色底上面使用同样浅色的反白色</a:t>
            </a:r>
            <a:r>
              <a:rPr kumimoji="1" lang="en-US" altLang="zh-CN"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logo</a:t>
            </a:r>
            <a:r>
              <a:rPr kumimoji="1" lang="zh-CN" altLang="en-US"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a:t>
            </a:r>
          </a:p>
        </p:txBody>
      </p:sp>
      <p:sp>
        <p:nvSpPr>
          <p:cNvPr id="30" name="文本框 29"/>
          <p:cNvSpPr txBox="1"/>
          <p:nvPr/>
        </p:nvSpPr>
        <p:spPr>
          <a:xfrm>
            <a:off x="1296035" y="4675505"/>
            <a:ext cx="1743075" cy="306705"/>
          </a:xfrm>
          <a:prstGeom prst="rect">
            <a:avLst/>
          </a:prstGeom>
          <a:noFill/>
        </p:spPr>
        <p:txBody>
          <a:bodyPr wrap="square" rtlCol="0" anchor="t">
            <a:spAutoFit/>
          </a:bodyPr>
          <a:lstStyle/>
          <a:p>
            <a:r>
              <a:rPr kumimoji="1" lang="zh-CN" altLang="en-US" sz="1400" dirty="0">
                <a:solidFill>
                  <a:schemeClr val="bg1"/>
                </a:solidFill>
                <a:latin typeface="微软雅黑" panose="020B0703020204020201" charset="-122"/>
                <a:ea typeface="微软雅黑" panose="020B0703020204020201" charset="-122"/>
                <a:cs typeface="微软雅黑" panose="020B0703020204020201" charset="-122"/>
                <a:sym typeface="+mn-ea"/>
              </a:rPr>
              <a:t>原色</a:t>
            </a:r>
            <a:r>
              <a:rPr kumimoji="1" lang="en-US" altLang="zh-CN" sz="1400" dirty="0">
                <a:solidFill>
                  <a:schemeClr val="bg1"/>
                </a:solidFill>
                <a:latin typeface="微软雅黑" panose="020B0703020204020201" charset="-122"/>
                <a:ea typeface="微软雅黑" panose="020B0703020204020201" charset="-122"/>
                <a:cs typeface="微软雅黑" panose="020B0703020204020201" charset="-122"/>
                <a:sym typeface="+mn-ea"/>
              </a:rPr>
              <a:t>logo</a:t>
            </a:r>
            <a:r>
              <a:rPr kumimoji="1" lang="zh-CN" altLang="en-US" sz="1400" dirty="0">
                <a:solidFill>
                  <a:schemeClr val="bg1"/>
                </a:solidFill>
                <a:latin typeface="微软雅黑" panose="020B0703020204020201" charset="-122"/>
                <a:ea typeface="微软雅黑" panose="020B0703020204020201" charset="-122"/>
                <a:cs typeface="微软雅黑" panose="020B0703020204020201" charset="-122"/>
                <a:sym typeface="+mn-ea"/>
              </a:rPr>
              <a:t>使用说明：</a:t>
            </a:r>
          </a:p>
        </p:txBody>
      </p:sp>
      <p:sp>
        <p:nvSpPr>
          <p:cNvPr id="31" name="文本框 30"/>
          <p:cNvSpPr txBox="1"/>
          <p:nvPr/>
        </p:nvSpPr>
        <p:spPr>
          <a:xfrm>
            <a:off x="6584950" y="4656455"/>
            <a:ext cx="1913890" cy="306705"/>
          </a:xfrm>
          <a:prstGeom prst="rect">
            <a:avLst/>
          </a:prstGeom>
          <a:noFill/>
        </p:spPr>
        <p:txBody>
          <a:bodyPr wrap="square" rtlCol="0" anchor="t">
            <a:spAutoFit/>
          </a:bodyPr>
          <a:lstStyle/>
          <a:p>
            <a:r>
              <a:rPr kumimoji="1" lang="zh-CN" altLang="en-US" sz="1400" dirty="0">
                <a:solidFill>
                  <a:schemeClr val="bg1"/>
                </a:solidFill>
                <a:latin typeface="微软雅黑" panose="020B0703020204020201" charset="-122"/>
                <a:ea typeface="微软雅黑" panose="020B0703020204020201" charset="-122"/>
                <a:cs typeface="微软雅黑" panose="020B0703020204020201" charset="-122"/>
                <a:sym typeface="+mn-ea"/>
              </a:rPr>
              <a:t>反白色</a:t>
            </a:r>
            <a:r>
              <a:rPr kumimoji="1" lang="en-US" altLang="zh-CN" sz="1400" dirty="0">
                <a:solidFill>
                  <a:schemeClr val="bg1"/>
                </a:solidFill>
                <a:latin typeface="微软雅黑" panose="020B0703020204020201" charset="-122"/>
                <a:ea typeface="微软雅黑" panose="020B0703020204020201" charset="-122"/>
                <a:cs typeface="微软雅黑" panose="020B0703020204020201" charset="-122"/>
                <a:sym typeface="+mn-ea"/>
              </a:rPr>
              <a:t>logo</a:t>
            </a:r>
            <a:r>
              <a:rPr kumimoji="1" lang="zh-CN" altLang="en-US" sz="1400" dirty="0">
                <a:solidFill>
                  <a:schemeClr val="bg1"/>
                </a:solidFill>
                <a:latin typeface="微软雅黑" panose="020B0703020204020201" charset="-122"/>
                <a:ea typeface="微软雅黑" panose="020B0703020204020201" charset="-122"/>
                <a:cs typeface="微软雅黑" panose="020B0703020204020201" charset="-122"/>
                <a:sym typeface="+mn-ea"/>
              </a:rPr>
              <a:t>使用说明：</a:t>
            </a:r>
          </a:p>
        </p:txBody>
      </p:sp>
      <p:pic>
        <p:nvPicPr>
          <p:cNvPr id="32" name="图片 31" descr="logo-2_画板 1"/>
          <p:cNvPicPr>
            <a:picLocks noChangeAspect="1"/>
          </p:cNvPicPr>
          <p:nvPr/>
        </p:nvPicPr>
        <p:blipFill>
          <a:blip r:embed="rId14"/>
          <a:stretch>
            <a:fillRect/>
          </a:stretch>
        </p:blipFill>
        <p:spPr>
          <a:xfrm>
            <a:off x="6343015" y="2240915"/>
            <a:ext cx="1876425" cy="1876425"/>
          </a:xfrm>
          <a:prstGeom prst="rect">
            <a:avLst/>
          </a:prstGeom>
        </p:spPr>
      </p:pic>
      <p:pic>
        <p:nvPicPr>
          <p:cNvPr id="33" name="图片 32" descr="logo联合规范-02"/>
          <p:cNvPicPr>
            <a:picLocks noChangeAspect="1"/>
          </p:cNvPicPr>
          <p:nvPr/>
        </p:nvPicPr>
        <p:blipFill>
          <a:blip r:embed="rId15"/>
          <a:stretch>
            <a:fillRect/>
          </a:stretch>
        </p:blipFill>
        <p:spPr>
          <a:xfrm>
            <a:off x="6526530" y="2194560"/>
            <a:ext cx="2317115" cy="506730"/>
          </a:xfrm>
          <a:prstGeom prst="rect">
            <a:avLst/>
          </a:prstGeom>
        </p:spPr>
      </p:pic>
      <p:pic>
        <p:nvPicPr>
          <p:cNvPr id="34" name="图片 33" descr="logo联合规范-01"/>
          <p:cNvPicPr>
            <a:picLocks noChangeAspect="1"/>
          </p:cNvPicPr>
          <p:nvPr/>
        </p:nvPicPr>
        <p:blipFill>
          <a:blip r:embed="rId16"/>
          <a:stretch>
            <a:fillRect/>
          </a:stretch>
        </p:blipFill>
        <p:spPr>
          <a:xfrm>
            <a:off x="812800" y="1750695"/>
            <a:ext cx="3557270" cy="1425575"/>
          </a:xfrm>
          <a:prstGeom prst="rect">
            <a:avLst/>
          </a:prstGeom>
        </p:spPr>
      </p:pic>
      <p:pic>
        <p:nvPicPr>
          <p:cNvPr id="35" name="图片 34" descr="logo联合规范-01副本"/>
          <p:cNvPicPr>
            <a:picLocks noChangeAspect="1"/>
          </p:cNvPicPr>
          <p:nvPr/>
        </p:nvPicPr>
        <p:blipFill>
          <a:blip r:embed="rId17"/>
          <a:stretch>
            <a:fillRect/>
          </a:stretch>
        </p:blipFill>
        <p:spPr>
          <a:xfrm>
            <a:off x="1219835" y="2828925"/>
            <a:ext cx="1786255" cy="5873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76"/>
          <p:cNvSpPr/>
          <p:nvPr/>
        </p:nvSpPr>
        <p:spPr>
          <a:xfrm>
            <a:off x="0" y="-635"/>
            <a:ext cx="12219940" cy="685863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FFFFFF"/>
              </a:solidFill>
              <a:effectLst/>
              <a:uLnTx/>
              <a:uFillTx/>
              <a:latin typeface="Inter"/>
              <a:ea typeface="+mn-ea"/>
              <a:cs typeface="+mn-cs"/>
            </a:endParaRPr>
          </a:p>
        </p:txBody>
      </p:sp>
      <p:sp>
        <p:nvSpPr>
          <p:cNvPr id="7" name="文本框 6"/>
          <p:cNvSpPr txBox="1"/>
          <p:nvPr/>
        </p:nvSpPr>
        <p:spPr>
          <a:xfrm>
            <a:off x="850900" y="300355"/>
            <a:ext cx="6479540" cy="583565"/>
          </a:xfrm>
          <a:prstGeom prst="rect">
            <a:avLst/>
          </a:prstGeom>
          <a:noFill/>
        </p:spPr>
        <p:txBody>
          <a:bodyPr wrap="square" rtlCol="0" anchor="t">
            <a:spAutoFit/>
          </a:bodyPr>
          <a:lstStyle/>
          <a:p>
            <a:pPr algn="l"/>
            <a:r>
              <a:rPr lang="zh-CN" altLang="en-US" sz="3200" b="1">
                <a:solidFill>
                  <a:schemeClr val="bg1"/>
                </a:solidFill>
                <a:latin typeface="微软雅黑" panose="020B0703020204020201" charset="-122"/>
                <a:ea typeface="微软雅黑" panose="020B0703020204020201" charset="-122"/>
                <a:cs typeface="微软雅黑" panose="020B0703020204020201" charset="-122"/>
              </a:rPr>
              <a:t>各部门常用</a:t>
            </a:r>
            <a:r>
              <a:rPr lang="en-US" altLang="zh-CN" sz="3200" b="1">
                <a:solidFill>
                  <a:schemeClr val="bg1"/>
                </a:solidFill>
                <a:latin typeface="微软雅黑" panose="020B0703020204020201" charset="-122"/>
                <a:ea typeface="微软雅黑" panose="020B0703020204020201" charset="-122"/>
                <a:cs typeface="微软雅黑" panose="020B0703020204020201" charset="-122"/>
              </a:rPr>
              <a:t>logo</a:t>
            </a:r>
          </a:p>
        </p:txBody>
      </p:sp>
      <p:cxnSp>
        <p:nvCxnSpPr>
          <p:cNvPr id="11" name="直接连接符 10"/>
          <p:cNvCxnSpPr/>
          <p:nvPr/>
        </p:nvCxnSpPr>
        <p:spPr>
          <a:xfrm>
            <a:off x="958215" y="1108075"/>
            <a:ext cx="846455" cy="0"/>
          </a:xfrm>
          <a:prstGeom prst="line">
            <a:avLst/>
          </a:prstGeom>
          <a:ln w="28575">
            <a:solidFill>
              <a:srgbClr val="00ACEC"/>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173480" y="4606925"/>
            <a:ext cx="4579620" cy="1267460"/>
          </a:xfrm>
          <a:prstGeom prst="roundRect">
            <a:avLst/>
          </a:prstGeom>
          <a:gradFill flip="none" rotWithShape="1">
            <a:gsLst>
              <a:gs pos="0">
                <a:srgbClr val="416DF6">
                  <a:alpha val="19000"/>
                </a:srgbClr>
              </a:gs>
              <a:gs pos="100000">
                <a:srgbClr val="7CF8B0">
                  <a:alpha val="9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接连接符 12"/>
          <p:cNvCxnSpPr/>
          <p:nvPr/>
        </p:nvCxnSpPr>
        <p:spPr>
          <a:xfrm>
            <a:off x="6073775" y="1426210"/>
            <a:ext cx="0" cy="4714240"/>
          </a:xfrm>
          <a:prstGeom prst="line">
            <a:avLst/>
          </a:prstGeom>
          <a:ln>
            <a:gradFill>
              <a:gsLst>
                <a:gs pos="0">
                  <a:srgbClr val="00B0F0"/>
                </a:gs>
                <a:gs pos="100000">
                  <a:srgbClr val="0D37D4"/>
                </a:gs>
                <a:gs pos="87000">
                  <a:srgbClr val="0D37D4"/>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312545" y="4944745"/>
            <a:ext cx="4260215" cy="783590"/>
          </a:xfrm>
          <a:prstGeom prst="rect">
            <a:avLst/>
          </a:prstGeom>
        </p:spPr>
        <p:txBody>
          <a:bodyPr wrap="square">
            <a:spAutoFit/>
          </a:bodyPr>
          <a:lstStyle/>
          <a:p>
            <a:pPr algn="just">
              <a:lnSpc>
                <a:spcPct val="150000"/>
              </a:lnSpc>
            </a:pPr>
            <a:r>
              <a:rPr kumimoji="1" lang="zh-CN" altLang="en-US"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为使部门形象统一，保证部门标识在深底和浅底的背景上始终清晰可见。标识的放置应遵循</a:t>
            </a:r>
            <a:r>
              <a:rPr kumimoji="1" lang="en-US" altLang="zh-CN"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VI</a:t>
            </a:r>
            <a:r>
              <a:rPr kumimoji="1" lang="zh-CN" altLang="en-US"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规范原则，在实际使用过程中不能调换其他颜色或相近颜色，以免造成视觉混乱。</a:t>
            </a:r>
          </a:p>
        </p:txBody>
      </p:sp>
      <p:sp>
        <p:nvSpPr>
          <p:cNvPr id="20" name="圆角矩形 19"/>
          <p:cNvSpPr/>
          <p:nvPr/>
        </p:nvSpPr>
        <p:spPr>
          <a:xfrm>
            <a:off x="6459855" y="4606925"/>
            <a:ext cx="4579620" cy="1267460"/>
          </a:xfrm>
          <a:prstGeom prst="roundRect">
            <a:avLst/>
          </a:prstGeom>
          <a:gradFill flip="none" rotWithShape="1">
            <a:gsLst>
              <a:gs pos="0">
                <a:srgbClr val="416DF6">
                  <a:alpha val="19000"/>
                </a:srgbClr>
              </a:gs>
              <a:gs pos="100000">
                <a:srgbClr val="7CF8B0">
                  <a:alpha val="9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6585585" y="4925060"/>
            <a:ext cx="4342765" cy="553085"/>
          </a:xfrm>
          <a:prstGeom prst="rect">
            <a:avLst/>
          </a:prstGeom>
        </p:spPr>
        <p:txBody>
          <a:bodyPr wrap="square">
            <a:spAutoFit/>
          </a:bodyPr>
          <a:lstStyle/>
          <a:p>
            <a:pPr algn="just">
              <a:lnSpc>
                <a:spcPct val="150000"/>
              </a:lnSpc>
            </a:pPr>
            <a:r>
              <a:rPr kumimoji="1" lang="zh-CN" altLang="en-US"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在特定黑色阶背景下的应用，黑色明度大于或等于 30% 及低于 90% 时使用反白色，应避免在浅色底上面使用同样浅色的反白色</a:t>
            </a:r>
            <a:r>
              <a:rPr kumimoji="1" lang="en-US" altLang="zh-CN"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logo</a:t>
            </a:r>
            <a:r>
              <a:rPr kumimoji="1" lang="zh-CN" altLang="en-US" sz="1000" dirty="0">
                <a:solidFill>
                  <a:schemeClr val="bg1">
                    <a:lumMod val="85000"/>
                  </a:schemeClr>
                </a:solidFill>
                <a:latin typeface="微软雅黑" panose="020B0703020204020201" charset="-122"/>
                <a:ea typeface="微软雅黑" panose="020B0703020204020201" charset="-122"/>
                <a:cs typeface="微软雅黑" panose="020B0703020204020201" charset="-122"/>
              </a:rPr>
              <a:t>。</a:t>
            </a:r>
          </a:p>
        </p:txBody>
      </p:sp>
      <p:sp>
        <p:nvSpPr>
          <p:cNvPr id="22" name="文本框 21"/>
          <p:cNvSpPr txBox="1"/>
          <p:nvPr/>
        </p:nvSpPr>
        <p:spPr>
          <a:xfrm>
            <a:off x="1308735" y="4675505"/>
            <a:ext cx="1743075" cy="306705"/>
          </a:xfrm>
          <a:prstGeom prst="rect">
            <a:avLst/>
          </a:prstGeom>
          <a:noFill/>
        </p:spPr>
        <p:txBody>
          <a:bodyPr wrap="square" rtlCol="0" anchor="t">
            <a:spAutoFit/>
          </a:bodyPr>
          <a:lstStyle/>
          <a:p>
            <a:r>
              <a:rPr kumimoji="1" lang="zh-CN" altLang="en-US" sz="1400" dirty="0">
                <a:solidFill>
                  <a:schemeClr val="bg1"/>
                </a:solidFill>
                <a:latin typeface="微软雅黑" panose="020B0703020204020201" charset="-122"/>
                <a:ea typeface="微软雅黑" panose="020B0703020204020201" charset="-122"/>
                <a:cs typeface="微软雅黑" panose="020B0703020204020201" charset="-122"/>
                <a:sym typeface="+mn-ea"/>
              </a:rPr>
              <a:t>原色</a:t>
            </a:r>
            <a:r>
              <a:rPr kumimoji="1" lang="en-US" altLang="zh-CN" sz="1400" dirty="0">
                <a:solidFill>
                  <a:schemeClr val="bg1"/>
                </a:solidFill>
                <a:latin typeface="微软雅黑" panose="020B0703020204020201" charset="-122"/>
                <a:ea typeface="微软雅黑" panose="020B0703020204020201" charset="-122"/>
                <a:cs typeface="微软雅黑" panose="020B0703020204020201" charset="-122"/>
                <a:sym typeface="+mn-ea"/>
              </a:rPr>
              <a:t>logo</a:t>
            </a:r>
            <a:r>
              <a:rPr kumimoji="1" lang="zh-CN" altLang="en-US" sz="1400" dirty="0">
                <a:solidFill>
                  <a:schemeClr val="bg1"/>
                </a:solidFill>
                <a:latin typeface="微软雅黑" panose="020B0703020204020201" charset="-122"/>
                <a:ea typeface="微软雅黑" panose="020B0703020204020201" charset="-122"/>
                <a:cs typeface="微软雅黑" panose="020B0703020204020201" charset="-122"/>
                <a:sym typeface="+mn-ea"/>
              </a:rPr>
              <a:t>使用说明：</a:t>
            </a:r>
          </a:p>
        </p:txBody>
      </p:sp>
      <p:sp>
        <p:nvSpPr>
          <p:cNvPr id="23" name="文本框 22"/>
          <p:cNvSpPr txBox="1"/>
          <p:nvPr/>
        </p:nvSpPr>
        <p:spPr>
          <a:xfrm>
            <a:off x="6597650" y="4656455"/>
            <a:ext cx="1913890" cy="306705"/>
          </a:xfrm>
          <a:prstGeom prst="rect">
            <a:avLst/>
          </a:prstGeom>
          <a:noFill/>
        </p:spPr>
        <p:txBody>
          <a:bodyPr wrap="square" rtlCol="0" anchor="t">
            <a:spAutoFit/>
          </a:bodyPr>
          <a:lstStyle/>
          <a:p>
            <a:r>
              <a:rPr kumimoji="1" lang="zh-CN" altLang="en-US" sz="1400" dirty="0">
                <a:solidFill>
                  <a:schemeClr val="bg1"/>
                </a:solidFill>
                <a:latin typeface="微软雅黑" panose="020B0703020204020201" charset="-122"/>
                <a:ea typeface="微软雅黑" panose="020B0703020204020201" charset="-122"/>
                <a:cs typeface="微软雅黑" panose="020B0703020204020201" charset="-122"/>
                <a:sym typeface="+mn-ea"/>
              </a:rPr>
              <a:t>反白色</a:t>
            </a:r>
            <a:r>
              <a:rPr kumimoji="1" lang="en-US" altLang="zh-CN" sz="1400" dirty="0">
                <a:solidFill>
                  <a:schemeClr val="bg1"/>
                </a:solidFill>
                <a:latin typeface="微软雅黑" panose="020B0703020204020201" charset="-122"/>
                <a:ea typeface="微软雅黑" panose="020B0703020204020201" charset="-122"/>
                <a:cs typeface="微软雅黑" panose="020B0703020204020201" charset="-122"/>
                <a:sym typeface="+mn-ea"/>
              </a:rPr>
              <a:t>logo</a:t>
            </a:r>
            <a:r>
              <a:rPr kumimoji="1" lang="zh-CN" altLang="en-US" sz="1400" dirty="0">
                <a:solidFill>
                  <a:schemeClr val="bg1"/>
                </a:solidFill>
                <a:latin typeface="微软雅黑" panose="020B0703020204020201" charset="-122"/>
                <a:ea typeface="微软雅黑" panose="020B0703020204020201" charset="-122"/>
                <a:cs typeface="微软雅黑" panose="020B0703020204020201" charset="-122"/>
                <a:sym typeface="+mn-ea"/>
              </a:rPr>
              <a:t>使用说明：</a:t>
            </a:r>
          </a:p>
        </p:txBody>
      </p:sp>
      <p:pic>
        <p:nvPicPr>
          <p:cNvPr id="15" name="图片 14" descr="和目-组合LOGO"/>
          <p:cNvPicPr>
            <a:picLocks noChangeAspect="1"/>
          </p:cNvPicPr>
          <p:nvPr/>
        </p:nvPicPr>
        <p:blipFill>
          <a:blip r:embed="rId2"/>
          <a:stretch>
            <a:fillRect/>
          </a:stretch>
        </p:blipFill>
        <p:spPr>
          <a:xfrm>
            <a:off x="1483360" y="1642745"/>
            <a:ext cx="1626870" cy="267970"/>
          </a:xfrm>
          <a:prstGeom prst="rect">
            <a:avLst/>
          </a:prstGeom>
        </p:spPr>
      </p:pic>
      <p:pic>
        <p:nvPicPr>
          <p:cNvPr id="16" name="图片 15" descr="资源 1"/>
          <p:cNvPicPr>
            <a:picLocks noChangeAspect="1"/>
          </p:cNvPicPr>
          <p:nvPr/>
        </p:nvPicPr>
        <p:blipFill>
          <a:blip r:embed="rId3"/>
          <a:stretch>
            <a:fillRect/>
          </a:stretch>
        </p:blipFill>
        <p:spPr>
          <a:xfrm>
            <a:off x="1420495" y="2250440"/>
            <a:ext cx="1630680" cy="355600"/>
          </a:xfrm>
          <a:prstGeom prst="rect">
            <a:avLst/>
          </a:prstGeom>
        </p:spPr>
      </p:pic>
      <p:pic>
        <p:nvPicPr>
          <p:cNvPr id="17" name="图片 16" descr="设计方案"/>
          <p:cNvPicPr>
            <a:picLocks noChangeAspect="1"/>
          </p:cNvPicPr>
          <p:nvPr/>
        </p:nvPicPr>
        <p:blipFill>
          <a:blip r:embed="rId4"/>
          <a:stretch>
            <a:fillRect/>
          </a:stretch>
        </p:blipFill>
        <p:spPr>
          <a:xfrm>
            <a:off x="1483360" y="2945765"/>
            <a:ext cx="1568450" cy="307975"/>
          </a:xfrm>
          <a:prstGeom prst="rect">
            <a:avLst/>
          </a:prstGeom>
        </p:spPr>
      </p:pic>
      <p:pic>
        <p:nvPicPr>
          <p:cNvPr id="19" name="图片 18" descr="资源 3"/>
          <p:cNvPicPr>
            <a:picLocks noChangeAspect="1"/>
          </p:cNvPicPr>
          <p:nvPr/>
        </p:nvPicPr>
        <p:blipFill>
          <a:blip r:embed="rId5"/>
          <a:stretch>
            <a:fillRect/>
          </a:stretch>
        </p:blipFill>
        <p:spPr>
          <a:xfrm>
            <a:off x="1420495" y="3593465"/>
            <a:ext cx="1631315" cy="418465"/>
          </a:xfrm>
          <a:prstGeom prst="rect">
            <a:avLst/>
          </a:prstGeom>
        </p:spPr>
      </p:pic>
      <p:pic>
        <p:nvPicPr>
          <p:cNvPr id="24" name="图片 23" descr="logo003"/>
          <p:cNvPicPr>
            <a:picLocks noChangeAspect="1"/>
          </p:cNvPicPr>
          <p:nvPr/>
        </p:nvPicPr>
        <p:blipFill>
          <a:blip r:embed="rId6"/>
          <a:stretch>
            <a:fillRect/>
          </a:stretch>
        </p:blipFill>
        <p:spPr>
          <a:xfrm>
            <a:off x="4091305" y="1637030"/>
            <a:ext cx="1386840" cy="273685"/>
          </a:xfrm>
          <a:prstGeom prst="rect">
            <a:avLst/>
          </a:prstGeom>
        </p:spPr>
      </p:pic>
      <p:pic>
        <p:nvPicPr>
          <p:cNvPr id="25" name="图片 24" descr="logo004"/>
          <p:cNvPicPr>
            <a:picLocks noChangeAspect="1"/>
          </p:cNvPicPr>
          <p:nvPr/>
        </p:nvPicPr>
        <p:blipFill>
          <a:blip r:embed="rId7"/>
          <a:stretch>
            <a:fillRect/>
          </a:stretch>
        </p:blipFill>
        <p:spPr>
          <a:xfrm>
            <a:off x="4192905" y="2258695"/>
            <a:ext cx="1297940" cy="347345"/>
          </a:xfrm>
          <a:prstGeom prst="rect">
            <a:avLst/>
          </a:prstGeom>
        </p:spPr>
      </p:pic>
      <p:pic>
        <p:nvPicPr>
          <p:cNvPr id="26" name="图片 25" descr="logo005"/>
          <p:cNvPicPr>
            <a:picLocks noChangeAspect="1"/>
          </p:cNvPicPr>
          <p:nvPr/>
        </p:nvPicPr>
        <p:blipFill>
          <a:blip r:embed="rId8"/>
          <a:stretch>
            <a:fillRect/>
          </a:stretch>
        </p:blipFill>
        <p:spPr>
          <a:xfrm>
            <a:off x="4465320" y="2899410"/>
            <a:ext cx="1013460" cy="400685"/>
          </a:xfrm>
          <a:prstGeom prst="rect">
            <a:avLst/>
          </a:prstGeom>
        </p:spPr>
      </p:pic>
      <p:pic>
        <p:nvPicPr>
          <p:cNvPr id="27" name="图片 26" descr="和目-组合LOGO"/>
          <p:cNvPicPr>
            <a:picLocks noChangeAspect="1"/>
          </p:cNvPicPr>
          <p:nvPr/>
        </p:nvPicPr>
        <p:blipFill>
          <a:blip r:embed="rId2">
            <a:lum bright="100000"/>
          </a:blip>
          <a:stretch>
            <a:fillRect/>
          </a:stretch>
        </p:blipFill>
        <p:spPr>
          <a:xfrm>
            <a:off x="6702425" y="1623695"/>
            <a:ext cx="1626870" cy="267970"/>
          </a:xfrm>
          <a:prstGeom prst="rect">
            <a:avLst/>
          </a:prstGeom>
        </p:spPr>
      </p:pic>
      <p:pic>
        <p:nvPicPr>
          <p:cNvPr id="28" name="图片 27" descr="资源 1"/>
          <p:cNvPicPr>
            <a:picLocks noChangeAspect="1"/>
          </p:cNvPicPr>
          <p:nvPr/>
        </p:nvPicPr>
        <p:blipFill>
          <a:blip r:embed="rId3">
            <a:lum bright="100000"/>
          </a:blip>
          <a:stretch>
            <a:fillRect/>
          </a:stretch>
        </p:blipFill>
        <p:spPr>
          <a:xfrm>
            <a:off x="6639560" y="2231390"/>
            <a:ext cx="1630680" cy="355600"/>
          </a:xfrm>
          <a:prstGeom prst="rect">
            <a:avLst/>
          </a:prstGeom>
        </p:spPr>
      </p:pic>
      <p:pic>
        <p:nvPicPr>
          <p:cNvPr id="36" name="图片 35" descr="设计方案"/>
          <p:cNvPicPr>
            <a:picLocks noChangeAspect="1"/>
          </p:cNvPicPr>
          <p:nvPr/>
        </p:nvPicPr>
        <p:blipFill>
          <a:blip r:embed="rId4">
            <a:lum bright="100000"/>
          </a:blip>
          <a:stretch>
            <a:fillRect/>
          </a:stretch>
        </p:blipFill>
        <p:spPr>
          <a:xfrm>
            <a:off x="6702425" y="2926715"/>
            <a:ext cx="1568450" cy="307975"/>
          </a:xfrm>
          <a:prstGeom prst="rect">
            <a:avLst/>
          </a:prstGeom>
        </p:spPr>
      </p:pic>
      <p:pic>
        <p:nvPicPr>
          <p:cNvPr id="37" name="图片 36" descr="资源 3"/>
          <p:cNvPicPr>
            <a:picLocks noChangeAspect="1"/>
          </p:cNvPicPr>
          <p:nvPr/>
        </p:nvPicPr>
        <p:blipFill>
          <a:blip r:embed="rId5">
            <a:lum bright="100000"/>
          </a:blip>
          <a:stretch>
            <a:fillRect/>
          </a:stretch>
        </p:blipFill>
        <p:spPr>
          <a:xfrm>
            <a:off x="6639560" y="3574415"/>
            <a:ext cx="1631315" cy="418465"/>
          </a:xfrm>
          <a:prstGeom prst="rect">
            <a:avLst/>
          </a:prstGeom>
        </p:spPr>
      </p:pic>
      <p:pic>
        <p:nvPicPr>
          <p:cNvPr id="38" name="图片 37" descr="logo003"/>
          <p:cNvPicPr>
            <a:picLocks noChangeAspect="1"/>
          </p:cNvPicPr>
          <p:nvPr/>
        </p:nvPicPr>
        <p:blipFill>
          <a:blip r:embed="rId6">
            <a:lum bright="100000"/>
          </a:blip>
          <a:stretch>
            <a:fillRect/>
          </a:stretch>
        </p:blipFill>
        <p:spPr>
          <a:xfrm>
            <a:off x="9444355" y="1617980"/>
            <a:ext cx="1386840" cy="273685"/>
          </a:xfrm>
          <a:prstGeom prst="rect">
            <a:avLst/>
          </a:prstGeom>
        </p:spPr>
      </p:pic>
      <p:pic>
        <p:nvPicPr>
          <p:cNvPr id="39" name="图片 38" descr="logo004"/>
          <p:cNvPicPr>
            <a:picLocks noChangeAspect="1"/>
          </p:cNvPicPr>
          <p:nvPr/>
        </p:nvPicPr>
        <p:blipFill>
          <a:blip r:embed="rId7">
            <a:lum bright="100000"/>
          </a:blip>
          <a:stretch>
            <a:fillRect/>
          </a:stretch>
        </p:blipFill>
        <p:spPr>
          <a:xfrm>
            <a:off x="9545955" y="2239645"/>
            <a:ext cx="1297940" cy="347345"/>
          </a:xfrm>
          <a:prstGeom prst="rect">
            <a:avLst/>
          </a:prstGeom>
        </p:spPr>
      </p:pic>
      <p:pic>
        <p:nvPicPr>
          <p:cNvPr id="40" name="图片 39" descr="logo005"/>
          <p:cNvPicPr>
            <a:picLocks noChangeAspect="1"/>
          </p:cNvPicPr>
          <p:nvPr/>
        </p:nvPicPr>
        <p:blipFill>
          <a:blip r:embed="rId8">
            <a:lum bright="100000"/>
          </a:blip>
          <a:stretch>
            <a:fillRect/>
          </a:stretch>
        </p:blipFill>
        <p:spPr>
          <a:xfrm>
            <a:off x="9818370" y="2880360"/>
            <a:ext cx="1013460" cy="4006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76"/>
          <p:cNvSpPr/>
          <p:nvPr/>
        </p:nvSpPr>
        <p:spPr>
          <a:xfrm>
            <a:off x="0" y="-635"/>
            <a:ext cx="12219940" cy="6858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FFFFFF"/>
              </a:solidFill>
              <a:effectLst/>
              <a:uLnTx/>
              <a:uFillTx/>
              <a:latin typeface="Inter"/>
              <a:ea typeface="+mn-ea"/>
              <a:cs typeface="+mn-cs"/>
            </a:endParaRPr>
          </a:p>
        </p:txBody>
      </p:sp>
      <p:sp>
        <p:nvSpPr>
          <p:cNvPr id="4" name="文本框 3"/>
          <p:cNvSpPr txBox="1"/>
          <p:nvPr/>
        </p:nvSpPr>
        <p:spPr>
          <a:xfrm>
            <a:off x="838200" y="719455"/>
            <a:ext cx="6479540" cy="583565"/>
          </a:xfrm>
          <a:prstGeom prst="rect">
            <a:avLst/>
          </a:prstGeom>
          <a:noFill/>
        </p:spPr>
        <p:txBody>
          <a:bodyPr wrap="square" rtlCol="0" anchor="t">
            <a:spAutoFit/>
          </a:bodyPr>
          <a:lstStyle/>
          <a:p>
            <a:pPr algn="l"/>
            <a:r>
              <a:rPr lang="zh-CN" altLang="en-US" sz="3200" b="1">
                <a:solidFill>
                  <a:schemeClr val="tx1"/>
                </a:solidFill>
                <a:latin typeface="微软雅黑" panose="020B0703020204020201" charset="-122"/>
                <a:ea typeface="微软雅黑" panose="020B0703020204020201" charset="-122"/>
                <a:cs typeface="微软雅黑" panose="020B0703020204020201" charset="-122"/>
              </a:rPr>
              <a:t>常用</a:t>
            </a:r>
            <a:r>
              <a:rPr lang="en-US" altLang="zh-CN" sz="3200" b="1">
                <a:solidFill>
                  <a:schemeClr val="tx1"/>
                </a:solidFill>
                <a:latin typeface="微软雅黑" panose="020B0703020204020201" charset="-122"/>
                <a:ea typeface="微软雅黑" panose="020B0703020204020201" charset="-122"/>
                <a:cs typeface="微软雅黑" panose="020B0703020204020201" charset="-122"/>
              </a:rPr>
              <a:t>ICON</a:t>
            </a:r>
          </a:p>
        </p:txBody>
      </p:sp>
      <p:cxnSp>
        <p:nvCxnSpPr>
          <p:cNvPr id="2" name="直接连接符 1"/>
          <p:cNvCxnSpPr/>
          <p:nvPr/>
        </p:nvCxnSpPr>
        <p:spPr>
          <a:xfrm>
            <a:off x="945515" y="1527175"/>
            <a:ext cx="846455" cy="0"/>
          </a:xfrm>
          <a:prstGeom prst="line">
            <a:avLst/>
          </a:prstGeom>
          <a:ln w="28575">
            <a:solidFill>
              <a:srgbClr val="00ACEC"/>
            </a:solidFill>
          </a:ln>
        </p:spPr>
        <p:style>
          <a:lnRef idx="1">
            <a:schemeClr val="accent1"/>
          </a:lnRef>
          <a:fillRef idx="0">
            <a:schemeClr val="accent1"/>
          </a:fillRef>
          <a:effectRef idx="0">
            <a:schemeClr val="accent1"/>
          </a:effectRef>
          <a:fontRef idx="minor">
            <a:schemeClr val="tx1"/>
          </a:fontRef>
        </p:style>
      </p:cxnSp>
      <p:sp>
        <p:nvSpPr>
          <p:cNvPr id="239" name="Shape"/>
          <p:cNvSpPr/>
          <p:nvPr/>
        </p:nvSpPr>
        <p:spPr>
          <a:xfrm>
            <a:off x="1102995" y="2865755"/>
            <a:ext cx="208915" cy="383540"/>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40" name="Shape"/>
          <p:cNvSpPr/>
          <p:nvPr/>
        </p:nvSpPr>
        <p:spPr>
          <a:xfrm>
            <a:off x="1748155" y="2865755"/>
            <a:ext cx="383540" cy="383540"/>
          </a:xfrm>
          <a:custGeom>
            <a:avLst/>
            <a:gdLst/>
            <a:ahLst/>
            <a:cxnLst>
              <a:cxn ang="0">
                <a:pos x="wd2" y="hd2"/>
              </a:cxn>
              <a:cxn ang="5400000">
                <a:pos x="wd2" y="hd2"/>
              </a:cxn>
              <a:cxn ang="10800000">
                <a:pos x="wd2" y="hd2"/>
              </a:cxn>
              <a:cxn ang="16200000">
                <a:pos x="wd2" y="hd2"/>
              </a:cxn>
            </a:cxnLst>
            <a:rect l="0" t="0" r="r" b="b"/>
            <a:pathLst>
              <a:path w="21131" h="21132" extrusionOk="0">
                <a:moveTo>
                  <a:pt x="19045" y="7530"/>
                </a:moveTo>
                <a:cubicBezTo>
                  <a:pt x="17544" y="9030"/>
                  <a:pt x="15110" y="9030"/>
                  <a:pt x="13610" y="7530"/>
                </a:cubicBezTo>
                <a:cubicBezTo>
                  <a:pt x="12108" y="6031"/>
                  <a:pt x="12108" y="3600"/>
                  <a:pt x="13610" y="2100"/>
                </a:cubicBezTo>
                <a:cubicBezTo>
                  <a:pt x="15110" y="600"/>
                  <a:pt x="17544" y="600"/>
                  <a:pt x="19045" y="2100"/>
                </a:cubicBezTo>
                <a:cubicBezTo>
                  <a:pt x="20546" y="3600"/>
                  <a:pt x="20546" y="6031"/>
                  <a:pt x="19045" y="7530"/>
                </a:cubicBezTo>
                <a:moveTo>
                  <a:pt x="7605" y="16245"/>
                </a:moveTo>
                <a:cubicBezTo>
                  <a:pt x="7256" y="16593"/>
                  <a:pt x="6776" y="16807"/>
                  <a:pt x="6245" y="16807"/>
                </a:cubicBezTo>
                <a:cubicBezTo>
                  <a:pt x="5184" y="16807"/>
                  <a:pt x="4324" y="15948"/>
                  <a:pt x="4324" y="14888"/>
                </a:cubicBezTo>
                <a:cubicBezTo>
                  <a:pt x="4324" y="14358"/>
                  <a:pt x="4539" y="13878"/>
                  <a:pt x="4887" y="13530"/>
                </a:cubicBezTo>
                <a:lnTo>
                  <a:pt x="11678" y="5991"/>
                </a:lnTo>
                <a:cubicBezTo>
                  <a:pt x="11884" y="6798"/>
                  <a:pt x="12298" y="7563"/>
                  <a:pt x="12930" y="8194"/>
                </a:cubicBezTo>
                <a:cubicBezTo>
                  <a:pt x="13569" y="8832"/>
                  <a:pt x="14343" y="9248"/>
                  <a:pt x="15160" y="9451"/>
                </a:cubicBezTo>
                <a:cubicBezTo>
                  <a:pt x="15160" y="9451"/>
                  <a:pt x="7605" y="16245"/>
                  <a:pt x="7605" y="16245"/>
                </a:cubicBezTo>
                <a:close/>
                <a:moveTo>
                  <a:pt x="19724" y="1406"/>
                </a:moveTo>
                <a:cubicBezTo>
                  <a:pt x="17848" y="-468"/>
                  <a:pt x="14806" y="-468"/>
                  <a:pt x="12930" y="1406"/>
                </a:cubicBezTo>
                <a:cubicBezTo>
                  <a:pt x="12024" y="2312"/>
                  <a:pt x="11559" y="3489"/>
                  <a:pt x="11529" y="4676"/>
                </a:cubicBezTo>
                <a:lnTo>
                  <a:pt x="4207" y="12851"/>
                </a:lnTo>
                <a:cubicBezTo>
                  <a:pt x="3686" y="13373"/>
                  <a:pt x="3363" y="14093"/>
                  <a:pt x="3363" y="14888"/>
                </a:cubicBezTo>
                <a:cubicBezTo>
                  <a:pt x="3363" y="15420"/>
                  <a:pt x="3518" y="15912"/>
                  <a:pt x="3769" y="16340"/>
                </a:cubicBezTo>
                <a:cubicBezTo>
                  <a:pt x="2436" y="17104"/>
                  <a:pt x="1907" y="17813"/>
                  <a:pt x="2425" y="19364"/>
                </a:cubicBezTo>
                <a:cubicBezTo>
                  <a:pt x="2487" y="19550"/>
                  <a:pt x="2434" y="19622"/>
                  <a:pt x="2409" y="19658"/>
                </a:cubicBezTo>
                <a:cubicBezTo>
                  <a:pt x="2160" y="20003"/>
                  <a:pt x="1132" y="20167"/>
                  <a:pt x="500" y="20172"/>
                </a:cubicBezTo>
                <a:cubicBezTo>
                  <a:pt x="493" y="20171"/>
                  <a:pt x="487" y="20167"/>
                  <a:pt x="480" y="20167"/>
                </a:cubicBezTo>
                <a:cubicBezTo>
                  <a:pt x="215" y="20167"/>
                  <a:pt x="0" y="20383"/>
                  <a:pt x="0" y="20647"/>
                </a:cubicBezTo>
                <a:cubicBezTo>
                  <a:pt x="0" y="20912"/>
                  <a:pt x="214" y="21126"/>
                  <a:pt x="479" y="21127"/>
                </a:cubicBezTo>
                <a:lnTo>
                  <a:pt x="479" y="21132"/>
                </a:lnTo>
                <a:cubicBezTo>
                  <a:pt x="821" y="21132"/>
                  <a:pt x="2562" y="21088"/>
                  <a:pt x="3189" y="20219"/>
                </a:cubicBezTo>
                <a:cubicBezTo>
                  <a:pt x="3355" y="19988"/>
                  <a:pt x="3516" y="19599"/>
                  <a:pt x="3336" y="19060"/>
                </a:cubicBezTo>
                <a:cubicBezTo>
                  <a:pt x="3030" y="18141"/>
                  <a:pt x="3071" y="17806"/>
                  <a:pt x="4399" y="17082"/>
                </a:cubicBezTo>
                <a:cubicBezTo>
                  <a:pt x="4900" y="17504"/>
                  <a:pt x="5539" y="17767"/>
                  <a:pt x="6245" y="17767"/>
                </a:cubicBezTo>
                <a:cubicBezTo>
                  <a:pt x="7042" y="17767"/>
                  <a:pt x="7762" y="17445"/>
                  <a:pt x="8284" y="16924"/>
                </a:cubicBezTo>
                <a:lnTo>
                  <a:pt x="16485" y="9592"/>
                </a:lnTo>
                <a:cubicBezTo>
                  <a:pt x="17662" y="9554"/>
                  <a:pt x="18826" y="9091"/>
                  <a:pt x="19724" y="8194"/>
                </a:cubicBezTo>
                <a:cubicBezTo>
                  <a:pt x="21600" y="6320"/>
                  <a:pt x="21600" y="3281"/>
                  <a:pt x="19724" y="1406"/>
                </a:cubicBezTo>
                <a:moveTo>
                  <a:pt x="8953" y="11504"/>
                </a:moveTo>
                <a:lnTo>
                  <a:pt x="9633" y="12183"/>
                </a:lnTo>
                <a:lnTo>
                  <a:pt x="12690" y="9807"/>
                </a:lnTo>
                <a:lnTo>
                  <a:pt x="11331" y="8449"/>
                </a:lnTo>
                <a:cubicBezTo>
                  <a:pt x="11331" y="8449"/>
                  <a:pt x="8953" y="11504"/>
                  <a:pt x="8953" y="11504"/>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41" name="Shape"/>
          <p:cNvSpPr/>
          <p:nvPr/>
        </p:nvSpPr>
        <p:spPr>
          <a:xfrm>
            <a:off x="2479675" y="2935605"/>
            <a:ext cx="383540" cy="243840"/>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42" name="Shape"/>
          <p:cNvSpPr/>
          <p:nvPr/>
        </p:nvSpPr>
        <p:spPr>
          <a:xfrm>
            <a:off x="3211830" y="2935605"/>
            <a:ext cx="383540" cy="243840"/>
          </a:xfrm>
          <a:custGeom>
            <a:avLst/>
            <a:gdLst/>
            <a:ahLst/>
            <a:cxnLst>
              <a:cxn ang="0">
                <a:pos x="wd2" y="hd2"/>
              </a:cxn>
              <a:cxn ang="5400000">
                <a:pos x="wd2" y="hd2"/>
              </a:cxn>
              <a:cxn ang="10800000">
                <a:pos x="wd2" y="hd2"/>
              </a:cxn>
              <a:cxn ang="16200000">
                <a:pos x="wd2" y="hd2"/>
              </a:cxn>
            </a:cxnLst>
            <a:rect l="0" t="0" r="r" b="b"/>
            <a:pathLst>
              <a:path w="21600" h="21600" extrusionOk="0">
                <a:moveTo>
                  <a:pt x="20618" y="16495"/>
                </a:moveTo>
                <a:lnTo>
                  <a:pt x="19636" y="15723"/>
                </a:lnTo>
                <a:lnTo>
                  <a:pt x="19636" y="5877"/>
                </a:lnTo>
                <a:lnTo>
                  <a:pt x="20618" y="5105"/>
                </a:lnTo>
                <a:cubicBezTo>
                  <a:pt x="20618" y="5105"/>
                  <a:pt x="20618" y="16495"/>
                  <a:pt x="20618" y="16495"/>
                </a:cubicBezTo>
                <a:close/>
                <a:moveTo>
                  <a:pt x="18655" y="14952"/>
                </a:moveTo>
                <a:lnTo>
                  <a:pt x="16691" y="13409"/>
                </a:lnTo>
                <a:lnTo>
                  <a:pt x="16691" y="8191"/>
                </a:lnTo>
                <a:lnTo>
                  <a:pt x="18655" y="6648"/>
                </a:lnTo>
                <a:cubicBezTo>
                  <a:pt x="18655" y="6648"/>
                  <a:pt x="18655" y="14952"/>
                  <a:pt x="18655" y="14952"/>
                </a:cubicBezTo>
                <a:close/>
                <a:moveTo>
                  <a:pt x="15709" y="6171"/>
                </a:moveTo>
                <a:lnTo>
                  <a:pt x="982" y="6171"/>
                </a:lnTo>
                <a:lnTo>
                  <a:pt x="982" y="3086"/>
                </a:lnTo>
                <a:cubicBezTo>
                  <a:pt x="982" y="2234"/>
                  <a:pt x="1422" y="1543"/>
                  <a:pt x="1964" y="1543"/>
                </a:cubicBezTo>
                <a:lnTo>
                  <a:pt x="14727" y="1543"/>
                </a:lnTo>
                <a:cubicBezTo>
                  <a:pt x="15269" y="1543"/>
                  <a:pt x="15709" y="2234"/>
                  <a:pt x="15709" y="3086"/>
                </a:cubicBezTo>
                <a:cubicBezTo>
                  <a:pt x="15709" y="3086"/>
                  <a:pt x="15709" y="6171"/>
                  <a:pt x="15709" y="6171"/>
                </a:cubicBezTo>
                <a:close/>
                <a:moveTo>
                  <a:pt x="15709" y="18514"/>
                </a:moveTo>
                <a:cubicBezTo>
                  <a:pt x="15709" y="19367"/>
                  <a:pt x="15269" y="20057"/>
                  <a:pt x="14727" y="20057"/>
                </a:cubicBezTo>
                <a:lnTo>
                  <a:pt x="1964" y="20057"/>
                </a:lnTo>
                <a:cubicBezTo>
                  <a:pt x="1422" y="20057"/>
                  <a:pt x="982" y="19367"/>
                  <a:pt x="982" y="18514"/>
                </a:cubicBezTo>
                <a:lnTo>
                  <a:pt x="982" y="7714"/>
                </a:lnTo>
                <a:lnTo>
                  <a:pt x="15709" y="7714"/>
                </a:lnTo>
                <a:cubicBezTo>
                  <a:pt x="15709" y="7714"/>
                  <a:pt x="15709" y="18514"/>
                  <a:pt x="15709" y="18514"/>
                </a:cubicBezTo>
                <a:close/>
                <a:moveTo>
                  <a:pt x="21109" y="3086"/>
                </a:moveTo>
                <a:cubicBezTo>
                  <a:pt x="21030" y="3086"/>
                  <a:pt x="20958" y="3122"/>
                  <a:pt x="20892" y="3175"/>
                </a:cubicBezTo>
                <a:lnTo>
                  <a:pt x="20890" y="3167"/>
                </a:lnTo>
                <a:lnTo>
                  <a:pt x="16691" y="6467"/>
                </a:lnTo>
                <a:lnTo>
                  <a:pt x="16691" y="3086"/>
                </a:lnTo>
                <a:cubicBezTo>
                  <a:pt x="16691" y="1382"/>
                  <a:pt x="15812" y="0"/>
                  <a:pt x="14727" y="0"/>
                </a:cubicBezTo>
                <a:lnTo>
                  <a:pt x="1964" y="0"/>
                </a:lnTo>
                <a:cubicBezTo>
                  <a:pt x="879" y="0"/>
                  <a:pt x="0" y="1382"/>
                  <a:pt x="0" y="3086"/>
                </a:cubicBezTo>
                <a:lnTo>
                  <a:pt x="0" y="18514"/>
                </a:lnTo>
                <a:cubicBezTo>
                  <a:pt x="0" y="20219"/>
                  <a:pt x="879" y="21600"/>
                  <a:pt x="1964" y="21600"/>
                </a:cubicBezTo>
                <a:lnTo>
                  <a:pt x="14727" y="21600"/>
                </a:lnTo>
                <a:cubicBezTo>
                  <a:pt x="15812" y="21600"/>
                  <a:pt x="16691" y="20219"/>
                  <a:pt x="16691" y="18514"/>
                </a:cubicBezTo>
                <a:lnTo>
                  <a:pt x="16691" y="15134"/>
                </a:lnTo>
                <a:lnTo>
                  <a:pt x="20890" y="18433"/>
                </a:lnTo>
                <a:lnTo>
                  <a:pt x="20892" y="18426"/>
                </a:lnTo>
                <a:cubicBezTo>
                  <a:pt x="20958" y="18478"/>
                  <a:pt x="21030" y="18514"/>
                  <a:pt x="21109" y="18514"/>
                </a:cubicBezTo>
                <a:cubicBezTo>
                  <a:pt x="21380" y="18514"/>
                  <a:pt x="21600" y="18169"/>
                  <a:pt x="21600" y="17743"/>
                </a:cubicBezTo>
                <a:lnTo>
                  <a:pt x="21600" y="3857"/>
                </a:lnTo>
                <a:cubicBezTo>
                  <a:pt x="21600" y="3432"/>
                  <a:pt x="21380" y="3086"/>
                  <a:pt x="21109" y="3086"/>
                </a:cubicBezTo>
                <a:moveTo>
                  <a:pt x="12273" y="3086"/>
                </a:moveTo>
                <a:cubicBezTo>
                  <a:pt x="12002" y="3086"/>
                  <a:pt x="11782" y="3432"/>
                  <a:pt x="11782" y="3857"/>
                </a:cubicBezTo>
                <a:cubicBezTo>
                  <a:pt x="11782" y="4284"/>
                  <a:pt x="12002" y="4629"/>
                  <a:pt x="12273" y="4629"/>
                </a:cubicBezTo>
                <a:cubicBezTo>
                  <a:pt x="12544" y="4629"/>
                  <a:pt x="12764" y="4284"/>
                  <a:pt x="12764" y="3857"/>
                </a:cubicBezTo>
                <a:cubicBezTo>
                  <a:pt x="12764" y="3432"/>
                  <a:pt x="12544" y="3086"/>
                  <a:pt x="12273" y="3086"/>
                </a:cubicBezTo>
                <a:moveTo>
                  <a:pt x="14236" y="3086"/>
                </a:moveTo>
                <a:cubicBezTo>
                  <a:pt x="13966" y="3086"/>
                  <a:pt x="13745" y="3432"/>
                  <a:pt x="13745" y="3857"/>
                </a:cubicBezTo>
                <a:cubicBezTo>
                  <a:pt x="13745" y="4284"/>
                  <a:pt x="13966" y="4629"/>
                  <a:pt x="14236" y="4629"/>
                </a:cubicBezTo>
                <a:cubicBezTo>
                  <a:pt x="14507" y="4629"/>
                  <a:pt x="14727" y="4284"/>
                  <a:pt x="14727" y="3857"/>
                </a:cubicBezTo>
                <a:cubicBezTo>
                  <a:pt x="14727" y="3432"/>
                  <a:pt x="14507" y="3086"/>
                  <a:pt x="14236" y="3086"/>
                </a:cubicBezTo>
                <a:moveTo>
                  <a:pt x="5400" y="10800"/>
                </a:moveTo>
                <a:cubicBezTo>
                  <a:pt x="6214" y="10800"/>
                  <a:pt x="6873" y="11837"/>
                  <a:pt x="6873" y="13114"/>
                </a:cubicBezTo>
                <a:cubicBezTo>
                  <a:pt x="6873" y="14393"/>
                  <a:pt x="6214" y="15429"/>
                  <a:pt x="5400" y="15429"/>
                </a:cubicBezTo>
                <a:cubicBezTo>
                  <a:pt x="4586" y="15429"/>
                  <a:pt x="3927" y="14393"/>
                  <a:pt x="3927" y="13114"/>
                </a:cubicBezTo>
                <a:cubicBezTo>
                  <a:pt x="3927" y="11837"/>
                  <a:pt x="4586" y="10800"/>
                  <a:pt x="5400" y="10800"/>
                </a:cubicBezTo>
                <a:moveTo>
                  <a:pt x="11291" y="10800"/>
                </a:moveTo>
                <a:cubicBezTo>
                  <a:pt x="12104" y="10800"/>
                  <a:pt x="12764" y="11837"/>
                  <a:pt x="12764" y="13114"/>
                </a:cubicBezTo>
                <a:cubicBezTo>
                  <a:pt x="12764" y="14393"/>
                  <a:pt x="12104" y="15429"/>
                  <a:pt x="11291" y="15429"/>
                </a:cubicBezTo>
                <a:cubicBezTo>
                  <a:pt x="10477" y="15429"/>
                  <a:pt x="9818" y="14393"/>
                  <a:pt x="9818" y="13114"/>
                </a:cubicBezTo>
                <a:cubicBezTo>
                  <a:pt x="9818" y="11837"/>
                  <a:pt x="10477" y="10800"/>
                  <a:pt x="11291" y="10800"/>
                </a:cubicBezTo>
                <a:moveTo>
                  <a:pt x="5400" y="16971"/>
                </a:moveTo>
                <a:lnTo>
                  <a:pt x="11291" y="16971"/>
                </a:lnTo>
                <a:cubicBezTo>
                  <a:pt x="12647" y="16971"/>
                  <a:pt x="13745" y="15245"/>
                  <a:pt x="13745" y="13114"/>
                </a:cubicBezTo>
                <a:cubicBezTo>
                  <a:pt x="13745" y="10984"/>
                  <a:pt x="12647" y="9257"/>
                  <a:pt x="11291" y="9257"/>
                </a:cubicBezTo>
                <a:cubicBezTo>
                  <a:pt x="9935" y="9257"/>
                  <a:pt x="8836" y="10984"/>
                  <a:pt x="8836" y="13114"/>
                </a:cubicBezTo>
                <a:cubicBezTo>
                  <a:pt x="8836" y="13987"/>
                  <a:pt x="9028" y="14782"/>
                  <a:pt x="9338" y="15429"/>
                </a:cubicBezTo>
                <a:lnTo>
                  <a:pt x="7352" y="15429"/>
                </a:lnTo>
                <a:cubicBezTo>
                  <a:pt x="7663" y="14782"/>
                  <a:pt x="7855" y="13987"/>
                  <a:pt x="7855" y="13114"/>
                </a:cubicBezTo>
                <a:cubicBezTo>
                  <a:pt x="7855" y="10984"/>
                  <a:pt x="6755" y="9257"/>
                  <a:pt x="5400" y="9257"/>
                </a:cubicBezTo>
                <a:cubicBezTo>
                  <a:pt x="4044" y="9257"/>
                  <a:pt x="2945" y="10984"/>
                  <a:pt x="2945" y="13114"/>
                </a:cubicBezTo>
                <a:cubicBezTo>
                  <a:pt x="2945" y="15245"/>
                  <a:pt x="4044" y="16971"/>
                  <a:pt x="5400" y="16971"/>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43" name="Shape"/>
          <p:cNvSpPr/>
          <p:nvPr/>
        </p:nvSpPr>
        <p:spPr>
          <a:xfrm>
            <a:off x="3943985" y="2935605"/>
            <a:ext cx="383540" cy="24384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44" name="Shape"/>
          <p:cNvSpPr/>
          <p:nvPr/>
        </p:nvSpPr>
        <p:spPr>
          <a:xfrm>
            <a:off x="4676140" y="2882900"/>
            <a:ext cx="383540" cy="348615"/>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9"/>
                  <a:pt x="6873" y="10260"/>
                </a:cubicBezTo>
                <a:cubicBezTo>
                  <a:pt x="6873" y="9962"/>
                  <a:pt x="6653" y="9720"/>
                  <a:pt x="6382" y="9720"/>
                </a:cubicBezTo>
                <a:cubicBezTo>
                  <a:pt x="6110" y="9720"/>
                  <a:pt x="5891" y="9962"/>
                  <a:pt x="5891" y="10260"/>
                </a:cubicBezTo>
                <a:cubicBezTo>
                  <a:pt x="5891" y="10559"/>
                  <a:pt x="6110" y="10800"/>
                  <a:pt x="6382" y="10800"/>
                </a:cubicBezTo>
                <a:moveTo>
                  <a:pt x="3436" y="10800"/>
                </a:moveTo>
                <a:cubicBezTo>
                  <a:pt x="3708" y="10800"/>
                  <a:pt x="3927" y="11042"/>
                  <a:pt x="3927" y="11340"/>
                </a:cubicBezTo>
                <a:cubicBezTo>
                  <a:pt x="3927" y="11639"/>
                  <a:pt x="3708" y="11880"/>
                  <a:pt x="3436" y="11880"/>
                </a:cubicBezTo>
                <a:cubicBezTo>
                  <a:pt x="3165" y="11880"/>
                  <a:pt x="2945" y="11639"/>
                  <a:pt x="2945" y="11340"/>
                </a:cubicBezTo>
                <a:cubicBezTo>
                  <a:pt x="2945" y="11042"/>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2"/>
                  <a:pt x="1964" y="18900"/>
                </a:cubicBezTo>
                <a:cubicBezTo>
                  <a:pt x="1964" y="19199"/>
                  <a:pt x="2183" y="19440"/>
                  <a:pt x="2455" y="19440"/>
                </a:cubicBezTo>
                <a:lnTo>
                  <a:pt x="14236" y="19440"/>
                </a:lnTo>
                <a:cubicBezTo>
                  <a:pt x="14508" y="19440"/>
                  <a:pt x="14727" y="19199"/>
                  <a:pt x="14727" y="18900"/>
                </a:cubicBezTo>
                <a:cubicBezTo>
                  <a:pt x="14727" y="18602"/>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0"/>
                  <a:pt x="8342" y="6404"/>
                </a:cubicBezTo>
                <a:cubicBezTo>
                  <a:pt x="8562" y="6842"/>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8"/>
                  <a:pt x="15709" y="5612"/>
                  <a:pt x="15709" y="4320"/>
                </a:cubicBezTo>
                <a:cubicBezTo>
                  <a:pt x="15709" y="1934"/>
                  <a:pt x="13951" y="0"/>
                  <a:pt x="11782" y="0"/>
                </a:cubicBezTo>
                <a:cubicBezTo>
                  <a:pt x="10302" y="0"/>
                  <a:pt x="9015" y="901"/>
                  <a:pt x="8345" y="2231"/>
                </a:cubicBezTo>
                <a:cubicBezTo>
                  <a:pt x="7676" y="901"/>
                  <a:pt x="6389" y="0"/>
                  <a:pt x="4909" y="0"/>
                </a:cubicBezTo>
                <a:cubicBezTo>
                  <a:pt x="2740" y="0"/>
                  <a:pt x="982" y="1934"/>
                  <a:pt x="982" y="4320"/>
                </a:cubicBezTo>
                <a:cubicBezTo>
                  <a:pt x="982" y="5612"/>
                  <a:pt x="1501" y="6768"/>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5"/>
                  <a:pt x="21030" y="19440"/>
                  <a:pt x="21109" y="19440"/>
                </a:cubicBezTo>
                <a:cubicBezTo>
                  <a:pt x="21380" y="19440"/>
                  <a:pt x="21600" y="19199"/>
                  <a:pt x="21600" y="18900"/>
                </a:cubicBezTo>
                <a:lnTo>
                  <a:pt x="21600" y="10260"/>
                </a:lnTo>
                <a:cubicBezTo>
                  <a:pt x="21600" y="9962"/>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45" name="Shape"/>
          <p:cNvSpPr/>
          <p:nvPr/>
        </p:nvSpPr>
        <p:spPr>
          <a:xfrm>
            <a:off x="5495290" y="2865755"/>
            <a:ext cx="208915" cy="383540"/>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46" name="Shape"/>
          <p:cNvSpPr/>
          <p:nvPr/>
        </p:nvSpPr>
        <p:spPr>
          <a:xfrm>
            <a:off x="6192520" y="2865755"/>
            <a:ext cx="278765" cy="383540"/>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47" name="Shape"/>
          <p:cNvSpPr/>
          <p:nvPr/>
        </p:nvSpPr>
        <p:spPr>
          <a:xfrm>
            <a:off x="6871970" y="2917825"/>
            <a:ext cx="383540" cy="278765"/>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48" name="Shape"/>
          <p:cNvSpPr/>
          <p:nvPr/>
        </p:nvSpPr>
        <p:spPr>
          <a:xfrm>
            <a:off x="7604125" y="2865755"/>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49" name="Shape"/>
          <p:cNvSpPr/>
          <p:nvPr/>
        </p:nvSpPr>
        <p:spPr>
          <a:xfrm>
            <a:off x="1016000"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0773" y="5201"/>
                </a:moveTo>
                <a:cubicBezTo>
                  <a:pt x="10712" y="5093"/>
                  <a:pt x="10614" y="5023"/>
                  <a:pt x="10504" y="4986"/>
                </a:cubicBezTo>
                <a:lnTo>
                  <a:pt x="10517" y="4938"/>
                </a:lnTo>
                <a:cubicBezTo>
                  <a:pt x="10483" y="4941"/>
                  <a:pt x="10451" y="4949"/>
                  <a:pt x="10419" y="4957"/>
                </a:cubicBezTo>
                <a:lnTo>
                  <a:pt x="8464" y="4433"/>
                </a:lnTo>
                <a:cubicBezTo>
                  <a:pt x="8343" y="4400"/>
                  <a:pt x="8209" y="4414"/>
                  <a:pt x="8091" y="4482"/>
                </a:cubicBezTo>
                <a:cubicBezTo>
                  <a:pt x="7856" y="4618"/>
                  <a:pt x="7776" y="4918"/>
                  <a:pt x="7912" y="5153"/>
                </a:cubicBezTo>
                <a:cubicBezTo>
                  <a:pt x="7979" y="5270"/>
                  <a:pt x="8088" y="5349"/>
                  <a:pt x="8210" y="5381"/>
                </a:cubicBezTo>
                <a:lnTo>
                  <a:pt x="8965" y="5584"/>
                </a:lnTo>
                <a:cubicBezTo>
                  <a:pt x="8292" y="6116"/>
                  <a:pt x="7855" y="6927"/>
                  <a:pt x="7855" y="7855"/>
                </a:cubicBezTo>
                <a:cubicBezTo>
                  <a:pt x="7855" y="9081"/>
                  <a:pt x="8605" y="10131"/>
                  <a:pt x="9671" y="10574"/>
                </a:cubicBezTo>
                <a:lnTo>
                  <a:pt x="9934" y="9609"/>
                </a:lnTo>
                <a:cubicBezTo>
                  <a:pt x="9286" y="9288"/>
                  <a:pt x="8836" y="8627"/>
                  <a:pt x="8836" y="7855"/>
                </a:cubicBezTo>
                <a:cubicBezTo>
                  <a:pt x="8836" y="7221"/>
                  <a:pt x="9142" y="6665"/>
                  <a:pt x="9609" y="6309"/>
                </a:cubicBezTo>
                <a:lnTo>
                  <a:pt x="9336" y="7331"/>
                </a:lnTo>
                <a:cubicBezTo>
                  <a:pt x="9303" y="7453"/>
                  <a:pt x="9316" y="7586"/>
                  <a:pt x="9384" y="7704"/>
                </a:cubicBezTo>
                <a:cubicBezTo>
                  <a:pt x="9520" y="7938"/>
                  <a:pt x="9820" y="8019"/>
                  <a:pt x="10055" y="7884"/>
                </a:cubicBezTo>
                <a:cubicBezTo>
                  <a:pt x="10172" y="7815"/>
                  <a:pt x="10251" y="7706"/>
                  <a:pt x="10284" y="7585"/>
                </a:cubicBezTo>
                <a:lnTo>
                  <a:pt x="10823" y="5573"/>
                </a:lnTo>
                <a:cubicBezTo>
                  <a:pt x="10855" y="5452"/>
                  <a:pt x="10841" y="5318"/>
                  <a:pt x="10773" y="5201"/>
                </a:cubicBezTo>
                <a:moveTo>
                  <a:pt x="13421" y="10343"/>
                </a:moveTo>
                <a:lnTo>
                  <a:pt x="12630" y="10132"/>
                </a:lnTo>
                <a:cubicBezTo>
                  <a:pt x="13306" y="9598"/>
                  <a:pt x="13745" y="8785"/>
                  <a:pt x="13745" y="7855"/>
                </a:cubicBezTo>
                <a:cubicBezTo>
                  <a:pt x="13745" y="6643"/>
                  <a:pt x="13013" y="5604"/>
                  <a:pt x="11967" y="5152"/>
                </a:cubicBezTo>
                <a:lnTo>
                  <a:pt x="11702" y="6121"/>
                </a:lnTo>
                <a:cubicBezTo>
                  <a:pt x="12330" y="6448"/>
                  <a:pt x="12764" y="7098"/>
                  <a:pt x="12764" y="7855"/>
                </a:cubicBezTo>
                <a:cubicBezTo>
                  <a:pt x="12764" y="8468"/>
                  <a:pt x="12477" y="9008"/>
                  <a:pt x="12035" y="9366"/>
                </a:cubicBezTo>
                <a:lnTo>
                  <a:pt x="12295" y="8394"/>
                </a:lnTo>
                <a:cubicBezTo>
                  <a:pt x="12328" y="8273"/>
                  <a:pt x="12314" y="8139"/>
                  <a:pt x="12246" y="8021"/>
                </a:cubicBezTo>
                <a:cubicBezTo>
                  <a:pt x="12111" y="7786"/>
                  <a:pt x="11811" y="7706"/>
                  <a:pt x="11576" y="7842"/>
                </a:cubicBezTo>
                <a:cubicBezTo>
                  <a:pt x="11458" y="7910"/>
                  <a:pt x="11380" y="8019"/>
                  <a:pt x="11347" y="8140"/>
                </a:cubicBezTo>
                <a:lnTo>
                  <a:pt x="10808" y="10152"/>
                </a:lnTo>
                <a:lnTo>
                  <a:pt x="10808" y="10152"/>
                </a:lnTo>
                <a:cubicBezTo>
                  <a:pt x="10776" y="10273"/>
                  <a:pt x="10789" y="10407"/>
                  <a:pt x="10857" y="10524"/>
                </a:cubicBezTo>
                <a:cubicBezTo>
                  <a:pt x="10920" y="10634"/>
                  <a:pt x="11021" y="10706"/>
                  <a:pt x="11133" y="10742"/>
                </a:cubicBezTo>
                <a:lnTo>
                  <a:pt x="11126" y="10768"/>
                </a:lnTo>
                <a:cubicBezTo>
                  <a:pt x="11142" y="10766"/>
                  <a:pt x="11157" y="10761"/>
                  <a:pt x="11173" y="10758"/>
                </a:cubicBezTo>
                <a:lnTo>
                  <a:pt x="13167" y="11292"/>
                </a:lnTo>
                <a:cubicBezTo>
                  <a:pt x="13288" y="11324"/>
                  <a:pt x="13422" y="11311"/>
                  <a:pt x="13540" y="11243"/>
                </a:cubicBezTo>
                <a:cubicBezTo>
                  <a:pt x="13774" y="11107"/>
                  <a:pt x="13855" y="10807"/>
                  <a:pt x="13719" y="10572"/>
                </a:cubicBezTo>
                <a:cubicBezTo>
                  <a:pt x="13651" y="10455"/>
                  <a:pt x="13542" y="10376"/>
                  <a:pt x="13421" y="10343"/>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50" name="Shape"/>
          <p:cNvSpPr/>
          <p:nvPr/>
        </p:nvSpPr>
        <p:spPr>
          <a:xfrm>
            <a:off x="1748155"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2764" y="8836"/>
                </a:moveTo>
                <a:cubicBezTo>
                  <a:pt x="12628" y="8836"/>
                  <a:pt x="12505" y="8891"/>
                  <a:pt x="12417" y="8980"/>
                </a:cubicBezTo>
                <a:lnTo>
                  <a:pt x="11291" y="10106"/>
                </a:lnTo>
                <a:lnTo>
                  <a:pt x="11291" y="4419"/>
                </a:lnTo>
                <a:lnTo>
                  <a:pt x="11291" y="4418"/>
                </a:lnTo>
                <a:cubicBezTo>
                  <a:pt x="11291" y="4147"/>
                  <a:pt x="11071" y="3927"/>
                  <a:pt x="10800" y="3927"/>
                </a:cubicBezTo>
                <a:cubicBezTo>
                  <a:pt x="10529" y="3927"/>
                  <a:pt x="10309" y="4147"/>
                  <a:pt x="10309" y="4418"/>
                </a:cubicBezTo>
                <a:lnTo>
                  <a:pt x="10309" y="10106"/>
                </a:lnTo>
                <a:lnTo>
                  <a:pt x="9183" y="8980"/>
                </a:lnTo>
                <a:cubicBezTo>
                  <a:pt x="9095" y="8891"/>
                  <a:pt x="8972" y="8836"/>
                  <a:pt x="8836" y="8836"/>
                </a:cubicBezTo>
                <a:cubicBezTo>
                  <a:pt x="8566" y="8836"/>
                  <a:pt x="8345" y="9056"/>
                  <a:pt x="8345" y="9327"/>
                </a:cubicBezTo>
                <a:cubicBezTo>
                  <a:pt x="8345" y="9463"/>
                  <a:pt x="8400" y="9586"/>
                  <a:pt x="8489" y="9674"/>
                </a:cubicBezTo>
                <a:lnTo>
                  <a:pt x="10453" y="11638"/>
                </a:lnTo>
                <a:cubicBezTo>
                  <a:pt x="10542" y="11727"/>
                  <a:pt x="10665" y="11782"/>
                  <a:pt x="10800" y="11782"/>
                </a:cubicBezTo>
                <a:cubicBezTo>
                  <a:pt x="10935" y="11782"/>
                  <a:pt x="11058" y="11727"/>
                  <a:pt x="11147" y="11638"/>
                </a:cubicBezTo>
                <a:lnTo>
                  <a:pt x="13111" y="9674"/>
                </a:lnTo>
                <a:cubicBezTo>
                  <a:pt x="13200" y="9586"/>
                  <a:pt x="13255" y="9463"/>
                  <a:pt x="13255" y="9327"/>
                </a:cubicBezTo>
                <a:cubicBezTo>
                  <a:pt x="13255" y="9056"/>
                  <a:pt x="13034" y="8836"/>
                  <a:pt x="12764" y="8836"/>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51" name="Shape"/>
          <p:cNvSpPr/>
          <p:nvPr/>
        </p:nvSpPr>
        <p:spPr>
          <a:xfrm>
            <a:off x="2479675"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1147" y="4071"/>
                </a:moveTo>
                <a:cubicBezTo>
                  <a:pt x="11058" y="3982"/>
                  <a:pt x="10935" y="3927"/>
                  <a:pt x="10800" y="3927"/>
                </a:cubicBezTo>
                <a:cubicBezTo>
                  <a:pt x="10665" y="3927"/>
                  <a:pt x="10542" y="3982"/>
                  <a:pt x="10453" y="4071"/>
                </a:cubicBezTo>
                <a:lnTo>
                  <a:pt x="8489" y="6035"/>
                </a:lnTo>
                <a:cubicBezTo>
                  <a:pt x="8400" y="6124"/>
                  <a:pt x="8345" y="6247"/>
                  <a:pt x="8345" y="6382"/>
                </a:cubicBezTo>
                <a:cubicBezTo>
                  <a:pt x="8345" y="6653"/>
                  <a:pt x="8566" y="6873"/>
                  <a:pt x="8836" y="6873"/>
                </a:cubicBezTo>
                <a:cubicBezTo>
                  <a:pt x="8972" y="6873"/>
                  <a:pt x="9095" y="6818"/>
                  <a:pt x="9183" y="6729"/>
                </a:cubicBezTo>
                <a:lnTo>
                  <a:pt x="10309" y="5603"/>
                </a:lnTo>
                <a:lnTo>
                  <a:pt x="10309" y="11291"/>
                </a:lnTo>
                <a:cubicBezTo>
                  <a:pt x="10309" y="11562"/>
                  <a:pt x="10529" y="11782"/>
                  <a:pt x="10800" y="11782"/>
                </a:cubicBezTo>
                <a:cubicBezTo>
                  <a:pt x="11071" y="11782"/>
                  <a:pt x="11291" y="11562"/>
                  <a:pt x="11291" y="11291"/>
                </a:cubicBezTo>
                <a:lnTo>
                  <a:pt x="11291" y="5603"/>
                </a:lnTo>
                <a:lnTo>
                  <a:pt x="12417" y="6729"/>
                </a:lnTo>
                <a:cubicBezTo>
                  <a:pt x="12505" y="6818"/>
                  <a:pt x="12628" y="6873"/>
                  <a:pt x="12764" y="6873"/>
                </a:cubicBezTo>
                <a:cubicBezTo>
                  <a:pt x="13034" y="6873"/>
                  <a:pt x="13255" y="6653"/>
                  <a:pt x="13255" y="6382"/>
                </a:cubicBezTo>
                <a:cubicBezTo>
                  <a:pt x="13255" y="6247"/>
                  <a:pt x="13200" y="6124"/>
                  <a:pt x="13111" y="6035"/>
                </a:cubicBezTo>
                <a:cubicBezTo>
                  <a:pt x="13111" y="6035"/>
                  <a:pt x="11147" y="4071"/>
                  <a:pt x="11147" y="4071"/>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52" name="Shape"/>
          <p:cNvSpPr/>
          <p:nvPr/>
        </p:nvSpPr>
        <p:spPr>
          <a:xfrm>
            <a:off x="3211830"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4236" y="7364"/>
                </a:moveTo>
                <a:lnTo>
                  <a:pt x="8549" y="7364"/>
                </a:lnTo>
                <a:lnTo>
                  <a:pt x="9674" y="6238"/>
                </a:lnTo>
                <a:cubicBezTo>
                  <a:pt x="9763" y="6149"/>
                  <a:pt x="9818" y="6027"/>
                  <a:pt x="9818" y="5891"/>
                </a:cubicBezTo>
                <a:cubicBezTo>
                  <a:pt x="9818" y="5620"/>
                  <a:pt x="9598" y="5400"/>
                  <a:pt x="9327" y="5400"/>
                </a:cubicBezTo>
                <a:cubicBezTo>
                  <a:pt x="9192" y="5400"/>
                  <a:pt x="9069" y="5455"/>
                  <a:pt x="8980" y="5544"/>
                </a:cubicBezTo>
                <a:lnTo>
                  <a:pt x="7017" y="7507"/>
                </a:lnTo>
                <a:cubicBezTo>
                  <a:pt x="6928" y="7597"/>
                  <a:pt x="6873" y="7720"/>
                  <a:pt x="6873" y="7855"/>
                </a:cubicBezTo>
                <a:cubicBezTo>
                  <a:pt x="6873" y="7990"/>
                  <a:pt x="6928" y="8113"/>
                  <a:pt x="7017" y="8202"/>
                </a:cubicBezTo>
                <a:lnTo>
                  <a:pt x="8980" y="10165"/>
                </a:lnTo>
                <a:cubicBezTo>
                  <a:pt x="9069" y="10255"/>
                  <a:pt x="9192" y="10309"/>
                  <a:pt x="9327" y="10309"/>
                </a:cubicBezTo>
                <a:cubicBezTo>
                  <a:pt x="9598" y="10309"/>
                  <a:pt x="9818" y="10090"/>
                  <a:pt x="9818" y="9818"/>
                </a:cubicBezTo>
                <a:cubicBezTo>
                  <a:pt x="9818" y="9683"/>
                  <a:pt x="9763" y="9560"/>
                  <a:pt x="9674" y="9471"/>
                </a:cubicBezTo>
                <a:lnTo>
                  <a:pt x="8549" y="8345"/>
                </a:lnTo>
                <a:lnTo>
                  <a:pt x="14236" y="8345"/>
                </a:lnTo>
                <a:cubicBezTo>
                  <a:pt x="14507" y="8345"/>
                  <a:pt x="14727" y="8126"/>
                  <a:pt x="14727" y="7855"/>
                </a:cubicBezTo>
                <a:cubicBezTo>
                  <a:pt x="14727" y="7584"/>
                  <a:pt x="14507" y="7364"/>
                  <a:pt x="14236" y="7364"/>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53" name="Shape"/>
          <p:cNvSpPr/>
          <p:nvPr/>
        </p:nvSpPr>
        <p:spPr>
          <a:xfrm>
            <a:off x="3943985"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4583" y="7507"/>
                </a:moveTo>
                <a:lnTo>
                  <a:pt x="12620" y="5544"/>
                </a:lnTo>
                <a:cubicBezTo>
                  <a:pt x="12531" y="5455"/>
                  <a:pt x="12408" y="5400"/>
                  <a:pt x="12273" y="5400"/>
                </a:cubicBezTo>
                <a:cubicBezTo>
                  <a:pt x="12001" y="5400"/>
                  <a:pt x="11782" y="5620"/>
                  <a:pt x="11782" y="5891"/>
                </a:cubicBezTo>
                <a:cubicBezTo>
                  <a:pt x="11782" y="6027"/>
                  <a:pt x="11837" y="6149"/>
                  <a:pt x="11926" y="6238"/>
                </a:cubicBezTo>
                <a:lnTo>
                  <a:pt x="13051" y="7364"/>
                </a:lnTo>
                <a:lnTo>
                  <a:pt x="7364" y="7364"/>
                </a:lnTo>
                <a:cubicBezTo>
                  <a:pt x="7092" y="7364"/>
                  <a:pt x="6873" y="7584"/>
                  <a:pt x="6873" y="7855"/>
                </a:cubicBezTo>
                <a:cubicBezTo>
                  <a:pt x="6873" y="8126"/>
                  <a:pt x="7092" y="8345"/>
                  <a:pt x="7364" y="8345"/>
                </a:cubicBezTo>
                <a:lnTo>
                  <a:pt x="13051" y="8345"/>
                </a:lnTo>
                <a:lnTo>
                  <a:pt x="11926" y="9471"/>
                </a:lnTo>
                <a:cubicBezTo>
                  <a:pt x="11837" y="9560"/>
                  <a:pt x="11782" y="9683"/>
                  <a:pt x="11782" y="9818"/>
                </a:cubicBezTo>
                <a:cubicBezTo>
                  <a:pt x="11782" y="10090"/>
                  <a:pt x="12001" y="10309"/>
                  <a:pt x="12273" y="10309"/>
                </a:cubicBezTo>
                <a:cubicBezTo>
                  <a:pt x="12408" y="10309"/>
                  <a:pt x="12531" y="10255"/>
                  <a:pt x="12620" y="10165"/>
                </a:cubicBezTo>
                <a:lnTo>
                  <a:pt x="14583" y="8202"/>
                </a:lnTo>
                <a:cubicBezTo>
                  <a:pt x="14672" y="8113"/>
                  <a:pt x="14727" y="7990"/>
                  <a:pt x="14727" y="7855"/>
                </a:cubicBezTo>
                <a:cubicBezTo>
                  <a:pt x="14727" y="7720"/>
                  <a:pt x="14672" y="7597"/>
                  <a:pt x="14583" y="7507"/>
                </a:cubicBezTo>
                <a:close/>
                <a:moveTo>
                  <a:pt x="20618" y="14727"/>
                </a:moveTo>
                <a:lnTo>
                  <a:pt x="982" y="14727"/>
                </a:lnTo>
                <a:lnTo>
                  <a:pt x="982" y="1964"/>
                </a:lnTo>
                <a:cubicBezTo>
                  <a:pt x="982" y="1422"/>
                  <a:pt x="1421"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0"/>
                  <a:pt x="7092"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54" name="Shape"/>
          <p:cNvSpPr/>
          <p:nvPr/>
        </p:nvSpPr>
        <p:spPr>
          <a:xfrm>
            <a:off x="4676140"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7547" y="14727"/>
                  <a:pt x="4909" y="12969"/>
                  <a:pt x="4909" y="10800"/>
                </a:cubicBezTo>
                <a:cubicBezTo>
                  <a:pt x="4909" y="8631"/>
                  <a:pt x="7547" y="6873"/>
                  <a:pt x="10800" y="6873"/>
                </a:cubicBezTo>
                <a:cubicBezTo>
                  <a:pt x="11895" y="6873"/>
                  <a:pt x="12917" y="7076"/>
                  <a:pt x="13795" y="7423"/>
                </a:cubicBezTo>
                <a:lnTo>
                  <a:pt x="15709" y="5073"/>
                </a:lnTo>
                <a:lnTo>
                  <a:pt x="15709" y="8631"/>
                </a:lnTo>
                <a:cubicBezTo>
                  <a:pt x="16328" y="9253"/>
                  <a:pt x="16691" y="9998"/>
                  <a:pt x="16691" y="10800"/>
                </a:cubicBezTo>
                <a:cubicBezTo>
                  <a:pt x="16691" y="12969"/>
                  <a:pt x="14053" y="14727"/>
                  <a:pt x="10800" y="14727"/>
                </a:cubicBezTo>
                <a:moveTo>
                  <a:pt x="16691" y="1964"/>
                </a:moveTo>
                <a:lnTo>
                  <a:pt x="13360" y="6247"/>
                </a:lnTo>
                <a:cubicBezTo>
                  <a:pt x="12568" y="6020"/>
                  <a:pt x="11706" y="5891"/>
                  <a:pt x="10800" y="5891"/>
                </a:cubicBezTo>
                <a:cubicBezTo>
                  <a:pt x="7004" y="5891"/>
                  <a:pt x="3927" y="8089"/>
                  <a:pt x="3927" y="10800"/>
                </a:cubicBezTo>
                <a:cubicBezTo>
                  <a:pt x="3927" y="13511"/>
                  <a:pt x="7004" y="15709"/>
                  <a:pt x="10800" y="15709"/>
                </a:cubicBezTo>
                <a:cubicBezTo>
                  <a:pt x="14596" y="15709"/>
                  <a:pt x="17673" y="13511"/>
                  <a:pt x="17673" y="10800"/>
                </a:cubicBezTo>
                <a:cubicBezTo>
                  <a:pt x="17673" y="9878"/>
                  <a:pt x="17310" y="9018"/>
                  <a:pt x="16691" y="8281"/>
                </a:cubicBezTo>
                <a:cubicBezTo>
                  <a:pt x="16691" y="8281"/>
                  <a:pt x="16691" y="1964"/>
                  <a:pt x="16691" y="1964"/>
                </a:cubicBezTo>
                <a:close/>
                <a:moveTo>
                  <a:pt x="19145" y="1964"/>
                </a:moveTo>
                <a:cubicBezTo>
                  <a:pt x="18874" y="1964"/>
                  <a:pt x="18655" y="2184"/>
                  <a:pt x="18655" y="2455"/>
                </a:cubicBezTo>
                <a:cubicBezTo>
                  <a:pt x="18655" y="2726"/>
                  <a:pt x="18874" y="2945"/>
                  <a:pt x="19145" y="2945"/>
                </a:cubicBezTo>
                <a:cubicBezTo>
                  <a:pt x="19417" y="2945"/>
                  <a:pt x="19636" y="2726"/>
                  <a:pt x="19636" y="2455"/>
                </a:cubicBezTo>
                <a:cubicBezTo>
                  <a:pt x="19636" y="2184"/>
                  <a:pt x="19417" y="1964"/>
                  <a:pt x="19145" y="1964"/>
                </a:cubicBezTo>
                <a:moveTo>
                  <a:pt x="20618" y="16691"/>
                </a:moveTo>
                <a:cubicBezTo>
                  <a:pt x="20618" y="17233"/>
                  <a:pt x="20178" y="17673"/>
                  <a:pt x="19636" y="17673"/>
                </a:cubicBezTo>
                <a:lnTo>
                  <a:pt x="1964" y="17673"/>
                </a:lnTo>
                <a:cubicBezTo>
                  <a:pt x="1422" y="17673"/>
                  <a:pt x="982" y="17233"/>
                  <a:pt x="982" y="16691"/>
                </a:cubicBezTo>
                <a:lnTo>
                  <a:pt x="982" y="1964"/>
                </a:lnTo>
                <a:cubicBezTo>
                  <a:pt x="982" y="1422"/>
                  <a:pt x="1422" y="982"/>
                  <a:pt x="1964" y="982"/>
                </a:cubicBezTo>
                <a:lnTo>
                  <a:pt x="19636" y="982"/>
                </a:lnTo>
                <a:cubicBezTo>
                  <a:pt x="20178" y="982"/>
                  <a:pt x="20618" y="1422"/>
                  <a:pt x="20618" y="1964"/>
                </a:cubicBezTo>
                <a:cubicBezTo>
                  <a:pt x="20618" y="1964"/>
                  <a:pt x="20618" y="16691"/>
                  <a:pt x="20618" y="16691"/>
                </a:cubicBezTo>
                <a:close/>
                <a:moveTo>
                  <a:pt x="20618" y="19636"/>
                </a:moveTo>
                <a:cubicBezTo>
                  <a:pt x="20618" y="20178"/>
                  <a:pt x="20178" y="20618"/>
                  <a:pt x="19636" y="20618"/>
                </a:cubicBezTo>
                <a:lnTo>
                  <a:pt x="1964" y="20618"/>
                </a:lnTo>
                <a:cubicBezTo>
                  <a:pt x="1422" y="20618"/>
                  <a:pt x="982" y="20178"/>
                  <a:pt x="982" y="19636"/>
                </a:cubicBezTo>
                <a:lnTo>
                  <a:pt x="982" y="18382"/>
                </a:lnTo>
                <a:cubicBezTo>
                  <a:pt x="1271" y="18551"/>
                  <a:pt x="1604" y="18655"/>
                  <a:pt x="1964" y="18655"/>
                </a:cubicBezTo>
                <a:lnTo>
                  <a:pt x="19636" y="18655"/>
                </a:lnTo>
                <a:cubicBezTo>
                  <a:pt x="19996" y="18655"/>
                  <a:pt x="20329" y="18551"/>
                  <a:pt x="20618" y="18382"/>
                </a:cubicBezTo>
                <a:cubicBezTo>
                  <a:pt x="20618" y="18382"/>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800" y="11291"/>
                </a:moveTo>
                <a:cubicBezTo>
                  <a:pt x="10258" y="11291"/>
                  <a:pt x="9818" y="11072"/>
                  <a:pt x="9818" y="10800"/>
                </a:cubicBezTo>
                <a:cubicBezTo>
                  <a:pt x="9818" y="10529"/>
                  <a:pt x="10258" y="10309"/>
                  <a:pt x="10800" y="10309"/>
                </a:cubicBezTo>
                <a:cubicBezTo>
                  <a:pt x="11342" y="10309"/>
                  <a:pt x="11782" y="10529"/>
                  <a:pt x="11782" y="10800"/>
                </a:cubicBezTo>
                <a:cubicBezTo>
                  <a:pt x="11782" y="11072"/>
                  <a:pt x="11342" y="11291"/>
                  <a:pt x="10800" y="11291"/>
                </a:cubicBezTo>
                <a:moveTo>
                  <a:pt x="10800" y="9327"/>
                </a:moveTo>
                <a:cubicBezTo>
                  <a:pt x="9716" y="9327"/>
                  <a:pt x="8836" y="9986"/>
                  <a:pt x="8836" y="10800"/>
                </a:cubicBezTo>
                <a:cubicBezTo>
                  <a:pt x="8836" y="11614"/>
                  <a:pt x="9716" y="12273"/>
                  <a:pt x="10800" y="12273"/>
                </a:cubicBezTo>
                <a:cubicBezTo>
                  <a:pt x="11884" y="12273"/>
                  <a:pt x="12764" y="11614"/>
                  <a:pt x="12764" y="10800"/>
                </a:cubicBezTo>
                <a:cubicBezTo>
                  <a:pt x="12764" y="9986"/>
                  <a:pt x="11884" y="9327"/>
                  <a:pt x="10800" y="9327"/>
                </a:cubicBezTo>
                <a:moveTo>
                  <a:pt x="19145" y="15709"/>
                </a:moveTo>
                <a:cubicBezTo>
                  <a:pt x="18874" y="15709"/>
                  <a:pt x="18655" y="15929"/>
                  <a:pt x="18655" y="16200"/>
                </a:cubicBezTo>
                <a:cubicBezTo>
                  <a:pt x="18655" y="16472"/>
                  <a:pt x="18874" y="16691"/>
                  <a:pt x="19145" y="16691"/>
                </a:cubicBezTo>
                <a:cubicBezTo>
                  <a:pt x="19417" y="16691"/>
                  <a:pt x="19636" y="16472"/>
                  <a:pt x="19636" y="16200"/>
                </a:cubicBezTo>
                <a:cubicBezTo>
                  <a:pt x="19636" y="15929"/>
                  <a:pt x="19417" y="15709"/>
                  <a:pt x="19145" y="15709"/>
                </a:cubicBezTo>
                <a:moveTo>
                  <a:pt x="2455" y="15709"/>
                </a:moveTo>
                <a:cubicBezTo>
                  <a:pt x="2183" y="15709"/>
                  <a:pt x="1964" y="15929"/>
                  <a:pt x="1964" y="16200"/>
                </a:cubicBezTo>
                <a:cubicBezTo>
                  <a:pt x="1964" y="16472"/>
                  <a:pt x="2183" y="16691"/>
                  <a:pt x="2455" y="16691"/>
                </a:cubicBezTo>
                <a:cubicBezTo>
                  <a:pt x="2726" y="16691"/>
                  <a:pt x="2945" y="16472"/>
                  <a:pt x="2945" y="16200"/>
                </a:cubicBezTo>
                <a:cubicBezTo>
                  <a:pt x="2945" y="15929"/>
                  <a:pt x="2726" y="15709"/>
                  <a:pt x="2455" y="15709"/>
                </a:cubicBezTo>
                <a:moveTo>
                  <a:pt x="5645" y="4418"/>
                </a:moveTo>
                <a:lnTo>
                  <a:pt x="12027" y="4418"/>
                </a:lnTo>
                <a:cubicBezTo>
                  <a:pt x="12434" y="4418"/>
                  <a:pt x="12764" y="4088"/>
                  <a:pt x="12764" y="3682"/>
                </a:cubicBezTo>
                <a:cubicBezTo>
                  <a:pt x="12764" y="3275"/>
                  <a:pt x="12434" y="2945"/>
                  <a:pt x="12027" y="2945"/>
                </a:cubicBezTo>
                <a:lnTo>
                  <a:pt x="5645" y="2945"/>
                </a:lnTo>
                <a:cubicBezTo>
                  <a:pt x="5239" y="2945"/>
                  <a:pt x="4909" y="3275"/>
                  <a:pt x="4909" y="3682"/>
                </a:cubicBezTo>
                <a:cubicBezTo>
                  <a:pt x="4909" y="4088"/>
                  <a:pt x="5239" y="4418"/>
                  <a:pt x="5645" y="4418"/>
                </a:cubicBezTo>
                <a:moveTo>
                  <a:pt x="2455" y="1964"/>
                </a:moveTo>
                <a:cubicBezTo>
                  <a:pt x="2183" y="1964"/>
                  <a:pt x="1964" y="2184"/>
                  <a:pt x="1964" y="2455"/>
                </a:cubicBezTo>
                <a:cubicBezTo>
                  <a:pt x="1964" y="2726"/>
                  <a:pt x="2183" y="2945"/>
                  <a:pt x="2455" y="2945"/>
                </a:cubicBezTo>
                <a:cubicBezTo>
                  <a:pt x="2726" y="2945"/>
                  <a:pt x="2945" y="2726"/>
                  <a:pt x="2945" y="2455"/>
                </a:cubicBezTo>
                <a:cubicBezTo>
                  <a:pt x="2945" y="2184"/>
                  <a:pt x="2726" y="1964"/>
                  <a:pt x="2455" y="1964"/>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55" name="Shape"/>
          <p:cNvSpPr/>
          <p:nvPr/>
        </p:nvSpPr>
        <p:spPr>
          <a:xfrm>
            <a:off x="5408295"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2764" y="5891"/>
                </a:moveTo>
                <a:lnTo>
                  <a:pt x="14727" y="5891"/>
                </a:lnTo>
                <a:lnTo>
                  <a:pt x="14727" y="1964"/>
                </a:lnTo>
                <a:lnTo>
                  <a:pt x="12764" y="1964"/>
                </a:lnTo>
                <a:cubicBezTo>
                  <a:pt x="12764" y="1964"/>
                  <a:pt x="12764" y="5891"/>
                  <a:pt x="12764" y="5891"/>
                </a:cubicBezTo>
                <a:close/>
                <a:moveTo>
                  <a:pt x="6873" y="2945"/>
                </a:moveTo>
                <a:lnTo>
                  <a:pt x="10800" y="2945"/>
                </a:lnTo>
                <a:lnTo>
                  <a:pt x="10800" y="1964"/>
                </a:lnTo>
                <a:lnTo>
                  <a:pt x="6873" y="1964"/>
                </a:lnTo>
                <a:cubicBezTo>
                  <a:pt x="6873" y="1964"/>
                  <a:pt x="6873" y="2945"/>
                  <a:pt x="6873" y="29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6873" y="4909"/>
                </a:moveTo>
                <a:lnTo>
                  <a:pt x="9818" y="4909"/>
                </a:lnTo>
                <a:lnTo>
                  <a:pt x="9818" y="3927"/>
                </a:lnTo>
                <a:lnTo>
                  <a:pt x="6873" y="3927"/>
                </a:lnTo>
                <a:cubicBezTo>
                  <a:pt x="6873" y="3927"/>
                  <a:pt x="6873" y="4909"/>
                  <a:pt x="6873" y="4909"/>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56" name="Shape"/>
          <p:cNvSpPr/>
          <p:nvPr/>
        </p:nvSpPr>
        <p:spPr>
          <a:xfrm>
            <a:off x="6139815"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6691"/>
                </a:lnTo>
                <a:lnTo>
                  <a:pt x="15709" y="16691"/>
                </a:lnTo>
                <a:cubicBezTo>
                  <a:pt x="15709" y="16691"/>
                  <a:pt x="15709" y="15709"/>
                  <a:pt x="15709" y="15709"/>
                </a:cubicBezTo>
                <a:close/>
                <a:moveTo>
                  <a:pt x="15709" y="17673"/>
                </a:moveTo>
                <a:lnTo>
                  <a:pt x="5891" y="17673"/>
                </a:lnTo>
                <a:lnTo>
                  <a:pt x="5891" y="18655"/>
                </a:lnTo>
                <a:lnTo>
                  <a:pt x="15709" y="18655"/>
                </a:lnTo>
                <a:cubicBezTo>
                  <a:pt x="15709" y="18655"/>
                  <a:pt x="15709" y="17673"/>
                  <a:pt x="15709" y="17673"/>
                </a:cubicBezTo>
                <a:close/>
                <a:moveTo>
                  <a:pt x="11782" y="13745"/>
                </a:moveTo>
                <a:lnTo>
                  <a:pt x="5891" y="13745"/>
                </a:lnTo>
                <a:lnTo>
                  <a:pt x="5891" y="14727"/>
                </a:lnTo>
                <a:lnTo>
                  <a:pt x="11782" y="14727"/>
                </a:lnTo>
                <a:cubicBezTo>
                  <a:pt x="11782" y="14727"/>
                  <a:pt x="11782" y="13745"/>
                  <a:pt x="11782" y="137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12764" y="5891"/>
                </a:moveTo>
                <a:lnTo>
                  <a:pt x="14727" y="5891"/>
                </a:lnTo>
                <a:lnTo>
                  <a:pt x="14727" y="1964"/>
                </a:lnTo>
                <a:lnTo>
                  <a:pt x="12764" y="1964"/>
                </a:lnTo>
                <a:cubicBezTo>
                  <a:pt x="12764" y="1964"/>
                  <a:pt x="12764" y="5891"/>
                  <a:pt x="12764" y="5891"/>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57" name="Shape"/>
          <p:cNvSpPr/>
          <p:nvPr/>
        </p:nvSpPr>
        <p:spPr>
          <a:xfrm>
            <a:off x="6871970" y="3632835"/>
            <a:ext cx="383540" cy="313690"/>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58" name="Shape"/>
          <p:cNvSpPr/>
          <p:nvPr/>
        </p:nvSpPr>
        <p:spPr>
          <a:xfrm>
            <a:off x="7604125"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4727" y="10800"/>
                </a:moveTo>
                <a:cubicBezTo>
                  <a:pt x="14186" y="10800"/>
                  <a:pt x="13745" y="11240"/>
                  <a:pt x="13745" y="11782"/>
                </a:cubicBezTo>
                <a:cubicBezTo>
                  <a:pt x="13745" y="12324"/>
                  <a:pt x="14186" y="12764"/>
                  <a:pt x="14727" y="12764"/>
                </a:cubicBezTo>
                <a:cubicBezTo>
                  <a:pt x="15269" y="12764"/>
                  <a:pt x="15709" y="12324"/>
                  <a:pt x="15709" y="11782"/>
                </a:cubicBezTo>
                <a:cubicBezTo>
                  <a:pt x="15709" y="11240"/>
                  <a:pt x="15269" y="10800"/>
                  <a:pt x="14727" y="10800"/>
                </a:cubicBezTo>
                <a:moveTo>
                  <a:pt x="20618" y="0"/>
                </a:moveTo>
                <a:lnTo>
                  <a:pt x="4909" y="0"/>
                </a:lnTo>
                <a:cubicBezTo>
                  <a:pt x="4367" y="0"/>
                  <a:pt x="3927" y="440"/>
                  <a:pt x="3927" y="982"/>
                </a:cubicBezTo>
                <a:lnTo>
                  <a:pt x="3927" y="5891"/>
                </a:lnTo>
                <a:cubicBezTo>
                  <a:pt x="3927" y="6162"/>
                  <a:pt x="4147" y="6382"/>
                  <a:pt x="4418" y="6382"/>
                </a:cubicBezTo>
                <a:cubicBezTo>
                  <a:pt x="4690" y="6382"/>
                  <a:pt x="4909" y="6162"/>
                  <a:pt x="4909" y="5891"/>
                </a:cubicBezTo>
                <a:lnTo>
                  <a:pt x="4909" y="982"/>
                </a:lnTo>
                <a:lnTo>
                  <a:pt x="20618" y="982"/>
                </a:lnTo>
                <a:lnTo>
                  <a:pt x="20618" y="12764"/>
                </a:lnTo>
                <a:lnTo>
                  <a:pt x="19145" y="12764"/>
                </a:lnTo>
                <a:cubicBezTo>
                  <a:pt x="18874" y="12764"/>
                  <a:pt x="18655" y="12984"/>
                  <a:pt x="18655" y="13255"/>
                </a:cubicBezTo>
                <a:cubicBezTo>
                  <a:pt x="18655" y="13526"/>
                  <a:pt x="18874" y="13745"/>
                  <a:pt x="19145" y="13745"/>
                </a:cubicBezTo>
                <a:lnTo>
                  <a:pt x="20618" y="13745"/>
                </a:lnTo>
                <a:lnTo>
                  <a:pt x="20618" y="16691"/>
                </a:lnTo>
                <a:lnTo>
                  <a:pt x="19145" y="16691"/>
                </a:lnTo>
                <a:cubicBezTo>
                  <a:pt x="18874" y="16691"/>
                  <a:pt x="18655" y="16911"/>
                  <a:pt x="18655" y="17182"/>
                </a:cubicBezTo>
                <a:cubicBezTo>
                  <a:pt x="18655" y="17453"/>
                  <a:pt x="18874" y="17673"/>
                  <a:pt x="19145" y="17673"/>
                </a:cubicBezTo>
                <a:lnTo>
                  <a:pt x="20618" y="17673"/>
                </a:lnTo>
                <a:cubicBezTo>
                  <a:pt x="21160" y="17673"/>
                  <a:pt x="21600" y="17234"/>
                  <a:pt x="21600" y="16691"/>
                </a:cubicBezTo>
                <a:lnTo>
                  <a:pt x="21600" y="982"/>
                </a:lnTo>
                <a:cubicBezTo>
                  <a:pt x="21600" y="440"/>
                  <a:pt x="21160" y="0"/>
                  <a:pt x="20618" y="0"/>
                </a:cubicBezTo>
                <a:moveTo>
                  <a:pt x="14727" y="13745"/>
                </a:moveTo>
                <a:cubicBezTo>
                  <a:pt x="14456" y="13745"/>
                  <a:pt x="14236" y="13966"/>
                  <a:pt x="14236" y="14236"/>
                </a:cubicBezTo>
                <a:cubicBezTo>
                  <a:pt x="14236" y="14508"/>
                  <a:pt x="14456" y="14727"/>
                  <a:pt x="14727" y="14727"/>
                </a:cubicBezTo>
                <a:cubicBezTo>
                  <a:pt x="14999" y="14727"/>
                  <a:pt x="15218" y="14508"/>
                  <a:pt x="15218" y="14236"/>
                </a:cubicBezTo>
                <a:cubicBezTo>
                  <a:pt x="15218" y="13966"/>
                  <a:pt x="14999" y="13745"/>
                  <a:pt x="14727" y="13745"/>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6"/>
                  <a:pt x="6668" y="18655"/>
                  <a:pt x="8836" y="18655"/>
                </a:cubicBezTo>
                <a:cubicBezTo>
                  <a:pt x="11005" y="18655"/>
                  <a:pt x="12764" y="16896"/>
                  <a:pt x="12764" y="14727"/>
                </a:cubicBezTo>
                <a:cubicBezTo>
                  <a:pt x="12764" y="12558"/>
                  <a:pt x="11005" y="10800"/>
                  <a:pt x="8836" y="10800"/>
                </a:cubicBezTo>
                <a:moveTo>
                  <a:pt x="8836" y="15709"/>
                </a:moveTo>
                <a:cubicBezTo>
                  <a:pt x="8295" y="15709"/>
                  <a:pt x="7855" y="15269"/>
                  <a:pt x="7855" y="14727"/>
                </a:cubicBezTo>
                <a:cubicBezTo>
                  <a:pt x="7855" y="14186"/>
                  <a:pt x="8295"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59" name="Shape"/>
          <p:cNvSpPr/>
          <p:nvPr/>
        </p:nvSpPr>
        <p:spPr>
          <a:xfrm>
            <a:off x="1016000" y="432943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5891" y="4909"/>
                </a:moveTo>
                <a:lnTo>
                  <a:pt x="6873" y="4909"/>
                </a:lnTo>
                <a:lnTo>
                  <a:pt x="6873" y="3927"/>
                </a:lnTo>
                <a:lnTo>
                  <a:pt x="5891" y="3927"/>
                </a:lnTo>
                <a:cubicBezTo>
                  <a:pt x="5891" y="3927"/>
                  <a:pt x="5891" y="4909"/>
                  <a:pt x="5891" y="4909"/>
                </a:cubicBezTo>
                <a:close/>
                <a:moveTo>
                  <a:pt x="18655" y="13745"/>
                </a:moveTo>
                <a:lnTo>
                  <a:pt x="19636" y="13745"/>
                </a:lnTo>
                <a:lnTo>
                  <a:pt x="19636" y="12764"/>
                </a:lnTo>
                <a:lnTo>
                  <a:pt x="18655" y="12764"/>
                </a:lnTo>
                <a:cubicBezTo>
                  <a:pt x="18655" y="12764"/>
                  <a:pt x="18655" y="13745"/>
                  <a:pt x="18655" y="13745"/>
                </a:cubicBezTo>
                <a:close/>
                <a:moveTo>
                  <a:pt x="6873" y="1964"/>
                </a:moveTo>
                <a:lnTo>
                  <a:pt x="5891" y="1964"/>
                </a:lnTo>
                <a:lnTo>
                  <a:pt x="5891" y="2945"/>
                </a:lnTo>
                <a:lnTo>
                  <a:pt x="6873" y="2945"/>
                </a:lnTo>
                <a:cubicBezTo>
                  <a:pt x="6873" y="2945"/>
                  <a:pt x="6873" y="1964"/>
                  <a:pt x="6873" y="1964"/>
                </a:cubicBezTo>
                <a:close/>
                <a:moveTo>
                  <a:pt x="20618" y="0"/>
                </a:moveTo>
                <a:lnTo>
                  <a:pt x="4909" y="0"/>
                </a:lnTo>
                <a:cubicBezTo>
                  <a:pt x="4367" y="0"/>
                  <a:pt x="3927" y="440"/>
                  <a:pt x="3927" y="982"/>
                </a:cubicBezTo>
                <a:lnTo>
                  <a:pt x="3927" y="5891"/>
                </a:lnTo>
                <a:cubicBezTo>
                  <a:pt x="3927" y="6162"/>
                  <a:pt x="4147" y="6382"/>
                  <a:pt x="4418" y="6382"/>
                </a:cubicBezTo>
                <a:cubicBezTo>
                  <a:pt x="4689" y="6382"/>
                  <a:pt x="4909" y="6162"/>
                  <a:pt x="4909" y="5891"/>
                </a:cubicBezTo>
                <a:lnTo>
                  <a:pt x="4909" y="1964"/>
                </a:lnTo>
                <a:cubicBezTo>
                  <a:pt x="4909" y="1422"/>
                  <a:pt x="5349" y="982"/>
                  <a:pt x="5891" y="982"/>
                </a:cubicBezTo>
                <a:lnTo>
                  <a:pt x="7855" y="982"/>
                </a:lnTo>
                <a:lnTo>
                  <a:pt x="7855" y="5400"/>
                </a:lnTo>
                <a:cubicBezTo>
                  <a:pt x="7855" y="5671"/>
                  <a:pt x="8075" y="5891"/>
                  <a:pt x="8345" y="5891"/>
                </a:cubicBezTo>
                <a:cubicBezTo>
                  <a:pt x="8616" y="5891"/>
                  <a:pt x="8836" y="5671"/>
                  <a:pt x="8836" y="5400"/>
                </a:cubicBezTo>
                <a:lnTo>
                  <a:pt x="8836" y="982"/>
                </a:lnTo>
                <a:lnTo>
                  <a:pt x="16691" y="982"/>
                </a:lnTo>
                <a:lnTo>
                  <a:pt x="16691" y="7364"/>
                </a:lnTo>
                <a:cubicBezTo>
                  <a:pt x="16691" y="7635"/>
                  <a:pt x="16911" y="7855"/>
                  <a:pt x="17182" y="7855"/>
                </a:cubicBezTo>
                <a:cubicBezTo>
                  <a:pt x="17453" y="7855"/>
                  <a:pt x="17673" y="7635"/>
                  <a:pt x="17673" y="7364"/>
                </a:cubicBezTo>
                <a:lnTo>
                  <a:pt x="17673" y="982"/>
                </a:lnTo>
                <a:lnTo>
                  <a:pt x="19636" y="982"/>
                </a:lnTo>
                <a:cubicBezTo>
                  <a:pt x="20178" y="982"/>
                  <a:pt x="20618" y="1422"/>
                  <a:pt x="20618" y="1964"/>
                </a:cubicBezTo>
                <a:lnTo>
                  <a:pt x="20618" y="8345"/>
                </a:lnTo>
                <a:lnTo>
                  <a:pt x="19145" y="8345"/>
                </a:lnTo>
                <a:cubicBezTo>
                  <a:pt x="18875" y="8345"/>
                  <a:pt x="18655" y="8566"/>
                  <a:pt x="18655" y="8836"/>
                </a:cubicBezTo>
                <a:cubicBezTo>
                  <a:pt x="18655" y="9108"/>
                  <a:pt x="18875" y="9327"/>
                  <a:pt x="19145" y="9327"/>
                </a:cubicBezTo>
                <a:lnTo>
                  <a:pt x="20618" y="9327"/>
                </a:lnTo>
                <a:lnTo>
                  <a:pt x="20618" y="15709"/>
                </a:lnTo>
                <a:cubicBezTo>
                  <a:pt x="20618" y="16252"/>
                  <a:pt x="20179" y="16691"/>
                  <a:pt x="19636" y="16691"/>
                </a:cubicBezTo>
                <a:lnTo>
                  <a:pt x="19145" y="16691"/>
                </a:lnTo>
                <a:cubicBezTo>
                  <a:pt x="18875" y="16691"/>
                  <a:pt x="18655" y="16911"/>
                  <a:pt x="18655" y="17182"/>
                </a:cubicBezTo>
                <a:cubicBezTo>
                  <a:pt x="18655" y="17453"/>
                  <a:pt x="18875" y="17673"/>
                  <a:pt x="19145" y="17673"/>
                </a:cubicBezTo>
                <a:lnTo>
                  <a:pt x="19145" y="17673"/>
                </a:lnTo>
                <a:lnTo>
                  <a:pt x="19636" y="17673"/>
                </a:lnTo>
                <a:lnTo>
                  <a:pt x="19636" y="17673"/>
                </a:lnTo>
                <a:lnTo>
                  <a:pt x="20618" y="17673"/>
                </a:lnTo>
                <a:cubicBezTo>
                  <a:pt x="21160" y="17673"/>
                  <a:pt x="21600" y="17233"/>
                  <a:pt x="21600" y="16691"/>
                </a:cubicBezTo>
                <a:lnTo>
                  <a:pt x="21600" y="982"/>
                </a:lnTo>
                <a:cubicBezTo>
                  <a:pt x="21600" y="440"/>
                  <a:pt x="21160" y="0"/>
                  <a:pt x="20618" y="0"/>
                </a:cubicBezTo>
                <a:moveTo>
                  <a:pt x="19636" y="10800"/>
                </a:moveTo>
                <a:lnTo>
                  <a:pt x="18655" y="10800"/>
                </a:lnTo>
                <a:lnTo>
                  <a:pt x="18655" y="11782"/>
                </a:lnTo>
                <a:lnTo>
                  <a:pt x="19636" y="11782"/>
                </a:lnTo>
                <a:cubicBezTo>
                  <a:pt x="19636" y="11782"/>
                  <a:pt x="19636" y="10800"/>
                  <a:pt x="19636" y="10800"/>
                </a:cubicBezTo>
                <a:close/>
                <a:moveTo>
                  <a:pt x="18655" y="6873"/>
                </a:moveTo>
                <a:lnTo>
                  <a:pt x="19636" y="6873"/>
                </a:lnTo>
                <a:lnTo>
                  <a:pt x="19636" y="5891"/>
                </a:lnTo>
                <a:lnTo>
                  <a:pt x="18655" y="5891"/>
                </a:lnTo>
                <a:cubicBezTo>
                  <a:pt x="18655" y="5891"/>
                  <a:pt x="18655" y="6873"/>
                  <a:pt x="18655" y="6873"/>
                </a:cubicBezTo>
                <a:close/>
                <a:moveTo>
                  <a:pt x="18655" y="15709"/>
                </a:moveTo>
                <a:lnTo>
                  <a:pt x="19636" y="15709"/>
                </a:lnTo>
                <a:lnTo>
                  <a:pt x="19636" y="14727"/>
                </a:lnTo>
                <a:lnTo>
                  <a:pt x="18655" y="14727"/>
                </a:lnTo>
                <a:cubicBezTo>
                  <a:pt x="18655" y="14727"/>
                  <a:pt x="18655" y="15709"/>
                  <a:pt x="18655" y="15709"/>
                </a:cubicBezTo>
                <a:close/>
                <a:moveTo>
                  <a:pt x="19636" y="1964"/>
                </a:moveTo>
                <a:lnTo>
                  <a:pt x="18655" y="1964"/>
                </a:lnTo>
                <a:lnTo>
                  <a:pt x="18655" y="2945"/>
                </a:lnTo>
                <a:lnTo>
                  <a:pt x="19636" y="2945"/>
                </a:lnTo>
                <a:cubicBezTo>
                  <a:pt x="19636" y="2945"/>
                  <a:pt x="19636" y="1964"/>
                  <a:pt x="19636" y="1964"/>
                </a:cubicBezTo>
                <a:close/>
                <a:moveTo>
                  <a:pt x="18655" y="4909"/>
                </a:moveTo>
                <a:lnTo>
                  <a:pt x="19636" y="4909"/>
                </a:lnTo>
                <a:lnTo>
                  <a:pt x="19636" y="3927"/>
                </a:lnTo>
                <a:lnTo>
                  <a:pt x="18655" y="3927"/>
                </a:lnTo>
                <a:cubicBezTo>
                  <a:pt x="18655" y="3927"/>
                  <a:pt x="18655" y="4909"/>
                  <a:pt x="18655" y="4909"/>
                </a:cubicBezTo>
                <a:close/>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7" y="10800"/>
                  <a:pt x="4909" y="12558"/>
                  <a:pt x="4909" y="14727"/>
                </a:cubicBezTo>
                <a:cubicBezTo>
                  <a:pt x="4909" y="16897"/>
                  <a:pt x="6667" y="18655"/>
                  <a:pt x="8836" y="18655"/>
                </a:cubicBezTo>
                <a:cubicBezTo>
                  <a:pt x="11006" y="18655"/>
                  <a:pt x="12764" y="16897"/>
                  <a:pt x="12764" y="14727"/>
                </a:cubicBezTo>
                <a:cubicBezTo>
                  <a:pt x="12764" y="12558"/>
                  <a:pt x="11006" y="10800"/>
                  <a:pt x="8836" y="10800"/>
                </a:cubicBezTo>
                <a:moveTo>
                  <a:pt x="8836" y="15709"/>
                </a:moveTo>
                <a:cubicBezTo>
                  <a:pt x="8294" y="15709"/>
                  <a:pt x="7855" y="15269"/>
                  <a:pt x="7855" y="14727"/>
                </a:cubicBezTo>
                <a:cubicBezTo>
                  <a:pt x="7855" y="14185"/>
                  <a:pt x="8294" y="13745"/>
                  <a:pt x="8836" y="13745"/>
                </a:cubicBezTo>
                <a:cubicBezTo>
                  <a:pt x="9378" y="13745"/>
                  <a:pt x="9818" y="14185"/>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4727" y="10800"/>
                </a:moveTo>
                <a:cubicBezTo>
                  <a:pt x="14185" y="10800"/>
                  <a:pt x="13745" y="11240"/>
                  <a:pt x="13745" y="11782"/>
                </a:cubicBezTo>
                <a:cubicBezTo>
                  <a:pt x="13745" y="12324"/>
                  <a:pt x="14185" y="12764"/>
                  <a:pt x="14727" y="12764"/>
                </a:cubicBezTo>
                <a:cubicBezTo>
                  <a:pt x="15269" y="12764"/>
                  <a:pt x="15709" y="12324"/>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60" name="Shape"/>
          <p:cNvSpPr/>
          <p:nvPr/>
        </p:nvSpPr>
        <p:spPr>
          <a:xfrm>
            <a:off x="1748155" y="432943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6691" y="13745"/>
                </a:moveTo>
                <a:cubicBezTo>
                  <a:pt x="16420" y="13745"/>
                  <a:pt x="16200" y="13966"/>
                  <a:pt x="16200" y="14236"/>
                </a:cubicBezTo>
                <a:cubicBezTo>
                  <a:pt x="16200" y="14508"/>
                  <a:pt x="16420" y="14727"/>
                  <a:pt x="16691" y="14727"/>
                </a:cubicBezTo>
                <a:cubicBezTo>
                  <a:pt x="16962" y="14727"/>
                  <a:pt x="17182" y="14508"/>
                  <a:pt x="17182" y="14236"/>
                </a:cubicBezTo>
                <a:cubicBezTo>
                  <a:pt x="17182" y="13966"/>
                  <a:pt x="16962" y="13745"/>
                  <a:pt x="16691" y="13745"/>
                </a:cubicBezTo>
                <a:moveTo>
                  <a:pt x="16691" y="10800"/>
                </a:moveTo>
                <a:cubicBezTo>
                  <a:pt x="16149" y="10800"/>
                  <a:pt x="15709" y="11240"/>
                  <a:pt x="15709" y="11782"/>
                </a:cubicBezTo>
                <a:cubicBezTo>
                  <a:pt x="15709" y="12325"/>
                  <a:pt x="16149" y="12764"/>
                  <a:pt x="16691" y="12764"/>
                </a:cubicBezTo>
                <a:cubicBezTo>
                  <a:pt x="17233" y="12764"/>
                  <a:pt x="17673" y="12325"/>
                  <a:pt x="17673" y="11782"/>
                </a:cubicBezTo>
                <a:cubicBezTo>
                  <a:pt x="17673" y="11240"/>
                  <a:pt x="17233" y="10800"/>
                  <a:pt x="16691" y="10800"/>
                </a:cubicBezTo>
                <a:moveTo>
                  <a:pt x="14236" y="5891"/>
                </a:moveTo>
                <a:lnTo>
                  <a:pt x="17960" y="5891"/>
                </a:lnTo>
                <a:lnTo>
                  <a:pt x="16835" y="7017"/>
                </a:lnTo>
                <a:cubicBezTo>
                  <a:pt x="16746" y="7106"/>
                  <a:pt x="16691" y="7229"/>
                  <a:pt x="16691" y="7364"/>
                </a:cubicBezTo>
                <a:cubicBezTo>
                  <a:pt x="16691" y="7635"/>
                  <a:pt x="16911" y="7855"/>
                  <a:pt x="17182" y="7855"/>
                </a:cubicBezTo>
                <a:cubicBezTo>
                  <a:pt x="17317" y="7855"/>
                  <a:pt x="17440" y="7800"/>
                  <a:pt x="17529" y="7711"/>
                </a:cubicBezTo>
                <a:lnTo>
                  <a:pt x="19493" y="5748"/>
                </a:lnTo>
                <a:cubicBezTo>
                  <a:pt x="19581" y="5658"/>
                  <a:pt x="19636" y="5536"/>
                  <a:pt x="19636" y="5400"/>
                </a:cubicBezTo>
                <a:cubicBezTo>
                  <a:pt x="19636" y="5265"/>
                  <a:pt x="19581" y="5142"/>
                  <a:pt x="19493" y="5053"/>
                </a:cubicBezTo>
                <a:lnTo>
                  <a:pt x="17529" y="3089"/>
                </a:lnTo>
                <a:cubicBezTo>
                  <a:pt x="17440" y="3001"/>
                  <a:pt x="17317" y="2945"/>
                  <a:pt x="17182" y="2945"/>
                </a:cubicBezTo>
                <a:cubicBezTo>
                  <a:pt x="16911" y="2945"/>
                  <a:pt x="16691" y="3166"/>
                  <a:pt x="16691" y="3436"/>
                </a:cubicBezTo>
                <a:cubicBezTo>
                  <a:pt x="16691" y="3572"/>
                  <a:pt x="16746" y="3695"/>
                  <a:pt x="16835" y="3784"/>
                </a:cubicBezTo>
                <a:lnTo>
                  <a:pt x="17960" y="4909"/>
                </a:lnTo>
                <a:lnTo>
                  <a:pt x="14236" y="4909"/>
                </a:lnTo>
                <a:cubicBezTo>
                  <a:pt x="13966" y="4909"/>
                  <a:pt x="13745" y="5129"/>
                  <a:pt x="13745" y="5400"/>
                </a:cubicBezTo>
                <a:cubicBezTo>
                  <a:pt x="13745" y="5672"/>
                  <a:pt x="13966" y="5891"/>
                  <a:pt x="14236" y="5891"/>
                </a:cubicBezTo>
                <a:moveTo>
                  <a:pt x="10800" y="15709"/>
                </a:moveTo>
                <a:cubicBezTo>
                  <a:pt x="10258" y="15709"/>
                  <a:pt x="9818" y="15269"/>
                  <a:pt x="9818" y="14727"/>
                </a:cubicBezTo>
                <a:cubicBezTo>
                  <a:pt x="9818" y="14186"/>
                  <a:pt x="10258" y="13745"/>
                  <a:pt x="10800" y="13745"/>
                </a:cubicBezTo>
                <a:cubicBezTo>
                  <a:pt x="11342" y="13745"/>
                  <a:pt x="11782" y="14186"/>
                  <a:pt x="11782" y="14727"/>
                </a:cubicBezTo>
                <a:cubicBezTo>
                  <a:pt x="11782" y="15269"/>
                  <a:pt x="11342" y="15709"/>
                  <a:pt x="10800" y="15709"/>
                </a:cubicBezTo>
                <a:moveTo>
                  <a:pt x="10800" y="12764"/>
                </a:moveTo>
                <a:cubicBezTo>
                  <a:pt x="9716" y="12764"/>
                  <a:pt x="8836" y="13643"/>
                  <a:pt x="8836" y="14727"/>
                </a:cubicBezTo>
                <a:cubicBezTo>
                  <a:pt x="8836" y="15812"/>
                  <a:pt x="9716" y="16691"/>
                  <a:pt x="10800" y="16691"/>
                </a:cubicBezTo>
                <a:cubicBezTo>
                  <a:pt x="11884" y="16691"/>
                  <a:pt x="12764" y="15812"/>
                  <a:pt x="12764" y="14727"/>
                </a:cubicBezTo>
                <a:cubicBezTo>
                  <a:pt x="12764" y="13643"/>
                  <a:pt x="11884" y="12764"/>
                  <a:pt x="10800" y="12764"/>
                </a:cubicBezTo>
                <a:moveTo>
                  <a:pt x="4071" y="7711"/>
                </a:moveTo>
                <a:cubicBezTo>
                  <a:pt x="4160" y="7800"/>
                  <a:pt x="4283" y="7855"/>
                  <a:pt x="4418" y="7855"/>
                </a:cubicBezTo>
                <a:cubicBezTo>
                  <a:pt x="4689" y="7855"/>
                  <a:pt x="4909" y="7635"/>
                  <a:pt x="4909" y="7364"/>
                </a:cubicBezTo>
                <a:cubicBezTo>
                  <a:pt x="4909" y="7229"/>
                  <a:pt x="4854" y="7106"/>
                  <a:pt x="4765" y="7017"/>
                </a:cubicBezTo>
                <a:lnTo>
                  <a:pt x="3640" y="5891"/>
                </a:lnTo>
                <a:lnTo>
                  <a:pt x="7364" y="5891"/>
                </a:lnTo>
                <a:cubicBezTo>
                  <a:pt x="7634" y="5891"/>
                  <a:pt x="7855" y="5672"/>
                  <a:pt x="7855" y="5400"/>
                </a:cubicBezTo>
                <a:cubicBezTo>
                  <a:pt x="7855" y="5129"/>
                  <a:pt x="7634" y="4909"/>
                  <a:pt x="7364" y="4909"/>
                </a:cubicBezTo>
                <a:lnTo>
                  <a:pt x="3640" y="4909"/>
                </a:lnTo>
                <a:lnTo>
                  <a:pt x="4765" y="3784"/>
                </a:lnTo>
                <a:cubicBezTo>
                  <a:pt x="4854" y="3695"/>
                  <a:pt x="4909" y="3572"/>
                  <a:pt x="4909" y="3436"/>
                </a:cubicBezTo>
                <a:cubicBezTo>
                  <a:pt x="4909" y="3166"/>
                  <a:pt x="4689" y="2945"/>
                  <a:pt x="4418" y="2945"/>
                </a:cubicBezTo>
                <a:cubicBezTo>
                  <a:pt x="4283" y="2945"/>
                  <a:pt x="4160" y="3001"/>
                  <a:pt x="4071" y="3089"/>
                </a:cubicBezTo>
                <a:lnTo>
                  <a:pt x="2107" y="5053"/>
                </a:lnTo>
                <a:cubicBezTo>
                  <a:pt x="2019" y="5142"/>
                  <a:pt x="1964" y="5265"/>
                  <a:pt x="1964" y="5400"/>
                </a:cubicBezTo>
                <a:cubicBezTo>
                  <a:pt x="1964" y="5536"/>
                  <a:pt x="2019" y="5658"/>
                  <a:pt x="2107" y="5748"/>
                </a:cubicBezTo>
                <a:cubicBezTo>
                  <a:pt x="2107" y="5748"/>
                  <a:pt x="4071" y="7711"/>
                  <a:pt x="4071" y="7711"/>
                </a:cubicBezTo>
                <a:close/>
                <a:moveTo>
                  <a:pt x="20618" y="15709"/>
                </a:moveTo>
                <a:lnTo>
                  <a:pt x="19636" y="15709"/>
                </a:lnTo>
                <a:lnTo>
                  <a:pt x="19636" y="10800"/>
                </a:lnTo>
                <a:cubicBezTo>
                  <a:pt x="19636" y="9716"/>
                  <a:pt x="18757" y="8836"/>
                  <a:pt x="17673" y="8836"/>
                </a:cubicBezTo>
                <a:lnTo>
                  <a:pt x="15709" y="8836"/>
                </a:lnTo>
                <a:cubicBezTo>
                  <a:pt x="14236" y="8836"/>
                  <a:pt x="14236" y="6873"/>
                  <a:pt x="12273" y="6873"/>
                </a:cubicBezTo>
                <a:lnTo>
                  <a:pt x="9327" y="6873"/>
                </a:lnTo>
                <a:cubicBezTo>
                  <a:pt x="7364" y="6873"/>
                  <a:pt x="7364" y="8836"/>
                  <a:pt x="5891" y="8836"/>
                </a:cubicBezTo>
                <a:lnTo>
                  <a:pt x="3927" y="8836"/>
                </a:lnTo>
                <a:cubicBezTo>
                  <a:pt x="2843" y="8836"/>
                  <a:pt x="1964" y="9716"/>
                  <a:pt x="1964" y="10800"/>
                </a:cubicBezTo>
                <a:lnTo>
                  <a:pt x="1964" y="15709"/>
                </a:lnTo>
                <a:lnTo>
                  <a:pt x="982" y="15709"/>
                </a:lnTo>
                <a:lnTo>
                  <a:pt x="982" y="982"/>
                </a:lnTo>
                <a:lnTo>
                  <a:pt x="20618" y="982"/>
                </a:lnTo>
                <a:cubicBezTo>
                  <a:pt x="20618" y="982"/>
                  <a:pt x="20618" y="15709"/>
                  <a:pt x="20618" y="15709"/>
                </a:cubicBezTo>
                <a:close/>
                <a:moveTo>
                  <a:pt x="18655" y="19636"/>
                </a:moveTo>
                <a:cubicBezTo>
                  <a:pt x="18655" y="20178"/>
                  <a:pt x="18215" y="20618"/>
                  <a:pt x="17673" y="20618"/>
                </a:cubicBezTo>
                <a:lnTo>
                  <a:pt x="3927" y="20618"/>
                </a:lnTo>
                <a:cubicBezTo>
                  <a:pt x="3385" y="20618"/>
                  <a:pt x="2945" y="20178"/>
                  <a:pt x="2945" y="19636"/>
                </a:cubicBezTo>
                <a:lnTo>
                  <a:pt x="2945" y="10800"/>
                </a:lnTo>
                <a:cubicBezTo>
                  <a:pt x="2945" y="10258"/>
                  <a:pt x="3385" y="9818"/>
                  <a:pt x="3927" y="9818"/>
                </a:cubicBezTo>
                <a:lnTo>
                  <a:pt x="5891" y="9818"/>
                </a:lnTo>
                <a:cubicBezTo>
                  <a:pt x="7855" y="9818"/>
                  <a:pt x="7855" y="7855"/>
                  <a:pt x="9327" y="7855"/>
                </a:cubicBezTo>
                <a:lnTo>
                  <a:pt x="10800" y="7855"/>
                </a:lnTo>
                <a:lnTo>
                  <a:pt x="12273" y="7855"/>
                </a:lnTo>
                <a:cubicBezTo>
                  <a:pt x="13745" y="7855"/>
                  <a:pt x="13745" y="9818"/>
                  <a:pt x="15709" y="9818"/>
                </a:cubicBezTo>
                <a:lnTo>
                  <a:pt x="17673" y="9818"/>
                </a:lnTo>
                <a:cubicBezTo>
                  <a:pt x="18215" y="9818"/>
                  <a:pt x="18655" y="10258"/>
                  <a:pt x="18655" y="10800"/>
                </a:cubicBezTo>
                <a:cubicBezTo>
                  <a:pt x="18655" y="10800"/>
                  <a:pt x="18655" y="19636"/>
                  <a:pt x="18655" y="19636"/>
                </a:cubicBezTo>
                <a:close/>
                <a:moveTo>
                  <a:pt x="20618" y="0"/>
                </a:moveTo>
                <a:lnTo>
                  <a:pt x="982" y="0"/>
                </a:lnTo>
                <a:cubicBezTo>
                  <a:pt x="440" y="0"/>
                  <a:pt x="0" y="440"/>
                  <a:pt x="0" y="982"/>
                </a:cubicBezTo>
                <a:lnTo>
                  <a:pt x="0" y="15709"/>
                </a:lnTo>
                <a:cubicBezTo>
                  <a:pt x="0" y="16252"/>
                  <a:pt x="440" y="16691"/>
                  <a:pt x="982" y="16691"/>
                </a:cubicBezTo>
                <a:lnTo>
                  <a:pt x="1964" y="16691"/>
                </a:lnTo>
                <a:lnTo>
                  <a:pt x="1964" y="19636"/>
                </a:lnTo>
                <a:cubicBezTo>
                  <a:pt x="1964" y="20721"/>
                  <a:pt x="2843" y="21600"/>
                  <a:pt x="3927" y="21600"/>
                </a:cubicBezTo>
                <a:lnTo>
                  <a:pt x="17673" y="21600"/>
                </a:lnTo>
                <a:cubicBezTo>
                  <a:pt x="18757" y="21600"/>
                  <a:pt x="19636" y="20721"/>
                  <a:pt x="19636" y="19636"/>
                </a:cubicBezTo>
                <a:lnTo>
                  <a:pt x="19636" y="16691"/>
                </a:lnTo>
                <a:lnTo>
                  <a:pt x="20618" y="16691"/>
                </a:lnTo>
                <a:cubicBezTo>
                  <a:pt x="21160" y="16691"/>
                  <a:pt x="21600" y="16252"/>
                  <a:pt x="21600" y="15709"/>
                </a:cubicBezTo>
                <a:lnTo>
                  <a:pt x="21600" y="982"/>
                </a:lnTo>
                <a:cubicBezTo>
                  <a:pt x="21600" y="440"/>
                  <a:pt x="21160" y="0"/>
                  <a:pt x="20618" y="0"/>
                </a:cubicBezTo>
                <a:moveTo>
                  <a:pt x="10800" y="17673"/>
                </a:moveTo>
                <a:cubicBezTo>
                  <a:pt x="9173" y="17673"/>
                  <a:pt x="7855" y="16354"/>
                  <a:pt x="7855" y="14727"/>
                </a:cubicBezTo>
                <a:cubicBezTo>
                  <a:pt x="7855" y="13101"/>
                  <a:pt x="9173" y="11782"/>
                  <a:pt x="10800" y="11782"/>
                </a:cubicBezTo>
                <a:cubicBezTo>
                  <a:pt x="12427" y="11782"/>
                  <a:pt x="13745" y="13101"/>
                  <a:pt x="13745" y="14727"/>
                </a:cubicBezTo>
                <a:cubicBezTo>
                  <a:pt x="13745" y="16354"/>
                  <a:pt x="12427" y="17673"/>
                  <a:pt x="10800" y="17673"/>
                </a:cubicBezTo>
                <a:moveTo>
                  <a:pt x="10800" y="10800"/>
                </a:moveTo>
                <a:cubicBezTo>
                  <a:pt x="8631" y="10800"/>
                  <a:pt x="6873" y="12558"/>
                  <a:pt x="6873" y="14727"/>
                </a:cubicBezTo>
                <a:cubicBezTo>
                  <a:pt x="6873" y="16897"/>
                  <a:pt x="8631" y="18655"/>
                  <a:pt x="10800" y="18655"/>
                </a:cubicBezTo>
                <a:cubicBezTo>
                  <a:pt x="12969" y="18655"/>
                  <a:pt x="14727" y="16897"/>
                  <a:pt x="14727" y="14727"/>
                </a:cubicBezTo>
                <a:cubicBezTo>
                  <a:pt x="14727" y="12558"/>
                  <a:pt x="12969" y="10800"/>
                  <a:pt x="10800" y="1080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61" name="Shape"/>
          <p:cNvSpPr/>
          <p:nvPr/>
        </p:nvSpPr>
        <p:spPr>
          <a:xfrm>
            <a:off x="2479675" y="432943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5709" y="7855"/>
                </a:moveTo>
                <a:cubicBezTo>
                  <a:pt x="16052" y="7855"/>
                  <a:pt x="16376" y="7925"/>
                  <a:pt x="16682" y="8033"/>
                </a:cubicBezTo>
                <a:cubicBezTo>
                  <a:pt x="16684" y="7973"/>
                  <a:pt x="16691" y="7915"/>
                  <a:pt x="16691" y="7855"/>
                </a:cubicBezTo>
                <a:cubicBezTo>
                  <a:pt x="16691" y="5686"/>
                  <a:pt x="14932" y="3927"/>
                  <a:pt x="12764" y="3927"/>
                </a:cubicBezTo>
                <a:cubicBezTo>
                  <a:pt x="11311" y="3927"/>
                  <a:pt x="10045" y="4718"/>
                  <a:pt x="9366" y="5891"/>
                </a:cubicBezTo>
                <a:lnTo>
                  <a:pt x="10309" y="5891"/>
                </a:lnTo>
                <a:cubicBezTo>
                  <a:pt x="10401" y="5891"/>
                  <a:pt x="10481" y="5904"/>
                  <a:pt x="10567" y="5910"/>
                </a:cubicBezTo>
                <a:cubicBezTo>
                  <a:pt x="11107" y="5301"/>
                  <a:pt x="11886" y="4909"/>
                  <a:pt x="12764" y="4909"/>
                </a:cubicBezTo>
                <a:cubicBezTo>
                  <a:pt x="14390" y="4909"/>
                  <a:pt x="15709" y="6228"/>
                  <a:pt x="15709" y="7855"/>
                </a:cubicBezTo>
                <a:moveTo>
                  <a:pt x="11716" y="6199"/>
                </a:moveTo>
                <a:cubicBezTo>
                  <a:pt x="12102" y="6387"/>
                  <a:pt x="12403" y="6637"/>
                  <a:pt x="12649" y="6884"/>
                </a:cubicBezTo>
                <a:cubicBezTo>
                  <a:pt x="12687" y="6880"/>
                  <a:pt x="12724" y="6873"/>
                  <a:pt x="12764" y="6873"/>
                </a:cubicBezTo>
                <a:cubicBezTo>
                  <a:pt x="13306" y="6873"/>
                  <a:pt x="13745" y="7313"/>
                  <a:pt x="13745" y="7855"/>
                </a:cubicBezTo>
                <a:lnTo>
                  <a:pt x="14727" y="7855"/>
                </a:lnTo>
                <a:cubicBezTo>
                  <a:pt x="14727" y="6770"/>
                  <a:pt x="13848" y="5891"/>
                  <a:pt x="12764" y="5891"/>
                </a:cubicBezTo>
                <a:cubicBezTo>
                  <a:pt x="12377" y="5891"/>
                  <a:pt x="12020" y="6006"/>
                  <a:pt x="11716" y="6199"/>
                </a:cubicBezTo>
                <a:moveTo>
                  <a:pt x="19636" y="1964"/>
                </a:moveTo>
                <a:lnTo>
                  <a:pt x="17673" y="1964"/>
                </a:lnTo>
                <a:cubicBezTo>
                  <a:pt x="16200" y="1964"/>
                  <a:pt x="16200" y="0"/>
                  <a:pt x="14236" y="0"/>
                </a:cubicBezTo>
                <a:lnTo>
                  <a:pt x="11291" y="0"/>
                </a:lnTo>
                <a:cubicBezTo>
                  <a:pt x="9327" y="0"/>
                  <a:pt x="9327" y="1964"/>
                  <a:pt x="7855" y="1964"/>
                </a:cubicBezTo>
                <a:lnTo>
                  <a:pt x="5891" y="1964"/>
                </a:lnTo>
                <a:cubicBezTo>
                  <a:pt x="4806" y="1964"/>
                  <a:pt x="3927" y="2843"/>
                  <a:pt x="3927" y="3927"/>
                </a:cubicBezTo>
                <a:lnTo>
                  <a:pt x="3927" y="7855"/>
                </a:lnTo>
                <a:cubicBezTo>
                  <a:pt x="4125" y="7855"/>
                  <a:pt x="4236" y="7769"/>
                  <a:pt x="4627" y="7318"/>
                </a:cubicBezTo>
                <a:cubicBezTo>
                  <a:pt x="4712" y="7220"/>
                  <a:pt x="4807" y="7113"/>
                  <a:pt x="4909" y="7005"/>
                </a:cubicBezTo>
                <a:lnTo>
                  <a:pt x="4909" y="3927"/>
                </a:lnTo>
                <a:cubicBezTo>
                  <a:pt x="4909" y="3386"/>
                  <a:pt x="5349" y="2945"/>
                  <a:pt x="5891" y="2945"/>
                </a:cubicBezTo>
                <a:lnTo>
                  <a:pt x="7855" y="2945"/>
                </a:lnTo>
                <a:cubicBezTo>
                  <a:pt x="9818" y="2945"/>
                  <a:pt x="9818" y="982"/>
                  <a:pt x="11291" y="982"/>
                </a:cubicBezTo>
                <a:lnTo>
                  <a:pt x="12764" y="982"/>
                </a:lnTo>
                <a:lnTo>
                  <a:pt x="14236" y="982"/>
                </a:lnTo>
                <a:cubicBezTo>
                  <a:pt x="15709" y="982"/>
                  <a:pt x="15709" y="2945"/>
                  <a:pt x="17673" y="2945"/>
                </a:cubicBezTo>
                <a:lnTo>
                  <a:pt x="19636" y="2945"/>
                </a:lnTo>
                <a:cubicBezTo>
                  <a:pt x="20178" y="2945"/>
                  <a:pt x="20618" y="3386"/>
                  <a:pt x="20618" y="3927"/>
                </a:cubicBezTo>
                <a:lnTo>
                  <a:pt x="20618" y="12764"/>
                </a:lnTo>
                <a:cubicBezTo>
                  <a:pt x="20618" y="13306"/>
                  <a:pt x="20178" y="13745"/>
                  <a:pt x="19636" y="13745"/>
                </a:cubicBezTo>
                <a:lnTo>
                  <a:pt x="18655" y="13745"/>
                </a:lnTo>
                <a:lnTo>
                  <a:pt x="18655" y="14727"/>
                </a:lnTo>
                <a:lnTo>
                  <a:pt x="19636" y="14727"/>
                </a:lnTo>
                <a:cubicBezTo>
                  <a:pt x="20721" y="14727"/>
                  <a:pt x="21600" y="13849"/>
                  <a:pt x="21600" y="12764"/>
                </a:cubicBezTo>
                <a:lnTo>
                  <a:pt x="21600" y="3927"/>
                </a:lnTo>
                <a:cubicBezTo>
                  <a:pt x="21600" y="2843"/>
                  <a:pt x="20721" y="1964"/>
                  <a:pt x="19636" y="19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9636" y="4909"/>
                </a:moveTo>
                <a:cubicBezTo>
                  <a:pt x="19636" y="4367"/>
                  <a:pt x="19197" y="3927"/>
                  <a:pt x="18655" y="3927"/>
                </a:cubicBezTo>
                <a:cubicBezTo>
                  <a:pt x="18113" y="3927"/>
                  <a:pt x="17673" y="4367"/>
                  <a:pt x="17673" y="4909"/>
                </a:cubicBezTo>
                <a:cubicBezTo>
                  <a:pt x="17673" y="5451"/>
                  <a:pt x="18113" y="5891"/>
                  <a:pt x="18655" y="5891"/>
                </a:cubicBezTo>
                <a:cubicBezTo>
                  <a:pt x="19197" y="5891"/>
                  <a:pt x="19636" y="5451"/>
                  <a:pt x="19636" y="4909"/>
                </a:cubicBezTo>
                <a:moveTo>
                  <a:pt x="19145" y="7364"/>
                </a:moveTo>
                <a:cubicBezTo>
                  <a:pt x="19145" y="7093"/>
                  <a:pt x="18925" y="6873"/>
                  <a:pt x="18655" y="6873"/>
                </a:cubicBezTo>
                <a:cubicBezTo>
                  <a:pt x="18384" y="6873"/>
                  <a:pt x="18164" y="7093"/>
                  <a:pt x="18164" y="7364"/>
                </a:cubicBezTo>
                <a:cubicBezTo>
                  <a:pt x="18164" y="7635"/>
                  <a:pt x="18384" y="7855"/>
                  <a:pt x="18655" y="7855"/>
                </a:cubicBezTo>
                <a:cubicBezTo>
                  <a:pt x="18925" y="7855"/>
                  <a:pt x="19145" y="7635"/>
                  <a:pt x="19145" y="7364"/>
                </a:cubicBezTo>
                <a:moveTo>
                  <a:pt x="8836" y="15709"/>
                </a:moveTo>
                <a:cubicBezTo>
                  <a:pt x="8294" y="15709"/>
                  <a:pt x="7855" y="15269"/>
                  <a:pt x="7855" y="14727"/>
                </a:cubicBezTo>
                <a:cubicBezTo>
                  <a:pt x="7855" y="14186"/>
                  <a:pt x="8294"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4727" y="10800"/>
                </a:moveTo>
                <a:cubicBezTo>
                  <a:pt x="14185" y="10800"/>
                  <a:pt x="13745" y="11240"/>
                  <a:pt x="13745" y="11782"/>
                </a:cubicBezTo>
                <a:cubicBezTo>
                  <a:pt x="13745" y="12325"/>
                  <a:pt x="14185" y="12764"/>
                  <a:pt x="14727" y="12764"/>
                </a:cubicBezTo>
                <a:cubicBezTo>
                  <a:pt x="15269" y="12764"/>
                  <a:pt x="15709" y="12325"/>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7"/>
                  <a:pt x="6668" y="18655"/>
                  <a:pt x="8836" y="18655"/>
                </a:cubicBezTo>
                <a:cubicBezTo>
                  <a:pt x="11005" y="18655"/>
                  <a:pt x="12764" y="16897"/>
                  <a:pt x="12764" y="14727"/>
                </a:cubicBezTo>
                <a:cubicBezTo>
                  <a:pt x="12764" y="12558"/>
                  <a:pt x="11005" y="10800"/>
                  <a:pt x="8836" y="1080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62" name="Shape"/>
          <p:cNvSpPr/>
          <p:nvPr/>
        </p:nvSpPr>
        <p:spPr>
          <a:xfrm>
            <a:off x="3211830" y="432943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63" name="Shape"/>
          <p:cNvSpPr/>
          <p:nvPr/>
        </p:nvSpPr>
        <p:spPr>
          <a:xfrm>
            <a:off x="3943985" y="432943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9818" y="7855"/>
                </a:moveTo>
                <a:lnTo>
                  <a:pt x="7855" y="7855"/>
                </a:lnTo>
                <a:lnTo>
                  <a:pt x="7855" y="9818"/>
                </a:lnTo>
                <a:lnTo>
                  <a:pt x="9818" y="9818"/>
                </a:lnTo>
                <a:cubicBezTo>
                  <a:pt x="9818" y="9818"/>
                  <a:pt x="9818" y="7855"/>
                  <a:pt x="9818" y="7855"/>
                </a:cubicBezTo>
                <a:close/>
                <a:moveTo>
                  <a:pt x="5891" y="7855"/>
                </a:moveTo>
                <a:lnTo>
                  <a:pt x="3927" y="7855"/>
                </a:lnTo>
                <a:lnTo>
                  <a:pt x="3927" y="9818"/>
                </a:lnTo>
                <a:lnTo>
                  <a:pt x="5891" y="9818"/>
                </a:lnTo>
                <a:cubicBezTo>
                  <a:pt x="5891" y="9818"/>
                  <a:pt x="5891" y="7855"/>
                  <a:pt x="5891" y="7855"/>
                </a:cubicBezTo>
                <a:close/>
                <a:moveTo>
                  <a:pt x="13745" y="7855"/>
                </a:moveTo>
                <a:lnTo>
                  <a:pt x="11782" y="7855"/>
                </a:lnTo>
                <a:lnTo>
                  <a:pt x="11782" y="9818"/>
                </a:lnTo>
                <a:lnTo>
                  <a:pt x="13745" y="9818"/>
                </a:lnTo>
                <a:cubicBezTo>
                  <a:pt x="13745" y="9818"/>
                  <a:pt x="13745" y="7855"/>
                  <a:pt x="13745" y="7855"/>
                </a:cubicBezTo>
                <a:close/>
                <a:moveTo>
                  <a:pt x="7855" y="13745"/>
                </a:moveTo>
                <a:lnTo>
                  <a:pt x="9818" y="13745"/>
                </a:lnTo>
                <a:lnTo>
                  <a:pt x="9818" y="11782"/>
                </a:lnTo>
                <a:lnTo>
                  <a:pt x="7855" y="11782"/>
                </a:lnTo>
                <a:cubicBezTo>
                  <a:pt x="7855" y="11782"/>
                  <a:pt x="7855" y="13745"/>
                  <a:pt x="7855" y="13745"/>
                </a:cubicBezTo>
                <a:close/>
                <a:moveTo>
                  <a:pt x="13745" y="11782"/>
                </a:moveTo>
                <a:lnTo>
                  <a:pt x="15709" y="11782"/>
                </a:lnTo>
                <a:lnTo>
                  <a:pt x="15709" y="9818"/>
                </a:lnTo>
                <a:lnTo>
                  <a:pt x="13745" y="9818"/>
                </a:lnTo>
                <a:cubicBezTo>
                  <a:pt x="13745" y="9818"/>
                  <a:pt x="13745" y="11782"/>
                  <a:pt x="13745" y="11782"/>
                </a:cubicBezTo>
                <a:close/>
                <a:moveTo>
                  <a:pt x="5891" y="11782"/>
                </a:moveTo>
                <a:lnTo>
                  <a:pt x="3927" y="11782"/>
                </a:lnTo>
                <a:lnTo>
                  <a:pt x="3927" y="13745"/>
                </a:lnTo>
                <a:lnTo>
                  <a:pt x="5891" y="13745"/>
                </a:lnTo>
                <a:cubicBezTo>
                  <a:pt x="5891" y="13745"/>
                  <a:pt x="5891" y="11782"/>
                  <a:pt x="5891" y="11782"/>
                </a:cubicBezTo>
                <a:close/>
                <a:moveTo>
                  <a:pt x="11782" y="13745"/>
                </a:moveTo>
                <a:lnTo>
                  <a:pt x="13745" y="13745"/>
                </a:lnTo>
                <a:lnTo>
                  <a:pt x="13745" y="11782"/>
                </a:lnTo>
                <a:lnTo>
                  <a:pt x="11782" y="11782"/>
                </a:lnTo>
                <a:cubicBezTo>
                  <a:pt x="11782" y="11782"/>
                  <a:pt x="11782" y="13745"/>
                  <a:pt x="11782" y="13745"/>
                </a:cubicBezTo>
                <a:close/>
                <a:moveTo>
                  <a:pt x="13745" y="15709"/>
                </a:moveTo>
                <a:lnTo>
                  <a:pt x="15709" y="15709"/>
                </a:lnTo>
                <a:lnTo>
                  <a:pt x="15709" y="13745"/>
                </a:lnTo>
                <a:lnTo>
                  <a:pt x="13745" y="13745"/>
                </a:lnTo>
                <a:cubicBezTo>
                  <a:pt x="13745" y="13745"/>
                  <a:pt x="13745" y="15709"/>
                  <a:pt x="13745" y="15709"/>
                </a:cubicBezTo>
                <a:close/>
                <a:moveTo>
                  <a:pt x="17673" y="7855"/>
                </a:moveTo>
                <a:lnTo>
                  <a:pt x="19636" y="7855"/>
                </a:lnTo>
                <a:lnTo>
                  <a:pt x="19636" y="5891"/>
                </a:lnTo>
                <a:lnTo>
                  <a:pt x="17673" y="5891"/>
                </a:lnTo>
                <a:cubicBezTo>
                  <a:pt x="17673" y="5891"/>
                  <a:pt x="17673" y="7855"/>
                  <a:pt x="17673" y="7855"/>
                </a:cubicBezTo>
                <a:close/>
                <a:moveTo>
                  <a:pt x="15709" y="9818"/>
                </a:moveTo>
                <a:lnTo>
                  <a:pt x="17673" y="9818"/>
                </a:lnTo>
                <a:lnTo>
                  <a:pt x="17673" y="7855"/>
                </a:lnTo>
                <a:lnTo>
                  <a:pt x="15709" y="7855"/>
                </a:lnTo>
                <a:cubicBezTo>
                  <a:pt x="15709" y="7855"/>
                  <a:pt x="15709" y="9818"/>
                  <a:pt x="15709" y="9818"/>
                </a:cubicBezTo>
                <a:close/>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2"/>
                  <a:pt x="13782" y="1233"/>
                </a:cubicBezTo>
                <a:lnTo>
                  <a:pt x="11088" y="3927"/>
                </a:lnTo>
                <a:lnTo>
                  <a:pt x="10513" y="3927"/>
                </a:lnTo>
                <a:lnTo>
                  <a:pt x="7818" y="1233"/>
                </a:lnTo>
                <a:cubicBezTo>
                  <a:pt x="7839" y="1152"/>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0"/>
                  <a:pt x="4147" y="21600"/>
                  <a:pt x="4418" y="21600"/>
                </a:cubicBezTo>
                <a:cubicBezTo>
                  <a:pt x="4689" y="21600"/>
                  <a:pt x="4909" y="21380"/>
                  <a:pt x="4909" y="21109"/>
                </a:cubicBezTo>
                <a:lnTo>
                  <a:pt x="4909" y="20618"/>
                </a:lnTo>
                <a:lnTo>
                  <a:pt x="16691" y="20618"/>
                </a:lnTo>
                <a:lnTo>
                  <a:pt x="16691" y="21109"/>
                </a:lnTo>
                <a:cubicBezTo>
                  <a:pt x="16691" y="21380"/>
                  <a:pt x="16911" y="21600"/>
                  <a:pt x="17182" y="21600"/>
                </a:cubicBezTo>
                <a:cubicBezTo>
                  <a:pt x="17453" y="21600"/>
                  <a:pt x="17673" y="21380"/>
                  <a:pt x="17673" y="21109"/>
                </a:cubicBezTo>
                <a:lnTo>
                  <a:pt x="17673" y="19637"/>
                </a:lnTo>
                <a:lnTo>
                  <a:pt x="19636" y="19637"/>
                </a:lnTo>
                <a:cubicBezTo>
                  <a:pt x="20721" y="19637"/>
                  <a:pt x="21600" y="18757"/>
                  <a:pt x="21600" y="17673"/>
                </a:cubicBezTo>
                <a:lnTo>
                  <a:pt x="21600" y="5891"/>
                </a:lnTo>
                <a:cubicBezTo>
                  <a:pt x="21600" y="4806"/>
                  <a:pt x="20721" y="3927"/>
                  <a:pt x="19636" y="3927"/>
                </a:cubicBezTo>
                <a:moveTo>
                  <a:pt x="5891" y="15709"/>
                </a:moveTo>
                <a:lnTo>
                  <a:pt x="7855" y="15709"/>
                </a:lnTo>
                <a:lnTo>
                  <a:pt x="7855" y="13745"/>
                </a:lnTo>
                <a:lnTo>
                  <a:pt x="5891" y="13745"/>
                </a:lnTo>
                <a:cubicBezTo>
                  <a:pt x="5891" y="13745"/>
                  <a:pt x="5891" y="15709"/>
                  <a:pt x="5891" y="15709"/>
                </a:cubicBezTo>
                <a:close/>
                <a:moveTo>
                  <a:pt x="9818" y="15709"/>
                </a:moveTo>
                <a:lnTo>
                  <a:pt x="11782" y="15709"/>
                </a:lnTo>
                <a:lnTo>
                  <a:pt x="11782" y="13745"/>
                </a:lnTo>
                <a:lnTo>
                  <a:pt x="9818" y="13745"/>
                </a:lnTo>
                <a:cubicBezTo>
                  <a:pt x="9818" y="13745"/>
                  <a:pt x="9818" y="15709"/>
                  <a:pt x="9818" y="15709"/>
                </a:cubicBezTo>
                <a:close/>
                <a:moveTo>
                  <a:pt x="7855" y="9818"/>
                </a:moveTo>
                <a:lnTo>
                  <a:pt x="5891" y="9818"/>
                </a:lnTo>
                <a:lnTo>
                  <a:pt x="5891" y="11782"/>
                </a:lnTo>
                <a:lnTo>
                  <a:pt x="7855" y="11782"/>
                </a:lnTo>
                <a:cubicBezTo>
                  <a:pt x="7855" y="11782"/>
                  <a:pt x="7855" y="9818"/>
                  <a:pt x="7855" y="9818"/>
                </a:cubicBezTo>
                <a:close/>
                <a:moveTo>
                  <a:pt x="15709" y="13745"/>
                </a:moveTo>
                <a:lnTo>
                  <a:pt x="17673" y="13745"/>
                </a:lnTo>
                <a:lnTo>
                  <a:pt x="17673" y="11782"/>
                </a:lnTo>
                <a:lnTo>
                  <a:pt x="15709" y="11782"/>
                </a:lnTo>
                <a:cubicBezTo>
                  <a:pt x="15709" y="11782"/>
                  <a:pt x="15709" y="13745"/>
                  <a:pt x="15709" y="13745"/>
                </a:cubicBezTo>
                <a:close/>
                <a:moveTo>
                  <a:pt x="1964" y="7855"/>
                </a:moveTo>
                <a:lnTo>
                  <a:pt x="3927" y="7855"/>
                </a:lnTo>
                <a:lnTo>
                  <a:pt x="3927" y="5891"/>
                </a:lnTo>
                <a:lnTo>
                  <a:pt x="1964" y="5891"/>
                </a:lnTo>
                <a:cubicBezTo>
                  <a:pt x="1964" y="5891"/>
                  <a:pt x="1964" y="7855"/>
                  <a:pt x="1964" y="7855"/>
                </a:cubicBezTo>
                <a:close/>
                <a:moveTo>
                  <a:pt x="3927" y="17673"/>
                </a:moveTo>
                <a:lnTo>
                  <a:pt x="5891" y="17673"/>
                </a:lnTo>
                <a:lnTo>
                  <a:pt x="5891" y="15709"/>
                </a:lnTo>
                <a:lnTo>
                  <a:pt x="3927" y="15709"/>
                </a:lnTo>
                <a:cubicBezTo>
                  <a:pt x="3927" y="15709"/>
                  <a:pt x="3927" y="17673"/>
                  <a:pt x="3927" y="17673"/>
                </a:cubicBezTo>
                <a:close/>
                <a:moveTo>
                  <a:pt x="11782" y="5891"/>
                </a:moveTo>
                <a:lnTo>
                  <a:pt x="9818" y="5891"/>
                </a:lnTo>
                <a:lnTo>
                  <a:pt x="9818" y="7855"/>
                </a:lnTo>
                <a:lnTo>
                  <a:pt x="11782" y="7855"/>
                </a:lnTo>
                <a:cubicBezTo>
                  <a:pt x="11782" y="7855"/>
                  <a:pt x="11782" y="5891"/>
                  <a:pt x="11782" y="5891"/>
                </a:cubicBezTo>
                <a:close/>
                <a:moveTo>
                  <a:pt x="7855" y="5891"/>
                </a:moveTo>
                <a:lnTo>
                  <a:pt x="5891" y="5891"/>
                </a:lnTo>
                <a:lnTo>
                  <a:pt x="5891" y="7855"/>
                </a:lnTo>
                <a:lnTo>
                  <a:pt x="7855" y="7855"/>
                </a:lnTo>
                <a:cubicBezTo>
                  <a:pt x="7855" y="7855"/>
                  <a:pt x="7855" y="5891"/>
                  <a:pt x="7855" y="5891"/>
                </a:cubicBezTo>
                <a:close/>
                <a:moveTo>
                  <a:pt x="1964" y="15709"/>
                </a:moveTo>
                <a:lnTo>
                  <a:pt x="3927" y="15709"/>
                </a:lnTo>
                <a:lnTo>
                  <a:pt x="3927" y="13745"/>
                </a:lnTo>
                <a:lnTo>
                  <a:pt x="1964" y="13745"/>
                </a:lnTo>
                <a:cubicBezTo>
                  <a:pt x="1964" y="13745"/>
                  <a:pt x="1964" y="15709"/>
                  <a:pt x="1964" y="15709"/>
                </a:cubicBezTo>
                <a:close/>
                <a:moveTo>
                  <a:pt x="1964" y="11782"/>
                </a:moveTo>
                <a:lnTo>
                  <a:pt x="3927" y="11782"/>
                </a:lnTo>
                <a:lnTo>
                  <a:pt x="3927" y="9818"/>
                </a:lnTo>
                <a:lnTo>
                  <a:pt x="1964" y="9818"/>
                </a:lnTo>
                <a:cubicBezTo>
                  <a:pt x="1964" y="9818"/>
                  <a:pt x="1964" y="11782"/>
                  <a:pt x="1964" y="11782"/>
                </a:cubicBezTo>
                <a:close/>
                <a:moveTo>
                  <a:pt x="7855" y="17673"/>
                </a:moveTo>
                <a:lnTo>
                  <a:pt x="9818" y="17673"/>
                </a:lnTo>
                <a:lnTo>
                  <a:pt x="9818" y="15709"/>
                </a:lnTo>
                <a:lnTo>
                  <a:pt x="7855" y="15709"/>
                </a:lnTo>
                <a:cubicBezTo>
                  <a:pt x="7855" y="15709"/>
                  <a:pt x="7855" y="17673"/>
                  <a:pt x="7855" y="17673"/>
                </a:cubicBezTo>
                <a:close/>
                <a:moveTo>
                  <a:pt x="11782" y="17673"/>
                </a:moveTo>
                <a:lnTo>
                  <a:pt x="13745" y="17673"/>
                </a:lnTo>
                <a:lnTo>
                  <a:pt x="13745" y="15709"/>
                </a:lnTo>
                <a:lnTo>
                  <a:pt x="11782" y="15709"/>
                </a:lnTo>
                <a:cubicBezTo>
                  <a:pt x="11782" y="15709"/>
                  <a:pt x="11782" y="17673"/>
                  <a:pt x="11782" y="17673"/>
                </a:cubicBezTo>
                <a:close/>
                <a:moveTo>
                  <a:pt x="15709" y="17673"/>
                </a:moveTo>
                <a:lnTo>
                  <a:pt x="17673" y="17673"/>
                </a:lnTo>
                <a:lnTo>
                  <a:pt x="17673" y="15709"/>
                </a:lnTo>
                <a:lnTo>
                  <a:pt x="15709" y="15709"/>
                </a:lnTo>
                <a:cubicBezTo>
                  <a:pt x="15709" y="15709"/>
                  <a:pt x="15709" y="17673"/>
                  <a:pt x="15709" y="17673"/>
                </a:cubicBezTo>
                <a:close/>
                <a:moveTo>
                  <a:pt x="11782" y="9818"/>
                </a:moveTo>
                <a:lnTo>
                  <a:pt x="9818" y="9818"/>
                </a:lnTo>
                <a:lnTo>
                  <a:pt x="9818" y="11782"/>
                </a:lnTo>
                <a:lnTo>
                  <a:pt x="11782" y="11782"/>
                </a:lnTo>
                <a:cubicBezTo>
                  <a:pt x="11782" y="11782"/>
                  <a:pt x="11782" y="9818"/>
                  <a:pt x="11782" y="9818"/>
                </a:cubicBezTo>
                <a:close/>
                <a:moveTo>
                  <a:pt x="19636" y="9818"/>
                </a:moveTo>
                <a:lnTo>
                  <a:pt x="17673" y="9818"/>
                </a:lnTo>
                <a:lnTo>
                  <a:pt x="17673" y="11782"/>
                </a:lnTo>
                <a:lnTo>
                  <a:pt x="19636" y="11782"/>
                </a:lnTo>
                <a:cubicBezTo>
                  <a:pt x="19636" y="11782"/>
                  <a:pt x="19636" y="9818"/>
                  <a:pt x="19636" y="9818"/>
                </a:cubicBezTo>
                <a:close/>
                <a:moveTo>
                  <a:pt x="19636" y="13745"/>
                </a:moveTo>
                <a:lnTo>
                  <a:pt x="17673" y="13745"/>
                </a:lnTo>
                <a:lnTo>
                  <a:pt x="17673" y="15709"/>
                </a:lnTo>
                <a:lnTo>
                  <a:pt x="19636" y="15709"/>
                </a:lnTo>
                <a:cubicBezTo>
                  <a:pt x="19636" y="15709"/>
                  <a:pt x="19636" y="13745"/>
                  <a:pt x="19636" y="13745"/>
                </a:cubicBezTo>
                <a:close/>
                <a:moveTo>
                  <a:pt x="15709" y="5891"/>
                </a:moveTo>
                <a:lnTo>
                  <a:pt x="13745" y="5891"/>
                </a:lnTo>
                <a:lnTo>
                  <a:pt x="13745" y="7855"/>
                </a:lnTo>
                <a:lnTo>
                  <a:pt x="15709" y="7855"/>
                </a:lnTo>
                <a:cubicBezTo>
                  <a:pt x="15709" y="7855"/>
                  <a:pt x="15709" y="5891"/>
                  <a:pt x="15709" y="5891"/>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64" name="Shape"/>
          <p:cNvSpPr/>
          <p:nvPr/>
        </p:nvSpPr>
        <p:spPr>
          <a:xfrm>
            <a:off x="4676140" y="432943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8655" y="11782"/>
                </a:moveTo>
                <a:cubicBezTo>
                  <a:pt x="18383" y="11782"/>
                  <a:pt x="18164" y="12002"/>
                  <a:pt x="18164" y="12273"/>
                </a:cubicBezTo>
                <a:cubicBezTo>
                  <a:pt x="18164" y="12544"/>
                  <a:pt x="18383" y="12764"/>
                  <a:pt x="18655" y="12764"/>
                </a:cubicBezTo>
                <a:cubicBezTo>
                  <a:pt x="18926" y="12764"/>
                  <a:pt x="19145" y="12544"/>
                  <a:pt x="19145" y="12273"/>
                </a:cubicBezTo>
                <a:cubicBezTo>
                  <a:pt x="19145" y="12002"/>
                  <a:pt x="18926" y="11782"/>
                  <a:pt x="18655" y="11782"/>
                </a:cubicBezTo>
                <a:moveTo>
                  <a:pt x="18655" y="13745"/>
                </a:moveTo>
                <a:cubicBezTo>
                  <a:pt x="18383" y="13745"/>
                  <a:pt x="18164" y="13966"/>
                  <a:pt x="18164" y="14236"/>
                </a:cubicBezTo>
                <a:cubicBezTo>
                  <a:pt x="18164" y="14508"/>
                  <a:pt x="18383" y="14727"/>
                  <a:pt x="18655" y="14727"/>
                </a:cubicBezTo>
                <a:cubicBezTo>
                  <a:pt x="18926" y="14727"/>
                  <a:pt x="19145" y="14508"/>
                  <a:pt x="19145" y="14236"/>
                </a:cubicBezTo>
                <a:cubicBezTo>
                  <a:pt x="19145" y="13966"/>
                  <a:pt x="18926" y="13745"/>
                  <a:pt x="18655" y="13745"/>
                </a:cubicBezTo>
                <a:moveTo>
                  <a:pt x="20618" y="19636"/>
                </a:moveTo>
                <a:cubicBezTo>
                  <a:pt x="20618" y="20178"/>
                  <a:pt x="20178" y="20618"/>
                  <a:pt x="19636" y="20618"/>
                </a:cubicBezTo>
                <a:lnTo>
                  <a:pt x="16691" y="20618"/>
                </a:lnTo>
                <a:lnTo>
                  <a:pt x="16691" y="6873"/>
                </a:lnTo>
                <a:lnTo>
                  <a:pt x="19636" y="6873"/>
                </a:lnTo>
                <a:cubicBezTo>
                  <a:pt x="20178" y="6873"/>
                  <a:pt x="20618" y="7313"/>
                  <a:pt x="20618" y="7855"/>
                </a:cubicBezTo>
                <a:cubicBezTo>
                  <a:pt x="20618" y="7855"/>
                  <a:pt x="20618" y="19636"/>
                  <a:pt x="20618" y="19636"/>
                </a:cubicBezTo>
                <a:close/>
                <a:moveTo>
                  <a:pt x="15709" y="20618"/>
                </a:moveTo>
                <a:lnTo>
                  <a:pt x="1964" y="20618"/>
                </a:lnTo>
                <a:cubicBezTo>
                  <a:pt x="1422" y="20618"/>
                  <a:pt x="982" y="20178"/>
                  <a:pt x="982" y="19636"/>
                </a:cubicBezTo>
                <a:lnTo>
                  <a:pt x="982" y="7855"/>
                </a:lnTo>
                <a:cubicBezTo>
                  <a:pt x="982" y="7313"/>
                  <a:pt x="1422" y="6873"/>
                  <a:pt x="1964" y="6873"/>
                </a:cubicBezTo>
                <a:lnTo>
                  <a:pt x="15709" y="6873"/>
                </a:lnTo>
                <a:cubicBezTo>
                  <a:pt x="15709" y="6873"/>
                  <a:pt x="15709" y="20618"/>
                  <a:pt x="15709" y="20618"/>
                </a:cubicBezTo>
                <a:close/>
                <a:moveTo>
                  <a:pt x="19636" y="5891"/>
                </a:moveTo>
                <a:lnTo>
                  <a:pt x="13205" y="5891"/>
                </a:lnTo>
                <a:cubicBezTo>
                  <a:pt x="13069" y="5222"/>
                  <a:pt x="12657" y="4657"/>
                  <a:pt x="12097" y="4306"/>
                </a:cubicBezTo>
                <a:lnTo>
                  <a:pt x="14476" y="1927"/>
                </a:lnTo>
                <a:cubicBezTo>
                  <a:pt x="14557" y="1949"/>
                  <a:pt x="14640" y="1964"/>
                  <a:pt x="14727" y="1964"/>
                </a:cubicBezTo>
                <a:cubicBezTo>
                  <a:pt x="15269" y="1964"/>
                  <a:pt x="15709" y="1524"/>
                  <a:pt x="15709" y="982"/>
                </a:cubicBezTo>
                <a:cubicBezTo>
                  <a:pt x="15709" y="440"/>
                  <a:pt x="15269" y="0"/>
                  <a:pt x="14727" y="0"/>
                </a:cubicBezTo>
                <a:cubicBezTo>
                  <a:pt x="14186" y="0"/>
                  <a:pt x="13745" y="440"/>
                  <a:pt x="13745" y="982"/>
                </a:cubicBezTo>
                <a:cubicBezTo>
                  <a:pt x="13745" y="1070"/>
                  <a:pt x="13761" y="1153"/>
                  <a:pt x="13782" y="1233"/>
                </a:cubicBezTo>
                <a:lnTo>
                  <a:pt x="11061" y="3954"/>
                </a:lnTo>
                <a:cubicBezTo>
                  <a:pt x="10975" y="3945"/>
                  <a:pt x="10889" y="3927"/>
                  <a:pt x="10800" y="3927"/>
                </a:cubicBezTo>
                <a:cubicBezTo>
                  <a:pt x="10711" y="3927"/>
                  <a:pt x="10625" y="3945"/>
                  <a:pt x="10539" y="3954"/>
                </a:cubicBezTo>
                <a:lnTo>
                  <a:pt x="7818" y="1233"/>
                </a:lnTo>
                <a:cubicBezTo>
                  <a:pt x="7839" y="1153"/>
                  <a:pt x="7855" y="1070"/>
                  <a:pt x="7855" y="982"/>
                </a:cubicBezTo>
                <a:cubicBezTo>
                  <a:pt x="7855" y="440"/>
                  <a:pt x="7414" y="0"/>
                  <a:pt x="6873" y="0"/>
                </a:cubicBezTo>
                <a:cubicBezTo>
                  <a:pt x="6331" y="0"/>
                  <a:pt x="5891" y="440"/>
                  <a:pt x="5891" y="982"/>
                </a:cubicBezTo>
                <a:cubicBezTo>
                  <a:pt x="5891" y="1524"/>
                  <a:pt x="6331" y="1964"/>
                  <a:pt x="6873" y="1964"/>
                </a:cubicBezTo>
                <a:cubicBezTo>
                  <a:pt x="6960" y="1964"/>
                  <a:pt x="7043" y="1949"/>
                  <a:pt x="7124" y="1927"/>
                </a:cubicBezTo>
                <a:lnTo>
                  <a:pt x="9503" y="4306"/>
                </a:lnTo>
                <a:cubicBezTo>
                  <a:pt x="8943" y="4657"/>
                  <a:pt x="8531" y="5222"/>
                  <a:pt x="8395" y="5891"/>
                </a:cubicBez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2764" y="17673"/>
                </a:moveTo>
                <a:lnTo>
                  <a:pt x="3927" y="17673"/>
                </a:lnTo>
                <a:lnTo>
                  <a:pt x="3927" y="9818"/>
                </a:lnTo>
                <a:lnTo>
                  <a:pt x="12764" y="9818"/>
                </a:lnTo>
                <a:cubicBezTo>
                  <a:pt x="12764" y="9818"/>
                  <a:pt x="12764" y="17673"/>
                  <a:pt x="12764" y="17673"/>
                </a:cubicBezTo>
                <a:close/>
                <a:moveTo>
                  <a:pt x="13745" y="8836"/>
                </a:moveTo>
                <a:lnTo>
                  <a:pt x="2945" y="8836"/>
                </a:lnTo>
                <a:lnTo>
                  <a:pt x="2945" y="18655"/>
                </a:lnTo>
                <a:lnTo>
                  <a:pt x="13745" y="18655"/>
                </a:lnTo>
                <a:cubicBezTo>
                  <a:pt x="13745" y="18655"/>
                  <a:pt x="13745" y="8836"/>
                  <a:pt x="13745" y="8836"/>
                </a:cubicBezTo>
                <a:close/>
                <a:moveTo>
                  <a:pt x="18655" y="8836"/>
                </a:moveTo>
                <a:cubicBezTo>
                  <a:pt x="18113" y="8836"/>
                  <a:pt x="17673" y="9276"/>
                  <a:pt x="17673" y="9818"/>
                </a:cubicBezTo>
                <a:cubicBezTo>
                  <a:pt x="17673" y="10360"/>
                  <a:pt x="18113" y="10800"/>
                  <a:pt x="18655" y="10800"/>
                </a:cubicBezTo>
                <a:cubicBezTo>
                  <a:pt x="19196" y="10800"/>
                  <a:pt x="19636" y="10360"/>
                  <a:pt x="19636" y="9818"/>
                </a:cubicBezTo>
                <a:cubicBezTo>
                  <a:pt x="19636" y="9276"/>
                  <a:pt x="19196" y="8836"/>
                  <a:pt x="18655" y="8836"/>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65" name="Shape"/>
          <p:cNvSpPr/>
          <p:nvPr/>
        </p:nvSpPr>
        <p:spPr>
          <a:xfrm>
            <a:off x="5408295" y="4417060"/>
            <a:ext cx="383540" cy="208915"/>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0800" y="5400"/>
                </a:moveTo>
                <a:lnTo>
                  <a:pt x="3927" y="10800"/>
                </a:lnTo>
                <a:lnTo>
                  <a:pt x="8836" y="10800"/>
                </a:lnTo>
                <a:lnTo>
                  <a:pt x="9818" y="16200"/>
                </a:lnTo>
                <a:lnTo>
                  <a:pt x="16691" y="10800"/>
                </a:lnTo>
                <a:lnTo>
                  <a:pt x="11782" y="10800"/>
                </a:lnTo>
                <a:cubicBezTo>
                  <a:pt x="11782" y="10800"/>
                  <a:pt x="10800" y="5400"/>
                  <a:pt x="10800" y="5400"/>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66" name="Shape"/>
          <p:cNvSpPr/>
          <p:nvPr/>
        </p:nvSpPr>
        <p:spPr>
          <a:xfrm>
            <a:off x="6139815" y="4417060"/>
            <a:ext cx="383540" cy="208915"/>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67" name="Shape"/>
          <p:cNvSpPr/>
          <p:nvPr/>
        </p:nvSpPr>
        <p:spPr>
          <a:xfrm>
            <a:off x="6871970" y="4417060"/>
            <a:ext cx="383540" cy="208915"/>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68" name="Shape"/>
          <p:cNvSpPr/>
          <p:nvPr/>
        </p:nvSpPr>
        <p:spPr>
          <a:xfrm>
            <a:off x="7604125" y="4417060"/>
            <a:ext cx="383540" cy="208915"/>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10800" y="18000"/>
                </a:lnTo>
                <a:lnTo>
                  <a:pt x="10800" y="3600"/>
                </a:lnTo>
                <a:lnTo>
                  <a:pt x="1964" y="3600"/>
                </a:lnTo>
                <a:cubicBezTo>
                  <a:pt x="1964" y="3600"/>
                  <a:pt x="1964" y="18000"/>
                  <a:pt x="1964" y="18000"/>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69" name="Shape"/>
          <p:cNvSpPr/>
          <p:nvPr/>
        </p:nvSpPr>
        <p:spPr>
          <a:xfrm>
            <a:off x="1016000" y="5148580"/>
            <a:ext cx="383540" cy="208915"/>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4727" y="18000"/>
                </a:lnTo>
                <a:lnTo>
                  <a:pt x="14727"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70" name="Shape"/>
          <p:cNvSpPr/>
          <p:nvPr/>
        </p:nvSpPr>
        <p:spPr>
          <a:xfrm>
            <a:off x="1748155" y="5148580"/>
            <a:ext cx="383540" cy="208915"/>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8655" y="18000"/>
                </a:lnTo>
                <a:lnTo>
                  <a:pt x="18655"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71" name="Shape"/>
          <p:cNvSpPr/>
          <p:nvPr/>
        </p:nvSpPr>
        <p:spPr>
          <a:xfrm>
            <a:off x="2497455" y="5061585"/>
            <a:ext cx="348615" cy="383540"/>
          </a:xfrm>
          <a:custGeom>
            <a:avLst/>
            <a:gdLst/>
            <a:ahLst/>
            <a:cxnLst>
              <a:cxn ang="0">
                <a:pos x="wd2" y="hd2"/>
              </a:cxn>
              <a:cxn ang="5400000">
                <a:pos x="wd2" y="hd2"/>
              </a:cxn>
              <a:cxn ang="10800000">
                <a:pos x="wd2" y="hd2"/>
              </a:cxn>
              <a:cxn ang="16200000">
                <a:pos x="wd2" y="hd2"/>
              </a:cxn>
            </a:cxnLst>
            <a:rect l="0" t="0" r="r" b="b"/>
            <a:pathLst>
              <a:path w="21600" h="21600" extrusionOk="0">
                <a:moveTo>
                  <a:pt x="12960" y="2161"/>
                </a:moveTo>
                <a:lnTo>
                  <a:pt x="12960" y="2178"/>
                </a:lnTo>
                <a:cubicBezTo>
                  <a:pt x="12662" y="2178"/>
                  <a:pt x="12420" y="2398"/>
                  <a:pt x="12420" y="2669"/>
                </a:cubicBezTo>
                <a:cubicBezTo>
                  <a:pt x="12420" y="2940"/>
                  <a:pt x="12662" y="3160"/>
                  <a:pt x="12960" y="3160"/>
                </a:cubicBezTo>
                <a:lnTo>
                  <a:pt x="12960" y="3172"/>
                </a:lnTo>
                <a:cubicBezTo>
                  <a:pt x="17287" y="4066"/>
                  <a:pt x="20520" y="7577"/>
                  <a:pt x="20520" y="11782"/>
                </a:cubicBezTo>
                <a:cubicBezTo>
                  <a:pt x="20520" y="16662"/>
                  <a:pt x="16168" y="20618"/>
                  <a:pt x="10800" y="20618"/>
                </a:cubicBezTo>
                <a:cubicBezTo>
                  <a:pt x="5432" y="20618"/>
                  <a:pt x="1080" y="16662"/>
                  <a:pt x="1080" y="11782"/>
                </a:cubicBezTo>
                <a:cubicBezTo>
                  <a:pt x="1080" y="7577"/>
                  <a:pt x="4313" y="4066"/>
                  <a:pt x="8640" y="3172"/>
                </a:cubicBezTo>
                <a:lnTo>
                  <a:pt x="8640" y="3160"/>
                </a:lnTo>
                <a:cubicBezTo>
                  <a:pt x="8938" y="3160"/>
                  <a:pt x="9180" y="2940"/>
                  <a:pt x="9180" y="2669"/>
                </a:cubicBezTo>
                <a:cubicBezTo>
                  <a:pt x="9180" y="2398"/>
                  <a:pt x="8938" y="2178"/>
                  <a:pt x="8640" y="2178"/>
                </a:cubicBezTo>
                <a:lnTo>
                  <a:pt x="8640" y="2161"/>
                </a:lnTo>
                <a:cubicBezTo>
                  <a:pt x="3710" y="3071"/>
                  <a:pt x="0" y="7031"/>
                  <a:pt x="0" y="11782"/>
                </a:cubicBezTo>
                <a:cubicBezTo>
                  <a:pt x="0" y="17204"/>
                  <a:pt x="4835" y="21600"/>
                  <a:pt x="10800" y="21600"/>
                </a:cubicBezTo>
                <a:cubicBezTo>
                  <a:pt x="16765" y="21600"/>
                  <a:pt x="21600" y="17204"/>
                  <a:pt x="21600" y="11782"/>
                </a:cubicBezTo>
                <a:cubicBezTo>
                  <a:pt x="21600" y="7031"/>
                  <a:pt x="17890" y="3071"/>
                  <a:pt x="12960" y="2161"/>
                </a:cubicBezTo>
                <a:moveTo>
                  <a:pt x="10800" y="12763"/>
                </a:moveTo>
                <a:cubicBezTo>
                  <a:pt x="11098" y="12763"/>
                  <a:pt x="11340" y="12544"/>
                  <a:pt x="11340" y="12272"/>
                </a:cubicBezTo>
                <a:lnTo>
                  <a:pt x="11340" y="491"/>
                </a:lnTo>
                <a:cubicBezTo>
                  <a:pt x="11340" y="220"/>
                  <a:pt x="11098" y="0"/>
                  <a:pt x="10800" y="0"/>
                </a:cubicBezTo>
                <a:cubicBezTo>
                  <a:pt x="10502" y="0"/>
                  <a:pt x="10260" y="220"/>
                  <a:pt x="10260" y="491"/>
                </a:cubicBezTo>
                <a:lnTo>
                  <a:pt x="10260" y="12272"/>
                </a:lnTo>
                <a:cubicBezTo>
                  <a:pt x="10260" y="12544"/>
                  <a:pt x="10502" y="12763"/>
                  <a:pt x="10800" y="12763"/>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72" name="Shape"/>
          <p:cNvSpPr/>
          <p:nvPr/>
        </p:nvSpPr>
        <p:spPr>
          <a:xfrm>
            <a:off x="3211830" y="5114290"/>
            <a:ext cx="383540" cy="278765"/>
          </a:xfrm>
          <a:custGeom>
            <a:avLst/>
            <a:gdLst/>
            <a:ahLst/>
            <a:cxnLst>
              <a:cxn ang="0">
                <a:pos x="wd2" y="hd2"/>
              </a:cxn>
              <a:cxn ang="5400000">
                <a:pos x="wd2" y="hd2"/>
              </a:cxn>
              <a:cxn ang="10800000">
                <a:pos x="wd2" y="hd2"/>
              </a:cxn>
              <a:cxn ang="16200000">
                <a:pos x="wd2" y="hd2"/>
              </a:cxn>
            </a:cxnLst>
            <a:rect l="0" t="0" r="r" b="b"/>
            <a:pathLst>
              <a:path w="21600" h="21600" extrusionOk="0">
                <a:moveTo>
                  <a:pt x="12273" y="21600"/>
                </a:moveTo>
                <a:lnTo>
                  <a:pt x="13255" y="21600"/>
                </a:lnTo>
                <a:lnTo>
                  <a:pt x="13255" y="0"/>
                </a:lnTo>
                <a:lnTo>
                  <a:pt x="12273" y="0"/>
                </a:lnTo>
                <a:cubicBezTo>
                  <a:pt x="12273" y="0"/>
                  <a:pt x="12273" y="21600"/>
                  <a:pt x="12273" y="21600"/>
                </a:cubicBezTo>
                <a:close/>
                <a:moveTo>
                  <a:pt x="14236" y="21600"/>
                </a:moveTo>
                <a:lnTo>
                  <a:pt x="16691" y="21600"/>
                </a:lnTo>
                <a:lnTo>
                  <a:pt x="16691" y="0"/>
                </a:lnTo>
                <a:lnTo>
                  <a:pt x="14236" y="0"/>
                </a:lnTo>
                <a:cubicBezTo>
                  <a:pt x="14236" y="0"/>
                  <a:pt x="14236" y="21600"/>
                  <a:pt x="14236" y="21600"/>
                </a:cubicBezTo>
                <a:close/>
                <a:moveTo>
                  <a:pt x="17673" y="21600"/>
                </a:moveTo>
                <a:lnTo>
                  <a:pt x="18655" y="21600"/>
                </a:lnTo>
                <a:lnTo>
                  <a:pt x="18655" y="0"/>
                </a:lnTo>
                <a:lnTo>
                  <a:pt x="17673" y="0"/>
                </a:lnTo>
                <a:cubicBezTo>
                  <a:pt x="17673" y="0"/>
                  <a:pt x="17673" y="21600"/>
                  <a:pt x="17673" y="21600"/>
                </a:cubicBezTo>
                <a:close/>
                <a:moveTo>
                  <a:pt x="20618" y="0"/>
                </a:moveTo>
                <a:lnTo>
                  <a:pt x="19636" y="0"/>
                </a:lnTo>
                <a:lnTo>
                  <a:pt x="19636" y="21600"/>
                </a:lnTo>
                <a:lnTo>
                  <a:pt x="20618" y="21600"/>
                </a:lnTo>
                <a:cubicBezTo>
                  <a:pt x="21160" y="21600"/>
                  <a:pt x="21600" y="20996"/>
                  <a:pt x="21600" y="20250"/>
                </a:cubicBezTo>
                <a:lnTo>
                  <a:pt x="21600" y="1350"/>
                </a:lnTo>
                <a:cubicBezTo>
                  <a:pt x="21600" y="605"/>
                  <a:pt x="21160" y="0"/>
                  <a:pt x="20618" y="0"/>
                </a:cubicBezTo>
                <a:moveTo>
                  <a:pt x="4909" y="21600"/>
                </a:moveTo>
                <a:lnTo>
                  <a:pt x="5891" y="21600"/>
                </a:lnTo>
                <a:lnTo>
                  <a:pt x="5891" y="0"/>
                </a:lnTo>
                <a:lnTo>
                  <a:pt x="4909" y="0"/>
                </a:lnTo>
                <a:cubicBezTo>
                  <a:pt x="4909" y="0"/>
                  <a:pt x="4909" y="21600"/>
                  <a:pt x="4909" y="21600"/>
                </a:cubicBezTo>
                <a:close/>
                <a:moveTo>
                  <a:pt x="0" y="1350"/>
                </a:moveTo>
                <a:lnTo>
                  <a:pt x="0" y="20250"/>
                </a:lnTo>
                <a:cubicBezTo>
                  <a:pt x="0" y="20996"/>
                  <a:pt x="440" y="21600"/>
                  <a:pt x="982" y="21600"/>
                </a:cubicBezTo>
                <a:lnTo>
                  <a:pt x="982" y="0"/>
                </a:lnTo>
                <a:cubicBezTo>
                  <a:pt x="440" y="0"/>
                  <a:pt x="0" y="605"/>
                  <a:pt x="0" y="1350"/>
                </a:cubicBezTo>
                <a:moveTo>
                  <a:pt x="1964" y="21600"/>
                </a:moveTo>
                <a:lnTo>
                  <a:pt x="3927" y="21600"/>
                </a:lnTo>
                <a:lnTo>
                  <a:pt x="3927" y="0"/>
                </a:lnTo>
                <a:lnTo>
                  <a:pt x="1964" y="0"/>
                </a:lnTo>
                <a:cubicBezTo>
                  <a:pt x="1964" y="0"/>
                  <a:pt x="1964" y="21600"/>
                  <a:pt x="1964" y="21600"/>
                </a:cubicBezTo>
                <a:close/>
                <a:moveTo>
                  <a:pt x="6873" y="21600"/>
                </a:moveTo>
                <a:lnTo>
                  <a:pt x="9327" y="21600"/>
                </a:lnTo>
                <a:lnTo>
                  <a:pt x="9327" y="0"/>
                </a:lnTo>
                <a:lnTo>
                  <a:pt x="6873" y="0"/>
                </a:lnTo>
                <a:cubicBezTo>
                  <a:pt x="6873" y="0"/>
                  <a:pt x="6873" y="21600"/>
                  <a:pt x="6873" y="21600"/>
                </a:cubicBezTo>
                <a:close/>
                <a:moveTo>
                  <a:pt x="10309" y="21600"/>
                </a:moveTo>
                <a:lnTo>
                  <a:pt x="11291" y="21600"/>
                </a:lnTo>
                <a:lnTo>
                  <a:pt x="11291" y="0"/>
                </a:lnTo>
                <a:lnTo>
                  <a:pt x="10309" y="0"/>
                </a:lnTo>
                <a:cubicBezTo>
                  <a:pt x="10309" y="0"/>
                  <a:pt x="10309" y="21600"/>
                  <a:pt x="10309" y="21600"/>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73" name="Shape"/>
          <p:cNvSpPr/>
          <p:nvPr/>
        </p:nvSpPr>
        <p:spPr>
          <a:xfrm>
            <a:off x="3943985" y="5061585"/>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0309" y="15421"/>
                </a:moveTo>
                <a:cubicBezTo>
                  <a:pt x="10666" y="15276"/>
                  <a:pt x="10995" y="15082"/>
                  <a:pt x="11291" y="14845"/>
                </a:cubicBezTo>
                <a:lnTo>
                  <a:pt x="11291" y="8719"/>
                </a:lnTo>
                <a:cubicBezTo>
                  <a:pt x="10995" y="8482"/>
                  <a:pt x="10666" y="8287"/>
                  <a:pt x="10309" y="8143"/>
                </a:cubicBezTo>
                <a:cubicBezTo>
                  <a:pt x="10309" y="8143"/>
                  <a:pt x="10309" y="15421"/>
                  <a:pt x="10309" y="15421"/>
                </a:cubicBezTo>
                <a:close/>
                <a:moveTo>
                  <a:pt x="12273" y="13681"/>
                </a:moveTo>
                <a:cubicBezTo>
                  <a:pt x="12585" y="13118"/>
                  <a:pt x="12764" y="12471"/>
                  <a:pt x="12764" y="11782"/>
                </a:cubicBezTo>
                <a:cubicBezTo>
                  <a:pt x="12764" y="11092"/>
                  <a:pt x="12585" y="10445"/>
                  <a:pt x="12273" y="9882"/>
                </a:cubicBezTo>
                <a:cubicBezTo>
                  <a:pt x="12273" y="9882"/>
                  <a:pt x="12273" y="13681"/>
                  <a:pt x="12273" y="13681"/>
                </a:cubicBezTo>
                <a:close/>
                <a:moveTo>
                  <a:pt x="5891" y="14373"/>
                </a:moveTo>
                <a:lnTo>
                  <a:pt x="5891" y="9190"/>
                </a:lnTo>
                <a:cubicBezTo>
                  <a:pt x="5282" y="9882"/>
                  <a:pt x="4909" y="10788"/>
                  <a:pt x="4909" y="11782"/>
                </a:cubicBezTo>
                <a:cubicBezTo>
                  <a:pt x="4909" y="12776"/>
                  <a:pt x="5282" y="13681"/>
                  <a:pt x="5891" y="14373"/>
                </a:cubicBezTo>
                <a:moveTo>
                  <a:pt x="6873" y="8384"/>
                </a:moveTo>
                <a:lnTo>
                  <a:pt x="6873" y="15179"/>
                </a:lnTo>
                <a:cubicBezTo>
                  <a:pt x="7451" y="15514"/>
                  <a:pt x="8120" y="15709"/>
                  <a:pt x="8836" y="15709"/>
                </a:cubicBezTo>
                <a:cubicBezTo>
                  <a:pt x="9003" y="15709"/>
                  <a:pt x="9166" y="15696"/>
                  <a:pt x="9327" y="15675"/>
                </a:cubicBezTo>
                <a:lnTo>
                  <a:pt x="9327" y="7888"/>
                </a:lnTo>
                <a:cubicBezTo>
                  <a:pt x="9166" y="7868"/>
                  <a:pt x="9003" y="7854"/>
                  <a:pt x="8836" y="7854"/>
                </a:cubicBezTo>
                <a:cubicBezTo>
                  <a:pt x="8120" y="7854"/>
                  <a:pt x="7451" y="8049"/>
                  <a:pt x="6873" y="8384"/>
                </a:cubicBezTo>
                <a:moveTo>
                  <a:pt x="20618" y="0"/>
                </a:moveTo>
                <a:lnTo>
                  <a:pt x="19636" y="0"/>
                </a:lnTo>
                <a:lnTo>
                  <a:pt x="19636" y="15709"/>
                </a:lnTo>
                <a:lnTo>
                  <a:pt x="20618" y="15709"/>
                </a:lnTo>
                <a:cubicBezTo>
                  <a:pt x="21160" y="15709"/>
                  <a:pt x="21600" y="15270"/>
                  <a:pt x="21600" y="14727"/>
                </a:cubicBezTo>
                <a:lnTo>
                  <a:pt x="21600" y="982"/>
                </a:lnTo>
                <a:cubicBezTo>
                  <a:pt x="21600" y="440"/>
                  <a:pt x="21160" y="0"/>
                  <a:pt x="20618" y="0"/>
                </a:cubicBezTo>
                <a:moveTo>
                  <a:pt x="8836" y="17672"/>
                </a:moveTo>
                <a:cubicBezTo>
                  <a:pt x="5583" y="17672"/>
                  <a:pt x="2945" y="15035"/>
                  <a:pt x="2945" y="11782"/>
                </a:cubicBezTo>
                <a:cubicBezTo>
                  <a:pt x="2945" y="8528"/>
                  <a:pt x="5583" y="5891"/>
                  <a:pt x="8836" y="5891"/>
                </a:cubicBezTo>
                <a:cubicBezTo>
                  <a:pt x="12090" y="5891"/>
                  <a:pt x="14727" y="8528"/>
                  <a:pt x="14727" y="11782"/>
                </a:cubicBezTo>
                <a:cubicBezTo>
                  <a:pt x="14727" y="15035"/>
                  <a:pt x="12090" y="17672"/>
                  <a:pt x="8836" y="17672"/>
                </a:cubicBezTo>
                <a:moveTo>
                  <a:pt x="14027" y="16277"/>
                </a:moveTo>
                <a:cubicBezTo>
                  <a:pt x="15072" y="15072"/>
                  <a:pt x="15709" y="13503"/>
                  <a:pt x="15709" y="11782"/>
                </a:cubicBezTo>
                <a:cubicBezTo>
                  <a:pt x="15709" y="7986"/>
                  <a:pt x="12632" y="4909"/>
                  <a:pt x="8836" y="4909"/>
                </a:cubicBezTo>
                <a:cubicBezTo>
                  <a:pt x="5041" y="4909"/>
                  <a:pt x="1964" y="7986"/>
                  <a:pt x="1964" y="11782"/>
                </a:cubicBezTo>
                <a:cubicBezTo>
                  <a:pt x="1964" y="15577"/>
                  <a:pt x="5041" y="18654"/>
                  <a:pt x="8836" y="18654"/>
                </a:cubicBezTo>
                <a:cubicBezTo>
                  <a:pt x="10557" y="18654"/>
                  <a:pt x="12127" y="18017"/>
                  <a:pt x="13333" y="16972"/>
                </a:cubicBezTo>
                <a:lnTo>
                  <a:pt x="17817" y="21456"/>
                </a:lnTo>
                <a:cubicBezTo>
                  <a:pt x="17905" y="21545"/>
                  <a:pt x="18028" y="21600"/>
                  <a:pt x="18164" y="21600"/>
                </a:cubicBezTo>
                <a:cubicBezTo>
                  <a:pt x="18434" y="21600"/>
                  <a:pt x="18655" y="21380"/>
                  <a:pt x="18655" y="21109"/>
                </a:cubicBezTo>
                <a:cubicBezTo>
                  <a:pt x="18655" y="20974"/>
                  <a:pt x="18600" y="20851"/>
                  <a:pt x="18511" y="20762"/>
                </a:cubicBezTo>
                <a:cubicBezTo>
                  <a:pt x="18511" y="20762"/>
                  <a:pt x="14027" y="16277"/>
                  <a:pt x="14027" y="16277"/>
                </a:cubicBezTo>
                <a:close/>
                <a:moveTo>
                  <a:pt x="17673" y="15709"/>
                </a:moveTo>
                <a:lnTo>
                  <a:pt x="18655" y="15709"/>
                </a:lnTo>
                <a:lnTo>
                  <a:pt x="18655" y="0"/>
                </a:lnTo>
                <a:lnTo>
                  <a:pt x="17673" y="0"/>
                </a:lnTo>
                <a:cubicBezTo>
                  <a:pt x="17673" y="0"/>
                  <a:pt x="17673" y="15709"/>
                  <a:pt x="17673" y="15709"/>
                </a:cubicBezTo>
                <a:close/>
                <a:moveTo>
                  <a:pt x="16691" y="15709"/>
                </a:moveTo>
                <a:lnTo>
                  <a:pt x="16691" y="11783"/>
                </a:lnTo>
                <a:cubicBezTo>
                  <a:pt x="16691" y="13214"/>
                  <a:pt x="16301" y="14553"/>
                  <a:pt x="15631" y="15709"/>
                </a:cubicBezTo>
                <a:cubicBezTo>
                  <a:pt x="15631" y="15709"/>
                  <a:pt x="16691" y="15709"/>
                  <a:pt x="16691" y="15709"/>
                </a:cubicBezTo>
                <a:close/>
                <a:moveTo>
                  <a:pt x="16691" y="0"/>
                </a:moveTo>
                <a:lnTo>
                  <a:pt x="14236" y="0"/>
                </a:lnTo>
                <a:lnTo>
                  <a:pt x="14236" y="6088"/>
                </a:lnTo>
                <a:cubicBezTo>
                  <a:pt x="15745" y="7519"/>
                  <a:pt x="16691" y="9538"/>
                  <a:pt x="16691" y="11781"/>
                </a:cubicBezTo>
                <a:cubicBezTo>
                  <a:pt x="16691" y="11781"/>
                  <a:pt x="16691" y="0"/>
                  <a:pt x="16691" y="0"/>
                </a:cubicBezTo>
                <a:close/>
                <a:moveTo>
                  <a:pt x="11291" y="0"/>
                </a:moveTo>
                <a:lnTo>
                  <a:pt x="10309" y="0"/>
                </a:lnTo>
                <a:lnTo>
                  <a:pt x="10309" y="4070"/>
                </a:lnTo>
                <a:cubicBezTo>
                  <a:pt x="10645" y="4134"/>
                  <a:pt x="10972" y="4219"/>
                  <a:pt x="11291" y="4324"/>
                </a:cubicBezTo>
                <a:cubicBezTo>
                  <a:pt x="11291" y="4324"/>
                  <a:pt x="11291" y="0"/>
                  <a:pt x="11291" y="0"/>
                </a:cubicBezTo>
                <a:close/>
                <a:moveTo>
                  <a:pt x="1964" y="15709"/>
                </a:moveTo>
                <a:lnTo>
                  <a:pt x="2041" y="15709"/>
                </a:lnTo>
                <a:cubicBezTo>
                  <a:pt x="2016" y="15666"/>
                  <a:pt x="1988" y="15625"/>
                  <a:pt x="1964" y="15581"/>
                </a:cubicBezTo>
                <a:cubicBezTo>
                  <a:pt x="1964" y="15581"/>
                  <a:pt x="1964" y="15709"/>
                  <a:pt x="1964" y="15709"/>
                </a:cubicBezTo>
                <a:close/>
                <a:moveTo>
                  <a:pt x="13255" y="0"/>
                </a:moveTo>
                <a:lnTo>
                  <a:pt x="12273" y="0"/>
                </a:lnTo>
                <a:lnTo>
                  <a:pt x="12273" y="4727"/>
                </a:lnTo>
                <a:cubicBezTo>
                  <a:pt x="12613" y="4894"/>
                  <a:pt x="12944" y="5077"/>
                  <a:pt x="13255" y="5289"/>
                </a:cubicBezTo>
                <a:cubicBezTo>
                  <a:pt x="13255" y="5289"/>
                  <a:pt x="13255" y="0"/>
                  <a:pt x="13255" y="0"/>
                </a:cubicBezTo>
                <a:close/>
                <a:moveTo>
                  <a:pt x="9327" y="3952"/>
                </a:moveTo>
                <a:lnTo>
                  <a:pt x="9327" y="0"/>
                </a:lnTo>
                <a:lnTo>
                  <a:pt x="6873" y="0"/>
                </a:lnTo>
                <a:lnTo>
                  <a:pt x="6873" y="4185"/>
                </a:lnTo>
                <a:cubicBezTo>
                  <a:pt x="7501" y="4023"/>
                  <a:pt x="8157" y="3927"/>
                  <a:pt x="8836" y="3927"/>
                </a:cubicBezTo>
                <a:cubicBezTo>
                  <a:pt x="9002" y="3927"/>
                  <a:pt x="9164" y="3942"/>
                  <a:pt x="9327" y="3952"/>
                </a:cubicBezTo>
                <a:moveTo>
                  <a:pt x="5891" y="0"/>
                </a:moveTo>
                <a:lnTo>
                  <a:pt x="4909" y="0"/>
                </a:lnTo>
                <a:lnTo>
                  <a:pt x="4909" y="4987"/>
                </a:lnTo>
                <a:cubicBezTo>
                  <a:pt x="5224" y="4804"/>
                  <a:pt x="5551" y="4641"/>
                  <a:pt x="5891" y="4504"/>
                </a:cubicBezTo>
                <a:cubicBezTo>
                  <a:pt x="5891" y="4504"/>
                  <a:pt x="5891" y="0"/>
                  <a:pt x="5891" y="0"/>
                </a:cubicBezTo>
                <a:close/>
                <a:moveTo>
                  <a:pt x="0" y="982"/>
                </a:moveTo>
                <a:lnTo>
                  <a:pt x="0" y="14727"/>
                </a:lnTo>
                <a:cubicBezTo>
                  <a:pt x="0" y="15270"/>
                  <a:pt x="440" y="15709"/>
                  <a:pt x="982" y="15709"/>
                </a:cubicBezTo>
                <a:lnTo>
                  <a:pt x="982" y="0"/>
                </a:lnTo>
                <a:cubicBezTo>
                  <a:pt x="440" y="0"/>
                  <a:pt x="0" y="440"/>
                  <a:pt x="0" y="982"/>
                </a:cubicBezTo>
                <a:moveTo>
                  <a:pt x="3927" y="5656"/>
                </a:moveTo>
                <a:lnTo>
                  <a:pt x="3927" y="0"/>
                </a:lnTo>
                <a:lnTo>
                  <a:pt x="1964" y="0"/>
                </a:lnTo>
                <a:lnTo>
                  <a:pt x="1964" y="7982"/>
                </a:lnTo>
                <a:cubicBezTo>
                  <a:pt x="2462" y="7084"/>
                  <a:pt x="3131" y="6294"/>
                  <a:pt x="3927" y="5656"/>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74" name="Shape"/>
          <p:cNvSpPr/>
          <p:nvPr/>
        </p:nvSpPr>
        <p:spPr>
          <a:xfrm>
            <a:off x="4676140" y="5114290"/>
            <a:ext cx="383540" cy="278765"/>
          </a:xfrm>
          <a:custGeom>
            <a:avLst/>
            <a:gdLst/>
            <a:ahLst/>
            <a:cxnLst>
              <a:cxn ang="0">
                <a:pos x="wd2" y="hd2"/>
              </a:cxn>
              <a:cxn ang="5400000">
                <a:pos x="wd2" y="hd2"/>
              </a:cxn>
              <a:cxn ang="10800000">
                <a:pos x="wd2" y="hd2"/>
              </a:cxn>
              <a:cxn ang="16200000">
                <a:pos x="wd2" y="hd2"/>
              </a:cxn>
            </a:cxnLst>
            <a:rect l="0" t="0" r="r" b="b"/>
            <a:pathLst>
              <a:path w="21600" h="21600" extrusionOk="0">
                <a:moveTo>
                  <a:pt x="9818" y="21600"/>
                </a:moveTo>
                <a:lnTo>
                  <a:pt x="11782" y="21600"/>
                </a:lnTo>
                <a:lnTo>
                  <a:pt x="11782" y="17550"/>
                </a:lnTo>
                <a:lnTo>
                  <a:pt x="9818" y="17550"/>
                </a:lnTo>
                <a:cubicBezTo>
                  <a:pt x="9818" y="17550"/>
                  <a:pt x="9818" y="21600"/>
                  <a:pt x="9818" y="21600"/>
                </a:cubicBezTo>
                <a:close/>
                <a:moveTo>
                  <a:pt x="7855" y="21600"/>
                </a:moveTo>
                <a:lnTo>
                  <a:pt x="8836" y="21600"/>
                </a:lnTo>
                <a:lnTo>
                  <a:pt x="8836" y="17550"/>
                </a:lnTo>
                <a:lnTo>
                  <a:pt x="7855" y="17550"/>
                </a:lnTo>
                <a:cubicBezTo>
                  <a:pt x="7855" y="17550"/>
                  <a:pt x="7855" y="21600"/>
                  <a:pt x="7855" y="21600"/>
                </a:cubicBezTo>
                <a:close/>
                <a:moveTo>
                  <a:pt x="2945" y="21600"/>
                </a:moveTo>
                <a:lnTo>
                  <a:pt x="3927" y="21600"/>
                </a:lnTo>
                <a:lnTo>
                  <a:pt x="3927" y="17550"/>
                </a:lnTo>
                <a:lnTo>
                  <a:pt x="2945" y="17550"/>
                </a:lnTo>
                <a:cubicBezTo>
                  <a:pt x="2945" y="17550"/>
                  <a:pt x="2945" y="21600"/>
                  <a:pt x="2945" y="21600"/>
                </a:cubicBezTo>
                <a:close/>
                <a:moveTo>
                  <a:pt x="4909" y="21600"/>
                </a:moveTo>
                <a:lnTo>
                  <a:pt x="6873" y="21600"/>
                </a:lnTo>
                <a:lnTo>
                  <a:pt x="6873" y="17550"/>
                </a:lnTo>
                <a:lnTo>
                  <a:pt x="4909" y="17550"/>
                </a:lnTo>
                <a:cubicBezTo>
                  <a:pt x="4909" y="17550"/>
                  <a:pt x="4909" y="21600"/>
                  <a:pt x="4909" y="21600"/>
                </a:cubicBezTo>
                <a:close/>
                <a:moveTo>
                  <a:pt x="12764" y="21600"/>
                </a:moveTo>
                <a:lnTo>
                  <a:pt x="13745" y="21600"/>
                </a:lnTo>
                <a:lnTo>
                  <a:pt x="13745" y="17550"/>
                </a:lnTo>
                <a:lnTo>
                  <a:pt x="12764" y="17550"/>
                </a:lnTo>
                <a:cubicBezTo>
                  <a:pt x="12764" y="17550"/>
                  <a:pt x="12764" y="21600"/>
                  <a:pt x="12764" y="21600"/>
                </a:cubicBezTo>
                <a:close/>
                <a:moveTo>
                  <a:pt x="20618" y="14850"/>
                </a:moveTo>
                <a:lnTo>
                  <a:pt x="982" y="14850"/>
                </a:lnTo>
                <a:lnTo>
                  <a:pt x="982" y="13500"/>
                </a:lnTo>
                <a:lnTo>
                  <a:pt x="20618" y="13500"/>
                </a:lnTo>
                <a:cubicBezTo>
                  <a:pt x="20618" y="13500"/>
                  <a:pt x="20618" y="14850"/>
                  <a:pt x="20618" y="14850"/>
                </a:cubicBezTo>
                <a:close/>
                <a:moveTo>
                  <a:pt x="20618" y="12150"/>
                </a:moveTo>
                <a:lnTo>
                  <a:pt x="982" y="12150"/>
                </a:lnTo>
                <a:cubicBezTo>
                  <a:pt x="440" y="12150"/>
                  <a:pt x="0" y="12755"/>
                  <a:pt x="0" y="13500"/>
                </a:cubicBezTo>
                <a:lnTo>
                  <a:pt x="0" y="14850"/>
                </a:lnTo>
                <a:cubicBezTo>
                  <a:pt x="0" y="15595"/>
                  <a:pt x="440" y="16200"/>
                  <a:pt x="982" y="16200"/>
                </a:cubicBezTo>
                <a:lnTo>
                  <a:pt x="20618" y="16200"/>
                </a:lnTo>
                <a:cubicBezTo>
                  <a:pt x="21160" y="16200"/>
                  <a:pt x="21600" y="15595"/>
                  <a:pt x="21600" y="14850"/>
                </a:cubicBezTo>
                <a:lnTo>
                  <a:pt x="21600" y="13500"/>
                </a:lnTo>
                <a:cubicBezTo>
                  <a:pt x="21600" y="12755"/>
                  <a:pt x="21160" y="12150"/>
                  <a:pt x="20618" y="12150"/>
                </a:cubicBezTo>
                <a:moveTo>
                  <a:pt x="982" y="20250"/>
                </a:moveTo>
                <a:cubicBezTo>
                  <a:pt x="982" y="20996"/>
                  <a:pt x="1422" y="21600"/>
                  <a:pt x="1964" y="21600"/>
                </a:cubicBezTo>
                <a:lnTo>
                  <a:pt x="1964" y="17550"/>
                </a:lnTo>
                <a:lnTo>
                  <a:pt x="982" y="17550"/>
                </a:lnTo>
                <a:cubicBezTo>
                  <a:pt x="982" y="17550"/>
                  <a:pt x="982" y="20250"/>
                  <a:pt x="982" y="20250"/>
                </a:cubicBezTo>
                <a:close/>
                <a:moveTo>
                  <a:pt x="16691" y="21600"/>
                </a:moveTo>
                <a:lnTo>
                  <a:pt x="17673" y="21600"/>
                </a:lnTo>
                <a:lnTo>
                  <a:pt x="17673" y="17550"/>
                </a:lnTo>
                <a:lnTo>
                  <a:pt x="16691" y="17550"/>
                </a:lnTo>
                <a:cubicBezTo>
                  <a:pt x="16691" y="17550"/>
                  <a:pt x="16691" y="21600"/>
                  <a:pt x="16691" y="21600"/>
                </a:cubicBezTo>
                <a:close/>
                <a:moveTo>
                  <a:pt x="14727" y="21600"/>
                </a:moveTo>
                <a:lnTo>
                  <a:pt x="15709" y="21600"/>
                </a:lnTo>
                <a:lnTo>
                  <a:pt x="15709" y="17550"/>
                </a:lnTo>
                <a:lnTo>
                  <a:pt x="14727" y="17550"/>
                </a:lnTo>
                <a:cubicBezTo>
                  <a:pt x="14727" y="17550"/>
                  <a:pt x="14727" y="21600"/>
                  <a:pt x="14727" y="21600"/>
                </a:cubicBezTo>
                <a:close/>
                <a:moveTo>
                  <a:pt x="18655" y="21600"/>
                </a:moveTo>
                <a:lnTo>
                  <a:pt x="19636" y="21600"/>
                </a:lnTo>
                <a:cubicBezTo>
                  <a:pt x="20178" y="21600"/>
                  <a:pt x="20618" y="20996"/>
                  <a:pt x="20618" y="20250"/>
                </a:cubicBezTo>
                <a:lnTo>
                  <a:pt x="20618" y="17550"/>
                </a:lnTo>
                <a:lnTo>
                  <a:pt x="18655" y="17550"/>
                </a:lnTo>
                <a:cubicBezTo>
                  <a:pt x="18655" y="17550"/>
                  <a:pt x="18655" y="21600"/>
                  <a:pt x="18655" y="21600"/>
                </a:cubicBezTo>
                <a:close/>
                <a:moveTo>
                  <a:pt x="15709" y="0"/>
                </a:moveTo>
                <a:lnTo>
                  <a:pt x="14727" y="0"/>
                </a:lnTo>
                <a:lnTo>
                  <a:pt x="14727" y="10800"/>
                </a:lnTo>
                <a:lnTo>
                  <a:pt x="15709" y="10800"/>
                </a:lnTo>
                <a:cubicBezTo>
                  <a:pt x="15709" y="10800"/>
                  <a:pt x="15709" y="0"/>
                  <a:pt x="15709" y="0"/>
                </a:cubicBezTo>
                <a:close/>
                <a:moveTo>
                  <a:pt x="20618" y="1350"/>
                </a:moveTo>
                <a:cubicBezTo>
                  <a:pt x="20618" y="605"/>
                  <a:pt x="20178" y="0"/>
                  <a:pt x="19636" y="0"/>
                </a:cubicBezTo>
                <a:lnTo>
                  <a:pt x="18655" y="0"/>
                </a:lnTo>
                <a:lnTo>
                  <a:pt x="18655" y="10800"/>
                </a:lnTo>
                <a:lnTo>
                  <a:pt x="20618" y="10800"/>
                </a:lnTo>
                <a:cubicBezTo>
                  <a:pt x="20618" y="10800"/>
                  <a:pt x="20618" y="1350"/>
                  <a:pt x="20618" y="1350"/>
                </a:cubicBezTo>
                <a:close/>
                <a:moveTo>
                  <a:pt x="13745" y="0"/>
                </a:moveTo>
                <a:lnTo>
                  <a:pt x="12764" y="0"/>
                </a:lnTo>
                <a:lnTo>
                  <a:pt x="12764" y="10800"/>
                </a:lnTo>
                <a:lnTo>
                  <a:pt x="13745" y="10800"/>
                </a:lnTo>
                <a:cubicBezTo>
                  <a:pt x="13745" y="10800"/>
                  <a:pt x="13745" y="0"/>
                  <a:pt x="13745" y="0"/>
                </a:cubicBezTo>
                <a:close/>
                <a:moveTo>
                  <a:pt x="17673" y="0"/>
                </a:moveTo>
                <a:lnTo>
                  <a:pt x="16691" y="0"/>
                </a:lnTo>
                <a:lnTo>
                  <a:pt x="16691" y="10800"/>
                </a:lnTo>
                <a:lnTo>
                  <a:pt x="17673" y="10800"/>
                </a:lnTo>
                <a:cubicBezTo>
                  <a:pt x="17673" y="10800"/>
                  <a:pt x="17673" y="0"/>
                  <a:pt x="17673" y="0"/>
                </a:cubicBezTo>
                <a:close/>
                <a:moveTo>
                  <a:pt x="1964" y="0"/>
                </a:moveTo>
                <a:cubicBezTo>
                  <a:pt x="1422" y="0"/>
                  <a:pt x="982" y="605"/>
                  <a:pt x="982" y="1350"/>
                </a:cubicBezTo>
                <a:lnTo>
                  <a:pt x="982" y="10800"/>
                </a:lnTo>
                <a:lnTo>
                  <a:pt x="1964" y="10800"/>
                </a:lnTo>
                <a:cubicBezTo>
                  <a:pt x="1964" y="10800"/>
                  <a:pt x="1964" y="0"/>
                  <a:pt x="1964" y="0"/>
                </a:cubicBezTo>
                <a:close/>
                <a:moveTo>
                  <a:pt x="3927" y="0"/>
                </a:moveTo>
                <a:lnTo>
                  <a:pt x="2945" y="0"/>
                </a:lnTo>
                <a:lnTo>
                  <a:pt x="2945" y="10800"/>
                </a:lnTo>
                <a:lnTo>
                  <a:pt x="3927" y="10800"/>
                </a:lnTo>
                <a:cubicBezTo>
                  <a:pt x="3927" y="10800"/>
                  <a:pt x="3927" y="0"/>
                  <a:pt x="3927" y="0"/>
                </a:cubicBezTo>
                <a:close/>
                <a:moveTo>
                  <a:pt x="6873" y="0"/>
                </a:moveTo>
                <a:lnTo>
                  <a:pt x="4909" y="0"/>
                </a:lnTo>
                <a:lnTo>
                  <a:pt x="4909" y="10800"/>
                </a:lnTo>
                <a:lnTo>
                  <a:pt x="6873" y="10800"/>
                </a:lnTo>
                <a:cubicBezTo>
                  <a:pt x="6873" y="10800"/>
                  <a:pt x="6873" y="0"/>
                  <a:pt x="6873" y="0"/>
                </a:cubicBezTo>
                <a:close/>
                <a:moveTo>
                  <a:pt x="8836" y="0"/>
                </a:moveTo>
                <a:lnTo>
                  <a:pt x="7855" y="0"/>
                </a:lnTo>
                <a:lnTo>
                  <a:pt x="7855" y="10800"/>
                </a:lnTo>
                <a:lnTo>
                  <a:pt x="8836" y="10800"/>
                </a:lnTo>
                <a:cubicBezTo>
                  <a:pt x="8836" y="10800"/>
                  <a:pt x="8836" y="0"/>
                  <a:pt x="8836" y="0"/>
                </a:cubicBezTo>
                <a:close/>
                <a:moveTo>
                  <a:pt x="11782" y="0"/>
                </a:moveTo>
                <a:lnTo>
                  <a:pt x="9818" y="0"/>
                </a:lnTo>
                <a:lnTo>
                  <a:pt x="9818" y="10800"/>
                </a:lnTo>
                <a:lnTo>
                  <a:pt x="11782" y="10800"/>
                </a:lnTo>
                <a:cubicBezTo>
                  <a:pt x="11782" y="10800"/>
                  <a:pt x="11782" y="0"/>
                  <a:pt x="11782" y="0"/>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75" name="Shape"/>
          <p:cNvSpPr/>
          <p:nvPr/>
        </p:nvSpPr>
        <p:spPr>
          <a:xfrm>
            <a:off x="5408295" y="5061585"/>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2455" y="10309"/>
                </a:moveTo>
                <a:cubicBezTo>
                  <a:pt x="2726" y="10309"/>
                  <a:pt x="2945" y="10090"/>
                  <a:pt x="2945" y="9818"/>
                </a:cubicBezTo>
                <a:cubicBezTo>
                  <a:pt x="2945" y="9547"/>
                  <a:pt x="2726" y="9327"/>
                  <a:pt x="2455" y="9327"/>
                </a:cubicBezTo>
                <a:cubicBezTo>
                  <a:pt x="2183" y="9327"/>
                  <a:pt x="1964" y="9547"/>
                  <a:pt x="1964" y="9818"/>
                </a:cubicBezTo>
                <a:cubicBezTo>
                  <a:pt x="1964" y="10090"/>
                  <a:pt x="2183" y="10309"/>
                  <a:pt x="2455" y="10309"/>
                </a:cubicBezTo>
                <a:moveTo>
                  <a:pt x="20618" y="11782"/>
                </a:moveTo>
                <a:lnTo>
                  <a:pt x="982" y="11782"/>
                </a:lnTo>
                <a:lnTo>
                  <a:pt x="982" y="7855"/>
                </a:lnTo>
                <a:lnTo>
                  <a:pt x="20618" y="7855"/>
                </a:lnTo>
                <a:cubicBezTo>
                  <a:pt x="20618" y="7855"/>
                  <a:pt x="20618" y="11782"/>
                  <a:pt x="20618" y="11782"/>
                </a:cubicBezTo>
                <a:close/>
                <a:moveTo>
                  <a:pt x="2945" y="982"/>
                </a:moveTo>
                <a:lnTo>
                  <a:pt x="14727" y="982"/>
                </a:lnTo>
                <a:lnTo>
                  <a:pt x="14727" y="4418"/>
                </a:lnTo>
                <a:cubicBezTo>
                  <a:pt x="14727" y="4690"/>
                  <a:pt x="14947" y="4909"/>
                  <a:pt x="15218" y="4909"/>
                </a:cubicBezTo>
                <a:lnTo>
                  <a:pt x="18655" y="4909"/>
                </a:lnTo>
                <a:lnTo>
                  <a:pt x="18655" y="6873"/>
                </a:lnTo>
                <a:lnTo>
                  <a:pt x="2945" y="6873"/>
                </a:lnTo>
                <a:cubicBezTo>
                  <a:pt x="2945" y="6873"/>
                  <a:pt x="2945" y="982"/>
                  <a:pt x="2945" y="982"/>
                </a:cubicBezTo>
                <a:close/>
                <a:moveTo>
                  <a:pt x="15709" y="1473"/>
                </a:moveTo>
                <a:lnTo>
                  <a:pt x="18164" y="3927"/>
                </a:lnTo>
                <a:lnTo>
                  <a:pt x="15709" y="3927"/>
                </a:lnTo>
                <a:cubicBezTo>
                  <a:pt x="15709" y="3927"/>
                  <a:pt x="15709" y="1473"/>
                  <a:pt x="15709" y="1473"/>
                </a:cubicBezTo>
                <a:close/>
                <a:moveTo>
                  <a:pt x="20618" y="6873"/>
                </a:moveTo>
                <a:lnTo>
                  <a:pt x="19636" y="6873"/>
                </a:lnTo>
                <a:lnTo>
                  <a:pt x="19636" y="3927"/>
                </a:lnTo>
                <a:lnTo>
                  <a:pt x="15709" y="0"/>
                </a:lnTo>
                <a:lnTo>
                  <a:pt x="2945" y="0"/>
                </a:lnTo>
                <a:cubicBezTo>
                  <a:pt x="2403" y="0"/>
                  <a:pt x="1964" y="440"/>
                  <a:pt x="1964" y="982"/>
                </a:cubicBezTo>
                <a:lnTo>
                  <a:pt x="1964" y="6873"/>
                </a:lnTo>
                <a:lnTo>
                  <a:pt x="982" y="6873"/>
                </a:lnTo>
                <a:cubicBezTo>
                  <a:pt x="439" y="6873"/>
                  <a:pt x="0" y="7313"/>
                  <a:pt x="0" y="7855"/>
                </a:cubicBezTo>
                <a:lnTo>
                  <a:pt x="0" y="11782"/>
                </a:lnTo>
                <a:cubicBezTo>
                  <a:pt x="0" y="12324"/>
                  <a:pt x="439" y="12764"/>
                  <a:pt x="982" y="12764"/>
                </a:cubicBezTo>
                <a:lnTo>
                  <a:pt x="1964" y="12764"/>
                </a:lnTo>
                <a:lnTo>
                  <a:pt x="1964" y="21109"/>
                </a:lnTo>
                <a:cubicBezTo>
                  <a:pt x="1964" y="21381"/>
                  <a:pt x="2183" y="21600"/>
                  <a:pt x="2455" y="21600"/>
                </a:cubicBezTo>
                <a:cubicBezTo>
                  <a:pt x="2726" y="21600"/>
                  <a:pt x="2945" y="21381"/>
                  <a:pt x="2945" y="21109"/>
                </a:cubicBezTo>
                <a:lnTo>
                  <a:pt x="2945" y="12764"/>
                </a:lnTo>
                <a:lnTo>
                  <a:pt x="3927" y="12764"/>
                </a:lnTo>
                <a:lnTo>
                  <a:pt x="3927" y="18164"/>
                </a:lnTo>
                <a:cubicBezTo>
                  <a:pt x="3927" y="18435"/>
                  <a:pt x="4147" y="18655"/>
                  <a:pt x="4418" y="18655"/>
                </a:cubicBezTo>
                <a:cubicBezTo>
                  <a:pt x="4690" y="18655"/>
                  <a:pt x="4909" y="18435"/>
                  <a:pt x="4909" y="18164"/>
                </a:cubicBezTo>
                <a:lnTo>
                  <a:pt x="4909" y="12764"/>
                </a:lnTo>
                <a:lnTo>
                  <a:pt x="5891" y="12764"/>
                </a:lnTo>
                <a:lnTo>
                  <a:pt x="5891" y="15218"/>
                </a:lnTo>
                <a:cubicBezTo>
                  <a:pt x="5891" y="15490"/>
                  <a:pt x="6110" y="15709"/>
                  <a:pt x="6382" y="15709"/>
                </a:cubicBezTo>
                <a:cubicBezTo>
                  <a:pt x="6653" y="15709"/>
                  <a:pt x="6873" y="15490"/>
                  <a:pt x="6873" y="15218"/>
                </a:cubicBezTo>
                <a:lnTo>
                  <a:pt x="6873" y="12764"/>
                </a:lnTo>
                <a:lnTo>
                  <a:pt x="7855" y="12764"/>
                </a:lnTo>
                <a:lnTo>
                  <a:pt x="7855" y="20127"/>
                </a:lnTo>
                <a:cubicBezTo>
                  <a:pt x="7855" y="20399"/>
                  <a:pt x="8074" y="20618"/>
                  <a:pt x="8345" y="20618"/>
                </a:cubicBezTo>
                <a:cubicBezTo>
                  <a:pt x="8617" y="20618"/>
                  <a:pt x="8836" y="20399"/>
                  <a:pt x="8836" y="20127"/>
                </a:cubicBezTo>
                <a:lnTo>
                  <a:pt x="8836" y="12764"/>
                </a:lnTo>
                <a:lnTo>
                  <a:pt x="10309" y="12764"/>
                </a:lnTo>
                <a:lnTo>
                  <a:pt x="10309" y="19145"/>
                </a:lnTo>
                <a:cubicBezTo>
                  <a:pt x="10309" y="19417"/>
                  <a:pt x="10529" y="19636"/>
                  <a:pt x="10800" y="19636"/>
                </a:cubicBezTo>
                <a:cubicBezTo>
                  <a:pt x="11071" y="19636"/>
                  <a:pt x="11291" y="19417"/>
                  <a:pt x="11291" y="19145"/>
                </a:cubicBezTo>
                <a:lnTo>
                  <a:pt x="11291" y="12764"/>
                </a:lnTo>
                <a:lnTo>
                  <a:pt x="12764" y="12764"/>
                </a:lnTo>
                <a:lnTo>
                  <a:pt x="12764" y="16200"/>
                </a:lnTo>
                <a:cubicBezTo>
                  <a:pt x="12764" y="16472"/>
                  <a:pt x="12983" y="16691"/>
                  <a:pt x="13255" y="16691"/>
                </a:cubicBezTo>
                <a:cubicBezTo>
                  <a:pt x="13526" y="16691"/>
                  <a:pt x="13745" y="16472"/>
                  <a:pt x="13745" y="16200"/>
                </a:cubicBezTo>
                <a:lnTo>
                  <a:pt x="13745" y="12764"/>
                </a:lnTo>
                <a:lnTo>
                  <a:pt x="14727" y="12764"/>
                </a:lnTo>
                <a:lnTo>
                  <a:pt x="14727" y="17182"/>
                </a:lnTo>
                <a:cubicBezTo>
                  <a:pt x="14727" y="17453"/>
                  <a:pt x="14947" y="17673"/>
                  <a:pt x="15218" y="17673"/>
                </a:cubicBezTo>
                <a:cubicBezTo>
                  <a:pt x="15490" y="17673"/>
                  <a:pt x="15709" y="17453"/>
                  <a:pt x="15709" y="17182"/>
                </a:cubicBezTo>
                <a:lnTo>
                  <a:pt x="15709" y="12764"/>
                </a:lnTo>
                <a:lnTo>
                  <a:pt x="16691" y="12764"/>
                </a:lnTo>
                <a:lnTo>
                  <a:pt x="16691" y="20127"/>
                </a:lnTo>
                <a:cubicBezTo>
                  <a:pt x="16691" y="20399"/>
                  <a:pt x="16910" y="20618"/>
                  <a:pt x="17182" y="20618"/>
                </a:cubicBezTo>
                <a:cubicBezTo>
                  <a:pt x="17453" y="20618"/>
                  <a:pt x="17673" y="20399"/>
                  <a:pt x="17673" y="20127"/>
                </a:cubicBezTo>
                <a:lnTo>
                  <a:pt x="17673" y="12764"/>
                </a:lnTo>
                <a:lnTo>
                  <a:pt x="18655" y="12764"/>
                </a:lnTo>
                <a:lnTo>
                  <a:pt x="18655" y="19145"/>
                </a:lnTo>
                <a:cubicBezTo>
                  <a:pt x="18655" y="19417"/>
                  <a:pt x="18874" y="19636"/>
                  <a:pt x="19145" y="19636"/>
                </a:cubicBezTo>
                <a:cubicBezTo>
                  <a:pt x="19417" y="19636"/>
                  <a:pt x="19636" y="19417"/>
                  <a:pt x="19636" y="19145"/>
                </a:cubicBezTo>
                <a:lnTo>
                  <a:pt x="19636" y="12764"/>
                </a:lnTo>
                <a:lnTo>
                  <a:pt x="20618" y="12764"/>
                </a:lnTo>
                <a:cubicBezTo>
                  <a:pt x="21160" y="12764"/>
                  <a:pt x="21600" y="12324"/>
                  <a:pt x="21600" y="11782"/>
                </a:cubicBezTo>
                <a:lnTo>
                  <a:pt x="21600" y="7855"/>
                </a:lnTo>
                <a:cubicBezTo>
                  <a:pt x="21600" y="7313"/>
                  <a:pt x="21160" y="6873"/>
                  <a:pt x="20618" y="6873"/>
                </a:cubicBezTo>
                <a:moveTo>
                  <a:pt x="4418" y="10309"/>
                </a:moveTo>
                <a:cubicBezTo>
                  <a:pt x="4690" y="10309"/>
                  <a:pt x="4909" y="10090"/>
                  <a:pt x="4909" y="9818"/>
                </a:cubicBezTo>
                <a:cubicBezTo>
                  <a:pt x="4909" y="9547"/>
                  <a:pt x="4690" y="9327"/>
                  <a:pt x="4418" y="9327"/>
                </a:cubicBezTo>
                <a:cubicBezTo>
                  <a:pt x="4147" y="9327"/>
                  <a:pt x="3927" y="9547"/>
                  <a:pt x="3927" y="9818"/>
                </a:cubicBezTo>
                <a:cubicBezTo>
                  <a:pt x="3927" y="10090"/>
                  <a:pt x="4147" y="10309"/>
                  <a:pt x="4418" y="10309"/>
                </a:cubicBezTo>
                <a:moveTo>
                  <a:pt x="12273" y="3927"/>
                </a:moveTo>
                <a:lnTo>
                  <a:pt x="5400" y="3927"/>
                </a:lnTo>
                <a:cubicBezTo>
                  <a:pt x="5129" y="3927"/>
                  <a:pt x="4909" y="4147"/>
                  <a:pt x="4909" y="4418"/>
                </a:cubicBezTo>
                <a:cubicBezTo>
                  <a:pt x="4909" y="4690"/>
                  <a:pt x="5129" y="4909"/>
                  <a:pt x="5400" y="4909"/>
                </a:cubicBezTo>
                <a:lnTo>
                  <a:pt x="12273" y="4909"/>
                </a:lnTo>
                <a:cubicBezTo>
                  <a:pt x="12544" y="4909"/>
                  <a:pt x="12764" y="4690"/>
                  <a:pt x="12764" y="4418"/>
                </a:cubicBezTo>
                <a:cubicBezTo>
                  <a:pt x="12764" y="4147"/>
                  <a:pt x="12544" y="3927"/>
                  <a:pt x="12273" y="3927"/>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76" name="Shape"/>
          <p:cNvSpPr/>
          <p:nvPr/>
        </p:nvSpPr>
        <p:spPr>
          <a:xfrm>
            <a:off x="6157595" y="5061585"/>
            <a:ext cx="348615" cy="383540"/>
          </a:xfrm>
          <a:custGeom>
            <a:avLst/>
            <a:gdLst/>
            <a:ahLst/>
            <a:cxnLst>
              <a:cxn ang="0">
                <a:pos x="wd2" y="hd2"/>
              </a:cxn>
              <a:cxn ang="5400000">
                <a:pos x="wd2" y="hd2"/>
              </a:cxn>
              <a:cxn ang="10800000">
                <a:pos x="wd2" y="hd2"/>
              </a:cxn>
              <a:cxn ang="16200000">
                <a:pos x="wd2" y="hd2"/>
              </a:cxn>
            </a:cxnLst>
            <a:rect l="0" t="0" r="r" b="b"/>
            <a:pathLst>
              <a:path w="21600" h="21600" extrusionOk="0">
                <a:moveTo>
                  <a:pt x="11880" y="20121"/>
                </a:moveTo>
                <a:cubicBezTo>
                  <a:pt x="11880" y="20393"/>
                  <a:pt x="11637" y="20612"/>
                  <a:pt x="11337" y="20612"/>
                </a:cubicBezTo>
                <a:cubicBezTo>
                  <a:pt x="11181" y="20612"/>
                  <a:pt x="11043" y="20552"/>
                  <a:pt x="10944" y="20457"/>
                </a:cubicBezTo>
                <a:lnTo>
                  <a:pt x="10941" y="20459"/>
                </a:lnTo>
                <a:lnTo>
                  <a:pt x="10800" y="20342"/>
                </a:lnTo>
                <a:lnTo>
                  <a:pt x="10800" y="1256"/>
                </a:lnTo>
                <a:lnTo>
                  <a:pt x="10958" y="1126"/>
                </a:lnTo>
                <a:lnTo>
                  <a:pt x="10960" y="1127"/>
                </a:lnTo>
                <a:cubicBezTo>
                  <a:pt x="11057" y="1042"/>
                  <a:pt x="11190" y="987"/>
                  <a:pt x="11337" y="987"/>
                </a:cubicBezTo>
                <a:cubicBezTo>
                  <a:pt x="11637" y="987"/>
                  <a:pt x="11880" y="1208"/>
                  <a:pt x="11880" y="1479"/>
                </a:cubicBezTo>
                <a:cubicBezTo>
                  <a:pt x="11880" y="1479"/>
                  <a:pt x="11880" y="20121"/>
                  <a:pt x="11880" y="20121"/>
                </a:cubicBezTo>
                <a:close/>
                <a:moveTo>
                  <a:pt x="9720" y="19448"/>
                </a:moveTo>
                <a:lnTo>
                  <a:pt x="4320" y="14979"/>
                </a:lnTo>
                <a:lnTo>
                  <a:pt x="4320" y="6606"/>
                </a:lnTo>
                <a:lnTo>
                  <a:pt x="4562" y="6407"/>
                </a:lnTo>
                <a:lnTo>
                  <a:pt x="4559" y="6406"/>
                </a:lnTo>
                <a:lnTo>
                  <a:pt x="9720" y="2147"/>
                </a:lnTo>
                <a:cubicBezTo>
                  <a:pt x="9720" y="2147"/>
                  <a:pt x="9720" y="19448"/>
                  <a:pt x="9720" y="19448"/>
                </a:cubicBezTo>
                <a:close/>
                <a:moveTo>
                  <a:pt x="3240" y="14649"/>
                </a:moveTo>
                <a:cubicBezTo>
                  <a:pt x="2008" y="14285"/>
                  <a:pt x="1080" y="12700"/>
                  <a:pt x="1080" y="10800"/>
                </a:cubicBezTo>
                <a:cubicBezTo>
                  <a:pt x="1080" y="8900"/>
                  <a:pt x="2008" y="7315"/>
                  <a:pt x="3240" y="6952"/>
                </a:cubicBezTo>
                <a:cubicBezTo>
                  <a:pt x="3240" y="6952"/>
                  <a:pt x="3240" y="14649"/>
                  <a:pt x="3240" y="14649"/>
                </a:cubicBezTo>
                <a:close/>
                <a:moveTo>
                  <a:pt x="12966" y="1472"/>
                </a:moveTo>
                <a:cubicBezTo>
                  <a:pt x="12966" y="658"/>
                  <a:pt x="12238" y="0"/>
                  <a:pt x="11339" y="0"/>
                </a:cubicBezTo>
                <a:cubicBezTo>
                  <a:pt x="10880" y="0"/>
                  <a:pt x="10467" y="174"/>
                  <a:pt x="10170" y="451"/>
                </a:cubicBezTo>
                <a:lnTo>
                  <a:pt x="3565" y="5905"/>
                </a:lnTo>
                <a:cubicBezTo>
                  <a:pt x="1578" y="6050"/>
                  <a:pt x="0" y="8183"/>
                  <a:pt x="0" y="10800"/>
                </a:cubicBezTo>
                <a:cubicBezTo>
                  <a:pt x="0" y="13425"/>
                  <a:pt x="1588" y="15563"/>
                  <a:pt x="3585" y="15696"/>
                </a:cubicBezTo>
                <a:lnTo>
                  <a:pt x="10170" y="21149"/>
                </a:lnTo>
                <a:cubicBezTo>
                  <a:pt x="10466" y="21426"/>
                  <a:pt x="10879" y="21600"/>
                  <a:pt x="11339" y="21600"/>
                </a:cubicBezTo>
                <a:cubicBezTo>
                  <a:pt x="12238" y="21600"/>
                  <a:pt x="12966" y="20941"/>
                  <a:pt x="12966" y="20129"/>
                </a:cubicBezTo>
                <a:cubicBezTo>
                  <a:pt x="12966" y="20110"/>
                  <a:pt x="12961" y="20092"/>
                  <a:pt x="12960" y="20073"/>
                </a:cubicBezTo>
                <a:lnTo>
                  <a:pt x="12960" y="1527"/>
                </a:lnTo>
                <a:cubicBezTo>
                  <a:pt x="12961" y="1508"/>
                  <a:pt x="12966" y="1490"/>
                  <a:pt x="12966" y="1472"/>
                </a:cubicBezTo>
                <a:moveTo>
                  <a:pt x="19124" y="10800"/>
                </a:moveTo>
                <a:lnTo>
                  <a:pt x="21442" y="8693"/>
                </a:lnTo>
                <a:cubicBezTo>
                  <a:pt x="21540" y="8604"/>
                  <a:pt x="21600" y="8481"/>
                  <a:pt x="21600" y="8345"/>
                </a:cubicBezTo>
                <a:cubicBezTo>
                  <a:pt x="21600" y="8074"/>
                  <a:pt x="21358" y="7855"/>
                  <a:pt x="21060" y="7855"/>
                </a:cubicBezTo>
                <a:cubicBezTo>
                  <a:pt x="20911" y="7855"/>
                  <a:pt x="20776" y="7909"/>
                  <a:pt x="20678" y="7998"/>
                </a:cubicBezTo>
                <a:lnTo>
                  <a:pt x="18360" y="10106"/>
                </a:lnTo>
                <a:lnTo>
                  <a:pt x="16042" y="7998"/>
                </a:lnTo>
                <a:cubicBezTo>
                  <a:pt x="15944" y="7909"/>
                  <a:pt x="15809" y="7855"/>
                  <a:pt x="15660" y="7855"/>
                </a:cubicBezTo>
                <a:cubicBezTo>
                  <a:pt x="15362" y="7855"/>
                  <a:pt x="15120" y="8074"/>
                  <a:pt x="15120" y="8345"/>
                </a:cubicBezTo>
                <a:cubicBezTo>
                  <a:pt x="15120" y="8481"/>
                  <a:pt x="15180" y="8604"/>
                  <a:pt x="15278" y="8693"/>
                </a:cubicBezTo>
                <a:lnTo>
                  <a:pt x="17596" y="10800"/>
                </a:lnTo>
                <a:lnTo>
                  <a:pt x="15278" y="12907"/>
                </a:lnTo>
                <a:cubicBezTo>
                  <a:pt x="15180" y="12996"/>
                  <a:pt x="15120" y="13119"/>
                  <a:pt x="15120" y="13255"/>
                </a:cubicBezTo>
                <a:cubicBezTo>
                  <a:pt x="15120" y="13526"/>
                  <a:pt x="15362" y="13745"/>
                  <a:pt x="15660" y="13745"/>
                </a:cubicBezTo>
                <a:cubicBezTo>
                  <a:pt x="15809" y="13745"/>
                  <a:pt x="15944" y="13691"/>
                  <a:pt x="16042" y="13602"/>
                </a:cubicBezTo>
                <a:lnTo>
                  <a:pt x="18360" y="11494"/>
                </a:lnTo>
                <a:lnTo>
                  <a:pt x="20678" y="13602"/>
                </a:lnTo>
                <a:cubicBezTo>
                  <a:pt x="20776" y="13691"/>
                  <a:pt x="20911" y="13745"/>
                  <a:pt x="21060" y="13745"/>
                </a:cubicBezTo>
                <a:cubicBezTo>
                  <a:pt x="21358" y="13745"/>
                  <a:pt x="21600" y="13526"/>
                  <a:pt x="21600" y="13255"/>
                </a:cubicBezTo>
                <a:cubicBezTo>
                  <a:pt x="21600" y="13119"/>
                  <a:pt x="21540" y="12996"/>
                  <a:pt x="21442" y="12907"/>
                </a:cubicBezTo>
                <a:cubicBezTo>
                  <a:pt x="21442" y="12907"/>
                  <a:pt x="19124" y="10800"/>
                  <a:pt x="19124" y="10800"/>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77" name="Shape"/>
          <p:cNvSpPr/>
          <p:nvPr/>
        </p:nvSpPr>
        <p:spPr>
          <a:xfrm>
            <a:off x="6958965" y="5061585"/>
            <a:ext cx="209550" cy="383540"/>
          </a:xfrm>
          <a:custGeom>
            <a:avLst/>
            <a:gdLst/>
            <a:ahLst/>
            <a:cxnLst>
              <a:cxn ang="0">
                <a:pos x="wd2" y="hd2"/>
              </a:cxn>
              <a:cxn ang="5400000">
                <a:pos x="wd2" y="hd2"/>
              </a:cxn>
              <a:cxn ang="10800000">
                <a:pos x="wd2" y="hd2"/>
              </a:cxn>
              <a:cxn ang="16200000">
                <a:pos x="wd2" y="hd2"/>
              </a:cxn>
            </a:cxnLst>
            <a:rect l="0" t="0" r="r" b="b"/>
            <a:pathLst>
              <a:path w="21600" h="21600" extrusionOk="0">
                <a:moveTo>
                  <a:pt x="19790" y="20121"/>
                </a:moveTo>
                <a:cubicBezTo>
                  <a:pt x="19790" y="20393"/>
                  <a:pt x="19385" y="20612"/>
                  <a:pt x="18886" y="20612"/>
                </a:cubicBezTo>
                <a:cubicBezTo>
                  <a:pt x="18626" y="20612"/>
                  <a:pt x="18396" y="20552"/>
                  <a:pt x="18231" y="20457"/>
                </a:cubicBezTo>
                <a:lnTo>
                  <a:pt x="18227" y="20459"/>
                </a:lnTo>
                <a:lnTo>
                  <a:pt x="17991" y="20342"/>
                </a:lnTo>
                <a:lnTo>
                  <a:pt x="17991" y="1256"/>
                </a:lnTo>
                <a:lnTo>
                  <a:pt x="18255" y="1126"/>
                </a:lnTo>
                <a:lnTo>
                  <a:pt x="18258" y="1127"/>
                </a:lnTo>
                <a:cubicBezTo>
                  <a:pt x="18421" y="1042"/>
                  <a:pt x="18641" y="987"/>
                  <a:pt x="18886" y="987"/>
                </a:cubicBezTo>
                <a:cubicBezTo>
                  <a:pt x="19385" y="987"/>
                  <a:pt x="19790" y="1208"/>
                  <a:pt x="19790" y="1479"/>
                </a:cubicBezTo>
                <a:cubicBezTo>
                  <a:pt x="19790" y="1479"/>
                  <a:pt x="19790" y="20121"/>
                  <a:pt x="19790" y="20121"/>
                </a:cubicBezTo>
                <a:close/>
                <a:moveTo>
                  <a:pt x="16192" y="19448"/>
                </a:moveTo>
                <a:lnTo>
                  <a:pt x="7196" y="14978"/>
                </a:lnTo>
                <a:lnTo>
                  <a:pt x="7196" y="6607"/>
                </a:lnTo>
                <a:lnTo>
                  <a:pt x="7599" y="6407"/>
                </a:lnTo>
                <a:lnTo>
                  <a:pt x="7595" y="6406"/>
                </a:lnTo>
                <a:lnTo>
                  <a:pt x="16192" y="2147"/>
                </a:lnTo>
                <a:cubicBezTo>
                  <a:pt x="16192" y="2147"/>
                  <a:pt x="16192" y="19448"/>
                  <a:pt x="16192" y="19448"/>
                </a:cubicBezTo>
                <a:close/>
                <a:moveTo>
                  <a:pt x="5397" y="14648"/>
                </a:moveTo>
                <a:cubicBezTo>
                  <a:pt x="3344" y="14284"/>
                  <a:pt x="1799" y="12700"/>
                  <a:pt x="1799" y="10800"/>
                </a:cubicBezTo>
                <a:cubicBezTo>
                  <a:pt x="1799" y="8900"/>
                  <a:pt x="3344" y="7315"/>
                  <a:pt x="5397" y="6952"/>
                </a:cubicBezTo>
                <a:cubicBezTo>
                  <a:pt x="5397" y="6952"/>
                  <a:pt x="5397" y="14648"/>
                  <a:pt x="5397" y="14648"/>
                </a:cubicBezTo>
                <a:close/>
                <a:moveTo>
                  <a:pt x="21589" y="1527"/>
                </a:moveTo>
                <a:cubicBezTo>
                  <a:pt x="21591" y="1508"/>
                  <a:pt x="21600" y="1490"/>
                  <a:pt x="21600" y="1472"/>
                </a:cubicBezTo>
                <a:cubicBezTo>
                  <a:pt x="21600" y="658"/>
                  <a:pt x="20386" y="0"/>
                  <a:pt x="18889" y="0"/>
                </a:cubicBezTo>
                <a:cubicBezTo>
                  <a:pt x="18123" y="0"/>
                  <a:pt x="17435" y="174"/>
                  <a:pt x="16942" y="451"/>
                </a:cubicBezTo>
                <a:lnTo>
                  <a:pt x="5939" y="5905"/>
                </a:lnTo>
                <a:cubicBezTo>
                  <a:pt x="2628" y="6050"/>
                  <a:pt x="0" y="8183"/>
                  <a:pt x="0" y="10800"/>
                </a:cubicBezTo>
                <a:cubicBezTo>
                  <a:pt x="0" y="13425"/>
                  <a:pt x="2646" y="15563"/>
                  <a:pt x="5972" y="15696"/>
                </a:cubicBezTo>
                <a:lnTo>
                  <a:pt x="16942" y="21148"/>
                </a:lnTo>
                <a:cubicBezTo>
                  <a:pt x="17434" y="21426"/>
                  <a:pt x="18123" y="21600"/>
                  <a:pt x="18889" y="21600"/>
                </a:cubicBezTo>
                <a:cubicBezTo>
                  <a:pt x="20386" y="21600"/>
                  <a:pt x="21600" y="20941"/>
                  <a:pt x="21600" y="20129"/>
                </a:cubicBezTo>
                <a:cubicBezTo>
                  <a:pt x="21600" y="20110"/>
                  <a:pt x="21591" y="20092"/>
                  <a:pt x="21589" y="20073"/>
                </a:cubicBezTo>
                <a:cubicBezTo>
                  <a:pt x="21589" y="20073"/>
                  <a:pt x="21589" y="1527"/>
                  <a:pt x="21589" y="1527"/>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78" name="Shape"/>
          <p:cNvSpPr/>
          <p:nvPr/>
        </p:nvSpPr>
        <p:spPr>
          <a:xfrm>
            <a:off x="7656195" y="5061585"/>
            <a:ext cx="278765" cy="383540"/>
          </a:xfrm>
          <a:custGeom>
            <a:avLst/>
            <a:gdLst/>
            <a:ahLst/>
            <a:cxnLst>
              <a:cxn ang="0">
                <a:pos x="wd2" y="hd2"/>
              </a:cxn>
              <a:cxn ang="5400000">
                <a:pos x="wd2" y="hd2"/>
              </a:cxn>
              <a:cxn ang="10800000">
                <a:pos x="wd2" y="hd2"/>
              </a:cxn>
              <a:cxn ang="16200000">
                <a:pos x="wd2" y="hd2"/>
              </a:cxn>
            </a:cxnLst>
            <a:rect l="0" t="0" r="r" b="b"/>
            <a:pathLst>
              <a:path w="21600" h="21600" extrusionOk="0">
                <a:moveTo>
                  <a:pt x="14850" y="20121"/>
                </a:moveTo>
                <a:cubicBezTo>
                  <a:pt x="14850" y="20393"/>
                  <a:pt x="14546" y="20612"/>
                  <a:pt x="14171" y="20612"/>
                </a:cubicBezTo>
                <a:cubicBezTo>
                  <a:pt x="13977" y="20612"/>
                  <a:pt x="13804" y="20552"/>
                  <a:pt x="13680" y="20457"/>
                </a:cubicBezTo>
                <a:lnTo>
                  <a:pt x="13677" y="20459"/>
                </a:lnTo>
                <a:lnTo>
                  <a:pt x="13500" y="20342"/>
                </a:lnTo>
                <a:lnTo>
                  <a:pt x="13500" y="1256"/>
                </a:lnTo>
                <a:lnTo>
                  <a:pt x="13698" y="1126"/>
                </a:lnTo>
                <a:lnTo>
                  <a:pt x="13700" y="1127"/>
                </a:lnTo>
                <a:cubicBezTo>
                  <a:pt x="13822" y="1042"/>
                  <a:pt x="13988" y="987"/>
                  <a:pt x="14171" y="987"/>
                </a:cubicBezTo>
                <a:cubicBezTo>
                  <a:pt x="14546" y="987"/>
                  <a:pt x="14850" y="1208"/>
                  <a:pt x="14850" y="1479"/>
                </a:cubicBezTo>
                <a:cubicBezTo>
                  <a:pt x="14850" y="1479"/>
                  <a:pt x="14850" y="20121"/>
                  <a:pt x="14850" y="20121"/>
                </a:cubicBezTo>
                <a:close/>
                <a:moveTo>
                  <a:pt x="12150" y="19448"/>
                </a:moveTo>
                <a:lnTo>
                  <a:pt x="5400" y="14978"/>
                </a:lnTo>
                <a:lnTo>
                  <a:pt x="5400" y="6607"/>
                </a:lnTo>
                <a:lnTo>
                  <a:pt x="5702" y="6407"/>
                </a:lnTo>
                <a:lnTo>
                  <a:pt x="5699" y="6406"/>
                </a:lnTo>
                <a:lnTo>
                  <a:pt x="12150" y="2147"/>
                </a:lnTo>
                <a:cubicBezTo>
                  <a:pt x="12150" y="2147"/>
                  <a:pt x="12150" y="19448"/>
                  <a:pt x="12150" y="19448"/>
                </a:cubicBezTo>
                <a:close/>
                <a:moveTo>
                  <a:pt x="4050" y="14648"/>
                </a:moveTo>
                <a:cubicBezTo>
                  <a:pt x="2509" y="14284"/>
                  <a:pt x="1350" y="12700"/>
                  <a:pt x="1350" y="10800"/>
                </a:cubicBezTo>
                <a:cubicBezTo>
                  <a:pt x="1350" y="8900"/>
                  <a:pt x="2509" y="7315"/>
                  <a:pt x="4050" y="6952"/>
                </a:cubicBezTo>
                <a:cubicBezTo>
                  <a:pt x="4050" y="6952"/>
                  <a:pt x="4050" y="14648"/>
                  <a:pt x="4050" y="14648"/>
                </a:cubicBezTo>
                <a:close/>
                <a:moveTo>
                  <a:pt x="16208" y="1472"/>
                </a:moveTo>
                <a:cubicBezTo>
                  <a:pt x="16208" y="658"/>
                  <a:pt x="15297" y="0"/>
                  <a:pt x="14174" y="0"/>
                </a:cubicBezTo>
                <a:cubicBezTo>
                  <a:pt x="13599" y="0"/>
                  <a:pt x="13083" y="174"/>
                  <a:pt x="12713" y="451"/>
                </a:cubicBezTo>
                <a:lnTo>
                  <a:pt x="4456" y="5905"/>
                </a:lnTo>
                <a:cubicBezTo>
                  <a:pt x="1972" y="6050"/>
                  <a:pt x="0" y="8183"/>
                  <a:pt x="0" y="10800"/>
                </a:cubicBezTo>
                <a:cubicBezTo>
                  <a:pt x="0" y="13425"/>
                  <a:pt x="1985" y="15563"/>
                  <a:pt x="4481" y="15696"/>
                </a:cubicBezTo>
                <a:lnTo>
                  <a:pt x="12713" y="21148"/>
                </a:lnTo>
                <a:cubicBezTo>
                  <a:pt x="13083" y="21426"/>
                  <a:pt x="13599" y="21600"/>
                  <a:pt x="14174" y="21600"/>
                </a:cubicBezTo>
                <a:cubicBezTo>
                  <a:pt x="15297" y="21600"/>
                  <a:pt x="16208" y="20941"/>
                  <a:pt x="16208" y="20129"/>
                </a:cubicBezTo>
                <a:cubicBezTo>
                  <a:pt x="16208" y="20110"/>
                  <a:pt x="16201" y="20092"/>
                  <a:pt x="16200" y="20073"/>
                </a:cubicBezTo>
                <a:lnTo>
                  <a:pt x="16200" y="1527"/>
                </a:lnTo>
                <a:cubicBezTo>
                  <a:pt x="16201" y="1508"/>
                  <a:pt x="16208" y="1490"/>
                  <a:pt x="16208" y="1472"/>
                </a:cubicBezTo>
                <a:moveTo>
                  <a:pt x="18225" y="7855"/>
                </a:moveTo>
                <a:cubicBezTo>
                  <a:pt x="17852" y="7855"/>
                  <a:pt x="17550" y="8074"/>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3"/>
                  <a:pt x="17550" y="13255"/>
                </a:cubicBezTo>
                <a:cubicBezTo>
                  <a:pt x="17550" y="13526"/>
                  <a:pt x="17852" y="13745"/>
                  <a:pt x="18225" y="13745"/>
                </a:cubicBezTo>
                <a:cubicBezTo>
                  <a:pt x="20089" y="13745"/>
                  <a:pt x="21600" y="12426"/>
                  <a:pt x="21600" y="10800"/>
                </a:cubicBezTo>
                <a:cubicBezTo>
                  <a:pt x="21600" y="9173"/>
                  <a:pt x="20089" y="7855"/>
                  <a:pt x="18225" y="7855"/>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79" name="Shape"/>
          <p:cNvSpPr/>
          <p:nvPr/>
        </p:nvSpPr>
        <p:spPr>
          <a:xfrm>
            <a:off x="8441055" y="2865755"/>
            <a:ext cx="348615" cy="383540"/>
          </a:xfrm>
          <a:custGeom>
            <a:avLst/>
            <a:gdLst/>
            <a:ahLst/>
            <a:cxnLst>
              <a:cxn ang="0">
                <a:pos x="wd2" y="hd2"/>
              </a:cxn>
              <a:cxn ang="5400000">
                <a:pos x="wd2" y="hd2"/>
              </a:cxn>
              <a:cxn ang="10800000">
                <a:pos x="wd2" y="hd2"/>
              </a:cxn>
              <a:cxn ang="16200000">
                <a:pos x="wd2" y="hd2"/>
              </a:cxn>
            </a:cxnLst>
            <a:rect l="0" t="0" r="r" b="b"/>
            <a:pathLst>
              <a:path w="21600" h="21600" extrusionOk="0">
                <a:moveTo>
                  <a:pt x="15660" y="7855"/>
                </a:moveTo>
                <a:cubicBezTo>
                  <a:pt x="15362" y="7855"/>
                  <a:pt x="15120" y="8075"/>
                  <a:pt x="15120" y="8345"/>
                </a:cubicBezTo>
                <a:cubicBezTo>
                  <a:pt x="15120" y="8617"/>
                  <a:pt x="15362" y="8836"/>
                  <a:pt x="15660" y="8836"/>
                </a:cubicBezTo>
                <a:cubicBezTo>
                  <a:pt x="16555" y="8836"/>
                  <a:pt x="17280" y="9716"/>
                  <a:pt x="17280" y="10800"/>
                </a:cubicBezTo>
                <a:cubicBezTo>
                  <a:pt x="17280" y="11884"/>
                  <a:pt x="16555" y="12764"/>
                  <a:pt x="15660" y="12764"/>
                </a:cubicBezTo>
                <a:cubicBezTo>
                  <a:pt x="15362" y="12764"/>
                  <a:pt x="15120" y="12984"/>
                  <a:pt x="15120" y="13255"/>
                </a:cubicBezTo>
                <a:cubicBezTo>
                  <a:pt x="15120" y="13526"/>
                  <a:pt x="15362" y="13745"/>
                  <a:pt x="15660" y="13745"/>
                </a:cubicBezTo>
                <a:cubicBezTo>
                  <a:pt x="17151" y="13745"/>
                  <a:pt x="18360" y="12427"/>
                  <a:pt x="18360" y="10800"/>
                </a:cubicBezTo>
                <a:cubicBezTo>
                  <a:pt x="18360" y="9174"/>
                  <a:pt x="17151" y="7855"/>
                  <a:pt x="15660" y="7855"/>
                </a:cubicBezTo>
                <a:moveTo>
                  <a:pt x="18472" y="5611"/>
                </a:moveTo>
                <a:lnTo>
                  <a:pt x="18463" y="5625"/>
                </a:lnTo>
                <a:cubicBezTo>
                  <a:pt x="18383" y="5584"/>
                  <a:pt x="18296" y="5554"/>
                  <a:pt x="18198" y="5554"/>
                </a:cubicBezTo>
                <a:cubicBezTo>
                  <a:pt x="17900" y="5554"/>
                  <a:pt x="17660" y="5774"/>
                  <a:pt x="17660" y="6044"/>
                </a:cubicBezTo>
                <a:cubicBezTo>
                  <a:pt x="17660" y="6216"/>
                  <a:pt x="17763" y="6361"/>
                  <a:pt x="17910" y="6449"/>
                </a:cubicBezTo>
                <a:lnTo>
                  <a:pt x="17909" y="6451"/>
                </a:lnTo>
                <a:cubicBezTo>
                  <a:pt x="19460" y="7271"/>
                  <a:pt x="20520" y="8909"/>
                  <a:pt x="20520" y="10800"/>
                </a:cubicBezTo>
                <a:cubicBezTo>
                  <a:pt x="20520" y="12689"/>
                  <a:pt x="19463" y="14325"/>
                  <a:pt x="17915" y="15147"/>
                </a:cubicBezTo>
                <a:lnTo>
                  <a:pt x="17919" y="15152"/>
                </a:lnTo>
                <a:cubicBezTo>
                  <a:pt x="17771" y="15239"/>
                  <a:pt x="17668" y="15384"/>
                  <a:pt x="17668" y="15556"/>
                </a:cubicBezTo>
                <a:cubicBezTo>
                  <a:pt x="17668" y="15827"/>
                  <a:pt x="17910" y="16046"/>
                  <a:pt x="18208" y="16046"/>
                </a:cubicBezTo>
                <a:cubicBezTo>
                  <a:pt x="18306" y="16046"/>
                  <a:pt x="18393" y="16016"/>
                  <a:pt x="18473" y="15975"/>
                </a:cubicBezTo>
                <a:lnTo>
                  <a:pt x="18480" y="15985"/>
                </a:lnTo>
                <a:cubicBezTo>
                  <a:pt x="20338" y="14990"/>
                  <a:pt x="21600" y="13041"/>
                  <a:pt x="21600" y="10800"/>
                </a:cubicBezTo>
                <a:cubicBezTo>
                  <a:pt x="21600" y="8556"/>
                  <a:pt x="20334" y="6606"/>
                  <a:pt x="18472" y="5611"/>
                </a:cubicBezTo>
                <a:moveTo>
                  <a:pt x="11880" y="20121"/>
                </a:moveTo>
                <a:cubicBezTo>
                  <a:pt x="11880" y="20393"/>
                  <a:pt x="11637" y="20612"/>
                  <a:pt x="11337" y="20612"/>
                </a:cubicBezTo>
                <a:cubicBezTo>
                  <a:pt x="11181" y="20612"/>
                  <a:pt x="11043" y="20552"/>
                  <a:pt x="10944" y="20457"/>
                </a:cubicBezTo>
                <a:lnTo>
                  <a:pt x="10942" y="20459"/>
                </a:lnTo>
                <a:lnTo>
                  <a:pt x="10800" y="20342"/>
                </a:lnTo>
                <a:lnTo>
                  <a:pt x="10800" y="1256"/>
                </a:lnTo>
                <a:lnTo>
                  <a:pt x="10958" y="1126"/>
                </a:lnTo>
                <a:lnTo>
                  <a:pt x="10960" y="1127"/>
                </a:lnTo>
                <a:cubicBezTo>
                  <a:pt x="11058" y="1042"/>
                  <a:pt x="11190" y="988"/>
                  <a:pt x="11337" y="988"/>
                </a:cubicBezTo>
                <a:cubicBezTo>
                  <a:pt x="11637" y="988"/>
                  <a:pt x="11880" y="1208"/>
                  <a:pt x="11880" y="1480"/>
                </a:cubicBezTo>
                <a:cubicBezTo>
                  <a:pt x="11880" y="1480"/>
                  <a:pt x="11880" y="20121"/>
                  <a:pt x="11880" y="20121"/>
                </a:cubicBezTo>
                <a:close/>
                <a:moveTo>
                  <a:pt x="9720" y="19448"/>
                </a:moveTo>
                <a:lnTo>
                  <a:pt x="4320" y="14979"/>
                </a:lnTo>
                <a:lnTo>
                  <a:pt x="4320" y="6607"/>
                </a:lnTo>
                <a:lnTo>
                  <a:pt x="4561" y="6407"/>
                </a:lnTo>
                <a:lnTo>
                  <a:pt x="4560" y="6406"/>
                </a:lnTo>
                <a:lnTo>
                  <a:pt x="9720" y="2147"/>
                </a:lnTo>
                <a:cubicBezTo>
                  <a:pt x="9720" y="2147"/>
                  <a:pt x="9720" y="19448"/>
                  <a:pt x="9720" y="19448"/>
                </a:cubicBezTo>
                <a:close/>
                <a:moveTo>
                  <a:pt x="3240" y="14649"/>
                </a:moveTo>
                <a:cubicBezTo>
                  <a:pt x="2008" y="14285"/>
                  <a:pt x="1080" y="12700"/>
                  <a:pt x="1080" y="10800"/>
                </a:cubicBezTo>
                <a:cubicBezTo>
                  <a:pt x="1080" y="8900"/>
                  <a:pt x="2008" y="7316"/>
                  <a:pt x="3240" y="6952"/>
                </a:cubicBezTo>
                <a:cubicBezTo>
                  <a:pt x="3240" y="6952"/>
                  <a:pt x="3240" y="14649"/>
                  <a:pt x="3240" y="14649"/>
                </a:cubicBezTo>
                <a:close/>
                <a:moveTo>
                  <a:pt x="12966" y="1472"/>
                </a:moveTo>
                <a:cubicBezTo>
                  <a:pt x="12966" y="659"/>
                  <a:pt x="12238" y="0"/>
                  <a:pt x="11339" y="0"/>
                </a:cubicBezTo>
                <a:cubicBezTo>
                  <a:pt x="10879" y="0"/>
                  <a:pt x="10466" y="175"/>
                  <a:pt x="10170" y="451"/>
                </a:cubicBezTo>
                <a:lnTo>
                  <a:pt x="3565" y="5905"/>
                </a:lnTo>
                <a:cubicBezTo>
                  <a:pt x="1578" y="6051"/>
                  <a:pt x="0" y="8183"/>
                  <a:pt x="0" y="10800"/>
                </a:cubicBezTo>
                <a:cubicBezTo>
                  <a:pt x="0" y="13426"/>
                  <a:pt x="1588" y="15564"/>
                  <a:pt x="3585" y="15697"/>
                </a:cubicBezTo>
                <a:lnTo>
                  <a:pt x="10170" y="21148"/>
                </a:lnTo>
                <a:cubicBezTo>
                  <a:pt x="10466" y="21426"/>
                  <a:pt x="10879" y="21600"/>
                  <a:pt x="11339" y="21600"/>
                </a:cubicBezTo>
                <a:cubicBezTo>
                  <a:pt x="12238" y="21600"/>
                  <a:pt x="12966" y="20941"/>
                  <a:pt x="12966" y="20129"/>
                </a:cubicBezTo>
                <a:cubicBezTo>
                  <a:pt x="12966" y="20110"/>
                  <a:pt x="12961" y="20093"/>
                  <a:pt x="12960" y="20074"/>
                </a:cubicBezTo>
                <a:lnTo>
                  <a:pt x="12960" y="1527"/>
                </a:lnTo>
                <a:cubicBezTo>
                  <a:pt x="12961" y="1508"/>
                  <a:pt x="12966" y="1490"/>
                  <a:pt x="12966" y="1472"/>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80" name="Shape"/>
          <p:cNvSpPr/>
          <p:nvPr/>
        </p:nvSpPr>
        <p:spPr>
          <a:xfrm>
            <a:off x="9155430" y="2865755"/>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0800" y="20121"/>
                </a:moveTo>
                <a:cubicBezTo>
                  <a:pt x="10800" y="20393"/>
                  <a:pt x="10579" y="20612"/>
                  <a:pt x="10306" y="20612"/>
                </a:cubicBezTo>
                <a:cubicBezTo>
                  <a:pt x="10165" y="20612"/>
                  <a:pt x="10039" y="20552"/>
                  <a:pt x="9949" y="20457"/>
                </a:cubicBezTo>
                <a:lnTo>
                  <a:pt x="9947" y="20459"/>
                </a:lnTo>
                <a:lnTo>
                  <a:pt x="9818" y="20342"/>
                </a:lnTo>
                <a:lnTo>
                  <a:pt x="9818" y="1256"/>
                </a:lnTo>
                <a:lnTo>
                  <a:pt x="9962" y="1126"/>
                </a:lnTo>
                <a:lnTo>
                  <a:pt x="9963" y="1127"/>
                </a:lnTo>
                <a:cubicBezTo>
                  <a:pt x="10052" y="1042"/>
                  <a:pt x="10173" y="987"/>
                  <a:pt x="10306" y="987"/>
                </a:cubicBezTo>
                <a:cubicBezTo>
                  <a:pt x="10579" y="987"/>
                  <a:pt x="10800" y="1208"/>
                  <a:pt x="10800" y="1479"/>
                </a:cubicBezTo>
                <a:cubicBezTo>
                  <a:pt x="10800" y="1479"/>
                  <a:pt x="10800" y="20121"/>
                  <a:pt x="10800" y="20121"/>
                </a:cubicBezTo>
                <a:close/>
                <a:moveTo>
                  <a:pt x="8836" y="19448"/>
                </a:moveTo>
                <a:lnTo>
                  <a:pt x="3927" y="14979"/>
                </a:lnTo>
                <a:lnTo>
                  <a:pt x="3927" y="6607"/>
                </a:lnTo>
                <a:lnTo>
                  <a:pt x="4147" y="6407"/>
                </a:lnTo>
                <a:lnTo>
                  <a:pt x="4145" y="6406"/>
                </a:lnTo>
                <a:lnTo>
                  <a:pt x="8836" y="2147"/>
                </a:lnTo>
                <a:cubicBezTo>
                  <a:pt x="8836" y="2147"/>
                  <a:pt x="8836" y="19448"/>
                  <a:pt x="8836" y="19448"/>
                </a:cubicBezTo>
                <a:close/>
                <a:moveTo>
                  <a:pt x="2945" y="14649"/>
                </a:moveTo>
                <a:cubicBezTo>
                  <a:pt x="1825" y="14285"/>
                  <a:pt x="982" y="12700"/>
                  <a:pt x="982" y="10800"/>
                </a:cubicBezTo>
                <a:cubicBezTo>
                  <a:pt x="982" y="8900"/>
                  <a:pt x="1825" y="7315"/>
                  <a:pt x="2945" y="6952"/>
                </a:cubicBezTo>
                <a:cubicBezTo>
                  <a:pt x="2945" y="6952"/>
                  <a:pt x="2945" y="14649"/>
                  <a:pt x="2945" y="14649"/>
                </a:cubicBezTo>
                <a:close/>
                <a:moveTo>
                  <a:pt x="11787" y="1472"/>
                </a:moveTo>
                <a:cubicBezTo>
                  <a:pt x="11787" y="658"/>
                  <a:pt x="11126" y="0"/>
                  <a:pt x="10308" y="0"/>
                </a:cubicBezTo>
                <a:cubicBezTo>
                  <a:pt x="9890" y="0"/>
                  <a:pt x="9515" y="174"/>
                  <a:pt x="9246" y="451"/>
                </a:cubicBezTo>
                <a:lnTo>
                  <a:pt x="3241" y="5905"/>
                </a:lnTo>
                <a:cubicBezTo>
                  <a:pt x="1434" y="6051"/>
                  <a:pt x="0" y="8183"/>
                  <a:pt x="0" y="10800"/>
                </a:cubicBezTo>
                <a:cubicBezTo>
                  <a:pt x="0" y="13425"/>
                  <a:pt x="1444" y="15563"/>
                  <a:pt x="3259" y="15696"/>
                </a:cubicBezTo>
                <a:lnTo>
                  <a:pt x="9245" y="21148"/>
                </a:lnTo>
                <a:cubicBezTo>
                  <a:pt x="9514" y="21426"/>
                  <a:pt x="9890" y="21600"/>
                  <a:pt x="10308" y="21600"/>
                </a:cubicBezTo>
                <a:cubicBezTo>
                  <a:pt x="11126" y="21600"/>
                  <a:pt x="11787" y="20941"/>
                  <a:pt x="11787" y="20129"/>
                </a:cubicBezTo>
                <a:cubicBezTo>
                  <a:pt x="11787" y="20110"/>
                  <a:pt x="11782" y="20092"/>
                  <a:pt x="11782" y="20073"/>
                </a:cubicBezTo>
                <a:lnTo>
                  <a:pt x="11782" y="1527"/>
                </a:lnTo>
                <a:cubicBezTo>
                  <a:pt x="11782" y="1508"/>
                  <a:pt x="11787" y="1490"/>
                  <a:pt x="11787" y="1472"/>
                </a:cubicBezTo>
                <a:moveTo>
                  <a:pt x="13255" y="7855"/>
                </a:moveTo>
                <a:cubicBezTo>
                  <a:pt x="12984" y="7855"/>
                  <a:pt x="12764" y="8074"/>
                  <a:pt x="12764" y="8345"/>
                </a:cubicBezTo>
                <a:cubicBezTo>
                  <a:pt x="12764" y="8617"/>
                  <a:pt x="12984" y="8836"/>
                  <a:pt x="13255" y="8836"/>
                </a:cubicBezTo>
                <a:cubicBezTo>
                  <a:pt x="14068" y="8836"/>
                  <a:pt x="14727" y="9716"/>
                  <a:pt x="14727" y="10800"/>
                </a:cubicBezTo>
                <a:cubicBezTo>
                  <a:pt x="14727" y="11884"/>
                  <a:pt x="14068" y="12764"/>
                  <a:pt x="13255" y="12764"/>
                </a:cubicBezTo>
                <a:cubicBezTo>
                  <a:pt x="12984" y="12764"/>
                  <a:pt x="12764" y="12983"/>
                  <a:pt x="12764" y="13255"/>
                </a:cubicBezTo>
                <a:cubicBezTo>
                  <a:pt x="12764" y="13526"/>
                  <a:pt x="12984" y="13745"/>
                  <a:pt x="13255" y="13745"/>
                </a:cubicBezTo>
                <a:cubicBezTo>
                  <a:pt x="14610" y="13745"/>
                  <a:pt x="15709" y="12427"/>
                  <a:pt x="15709" y="10800"/>
                </a:cubicBezTo>
                <a:cubicBezTo>
                  <a:pt x="15709" y="9173"/>
                  <a:pt x="14610" y="7855"/>
                  <a:pt x="13255" y="7855"/>
                </a:cubicBezTo>
                <a:moveTo>
                  <a:pt x="17948" y="3495"/>
                </a:moveTo>
                <a:lnTo>
                  <a:pt x="17938" y="3509"/>
                </a:lnTo>
                <a:cubicBezTo>
                  <a:pt x="17860" y="3458"/>
                  <a:pt x="17773" y="3421"/>
                  <a:pt x="17674" y="3421"/>
                </a:cubicBezTo>
                <a:cubicBezTo>
                  <a:pt x="17403" y="3421"/>
                  <a:pt x="17184" y="3641"/>
                  <a:pt x="17184" y="3912"/>
                </a:cubicBezTo>
                <a:cubicBezTo>
                  <a:pt x="17184" y="4073"/>
                  <a:pt x="17266" y="4209"/>
                  <a:pt x="17386" y="4298"/>
                </a:cubicBezTo>
                <a:cubicBezTo>
                  <a:pt x="19336" y="5711"/>
                  <a:pt x="20618" y="8095"/>
                  <a:pt x="20618" y="10800"/>
                </a:cubicBezTo>
                <a:cubicBezTo>
                  <a:pt x="20618" y="13505"/>
                  <a:pt x="19336" y="15889"/>
                  <a:pt x="17385" y="17302"/>
                </a:cubicBezTo>
                <a:lnTo>
                  <a:pt x="17389" y="17309"/>
                </a:lnTo>
                <a:cubicBezTo>
                  <a:pt x="17275" y="17398"/>
                  <a:pt x="17197" y="17531"/>
                  <a:pt x="17197" y="17688"/>
                </a:cubicBezTo>
                <a:cubicBezTo>
                  <a:pt x="17197" y="17959"/>
                  <a:pt x="17417" y="18179"/>
                  <a:pt x="17688" y="18179"/>
                </a:cubicBezTo>
                <a:cubicBezTo>
                  <a:pt x="17788" y="18179"/>
                  <a:pt x="17875" y="18142"/>
                  <a:pt x="17952" y="18091"/>
                </a:cubicBezTo>
                <a:lnTo>
                  <a:pt x="17957" y="18098"/>
                </a:lnTo>
                <a:cubicBezTo>
                  <a:pt x="17982" y="18080"/>
                  <a:pt x="18004" y="18057"/>
                  <a:pt x="18029" y="18039"/>
                </a:cubicBezTo>
                <a:cubicBezTo>
                  <a:pt x="18031" y="18037"/>
                  <a:pt x="18034" y="18035"/>
                  <a:pt x="18037" y="18033"/>
                </a:cubicBezTo>
                <a:cubicBezTo>
                  <a:pt x="20189" y="16435"/>
                  <a:pt x="21600" y="13794"/>
                  <a:pt x="21600" y="10800"/>
                </a:cubicBezTo>
                <a:cubicBezTo>
                  <a:pt x="21600" y="7763"/>
                  <a:pt x="20152" y="5085"/>
                  <a:pt x="17948" y="3495"/>
                </a:cubicBezTo>
                <a:moveTo>
                  <a:pt x="15811" y="5611"/>
                </a:moveTo>
                <a:lnTo>
                  <a:pt x="15802" y="5625"/>
                </a:lnTo>
                <a:cubicBezTo>
                  <a:pt x="15730" y="5584"/>
                  <a:pt x="15651" y="5553"/>
                  <a:pt x="15562" y="5553"/>
                </a:cubicBezTo>
                <a:cubicBezTo>
                  <a:pt x="15291" y="5553"/>
                  <a:pt x="15072" y="5773"/>
                  <a:pt x="15072" y="6044"/>
                </a:cubicBezTo>
                <a:cubicBezTo>
                  <a:pt x="15072" y="6216"/>
                  <a:pt x="15166" y="6361"/>
                  <a:pt x="15300" y="6448"/>
                </a:cubicBezTo>
                <a:lnTo>
                  <a:pt x="15299" y="6450"/>
                </a:lnTo>
                <a:cubicBezTo>
                  <a:pt x="16709" y="7270"/>
                  <a:pt x="17673" y="8909"/>
                  <a:pt x="17673" y="10800"/>
                </a:cubicBezTo>
                <a:cubicBezTo>
                  <a:pt x="17673" y="12688"/>
                  <a:pt x="16712" y="14325"/>
                  <a:pt x="15305" y="15146"/>
                </a:cubicBezTo>
                <a:lnTo>
                  <a:pt x="15309" y="15151"/>
                </a:lnTo>
                <a:cubicBezTo>
                  <a:pt x="15174" y="15239"/>
                  <a:pt x="15080" y="15384"/>
                  <a:pt x="15080" y="15555"/>
                </a:cubicBezTo>
                <a:cubicBezTo>
                  <a:pt x="15080" y="15827"/>
                  <a:pt x="15300" y="16046"/>
                  <a:pt x="15571" y="16046"/>
                </a:cubicBezTo>
                <a:cubicBezTo>
                  <a:pt x="15660" y="16046"/>
                  <a:pt x="15740" y="16016"/>
                  <a:pt x="15812" y="15975"/>
                </a:cubicBezTo>
                <a:lnTo>
                  <a:pt x="15819" y="15985"/>
                </a:lnTo>
                <a:cubicBezTo>
                  <a:pt x="17507" y="14989"/>
                  <a:pt x="18655" y="13041"/>
                  <a:pt x="18655" y="10800"/>
                </a:cubicBezTo>
                <a:cubicBezTo>
                  <a:pt x="18655" y="8556"/>
                  <a:pt x="17504" y="6606"/>
                  <a:pt x="15811" y="5611"/>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81" name="Shape"/>
          <p:cNvSpPr/>
          <p:nvPr/>
        </p:nvSpPr>
        <p:spPr>
          <a:xfrm>
            <a:off x="9887585" y="2882900"/>
            <a:ext cx="383540" cy="348615"/>
          </a:xfrm>
          <a:custGeom>
            <a:avLst/>
            <a:gdLst/>
            <a:ahLst/>
            <a:cxnLst>
              <a:cxn ang="0">
                <a:pos x="wd2" y="hd2"/>
              </a:cxn>
              <a:cxn ang="5400000">
                <a:pos x="wd2" y="hd2"/>
              </a:cxn>
              <a:cxn ang="10800000">
                <a:pos x="wd2" y="hd2"/>
              </a:cxn>
              <a:cxn ang="16200000">
                <a:pos x="wd2" y="hd2"/>
              </a:cxn>
            </a:cxnLst>
            <a:rect l="0" t="0" r="r" b="b"/>
            <a:pathLst>
              <a:path w="21600" h="21524" extrusionOk="0">
                <a:moveTo>
                  <a:pt x="17182" y="13452"/>
                </a:moveTo>
                <a:cubicBezTo>
                  <a:pt x="16640" y="13452"/>
                  <a:pt x="16200" y="13935"/>
                  <a:pt x="16200" y="14529"/>
                </a:cubicBezTo>
                <a:cubicBezTo>
                  <a:pt x="16200" y="15123"/>
                  <a:pt x="16640" y="15605"/>
                  <a:pt x="17182" y="15605"/>
                </a:cubicBezTo>
                <a:cubicBezTo>
                  <a:pt x="17724" y="15605"/>
                  <a:pt x="18164" y="15123"/>
                  <a:pt x="18164" y="14529"/>
                </a:cubicBezTo>
                <a:cubicBezTo>
                  <a:pt x="18164" y="13935"/>
                  <a:pt x="17724" y="13452"/>
                  <a:pt x="17182" y="13452"/>
                </a:cubicBezTo>
                <a:moveTo>
                  <a:pt x="15218" y="15605"/>
                </a:moveTo>
                <a:cubicBezTo>
                  <a:pt x="14676" y="15605"/>
                  <a:pt x="14236" y="16087"/>
                  <a:pt x="14236" y="16681"/>
                </a:cubicBezTo>
                <a:cubicBezTo>
                  <a:pt x="14236" y="17276"/>
                  <a:pt x="14676" y="17757"/>
                  <a:pt x="15218" y="17757"/>
                </a:cubicBezTo>
                <a:cubicBezTo>
                  <a:pt x="15760" y="17757"/>
                  <a:pt x="16200" y="17276"/>
                  <a:pt x="16200" y="16681"/>
                </a:cubicBezTo>
                <a:cubicBezTo>
                  <a:pt x="16200" y="16087"/>
                  <a:pt x="15760" y="15605"/>
                  <a:pt x="15218" y="15605"/>
                </a:cubicBezTo>
                <a:moveTo>
                  <a:pt x="16200" y="20448"/>
                </a:moveTo>
                <a:cubicBezTo>
                  <a:pt x="14668" y="20448"/>
                  <a:pt x="13319" y="19593"/>
                  <a:pt x="12527" y="18295"/>
                </a:cubicBezTo>
                <a:lnTo>
                  <a:pt x="9073" y="18295"/>
                </a:lnTo>
                <a:cubicBezTo>
                  <a:pt x="8281" y="19593"/>
                  <a:pt x="6932" y="20448"/>
                  <a:pt x="5400" y="20448"/>
                </a:cubicBezTo>
                <a:cubicBezTo>
                  <a:pt x="2960" y="20448"/>
                  <a:pt x="982" y="18280"/>
                  <a:pt x="982" y="15605"/>
                </a:cubicBezTo>
                <a:cubicBezTo>
                  <a:pt x="982" y="12930"/>
                  <a:pt x="2960" y="10762"/>
                  <a:pt x="5400" y="10762"/>
                </a:cubicBezTo>
                <a:lnTo>
                  <a:pt x="16200" y="10762"/>
                </a:lnTo>
                <a:cubicBezTo>
                  <a:pt x="18640" y="10762"/>
                  <a:pt x="20618" y="12930"/>
                  <a:pt x="20618" y="15605"/>
                </a:cubicBezTo>
                <a:cubicBezTo>
                  <a:pt x="20618" y="18280"/>
                  <a:pt x="18640" y="20448"/>
                  <a:pt x="16200" y="20448"/>
                </a:cubicBezTo>
                <a:moveTo>
                  <a:pt x="16200" y="9686"/>
                </a:moveTo>
                <a:lnTo>
                  <a:pt x="11319" y="9686"/>
                </a:lnTo>
                <a:cubicBezTo>
                  <a:pt x="10837" y="8713"/>
                  <a:pt x="11227" y="8217"/>
                  <a:pt x="11943" y="7448"/>
                </a:cubicBezTo>
                <a:cubicBezTo>
                  <a:pt x="12528" y="6820"/>
                  <a:pt x="13255" y="6038"/>
                  <a:pt x="13255" y="4843"/>
                </a:cubicBezTo>
                <a:cubicBezTo>
                  <a:pt x="13255" y="1854"/>
                  <a:pt x="10169" y="128"/>
                  <a:pt x="10038" y="56"/>
                </a:cubicBezTo>
                <a:cubicBezTo>
                  <a:pt x="9796" y="-76"/>
                  <a:pt x="9501" y="32"/>
                  <a:pt x="9379" y="297"/>
                </a:cubicBezTo>
                <a:cubicBezTo>
                  <a:pt x="9258" y="562"/>
                  <a:pt x="9356" y="886"/>
                  <a:pt x="9598" y="1019"/>
                </a:cubicBezTo>
                <a:cubicBezTo>
                  <a:pt x="9625" y="1034"/>
                  <a:pt x="12273" y="2523"/>
                  <a:pt x="12273" y="4843"/>
                </a:cubicBezTo>
                <a:cubicBezTo>
                  <a:pt x="12273" y="5586"/>
                  <a:pt x="11779" y="6117"/>
                  <a:pt x="11255" y="6679"/>
                </a:cubicBezTo>
                <a:cubicBezTo>
                  <a:pt x="10584" y="7401"/>
                  <a:pt x="9775" y="8296"/>
                  <a:pt x="10277" y="9686"/>
                </a:cubicBezTo>
                <a:lnTo>
                  <a:pt x="5400" y="9686"/>
                </a:lnTo>
                <a:cubicBezTo>
                  <a:pt x="2418" y="9686"/>
                  <a:pt x="0" y="12336"/>
                  <a:pt x="0" y="15605"/>
                </a:cubicBezTo>
                <a:cubicBezTo>
                  <a:pt x="0" y="18874"/>
                  <a:pt x="2418" y="21524"/>
                  <a:pt x="5400" y="21524"/>
                </a:cubicBezTo>
                <a:cubicBezTo>
                  <a:pt x="7077" y="21524"/>
                  <a:pt x="8575" y="20686"/>
                  <a:pt x="9565" y="19372"/>
                </a:cubicBezTo>
                <a:lnTo>
                  <a:pt x="12035" y="19372"/>
                </a:lnTo>
                <a:cubicBezTo>
                  <a:pt x="13025" y="20686"/>
                  <a:pt x="14523" y="21524"/>
                  <a:pt x="16200" y="21524"/>
                </a:cubicBezTo>
                <a:cubicBezTo>
                  <a:pt x="19182" y="21524"/>
                  <a:pt x="21600" y="18874"/>
                  <a:pt x="21600" y="15605"/>
                </a:cubicBezTo>
                <a:cubicBezTo>
                  <a:pt x="21600" y="12336"/>
                  <a:pt x="19182" y="9686"/>
                  <a:pt x="16200" y="9686"/>
                </a:cubicBezTo>
                <a:moveTo>
                  <a:pt x="6873" y="15067"/>
                </a:moveTo>
                <a:lnTo>
                  <a:pt x="5891" y="15067"/>
                </a:lnTo>
                <a:lnTo>
                  <a:pt x="5891" y="13990"/>
                </a:lnTo>
                <a:cubicBezTo>
                  <a:pt x="5891" y="13694"/>
                  <a:pt x="5671" y="13452"/>
                  <a:pt x="5400" y="13452"/>
                </a:cubicBezTo>
                <a:cubicBezTo>
                  <a:pt x="5129" y="13452"/>
                  <a:pt x="4909" y="13694"/>
                  <a:pt x="4909" y="13990"/>
                </a:cubicBezTo>
                <a:lnTo>
                  <a:pt x="4909" y="15067"/>
                </a:lnTo>
                <a:lnTo>
                  <a:pt x="3927" y="15067"/>
                </a:lnTo>
                <a:cubicBezTo>
                  <a:pt x="3656" y="15067"/>
                  <a:pt x="3436" y="15307"/>
                  <a:pt x="3436" y="15605"/>
                </a:cubicBezTo>
                <a:cubicBezTo>
                  <a:pt x="3436" y="15903"/>
                  <a:pt x="3656" y="16143"/>
                  <a:pt x="3927" y="16143"/>
                </a:cubicBezTo>
                <a:lnTo>
                  <a:pt x="4909" y="16143"/>
                </a:lnTo>
                <a:lnTo>
                  <a:pt x="4909" y="17219"/>
                </a:lnTo>
                <a:cubicBezTo>
                  <a:pt x="4909" y="17517"/>
                  <a:pt x="5129" y="17757"/>
                  <a:pt x="5400" y="17757"/>
                </a:cubicBezTo>
                <a:cubicBezTo>
                  <a:pt x="5671" y="17757"/>
                  <a:pt x="5891" y="17517"/>
                  <a:pt x="5891" y="17219"/>
                </a:cubicBezTo>
                <a:lnTo>
                  <a:pt x="5891" y="16143"/>
                </a:lnTo>
                <a:lnTo>
                  <a:pt x="6873" y="16143"/>
                </a:lnTo>
                <a:cubicBezTo>
                  <a:pt x="7144" y="16143"/>
                  <a:pt x="7364" y="15903"/>
                  <a:pt x="7364" y="15605"/>
                </a:cubicBezTo>
                <a:cubicBezTo>
                  <a:pt x="7364" y="15307"/>
                  <a:pt x="7144" y="15067"/>
                  <a:pt x="6873" y="15067"/>
                </a:cubicBezTo>
                <a:moveTo>
                  <a:pt x="12273" y="12376"/>
                </a:moveTo>
                <a:cubicBezTo>
                  <a:pt x="12002" y="12376"/>
                  <a:pt x="11782" y="12617"/>
                  <a:pt x="11782" y="12914"/>
                </a:cubicBezTo>
                <a:cubicBezTo>
                  <a:pt x="11782" y="13212"/>
                  <a:pt x="12002" y="13452"/>
                  <a:pt x="12273" y="13452"/>
                </a:cubicBezTo>
                <a:cubicBezTo>
                  <a:pt x="12544" y="13452"/>
                  <a:pt x="12764" y="13212"/>
                  <a:pt x="12764" y="12914"/>
                </a:cubicBezTo>
                <a:cubicBezTo>
                  <a:pt x="12764" y="12617"/>
                  <a:pt x="12544" y="12376"/>
                  <a:pt x="12273" y="12376"/>
                </a:cubicBezTo>
                <a:moveTo>
                  <a:pt x="9327" y="12376"/>
                </a:moveTo>
                <a:cubicBezTo>
                  <a:pt x="9056" y="12376"/>
                  <a:pt x="8836" y="12617"/>
                  <a:pt x="8836" y="12914"/>
                </a:cubicBezTo>
                <a:cubicBezTo>
                  <a:pt x="8836" y="13212"/>
                  <a:pt x="9056" y="13452"/>
                  <a:pt x="9327" y="13452"/>
                </a:cubicBezTo>
                <a:cubicBezTo>
                  <a:pt x="9598" y="13452"/>
                  <a:pt x="9818" y="13212"/>
                  <a:pt x="9818" y="12914"/>
                </a:cubicBezTo>
                <a:cubicBezTo>
                  <a:pt x="9818" y="12617"/>
                  <a:pt x="9598" y="12376"/>
                  <a:pt x="9327" y="12376"/>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82" name="Shape"/>
          <p:cNvSpPr/>
          <p:nvPr/>
        </p:nvSpPr>
        <p:spPr>
          <a:xfrm>
            <a:off x="10650220" y="5060315"/>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3255" y="15709"/>
                </a:moveTo>
                <a:lnTo>
                  <a:pt x="10309" y="15709"/>
                </a:lnTo>
                <a:cubicBezTo>
                  <a:pt x="10038" y="15709"/>
                  <a:pt x="9818" y="15929"/>
                  <a:pt x="9818" y="16200"/>
                </a:cubicBezTo>
                <a:cubicBezTo>
                  <a:pt x="9818" y="16472"/>
                  <a:pt x="10038" y="16691"/>
                  <a:pt x="10309" y="16691"/>
                </a:cubicBezTo>
                <a:lnTo>
                  <a:pt x="13255" y="16691"/>
                </a:lnTo>
                <a:cubicBezTo>
                  <a:pt x="13525" y="16691"/>
                  <a:pt x="13745" y="16472"/>
                  <a:pt x="13745" y="16200"/>
                </a:cubicBezTo>
                <a:cubicBezTo>
                  <a:pt x="13745" y="15929"/>
                  <a:pt x="13525" y="15709"/>
                  <a:pt x="13255" y="15709"/>
                </a:cubicBezTo>
                <a:moveTo>
                  <a:pt x="9818" y="12273"/>
                </a:moveTo>
                <a:cubicBezTo>
                  <a:pt x="9818" y="12112"/>
                  <a:pt x="9736" y="11976"/>
                  <a:pt x="9617" y="11887"/>
                </a:cubicBezTo>
                <a:lnTo>
                  <a:pt x="9622" y="11880"/>
                </a:lnTo>
                <a:lnTo>
                  <a:pt x="5695" y="8935"/>
                </a:lnTo>
                <a:lnTo>
                  <a:pt x="5690" y="8941"/>
                </a:lnTo>
                <a:cubicBezTo>
                  <a:pt x="5608" y="8880"/>
                  <a:pt x="5511" y="8836"/>
                  <a:pt x="5400" y="8836"/>
                </a:cubicBezTo>
                <a:cubicBezTo>
                  <a:pt x="5129" y="8836"/>
                  <a:pt x="4909" y="9056"/>
                  <a:pt x="4909" y="9327"/>
                </a:cubicBezTo>
                <a:cubicBezTo>
                  <a:pt x="4909" y="9488"/>
                  <a:pt x="4991" y="9624"/>
                  <a:pt x="5110" y="9713"/>
                </a:cubicBezTo>
                <a:lnTo>
                  <a:pt x="5105" y="9720"/>
                </a:lnTo>
                <a:lnTo>
                  <a:pt x="8509" y="12273"/>
                </a:lnTo>
                <a:lnTo>
                  <a:pt x="5105" y="14826"/>
                </a:lnTo>
                <a:lnTo>
                  <a:pt x="5110" y="14832"/>
                </a:lnTo>
                <a:cubicBezTo>
                  <a:pt x="4991" y="14922"/>
                  <a:pt x="4909" y="15058"/>
                  <a:pt x="4909" y="15218"/>
                </a:cubicBezTo>
                <a:cubicBezTo>
                  <a:pt x="4909" y="15490"/>
                  <a:pt x="5129" y="15709"/>
                  <a:pt x="5400" y="15709"/>
                </a:cubicBezTo>
                <a:cubicBezTo>
                  <a:pt x="5511" y="15709"/>
                  <a:pt x="5607" y="15666"/>
                  <a:pt x="5690" y="15604"/>
                </a:cubicBezTo>
                <a:lnTo>
                  <a:pt x="5695" y="15611"/>
                </a:lnTo>
                <a:lnTo>
                  <a:pt x="9622" y="12666"/>
                </a:lnTo>
                <a:lnTo>
                  <a:pt x="9617" y="12659"/>
                </a:lnTo>
                <a:cubicBezTo>
                  <a:pt x="9736" y="12569"/>
                  <a:pt x="9818" y="12433"/>
                  <a:pt x="9818" y="12273"/>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83" name="Shape"/>
          <p:cNvSpPr/>
          <p:nvPr/>
        </p:nvSpPr>
        <p:spPr>
          <a:xfrm>
            <a:off x="9887585" y="5009515"/>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6382" y="19636"/>
                </a:moveTo>
                <a:lnTo>
                  <a:pt x="11291" y="19636"/>
                </a:lnTo>
                <a:cubicBezTo>
                  <a:pt x="11562" y="19636"/>
                  <a:pt x="11782" y="19416"/>
                  <a:pt x="11782" y="19146"/>
                </a:cubicBezTo>
                <a:cubicBezTo>
                  <a:pt x="11782" y="18874"/>
                  <a:pt x="11562" y="18655"/>
                  <a:pt x="11291" y="18655"/>
                </a:cubicBezTo>
                <a:lnTo>
                  <a:pt x="6382" y="18655"/>
                </a:lnTo>
                <a:cubicBezTo>
                  <a:pt x="6111" y="18655"/>
                  <a:pt x="5891" y="18874"/>
                  <a:pt x="5891" y="19146"/>
                </a:cubicBezTo>
                <a:cubicBezTo>
                  <a:pt x="5891" y="19416"/>
                  <a:pt x="6111" y="19636"/>
                  <a:pt x="6382" y="19636"/>
                </a:cubicBezTo>
                <a:moveTo>
                  <a:pt x="20618" y="19636"/>
                </a:moveTo>
                <a:cubicBezTo>
                  <a:pt x="20618" y="20178"/>
                  <a:pt x="20178" y="20618"/>
                  <a:pt x="19636" y="20618"/>
                </a:cubicBezTo>
                <a:lnTo>
                  <a:pt x="1964" y="20618"/>
                </a:lnTo>
                <a:cubicBezTo>
                  <a:pt x="1422" y="20618"/>
                  <a:pt x="982" y="20178"/>
                  <a:pt x="982" y="19636"/>
                </a:cubicBezTo>
                <a:lnTo>
                  <a:pt x="982" y="17673"/>
                </a:lnTo>
                <a:lnTo>
                  <a:pt x="20618" y="17673"/>
                </a:lnTo>
                <a:cubicBezTo>
                  <a:pt x="20618" y="17673"/>
                  <a:pt x="20618" y="19636"/>
                  <a:pt x="20618" y="19636"/>
                </a:cubicBezTo>
                <a:close/>
                <a:moveTo>
                  <a:pt x="2822" y="10800"/>
                </a:moveTo>
                <a:lnTo>
                  <a:pt x="18778" y="10800"/>
                </a:lnTo>
                <a:lnTo>
                  <a:pt x="20461" y="16691"/>
                </a:lnTo>
                <a:lnTo>
                  <a:pt x="1139" y="16691"/>
                </a:lnTo>
                <a:cubicBezTo>
                  <a:pt x="1139" y="16691"/>
                  <a:pt x="2822" y="10800"/>
                  <a:pt x="2822" y="10800"/>
                </a:cubicBezTo>
                <a:close/>
                <a:moveTo>
                  <a:pt x="21600" y="17182"/>
                </a:moveTo>
                <a:cubicBezTo>
                  <a:pt x="21600" y="17118"/>
                  <a:pt x="21586" y="17057"/>
                  <a:pt x="21563" y="17000"/>
                </a:cubicBezTo>
                <a:lnTo>
                  <a:pt x="21565" y="17000"/>
                </a:lnTo>
                <a:lnTo>
                  <a:pt x="19602" y="10127"/>
                </a:lnTo>
                <a:lnTo>
                  <a:pt x="19599" y="10128"/>
                </a:lnTo>
                <a:cubicBezTo>
                  <a:pt x="19527" y="9947"/>
                  <a:pt x="19352" y="9818"/>
                  <a:pt x="19145" y="9818"/>
                </a:cubicBezTo>
                <a:lnTo>
                  <a:pt x="18164" y="9818"/>
                </a:lnTo>
                <a:lnTo>
                  <a:pt x="18164" y="3927"/>
                </a:lnTo>
                <a:cubicBezTo>
                  <a:pt x="18164" y="3656"/>
                  <a:pt x="17944" y="3436"/>
                  <a:pt x="17673" y="3436"/>
                </a:cubicBezTo>
                <a:cubicBezTo>
                  <a:pt x="17402" y="3436"/>
                  <a:pt x="17182" y="3656"/>
                  <a:pt x="17182" y="3927"/>
                </a:cubicBezTo>
                <a:lnTo>
                  <a:pt x="17182" y="9818"/>
                </a:lnTo>
                <a:lnTo>
                  <a:pt x="4418" y="9818"/>
                </a:lnTo>
                <a:lnTo>
                  <a:pt x="4418" y="3927"/>
                </a:lnTo>
                <a:cubicBezTo>
                  <a:pt x="4418" y="3656"/>
                  <a:pt x="4198" y="3436"/>
                  <a:pt x="3927" y="3436"/>
                </a:cubicBezTo>
                <a:cubicBezTo>
                  <a:pt x="3656" y="3436"/>
                  <a:pt x="3436" y="3656"/>
                  <a:pt x="3436" y="3927"/>
                </a:cubicBezTo>
                <a:lnTo>
                  <a:pt x="3436" y="9818"/>
                </a:lnTo>
                <a:lnTo>
                  <a:pt x="2455" y="9818"/>
                </a:lnTo>
                <a:cubicBezTo>
                  <a:pt x="2248" y="9818"/>
                  <a:pt x="2073" y="9947"/>
                  <a:pt x="2001" y="10128"/>
                </a:cubicBezTo>
                <a:lnTo>
                  <a:pt x="1998" y="10127"/>
                </a:lnTo>
                <a:lnTo>
                  <a:pt x="35" y="17000"/>
                </a:lnTo>
                <a:lnTo>
                  <a:pt x="37" y="17001"/>
                </a:lnTo>
                <a:cubicBezTo>
                  <a:pt x="14" y="17057"/>
                  <a:pt x="0" y="17118"/>
                  <a:pt x="0" y="17182"/>
                </a:cubicBezTo>
                <a:lnTo>
                  <a:pt x="0" y="18164"/>
                </a:lnTo>
                <a:lnTo>
                  <a:pt x="68" y="18164"/>
                </a:lnTo>
                <a:cubicBezTo>
                  <a:pt x="25" y="18320"/>
                  <a:pt x="0" y="18484"/>
                  <a:pt x="0" y="18655"/>
                </a:cubicBezTo>
                <a:lnTo>
                  <a:pt x="0" y="19636"/>
                </a:lnTo>
                <a:cubicBezTo>
                  <a:pt x="0" y="20721"/>
                  <a:pt x="879" y="21600"/>
                  <a:pt x="1964" y="21600"/>
                </a:cubicBezTo>
                <a:lnTo>
                  <a:pt x="19636" y="21600"/>
                </a:lnTo>
                <a:cubicBezTo>
                  <a:pt x="20721" y="21600"/>
                  <a:pt x="21600" y="20721"/>
                  <a:pt x="21600" y="19636"/>
                </a:cubicBezTo>
                <a:lnTo>
                  <a:pt x="21600" y="18655"/>
                </a:lnTo>
                <a:cubicBezTo>
                  <a:pt x="21600" y="18484"/>
                  <a:pt x="21575" y="18320"/>
                  <a:pt x="21532" y="18164"/>
                </a:cubicBezTo>
                <a:lnTo>
                  <a:pt x="21600" y="18164"/>
                </a:lnTo>
                <a:cubicBezTo>
                  <a:pt x="21600" y="18164"/>
                  <a:pt x="21600" y="17182"/>
                  <a:pt x="21600" y="17182"/>
                </a:cubicBezTo>
                <a:close/>
                <a:moveTo>
                  <a:pt x="4418" y="19636"/>
                </a:moveTo>
                <a:cubicBezTo>
                  <a:pt x="4689" y="19636"/>
                  <a:pt x="4909" y="19416"/>
                  <a:pt x="4909" y="19146"/>
                </a:cubicBezTo>
                <a:cubicBezTo>
                  <a:pt x="4909" y="18874"/>
                  <a:pt x="4689" y="18655"/>
                  <a:pt x="4418" y="18655"/>
                </a:cubicBezTo>
                <a:cubicBezTo>
                  <a:pt x="4147" y="18655"/>
                  <a:pt x="3927" y="18874"/>
                  <a:pt x="3927" y="19146"/>
                </a:cubicBezTo>
                <a:cubicBezTo>
                  <a:pt x="3927" y="19416"/>
                  <a:pt x="4147" y="19636"/>
                  <a:pt x="4418" y="19636"/>
                </a:cubicBezTo>
                <a:moveTo>
                  <a:pt x="2455" y="19636"/>
                </a:moveTo>
                <a:cubicBezTo>
                  <a:pt x="2725" y="19636"/>
                  <a:pt x="2945" y="19416"/>
                  <a:pt x="2945" y="19146"/>
                </a:cubicBezTo>
                <a:cubicBezTo>
                  <a:pt x="2945" y="18874"/>
                  <a:pt x="2725" y="18655"/>
                  <a:pt x="2455" y="18655"/>
                </a:cubicBezTo>
                <a:cubicBezTo>
                  <a:pt x="2184" y="18655"/>
                  <a:pt x="1964" y="18874"/>
                  <a:pt x="1964" y="19146"/>
                </a:cubicBezTo>
                <a:cubicBezTo>
                  <a:pt x="1964" y="19416"/>
                  <a:pt x="2184" y="19636"/>
                  <a:pt x="2455" y="19636"/>
                </a:cubicBezTo>
                <a:moveTo>
                  <a:pt x="12003" y="3573"/>
                </a:moveTo>
                <a:lnTo>
                  <a:pt x="12664" y="2838"/>
                </a:lnTo>
                <a:cubicBezTo>
                  <a:pt x="12214" y="2308"/>
                  <a:pt x="11550" y="1964"/>
                  <a:pt x="10800" y="1964"/>
                </a:cubicBezTo>
                <a:cubicBezTo>
                  <a:pt x="9997" y="1964"/>
                  <a:pt x="9290" y="2355"/>
                  <a:pt x="8842" y="2952"/>
                </a:cubicBezTo>
                <a:lnTo>
                  <a:pt x="9546" y="3655"/>
                </a:lnTo>
                <a:cubicBezTo>
                  <a:pt x="9805" y="3231"/>
                  <a:pt x="10267" y="2945"/>
                  <a:pt x="10800" y="2945"/>
                </a:cubicBezTo>
                <a:cubicBezTo>
                  <a:pt x="11298" y="2945"/>
                  <a:pt x="11736" y="3194"/>
                  <a:pt x="12003" y="3573"/>
                </a:cubicBezTo>
                <a:moveTo>
                  <a:pt x="10309" y="4418"/>
                </a:moveTo>
                <a:cubicBezTo>
                  <a:pt x="10309" y="4690"/>
                  <a:pt x="10529" y="4909"/>
                  <a:pt x="10800" y="4909"/>
                </a:cubicBezTo>
                <a:cubicBezTo>
                  <a:pt x="11071" y="4909"/>
                  <a:pt x="11291" y="4690"/>
                  <a:pt x="11291" y="4418"/>
                </a:cubicBezTo>
                <a:cubicBezTo>
                  <a:pt x="11291" y="4147"/>
                  <a:pt x="11071" y="3927"/>
                  <a:pt x="10800" y="3927"/>
                </a:cubicBezTo>
                <a:cubicBezTo>
                  <a:pt x="10529" y="3927"/>
                  <a:pt x="10309" y="4147"/>
                  <a:pt x="10309" y="4418"/>
                </a:cubicBezTo>
                <a:moveTo>
                  <a:pt x="10800" y="982"/>
                </a:moveTo>
                <a:cubicBezTo>
                  <a:pt x="11802" y="982"/>
                  <a:pt x="12701" y="1414"/>
                  <a:pt x="13330" y="2098"/>
                </a:cubicBezTo>
                <a:lnTo>
                  <a:pt x="13989" y="1366"/>
                </a:lnTo>
                <a:cubicBezTo>
                  <a:pt x="13185" y="525"/>
                  <a:pt x="12055" y="0"/>
                  <a:pt x="10800" y="0"/>
                </a:cubicBezTo>
                <a:cubicBezTo>
                  <a:pt x="9455" y="0"/>
                  <a:pt x="8252" y="603"/>
                  <a:pt x="7442" y="1551"/>
                </a:cubicBezTo>
                <a:lnTo>
                  <a:pt x="8138" y="2246"/>
                </a:lnTo>
                <a:cubicBezTo>
                  <a:pt x="8768" y="1475"/>
                  <a:pt x="9726" y="982"/>
                  <a:pt x="10800" y="982"/>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84" name="Shape"/>
          <p:cNvSpPr/>
          <p:nvPr/>
        </p:nvSpPr>
        <p:spPr>
          <a:xfrm>
            <a:off x="9154795" y="5060315"/>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20618" y="16691"/>
                </a:moveTo>
                <a:cubicBezTo>
                  <a:pt x="20618" y="17775"/>
                  <a:pt x="19739" y="18655"/>
                  <a:pt x="18655" y="18655"/>
                </a:cubicBezTo>
                <a:lnTo>
                  <a:pt x="17673" y="18655"/>
                </a:lnTo>
                <a:lnTo>
                  <a:pt x="17673" y="14727"/>
                </a:lnTo>
                <a:cubicBezTo>
                  <a:pt x="17673" y="14186"/>
                  <a:pt x="17233" y="13745"/>
                  <a:pt x="16691" y="13745"/>
                </a:cubicBezTo>
                <a:lnTo>
                  <a:pt x="4909" y="13745"/>
                </a:lnTo>
                <a:cubicBezTo>
                  <a:pt x="4367" y="13745"/>
                  <a:pt x="3927" y="14186"/>
                  <a:pt x="3927" y="14727"/>
                </a:cubicBezTo>
                <a:lnTo>
                  <a:pt x="3927" y="18655"/>
                </a:lnTo>
                <a:lnTo>
                  <a:pt x="2945" y="18655"/>
                </a:lnTo>
                <a:cubicBezTo>
                  <a:pt x="1861" y="18655"/>
                  <a:pt x="982" y="17775"/>
                  <a:pt x="982" y="16691"/>
                </a:cubicBezTo>
                <a:lnTo>
                  <a:pt x="982" y="8836"/>
                </a:lnTo>
                <a:cubicBezTo>
                  <a:pt x="982" y="7752"/>
                  <a:pt x="1861" y="6873"/>
                  <a:pt x="2945" y="6873"/>
                </a:cubicBezTo>
                <a:lnTo>
                  <a:pt x="18655" y="6873"/>
                </a:lnTo>
                <a:cubicBezTo>
                  <a:pt x="19739" y="6873"/>
                  <a:pt x="20618" y="7752"/>
                  <a:pt x="20618" y="8836"/>
                </a:cubicBezTo>
                <a:cubicBezTo>
                  <a:pt x="20618" y="8836"/>
                  <a:pt x="20618" y="16691"/>
                  <a:pt x="20618" y="16691"/>
                </a:cubicBezTo>
                <a:close/>
                <a:moveTo>
                  <a:pt x="16691" y="20618"/>
                </a:moveTo>
                <a:lnTo>
                  <a:pt x="4909" y="20618"/>
                </a:lnTo>
                <a:lnTo>
                  <a:pt x="4909" y="14727"/>
                </a:lnTo>
                <a:lnTo>
                  <a:pt x="16691" y="14727"/>
                </a:lnTo>
                <a:cubicBezTo>
                  <a:pt x="16691" y="14727"/>
                  <a:pt x="16691" y="20618"/>
                  <a:pt x="16691" y="20618"/>
                </a:cubicBezTo>
                <a:close/>
                <a:moveTo>
                  <a:pt x="4909" y="982"/>
                </a:moveTo>
                <a:lnTo>
                  <a:pt x="16691" y="982"/>
                </a:lnTo>
                <a:lnTo>
                  <a:pt x="16691" y="5891"/>
                </a:lnTo>
                <a:lnTo>
                  <a:pt x="4909" y="5891"/>
                </a:lnTo>
                <a:cubicBezTo>
                  <a:pt x="4909" y="5891"/>
                  <a:pt x="4909" y="982"/>
                  <a:pt x="4909" y="982"/>
                </a:cubicBezTo>
                <a:close/>
                <a:moveTo>
                  <a:pt x="18655" y="5891"/>
                </a:moveTo>
                <a:lnTo>
                  <a:pt x="17673" y="5891"/>
                </a:lnTo>
                <a:lnTo>
                  <a:pt x="17673" y="982"/>
                </a:lnTo>
                <a:cubicBezTo>
                  <a:pt x="17673" y="440"/>
                  <a:pt x="17233" y="0"/>
                  <a:pt x="16691" y="0"/>
                </a:cubicBezTo>
                <a:lnTo>
                  <a:pt x="4909" y="0"/>
                </a:lnTo>
                <a:cubicBezTo>
                  <a:pt x="4367" y="0"/>
                  <a:pt x="3927" y="440"/>
                  <a:pt x="3927" y="982"/>
                </a:cubicBezTo>
                <a:lnTo>
                  <a:pt x="3927" y="5891"/>
                </a:lnTo>
                <a:lnTo>
                  <a:pt x="2945" y="5891"/>
                </a:lnTo>
                <a:cubicBezTo>
                  <a:pt x="1318" y="5891"/>
                  <a:pt x="0" y="7210"/>
                  <a:pt x="0" y="8836"/>
                </a:cubicBezTo>
                <a:lnTo>
                  <a:pt x="0" y="16691"/>
                </a:lnTo>
                <a:cubicBezTo>
                  <a:pt x="0" y="18318"/>
                  <a:pt x="1318" y="19636"/>
                  <a:pt x="2945" y="19636"/>
                </a:cubicBezTo>
                <a:lnTo>
                  <a:pt x="3927" y="19636"/>
                </a:lnTo>
                <a:lnTo>
                  <a:pt x="3927" y="20618"/>
                </a:lnTo>
                <a:cubicBezTo>
                  <a:pt x="3927" y="21161"/>
                  <a:pt x="4367" y="21600"/>
                  <a:pt x="4909" y="21600"/>
                </a:cubicBezTo>
                <a:lnTo>
                  <a:pt x="16691" y="21600"/>
                </a:lnTo>
                <a:cubicBezTo>
                  <a:pt x="17233" y="21600"/>
                  <a:pt x="17673" y="21161"/>
                  <a:pt x="17673" y="20618"/>
                </a:cubicBezTo>
                <a:lnTo>
                  <a:pt x="17673" y="19636"/>
                </a:lnTo>
                <a:lnTo>
                  <a:pt x="18655" y="19636"/>
                </a:lnTo>
                <a:cubicBezTo>
                  <a:pt x="20282" y="19636"/>
                  <a:pt x="21600" y="18318"/>
                  <a:pt x="21600" y="16691"/>
                </a:cubicBezTo>
                <a:lnTo>
                  <a:pt x="21600" y="8836"/>
                </a:lnTo>
                <a:cubicBezTo>
                  <a:pt x="21600" y="7210"/>
                  <a:pt x="20282" y="5891"/>
                  <a:pt x="18655" y="5891"/>
                </a:cubicBezTo>
                <a:moveTo>
                  <a:pt x="17673" y="8836"/>
                </a:moveTo>
                <a:cubicBezTo>
                  <a:pt x="17131" y="8836"/>
                  <a:pt x="16691" y="9276"/>
                  <a:pt x="16691" y="9818"/>
                </a:cubicBezTo>
                <a:cubicBezTo>
                  <a:pt x="16691" y="10360"/>
                  <a:pt x="17131" y="10800"/>
                  <a:pt x="17673" y="10800"/>
                </a:cubicBezTo>
                <a:cubicBezTo>
                  <a:pt x="18214" y="10800"/>
                  <a:pt x="18655" y="10360"/>
                  <a:pt x="18655" y="9818"/>
                </a:cubicBezTo>
                <a:cubicBezTo>
                  <a:pt x="18655" y="9276"/>
                  <a:pt x="18214" y="8836"/>
                  <a:pt x="17673" y="8836"/>
                </a:cubicBezTo>
                <a:moveTo>
                  <a:pt x="14727" y="8836"/>
                </a:moveTo>
                <a:cubicBezTo>
                  <a:pt x="14186" y="8836"/>
                  <a:pt x="13745" y="9276"/>
                  <a:pt x="13745" y="9818"/>
                </a:cubicBezTo>
                <a:cubicBezTo>
                  <a:pt x="13745" y="10360"/>
                  <a:pt x="14186" y="10800"/>
                  <a:pt x="14727" y="10800"/>
                </a:cubicBezTo>
                <a:cubicBezTo>
                  <a:pt x="15269" y="10800"/>
                  <a:pt x="15709" y="10360"/>
                  <a:pt x="15709" y="9818"/>
                </a:cubicBezTo>
                <a:cubicBezTo>
                  <a:pt x="15709" y="9276"/>
                  <a:pt x="15269" y="8836"/>
                  <a:pt x="14727" y="8836"/>
                </a:cubicBezTo>
                <a:moveTo>
                  <a:pt x="7364" y="16691"/>
                </a:moveTo>
                <a:lnTo>
                  <a:pt x="12273" y="16691"/>
                </a:lnTo>
                <a:cubicBezTo>
                  <a:pt x="12544" y="16691"/>
                  <a:pt x="12764" y="16472"/>
                  <a:pt x="12764" y="16200"/>
                </a:cubicBezTo>
                <a:cubicBezTo>
                  <a:pt x="12764" y="15929"/>
                  <a:pt x="12544" y="15709"/>
                  <a:pt x="12273" y="15709"/>
                </a:cubicBezTo>
                <a:lnTo>
                  <a:pt x="7364" y="15709"/>
                </a:lnTo>
                <a:cubicBezTo>
                  <a:pt x="7092" y="15709"/>
                  <a:pt x="6873" y="15929"/>
                  <a:pt x="6873" y="16200"/>
                </a:cubicBezTo>
                <a:cubicBezTo>
                  <a:pt x="6873" y="16472"/>
                  <a:pt x="7092" y="16691"/>
                  <a:pt x="7364" y="16691"/>
                </a:cubicBezTo>
                <a:moveTo>
                  <a:pt x="7364" y="18655"/>
                </a:moveTo>
                <a:lnTo>
                  <a:pt x="14236" y="18655"/>
                </a:lnTo>
                <a:cubicBezTo>
                  <a:pt x="14508" y="18655"/>
                  <a:pt x="14727" y="18435"/>
                  <a:pt x="14727" y="18164"/>
                </a:cubicBezTo>
                <a:cubicBezTo>
                  <a:pt x="14727" y="17893"/>
                  <a:pt x="14508" y="17673"/>
                  <a:pt x="14236" y="17673"/>
                </a:cubicBezTo>
                <a:lnTo>
                  <a:pt x="7364" y="17673"/>
                </a:lnTo>
                <a:cubicBezTo>
                  <a:pt x="7092" y="17673"/>
                  <a:pt x="6873" y="17893"/>
                  <a:pt x="6873" y="18164"/>
                </a:cubicBezTo>
                <a:cubicBezTo>
                  <a:pt x="6873" y="18435"/>
                  <a:pt x="7092" y="18655"/>
                  <a:pt x="7364" y="18655"/>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85" name="Shape"/>
          <p:cNvSpPr/>
          <p:nvPr/>
        </p:nvSpPr>
        <p:spPr>
          <a:xfrm>
            <a:off x="8491855" y="5060315"/>
            <a:ext cx="278765" cy="383540"/>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86" name="Shape"/>
          <p:cNvSpPr/>
          <p:nvPr/>
        </p:nvSpPr>
        <p:spPr>
          <a:xfrm>
            <a:off x="10650220" y="4294505"/>
            <a:ext cx="383540" cy="383540"/>
          </a:xfrm>
          <a:custGeom>
            <a:avLst/>
            <a:gdLst/>
            <a:ahLst/>
            <a:cxnLst>
              <a:cxn ang="0">
                <a:pos x="wd2" y="hd2"/>
              </a:cxn>
              <a:cxn ang="5400000">
                <a:pos x="wd2" y="hd2"/>
              </a:cxn>
              <a:cxn ang="10800000">
                <a:pos x="wd2" y="hd2"/>
              </a:cxn>
              <a:cxn ang="16200000">
                <a:pos x="wd2" y="hd2"/>
              </a:cxn>
            </a:cxnLst>
            <a:rect l="0" t="0" r="r" b="b"/>
            <a:pathLst>
              <a:path w="21600" h="21540" extrusionOk="0">
                <a:moveTo>
                  <a:pt x="4418" y="19095"/>
                </a:moveTo>
                <a:lnTo>
                  <a:pt x="5400" y="19095"/>
                </a:lnTo>
                <a:lnTo>
                  <a:pt x="5400" y="18117"/>
                </a:lnTo>
                <a:lnTo>
                  <a:pt x="4418" y="18117"/>
                </a:lnTo>
                <a:cubicBezTo>
                  <a:pt x="4418" y="18117"/>
                  <a:pt x="4418" y="19095"/>
                  <a:pt x="4418" y="19095"/>
                </a:cubicBezTo>
                <a:close/>
                <a:moveTo>
                  <a:pt x="6382" y="16160"/>
                </a:moveTo>
                <a:lnTo>
                  <a:pt x="5400" y="16160"/>
                </a:lnTo>
                <a:lnTo>
                  <a:pt x="5400" y="17139"/>
                </a:lnTo>
                <a:lnTo>
                  <a:pt x="6382" y="17139"/>
                </a:lnTo>
                <a:cubicBezTo>
                  <a:pt x="6382" y="17139"/>
                  <a:pt x="6382" y="16160"/>
                  <a:pt x="6382" y="16160"/>
                </a:cubicBezTo>
                <a:close/>
                <a:moveTo>
                  <a:pt x="2455" y="19095"/>
                </a:moveTo>
                <a:lnTo>
                  <a:pt x="3436" y="19095"/>
                </a:lnTo>
                <a:lnTo>
                  <a:pt x="3436" y="18117"/>
                </a:lnTo>
                <a:lnTo>
                  <a:pt x="2455" y="18117"/>
                </a:lnTo>
                <a:cubicBezTo>
                  <a:pt x="2455" y="18117"/>
                  <a:pt x="2455" y="19095"/>
                  <a:pt x="2455" y="19095"/>
                </a:cubicBezTo>
                <a:close/>
                <a:moveTo>
                  <a:pt x="4418" y="16160"/>
                </a:moveTo>
                <a:lnTo>
                  <a:pt x="2455" y="16160"/>
                </a:lnTo>
                <a:lnTo>
                  <a:pt x="2455" y="17139"/>
                </a:lnTo>
                <a:lnTo>
                  <a:pt x="4418" y="17139"/>
                </a:lnTo>
                <a:cubicBezTo>
                  <a:pt x="4418" y="17139"/>
                  <a:pt x="4418" y="16160"/>
                  <a:pt x="4418" y="16160"/>
                </a:cubicBezTo>
                <a:close/>
                <a:moveTo>
                  <a:pt x="3436" y="12248"/>
                </a:moveTo>
                <a:lnTo>
                  <a:pt x="2455" y="12248"/>
                </a:lnTo>
                <a:lnTo>
                  <a:pt x="2455" y="13226"/>
                </a:lnTo>
                <a:lnTo>
                  <a:pt x="3436" y="13226"/>
                </a:lnTo>
                <a:cubicBezTo>
                  <a:pt x="3436" y="13226"/>
                  <a:pt x="3436" y="12248"/>
                  <a:pt x="3436" y="12248"/>
                </a:cubicBezTo>
                <a:close/>
                <a:moveTo>
                  <a:pt x="3436" y="14204"/>
                </a:moveTo>
                <a:lnTo>
                  <a:pt x="2455" y="14204"/>
                </a:lnTo>
                <a:lnTo>
                  <a:pt x="2455" y="15182"/>
                </a:lnTo>
                <a:lnTo>
                  <a:pt x="3436" y="15182"/>
                </a:lnTo>
                <a:cubicBezTo>
                  <a:pt x="3436" y="15182"/>
                  <a:pt x="3436" y="14204"/>
                  <a:pt x="3436" y="14204"/>
                </a:cubicBezTo>
                <a:close/>
                <a:moveTo>
                  <a:pt x="6382" y="19095"/>
                </a:moveTo>
                <a:lnTo>
                  <a:pt x="13255" y="19095"/>
                </a:lnTo>
                <a:lnTo>
                  <a:pt x="13255" y="18117"/>
                </a:lnTo>
                <a:lnTo>
                  <a:pt x="6382" y="18117"/>
                </a:lnTo>
                <a:cubicBezTo>
                  <a:pt x="6382" y="18117"/>
                  <a:pt x="6382" y="19095"/>
                  <a:pt x="6382" y="19095"/>
                </a:cubicBezTo>
                <a:close/>
                <a:moveTo>
                  <a:pt x="18164" y="15182"/>
                </a:moveTo>
                <a:lnTo>
                  <a:pt x="19145" y="15182"/>
                </a:lnTo>
                <a:lnTo>
                  <a:pt x="19145" y="14204"/>
                </a:lnTo>
                <a:lnTo>
                  <a:pt x="18164" y="14204"/>
                </a:lnTo>
                <a:cubicBezTo>
                  <a:pt x="18164" y="14204"/>
                  <a:pt x="18164" y="15182"/>
                  <a:pt x="18164" y="15182"/>
                </a:cubicBezTo>
                <a:close/>
                <a:moveTo>
                  <a:pt x="5400" y="14204"/>
                </a:moveTo>
                <a:lnTo>
                  <a:pt x="4418" y="14204"/>
                </a:lnTo>
                <a:lnTo>
                  <a:pt x="4418" y="15182"/>
                </a:lnTo>
                <a:lnTo>
                  <a:pt x="5400" y="15182"/>
                </a:lnTo>
                <a:cubicBezTo>
                  <a:pt x="5400" y="15182"/>
                  <a:pt x="5400" y="14204"/>
                  <a:pt x="5400" y="14204"/>
                </a:cubicBezTo>
                <a:close/>
                <a:moveTo>
                  <a:pt x="14236" y="16160"/>
                </a:moveTo>
                <a:lnTo>
                  <a:pt x="13255" y="16160"/>
                </a:lnTo>
                <a:lnTo>
                  <a:pt x="13255" y="17139"/>
                </a:lnTo>
                <a:lnTo>
                  <a:pt x="14236" y="17139"/>
                </a:lnTo>
                <a:cubicBezTo>
                  <a:pt x="14236" y="17139"/>
                  <a:pt x="14236" y="16160"/>
                  <a:pt x="14236" y="16160"/>
                </a:cubicBezTo>
                <a:close/>
                <a:moveTo>
                  <a:pt x="20618" y="19584"/>
                </a:moveTo>
                <a:cubicBezTo>
                  <a:pt x="20618" y="20124"/>
                  <a:pt x="20178" y="20562"/>
                  <a:pt x="19636" y="20562"/>
                </a:cubicBezTo>
                <a:lnTo>
                  <a:pt x="1964" y="20562"/>
                </a:lnTo>
                <a:cubicBezTo>
                  <a:pt x="1421" y="20562"/>
                  <a:pt x="982" y="20124"/>
                  <a:pt x="982" y="19584"/>
                </a:cubicBezTo>
                <a:lnTo>
                  <a:pt x="982" y="11759"/>
                </a:lnTo>
                <a:cubicBezTo>
                  <a:pt x="982" y="11219"/>
                  <a:pt x="1421" y="10781"/>
                  <a:pt x="1964" y="10781"/>
                </a:cubicBezTo>
                <a:lnTo>
                  <a:pt x="19636" y="10781"/>
                </a:lnTo>
                <a:cubicBezTo>
                  <a:pt x="20178" y="10781"/>
                  <a:pt x="20618" y="11219"/>
                  <a:pt x="20618" y="11759"/>
                </a:cubicBezTo>
                <a:cubicBezTo>
                  <a:pt x="20618" y="11759"/>
                  <a:pt x="20618" y="19584"/>
                  <a:pt x="20618" y="19584"/>
                </a:cubicBezTo>
                <a:close/>
                <a:moveTo>
                  <a:pt x="19636" y="9803"/>
                </a:moveTo>
                <a:lnTo>
                  <a:pt x="10965" y="9803"/>
                </a:lnTo>
                <a:cubicBezTo>
                  <a:pt x="10831" y="9456"/>
                  <a:pt x="10774" y="9056"/>
                  <a:pt x="10870" y="8651"/>
                </a:cubicBezTo>
                <a:cubicBezTo>
                  <a:pt x="11059" y="7853"/>
                  <a:pt x="11782" y="7224"/>
                  <a:pt x="12961" y="6833"/>
                </a:cubicBezTo>
                <a:cubicBezTo>
                  <a:pt x="14940" y="6175"/>
                  <a:pt x="15841" y="4938"/>
                  <a:pt x="16249" y="4015"/>
                </a:cubicBezTo>
                <a:cubicBezTo>
                  <a:pt x="16747" y="2886"/>
                  <a:pt x="16801" y="1546"/>
                  <a:pt x="16396" y="335"/>
                </a:cubicBezTo>
                <a:cubicBezTo>
                  <a:pt x="16310" y="79"/>
                  <a:pt x="16032" y="-60"/>
                  <a:pt x="15774" y="25"/>
                </a:cubicBezTo>
                <a:cubicBezTo>
                  <a:pt x="15517" y="112"/>
                  <a:pt x="15378" y="388"/>
                  <a:pt x="15464" y="644"/>
                </a:cubicBezTo>
                <a:cubicBezTo>
                  <a:pt x="16091" y="2519"/>
                  <a:pt x="15480" y="4964"/>
                  <a:pt x="12650" y="5904"/>
                </a:cubicBezTo>
                <a:cubicBezTo>
                  <a:pt x="10733" y="6542"/>
                  <a:pt x="10105" y="7627"/>
                  <a:pt x="9915" y="8427"/>
                </a:cubicBezTo>
                <a:cubicBezTo>
                  <a:pt x="9809" y="8876"/>
                  <a:pt x="9824" y="9351"/>
                  <a:pt x="9937" y="9803"/>
                </a:cubicBezTo>
                <a:lnTo>
                  <a:pt x="1964" y="9803"/>
                </a:lnTo>
                <a:cubicBezTo>
                  <a:pt x="879" y="9803"/>
                  <a:pt x="0" y="10679"/>
                  <a:pt x="0" y="11759"/>
                </a:cubicBezTo>
                <a:lnTo>
                  <a:pt x="0" y="19584"/>
                </a:lnTo>
                <a:cubicBezTo>
                  <a:pt x="0" y="20664"/>
                  <a:pt x="879" y="21540"/>
                  <a:pt x="1964" y="21540"/>
                </a:cubicBezTo>
                <a:lnTo>
                  <a:pt x="19636" y="21540"/>
                </a:lnTo>
                <a:cubicBezTo>
                  <a:pt x="20721" y="21540"/>
                  <a:pt x="21600" y="20664"/>
                  <a:pt x="21600" y="19584"/>
                </a:cubicBezTo>
                <a:lnTo>
                  <a:pt x="21600" y="11759"/>
                </a:lnTo>
                <a:cubicBezTo>
                  <a:pt x="21600" y="10679"/>
                  <a:pt x="20721" y="9803"/>
                  <a:pt x="19636" y="9803"/>
                </a:cubicBezTo>
                <a:moveTo>
                  <a:pt x="17182" y="17139"/>
                </a:moveTo>
                <a:lnTo>
                  <a:pt x="19145" y="17139"/>
                </a:lnTo>
                <a:lnTo>
                  <a:pt x="19145" y="16160"/>
                </a:lnTo>
                <a:lnTo>
                  <a:pt x="17182" y="16160"/>
                </a:lnTo>
                <a:cubicBezTo>
                  <a:pt x="17182" y="16160"/>
                  <a:pt x="17182" y="17139"/>
                  <a:pt x="17182" y="17139"/>
                </a:cubicBezTo>
                <a:close/>
                <a:moveTo>
                  <a:pt x="14236" y="19095"/>
                </a:moveTo>
                <a:lnTo>
                  <a:pt x="15218" y="19095"/>
                </a:lnTo>
                <a:lnTo>
                  <a:pt x="15218" y="18117"/>
                </a:lnTo>
                <a:lnTo>
                  <a:pt x="14236" y="18117"/>
                </a:lnTo>
                <a:cubicBezTo>
                  <a:pt x="14236" y="18117"/>
                  <a:pt x="14236" y="19095"/>
                  <a:pt x="14236" y="19095"/>
                </a:cubicBezTo>
                <a:close/>
                <a:moveTo>
                  <a:pt x="16200" y="19095"/>
                </a:moveTo>
                <a:lnTo>
                  <a:pt x="17182" y="19095"/>
                </a:lnTo>
                <a:lnTo>
                  <a:pt x="17182" y="18117"/>
                </a:lnTo>
                <a:lnTo>
                  <a:pt x="16200" y="18117"/>
                </a:lnTo>
                <a:cubicBezTo>
                  <a:pt x="16200" y="18117"/>
                  <a:pt x="16200" y="19095"/>
                  <a:pt x="16200" y="19095"/>
                </a:cubicBezTo>
                <a:close/>
                <a:moveTo>
                  <a:pt x="18164" y="19095"/>
                </a:moveTo>
                <a:lnTo>
                  <a:pt x="19145" y="19095"/>
                </a:lnTo>
                <a:lnTo>
                  <a:pt x="19145" y="18117"/>
                </a:lnTo>
                <a:lnTo>
                  <a:pt x="18164" y="18117"/>
                </a:lnTo>
                <a:cubicBezTo>
                  <a:pt x="18164" y="18117"/>
                  <a:pt x="18164" y="19095"/>
                  <a:pt x="18164" y="19095"/>
                </a:cubicBezTo>
                <a:close/>
                <a:moveTo>
                  <a:pt x="16200" y="16160"/>
                </a:moveTo>
                <a:lnTo>
                  <a:pt x="15218" y="16160"/>
                </a:lnTo>
                <a:lnTo>
                  <a:pt x="15218" y="17139"/>
                </a:lnTo>
                <a:lnTo>
                  <a:pt x="16200" y="17139"/>
                </a:lnTo>
                <a:cubicBezTo>
                  <a:pt x="16200" y="17139"/>
                  <a:pt x="16200" y="16160"/>
                  <a:pt x="16200" y="16160"/>
                </a:cubicBezTo>
                <a:close/>
                <a:moveTo>
                  <a:pt x="18164" y="13226"/>
                </a:moveTo>
                <a:lnTo>
                  <a:pt x="19145" y="13226"/>
                </a:lnTo>
                <a:lnTo>
                  <a:pt x="19145" y="12248"/>
                </a:lnTo>
                <a:lnTo>
                  <a:pt x="18164" y="12248"/>
                </a:lnTo>
                <a:cubicBezTo>
                  <a:pt x="18164" y="12248"/>
                  <a:pt x="18164" y="13226"/>
                  <a:pt x="18164" y="13226"/>
                </a:cubicBezTo>
                <a:close/>
                <a:moveTo>
                  <a:pt x="13255" y="12248"/>
                </a:moveTo>
                <a:lnTo>
                  <a:pt x="12273" y="12248"/>
                </a:lnTo>
                <a:lnTo>
                  <a:pt x="12273" y="13226"/>
                </a:lnTo>
                <a:lnTo>
                  <a:pt x="13255" y="13226"/>
                </a:lnTo>
                <a:cubicBezTo>
                  <a:pt x="13255" y="13226"/>
                  <a:pt x="13255" y="12248"/>
                  <a:pt x="13255" y="12248"/>
                </a:cubicBezTo>
                <a:close/>
                <a:moveTo>
                  <a:pt x="13255" y="14204"/>
                </a:moveTo>
                <a:lnTo>
                  <a:pt x="12273" y="14204"/>
                </a:lnTo>
                <a:lnTo>
                  <a:pt x="12273" y="15182"/>
                </a:lnTo>
                <a:lnTo>
                  <a:pt x="13255" y="15182"/>
                </a:lnTo>
                <a:cubicBezTo>
                  <a:pt x="13255" y="15182"/>
                  <a:pt x="13255" y="14204"/>
                  <a:pt x="13255" y="14204"/>
                </a:cubicBezTo>
                <a:close/>
                <a:moveTo>
                  <a:pt x="15218" y="14204"/>
                </a:moveTo>
                <a:lnTo>
                  <a:pt x="14236" y="14204"/>
                </a:lnTo>
                <a:lnTo>
                  <a:pt x="14236" y="15182"/>
                </a:lnTo>
                <a:lnTo>
                  <a:pt x="15218" y="15182"/>
                </a:lnTo>
                <a:cubicBezTo>
                  <a:pt x="15218" y="15182"/>
                  <a:pt x="15218" y="14204"/>
                  <a:pt x="15218" y="14204"/>
                </a:cubicBezTo>
                <a:close/>
                <a:moveTo>
                  <a:pt x="17182" y="14204"/>
                </a:moveTo>
                <a:lnTo>
                  <a:pt x="16200" y="14204"/>
                </a:lnTo>
                <a:lnTo>
                  <a:pt x="16200" y="15182"/>
                </a:lnTo>
                <a:lnTo>
                  <a:pt x="17182" y="15182"/>
                </a:lnTo>
                <a:cubicBezTo>
                  <a:pt x="17182" y="15182"/>
                  <a:pt x="17182" y="14204"/>
                  <a:pt x="17182" y="14204"/>
                </a:cubicBezTo>
                <a:close/>
                <a:moveTo>
                  <a:pt x="15218" y="12248"/>
                </a:moveTo>
                <a:lnTo>
                  <a:pt x="14236" y="12248"/>
                </a:lnTo>
                <a:lnTo>
                  <a:pt x="14236" y="13226"/>
                </a:lnTo>
                <a:lnTo>
                  <a:pt x="15218" y="13226"/>
                </a:lnTo>
                <a:cubicBezTo>
                  <a:pt x="15218" y="13226"/>
                  <a:pt x="15218" y="12248"/>
                  <a:pt x="15218" y="12248"/>
                </a:cubicBezTo>
                <a:close/>
                <a:moveTo>
                  <a:pt x="17182" y="12248"/>
                </a:moveTo>
                <a:lnTo>
                  <a:pt x="16200" y="12248"/>
                </a:lnTo>
                <a:lnTo>
                  <a:pt x="16200" y="13226"/>
                </a:lnTo>
                <a:lnTo>
                  <a:pt x="17182" y="13226"/>
                </a:lnTo>
                <a:cubicBezTo>
                  <a:pt x="17182" y="13226"/>
                  <a:pt x="17182" y="12248"/>
                  <a:pt x="17182" y="12248"/>
                </a:cubicBezTo>
                <a:close/>
                <a:moveTo>
                  <a:pt x="11291" y="12248"/>
                </a:moveTo>
                <a:lnTo>
                  <a:pt x="10309" y="12248"/>
                </a:lnTo>
                <a:lnTo>
                  <a:pt x="10309" y="13226"/>
                </a:lnTo>
                <a:lnTo>
                  <a:pt x="11291" y="13226"/>
                </a:lnTo>
                <a:cubicBezTo>
                  <a:pt x="11291" y="13226"/>
                  <a:pt x="11291" y="12248"/>
                  <a:pt x="11291" y="12248"/>
                </a:cubicBezTo>
                <a:close/>
                <a:moveTo>
                  <a:pt x="5400" y="12248"/>
                </a:moveTo>
                <a:lnTo>
                  <a:pt x="4418" y="12248"/>
                </a:lnTo>
                <a:lnTo>
                  <a:pt x="4418" y="13226"/>
                </a:lnTo>
                <a:lnTo>
                  <a:pt x="5400" y="13226"/>
                </a:lnTo>
                <a:cubicBezTo>
                  <a:pt x="5400" y="13226"/>
                  <a:pt x="5400" y="12248"/>
                  <a:pt x="5400" y="12248"/>
                </a:cubicBezTo>
                <a:close/>
                <a:moveTo>
                  <a:pt x="7364" y="17139"/>
                </a:moveTo>
                <a:lnTo>
                  <a:pt x="8345" y="17139"/>
                </a:lnTo>
                <a:lnTo>
                  <a:pt x="8345" y="16160"/>
                </a:lnTo>
                <a:lnTo>
                  <a:pt x="7364" y="16160"/>
                </a:lnTo>
                <a:cubicBezTo>
                  <a:pt x="7364" y="16160"/>
                  <a:pt x="7364" y="17139"/>
                  <a:pt x="7364" y="17139"/>
                </a:cubicBezTo>
                <a:close/>
                <a:moveTo>
                  <a:pt x="7364" y="14204"/>
                </a:moveTo>
                <a:lnTo>
                  <a:pt x="6382" y="14204"/>
                </a:lnTo>
                <a:lnTo>
                  <a:pt x="6382" y="15182"/>
                </a:lnTo>
                <a:lnTo>
                  <a:pt x="7364" y="15182"/>
                </a:lnTo>
                <a:cubicBezTo>
                  <a:pt x="7364" y="15182"/>
                  <a:pt x="7364" y="14204"/>
                  <a:pt x="7364" y="14204"/>
                </a:cubicBezTo>
                <a:close/>
                <a:moveTo>
                  <a:pt x="7364" y="12248"/>
                </a:moveTo>
                <a:lnTo>
                  <a:pt x="6382" y="12248"/>
                </a:lnTo>
                <a:lnTo>
                  <a:pt x="6382" y="13226"/>
                </a:lnTo>
                <a:lnTo>
                  <a:pt x="7364" y="13226"/>
                </a:lnTo>
                <a:cubicBezTo>
                  <a:pt x="7364" y="13226"/>
                  <a:pt x="7364" y="12248"/>
                  <a:pt x="7364" y="12248"/>
                </a:cubicBezTo>
                <a:close/>
                <a:moveTo>
                  <a:pt x="9327" y="14204"/>
                </a:moveTo>
                <a:lnTo>
                  <a:pt x="8345" y="14204"/>
                </a:lnTo>
                <a:lnTo>
                  <a:pt x="8345" y="15182"/>
                </a:lnTo>
                <a:lnTo>
                  <a:pt x="9327" y="15182"/>
                </a:lnTo>
                <a:cubicBezTo>
                  <a:pt x="9327" y="15182"/>
                  <a:pt x="9327" y="14204"/>
                  <a:pt x="9327" y="14204"/>
                </a:cubicBezTo>
                <a:close/>
                <a:moveTo>
                  <a:pt x="11291" y="14204"/>
                </a:moveTo>
                <a:lnTo>
                  <a:pt x="10309" y="14204"/>
                </a:lnTo>
                <a:lnTo>
                  <a:pt x="10309" y="15182"/>
                </a:lnTo>
                <a:lnTo>
                  <a:pt x="11291" y="15182"/>
                </a:lnTo>
                <a:cubicBezTo>
                  <a:pt x="11291" y="15182"/>
                  <a:pt x="11291" y="14204"/>
                  <a:pt x="11291" y="14204"/>
                </a:cubicBezTo>
                <a:close/>
                <a:moveTo>
                  <a:pt x="9327" y="12248"/>
                </a:moveTo>
                <a:lnTo>
                  <a:pt x="8345" y="12248"/>
                </a:lnTo>
                <a:lnTo>
                  <a:pt x="8345" y="13226"/>
                </a:lnTo>
                <a:lnTo>
                  <a:pt x="9327" y="13226"/>
                </a:lnTo>
                <a:cubicBezTo>
                  <a:pt x="9327" y="13226"/>
                  <a:pt x="9327" y="12248"/>
                  <a:pt x="9327" y="12248"/>
                </a:cubicBezTo>
                <a:close/>
                <a:moveTo>
                  <a:pt x="11291" y="17139"/>
                </a:moveTo>
                <a:lnTo>
                  <a:pt x="12273" y="17139"/>
                </a:lnTo>
                <a:lnTo>
                  <a:pt x="12273" y="16160"/>
                </a:lnTo>
                <a:lnTo>
                  <a:pt x="11291" y="16160"/>
                </a:lnTo>
                <a:cubicBezTo>
                  <a:pt x="11291" y="16160"/>
                  <a:pt x="11291" y="17139"/>
                  <a:pt x="11291" y="17139"/>
                </a:cubicBezTo>
                <a:close/>
                <a:moveTo>
                  <a:pt x="9327" y="17139"/>
                </a:moveTo>
                <a:lnTo>
                  <a:pt x="10309" y="17139"/>
                </a:lnTo>
                <a:lnTo>
                  <a:pt x="10309" y="16160"/>
                </a:lnTo>
                <a:lnTo>
                  <a:pt x="9327" y="16160"/>
                </a:lnTo>
                <a:cubicBezTo>
                  <a:pt x="9327" y="16160"/>
                  <a:pt x="9327" y="17139"/>
                  <a:pt x="9327" y="17139"/>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87" name="Shape"/>
          <p:cNvSpPr/>
          <p:nvPr/>
        </p:nvSpPr>
        <p:spPr>
          <a:xfrm>
            <a:off x="10650220"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4"/>
                  <a:pt x="18332" y="12764"/>
                  <a:pt x="19145" y="12764"/>
                </a:cubicBezTo>
                <a:cubicBezTo>
                  <a:pt x="19959" y="12764"/>
                  <a:pt x="20618" y="13424"/>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4"/>
                  <a:pt x="1641" y="12764"/>
                  <a:pt x="2455" y="12764"/>
                </a:cubicBezTo>
                <a:cubicBezTo>
                  <a:pt x="3268" y="12764"/>
                  <a:pt x="3927" y="13424"/>
                  <a:pt x="3927" y="14236"/>
                </a:cubicBezTo>
                <a:moveTo>
                  <a:pt x="19636" y="11831"/>
                </a:moveTo>
                <a:lnTo>
                  <a:pt x="19636" y="5891"/>
                </a:lnTo>
                <a:cubicBezTo>
                  <a:pt x="19636" y="2638"/>
                  <a:pt x="16999" y="0"/>
                  <a:pt x="13745" y="0"/>
                </a:cubicBezTo>
                <a:lnTo>
                  <a:pt x="7855" y="0"/>
                </a:lnTo>
                <a:cubicBezTo>
                  <a:pt x="4601" y="0"/>
                  <a:pt x="1964" y="2638"/>
                  <a:pt x="1964" y="5891"/>
                </a:cubicBezTo>
                <a:lnTo>
                  <a:pt x="1964" y="11831"/>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1"/>
                </a:cubicBezTo>
                <a:lnTo>
                  <a:pt x="2945" y="5891"/>
                </a:lnTo>
                <a:cubicBezTo>
                  <a:pt x="2945" y="3180"/>
                  <a:pt x="5144" y="982"/>
                  <a:pt x="7855" y="982"/>
                </a:cubicBezTo>
                <a:lnTo>
                  <a:pt x="13745" y="982"/>
                </a:lnTo>
                <a:cubicBezTo>
                  <a:pt x="16457" y="982"/>
                  <a:pt x="18655" y="3180"/>
                  <a:pt x="18655" y="5891"/>
                </a:cubicBezTo>
                <a:lnTo>
                  <a:pt x="18655" y="11831"/>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1"/>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88" name="Shape"/>
          <p:cNvSpPr/>
          <p:nvPr/>
        </p:nvSpPr>
        <p:spPr>
          <a:xfrm>
            <a:off x="10650220" y="2865755"/>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36" y="14727"/>
                </a:lnTo>
                <a:cubicBezTo>
                  <a:pt x="20178" y="14727"/>
                  <a:pt x="20618" y="15167"/>
                  <a:pt x="20618" y="15709"/>
                </a:cubicBezTo>
                <a:cubicBezTo>
                  <a:pt x="20618" y="15709"/>
                  <a:pt x="20618" y="17673"/>
                  <a:pt x="20618" y="17673"/>
                </a:cubicBezTo>
                <a:close/>
                <a:moveTo>
                  <a:pt x="18655" y="19145"/>
                </a:moveTo>
                <a:cubicBezTo>
                  <a:pt x="18655" y="19959"/>
                  <a:pt x="17995" y="20618"/>
                  <a:pt x="17182" y="20618"/>
                </a:cubicBezTo>
                <a:cubicBezTo>
                  <a:pt x="16368" y="20618"/>
                  <a:pt x="15709" y="19959"/>
                  <a:pt x="15709" y="19145"/>
                </a:cubicBezTo>
                <a:lnTo>
                  <a:pt x="15709" y="14236"/>
                </a:lnTo>
                <a:cubicBezTo>
                  <a:pt x="15709" y="13424"/>
                  <a:pt x="16368" y="12764"/>
                  <a:pt x="17182" y="12764"/>
                </a:cubicBezTo>
                <a:cubicBezTo>
                  <a:pt x="17995" y="12764"/>
                  <a:pt x="18655" y="13424"/>
                  <a:pt x="18655" y="14236"/>
                </a:cubicBezTo>
                <a:cubicBezTo>
                  <a:pt x="18655" y="14236"/>
                  <a:pt x="18655" y="19145"/>
                  <a:pt x="18655" y="19145"/>
                </a:cubicBezTo>
                <a:close/>
                <a:moveTo>
                  <a:pt x="4418" y="12764"/>
                </a:moveTo>
                <a:cubicBezTo>
                  <a:pt x="5231" y="12764"/>
                  <a:pt x="5891" y="13424"/>
                  <a:pt x="5891" y="14236"/>
                </a:cubicBezTo>
                <a:lnTo>
                  <a:pt x="5891" y="19145"/>
                </a:lnTo>
                <a:cubicBezTo>
                  <a:pt x="5891" y="19959"/>
                  <a:pt x="5231" y="20618"/>
                  <a:pt x="4418" y="20618"/>
                </a:cubicBezTo>
                <a:cubicBezTo>
                  <a:pt x="3605" y="20618"/>
                  <a:pt x="2945" y="19959"/>
                  <a:pt x="2945" y="19145"/>
                </a:cubicBezTo>
                <a:lnTo>
                  <a:pt x="2945" y="14236"/>
                </a:lnTo>
                <a:cubicBezTo>
                  <a:pt x="2945" y="13424"/>
                  <a:pt x="3605" y="12764"/>
                  <a:pt x="4418" y="12764"/>
                </a:cubicBezTo>
                <a:moveTo>
                  <a:pt x="1964" y="18655"/>
                </a:moveTo>
                <a:cubicBezTo>
                  <a:pt x="1422" y="18655"/>
                  <a:pt x="982" y="18215"/>
                  <a:pt x="982" y="17673"/>
                </a:cubicBezTo>
                <a:lnTo>
                  <a:pt x="982" y="15709"/>
                </a:lnTo>
                <a:cubicBezTo>
                  <a:pt x="982" y="15167"/>
                  <a:pt x="1422" y="14727"/>
                  <a:pt x="1964" y="14727"/>
                </a:cubicBezTo>
                <a:cubicBezTo>
                  <a:pt x="1964" y="14727"/>
                  <a:pt x="1964" y="18655"/>
                  <a:pt x="1964" y="18655"/>
                </a:cubicBezTo>
                <a:close/>
                <a:moveTo>
                  <a:pt x="19636" y="13745"/>
                </a:moveTo>
                <a:lnTo>
                  <a:pt x="19636" y="5891"/>
                </a:lnTo>
                <a:cubicBezTo>
                  <a:pt x="19636" y="2638"/>
                  <a:pt x="16999" y="0"/>
                  <a:pt x="13745" y="0"/>
                </a:cubicBezTo>
                <a:lnTo>
                  <a:pt x="7855" y="0"/>
                </a:lnTo>
                <a:cubicBezTo>
                  <a:pt x="4601" y="0"/>
                  <a:pt x="1964" y="2638"/>
                  <a:pt x="1964" y="5891"/>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3" y="11782"/>
                  <a:pt x="3357" y="11973"/>
                  <a:pt x="2945" y="12284"/>
                </a:cubicBezTo>
                <a:lnTo>
                  <a:pt x="2945" y="5891"/>
                </a:lnTo>
                <a:cubicBezTo>
                  <a:pt x="2945" y="3180"/>
                  <a:pt x="5144" y="982"/>
                  <a:pt x="7855" y="982"/>
                </a:cubicBezTo>
                <a:lnTo>
                  <a:pt x="13745" y="982"/>
                </a:lnTo>
                <a:cubicBezTo>
                  <a:pt x="16456" y="982"/>
                  <a:pt x="18655" y="3180"/>
                  <a:pt x="18655" y="5891"/>
                </a:cubicBezTo>
                <a:lnTo>
                  <a:pt x="18655" y="12284"/>
                </a:lnTo>
                <a:cubicBezTo>
                  <a:pt x="18243" y="11973"/>
                  <a:pt x="17737" y="11782"/>
                  <a:pt x="17182" y="11782"/>
                </a:cubicBezTo>
                <a:cubicBezTo>
                  <a:pt x="15826" y="11782"/>
                  <a:pt x="14727" y="12881"/>
                  <a:pt x="14727" y="14236"/>
                </a:cubicBezTo>
                <a:lnTo>
                  <a:pt x="14727" y="19145"/>
                </a:lnTo>
                <a:cubicBezTo>
                  <a:pt x="14727" y="20501"/>
                  <a:pt x="15826" y="21600"/>
                  <a:pt x="17182" y="21600"/>
                </a:cubicBezTo>
                <a:cubicBezTo>
                  <a:pt x="18369" y="21600"/>
                  <a:pt x="19359"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89" name="Shape"/>
          <p:cNvSpPr/>
          <p:nvPr/>
        </p:nvSpPr>
        <p:spPr>
          <a:xfrm>
            <a:off x="8423275"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90" name="Shape"/>
          <p:cNvSpPr/>
          <p:nvPr/>
        </p:nvSpPr>
        <p:spPr>
          <a:xfrm>
            <a:off x="9155430"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91" name="Shape"/>
          <p:cNvSpPr/>
          <p:nvPr/>
        </p:nvSpPr>
        <p:spPr>
          <a:xfrm>
            <a:off x="9887585" y="359791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92" name="Shape"/>
          <p:cNvSpPr/>
          <p:nvPr/>
        </p:nvSpPr>
        <p:spPr>
          <a:xfrm>
            <a:off x="6140450" y="2135505"/>
            <a:ext cx="383540" cy="348615"/>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93" name="Shape"/>
          <p:cNvSpPr/>
          <p:nvPr/>
        </p:nvSpPr>
        <p:spPr>
          <a:xfrm>
            <a:off x="6959600" y="2118360"/>
            <a:ext cx="208915" cy="383540"/>
          </a:xfrm>
          <a:custGeom>
            <a:avLst/>
            <a:gdLst/>
            <a:ahLst/>
            <a:cxnLst>
              <a:cxn ang="0">
                <a:pos x="wd2" y="hd2"/>
              </a:cxn>
              <a:cxn ang="5400000">
                <a:pos x="wd2" y="hd2"/>
              </a:cxn>
              <a:cxn ang="10800000">
                <a:pos x="wd2" y="hd2"/>
              </a:cxn>
              <a:cxn ang="16200000">
                <a:pos x="wd2" y="hd2"/>
              </a:cxn>
            </a:cxnLst>
            <a:rect l="0" t="0" r="r" b="b"/>
            <a:pathLst>
              <a:path w="21600" h="21600" extrusionOk="0">
                <a:moveTo>
                  <a:pt x="12600" y="19924"/>
                </a:moveTo>
                <a:lnTo>
                  <a:pt x="12600" y="12476"/>
                </a:lnTo>
                <a:lnTo>
                  <a:pt x="19427" y="16200"/>
                </a:lnTo>
                <a:cubicBezTo>
                  <a:pt x="19427" y="16200"/>
                  <a:pt x="12600" y="19924"/>
                  <a:pt x="12600" y="19924"/>
                </a:cubicBezTo>
                <a:close/>
                <a:moveTo>
                  <a:pt x="12600" y="1676"/>
                </a:moveTo>
                <a:lnTo>
                  <a:pt x="19427" y="5400"/>
                </a:lnTo>
                <a:lnTo>
                  <a:pt x="12600" y="9124"/>
                </a:lnTo>
                <a:cubicBezTo>
                  <a:pt x="12600" y="9124"/>
                  <a:pt x="12600" y="1676"/>
                  <a:pt x="12600" y="1676"/>
                </a:cubicBezTo>
                <a:close/>
                <a:moveTo>
                  <a:pt x="21352" y="15862"/>
                </a:moveTo>
                <a:lnTo>
                  <a:pt x="21337" y="15854"/>
                </a:lnTo>
                <a:cubicBezTo>
                  <a:pt x="21336" y="15853"/>
                  <a:pt x="21335" y="15853"/>
                  <a:pt x="21335" y="15852"/>
                </a:cubicBezTo>
                <a:lnTo>
                  <a:pt x="12600" y="11088"/>
                </a:lnTo>
                <a:lnTo>
                  <a:pt x="12600" y="10512"/>
                </a:lnTo>
                <a:lnTo>
                  <a:pt x="21335" y="5748"/>
                </a:lnTo>
                <a:lnTo>
                  <a:pt x="21336" y="5747"/>
                </a:lnTo>
                <a:lnTo>
                  <a:pt x="21352" y="5739"/>
                </a:lnTo>
                <a:lnTo>
                  <a:pt x="21349" y="5738"/>
                </a:lnTo>
                <a:cubicBezTo>
                  <a:pt x="21503" y="5649"/>
                  <a:pt x="21600" y="5532"/>
                  <a:pt x="21600" y="5400"/>
                </a:cubicBezTo>
                <a:cubicBezTo>
                  <a:pt x="21600" y="5265"/>
                  <a:pt x="21499" y="5142"/>
                  <a:pt x="21336" y="5053"/>
                </a:cubicBezTo>
                <a:lnTo>
                  <a:pt x="12336" y="144"/>
                </a:lnTo>
                <a:cubicBezTo>
                  <a:pt x="12173" y="55"/>
                  <a:pt x="11948" y="0"/>
                  <a:pt x="11700" y="0"/>
                </a:cubicBezTo>
                <a:cubicBezTo>
                  <a:pt x="11203" y="0"/>
                  <a:pt x="10800" y="220"/>
                  <a:pt x="10800" y="491"/>
                </a:cubicBezTo>
                <a:lnTo>
                  <a:pt x="10800" y="10106"/>
                </a:lnTo>
                <a:lnTo>
                  <a:pt x="1552" y="5062"/>
                </a:lnTo>
                <a:lnTo>
                  <a:pt x="1549" y="5063"/>
                </a:lnTo>
                <a:cubicBezTo>
                  <a:pt x="1385" y="4969"/>
                  <a:pt x="1157" y="4909"/>
                  <a:pt x="900" y="4909"/>
                </a:cubicBezTo>
                <a:cubicBezTo>
                  <a:pt x="403" y="4909"/>
                  <a:pt x="0" y="5129"/>
                  <a:pt x="0" y="5400"/>
                </a:cubicBezTo>
                <a:cubicBezTo>
                  <a:pt x="0" y="5532"/>
                  <a:pt x="97" y="5649"/>
                  <a:pt x="251" y="5738"/>
                </a:cubicBezTo>
                <a:lnTo>
                  <a:pt x="248" y="5739"/>
                </a:lnTo>
                <a:lnTo>
                  <a:pt x="264" y="5747"/>
                </a:lnTo>
                <a:lnTo>
                  <a:pt x="264" y="5748"/>
                </a:lnTo>
                <a:lnTo>
                  <a:pt x="9527" y="10800"/>
                </a:lnTo>
                <a:lnTo>
                  <a:pt x="265" y="15852"/>
                </a:lnTo>
                <a:cubicBezTo>
                  <a:pt x="265" y="15853"/>
                  <a:pt x="264" y="15853"/>
                  <a:pt x="263" y="15854"/>
                </a:cubicBezTo>
                <a:lnTo>
                  <a:pt x="248" y="15862"/>
                </a:lnTo>
                <a:lnTo>
                  <a:pt x="251" y="15863"/>
                </a:lnTo>
                <a:cubicBezTo>
                  <a:pt x="97" y="15951"/>
                  <a:pt x="0" y="16069"/>
                  <a:pt x="0" y="16200"/>
                </a:cubicBezTo>
                <a:cubicBezTo>
                  <a:pt x="0" y="16471"/>
                  <a:pt x="403" y="16691"/>
                  <a:pt x="900" y="16691"/>
                </a:cubicBezTo>
                <a:cubicBezTo>
                  <a:pt x="1157" y="16691"/>
                  <a:pt x="1385" y="16631"/>
                  <a:pt x="1549" y="16537"/>
                </a:cubicBezTo>
                <a:lnTo>
                  <a:pt x="1552" y="16539"/>
                </a:lnTo>
                <a:lnTo>
                  <a:pt x="10800" y="11494"/>
                </a:lnTo>
                <a:lnTo>
                  <a:pt x="10800" y="21109"/>
                </a:lnTo>
                <a:cubicBezTo>
                  <a:pt x="10800" y="21380"/>
                  <a:pt x="11203" y="21600"/>
                  <a:pt x="11700" y="21600"/>
                </a:cubicBezTo>
                <a:cubicBezTo>
                  <a:pt x="11948" y="21600"/>
                  <a:pt x="12173" y="21546"/>
                  <a:pt x="12336" y="21456"/>
                </a:cubicBezTo>
                <a:lnTo>
                  <a:pt x="21336" y="16547"/>
                </a:lnTo>
                <a:cubicBezTo>
                  <a:pt x="21499" y="16458"/>
                  <a:pt x="21600" y="16336"/>
                  <a:pt x="21600" y="16200"/>
                </a:cubicBezTo>
                <a:cubicBezTo>
                  <a:pt x="21600" y="16069"/>
                  <a:pt x="21503" y="15951"/>
                  <a:pt x="21349" y="15863"/>
                </a:cubicBezTo>
                <a:cubicBezTo>
                  <a:pt x="21349" y="15863"/>
                  <a:pt x="21352" y="15862"/>
                  <a:pt x="21352" y="15862"/>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94" name="Shape"/>
          <p:cNvSpPr/>
          <p:nvPr/>
        </p:nvSpPr>
        <p:spPr>
          <a:xfrm>
            <a:off x="7639050" y="2118360"/>
            <a:ext cx="313690" cy="383540"/>
          </a:xfrm>
          <a:custGeom>
            <a:avLst/>
            <a:gdLst/>
            <a:ahLst/>
            <a:cxnLst>
              <a:cxn ang="0">
                <a:pos x="wd2" y="hd2"/>
              </a:cxn>
              <a:cxn ang="5400000">
                <a:pos x="wd2" y="hd2"/>
              </a:cxn>
              <a:cxn ang="10800000">
                <a:pos x="wd2" y="hd2"/>
              </a:cxn>
              <a:cxn ang="16200000">
                <a:pos x="wd2" y="hd2"/>
              </a:cxn>
            </a:cxnLst>
            <a:rect l="0" t="0" r="r" b="b"/>
            <a:pathLst>
              <a:path w="21600" h="21600" extrusionOk="0">
                <a:moveTo>
                  <a:pt x="13200" y="16691"/>
                </a:moveTo>
                <a:lnTo>
                  <a:pt x="15600" y="16691"/>
                </a:lnTo>
                <a:lnTo>
                  <a:pt x="15600" y="14727"/>
                </a:lnTo>
                <a:lnTo>
                  <a:pt x="13200" y="14727"/>
                </a:lnTo>
                <a:cubicBezTo>
                  <a:pt x="13200" y="14727"/>
                  <a:pt x="13200" y="16691"/>
                  <a:pt x="13200" y="16691"/>
                </a:cubicBezTo>
                <a:close/>
                <a:moveTo>
                  <a:pt x="9600" y="10800"/>
                </a:moveTo>
                <a:lnTo>
                  <a:pt x="12000" y="10800"/>
                </a:lnTo>
                <a:lnTo>
                  <a:pt x="12000" y="8836"/>
                </a:lnTo>
                <a:lnTo>
                  <a:pt x="9600" y="8836"/>
                </a:lnTo>
                <a:cubicBezTo>
                  <a:pt x="9600" y="8836"/>
                  <a:pt x="9600" y="10800"/>
                  <a:pt x="9600" y="10800"/>
                </a:cubicBezTo>
                <a:close/>
                <a:moveTo>
                  <a:pt x="13200" y="19636"/>
                </a:moveTo>
                <a:lnTo>
                  <a:pt x="15600" y="19636"/>
                </a:lnTo>
                <a:lnTo>
                  <a:pt x="15600" y="17673"/>
                </a:lnTo>
                <a:lnTo>
                  <a:pt x="13200" y="17673"/>
                </a:lnTo>
                <a:cubicBezTo>
                  <a:pt x="13200" y="17673"/>
                  <a:pt x="13200" y="19636"/>
                  <a:pt x="13200" y="19636"/>
                </a:cubicBezTo>
                <a:close/>
                <a:moveTo>
                  <a:pt x="13200" y="13745"/>
                </a:moveTo>
                <a:lnTo>
                  <a:pt x="15600" y="13745"/>
                </a:lnTo>
                <a:lnTo>
                  <a:pt x="15600" y="11782"/>
                </a:lnTo>
                <a:lnTo>
                  <a:pt x="13200" y="11782"/>
                </a:lnTo>
                <a:cubicBezTo>
                  <a:pt x="13200" y="11782"/>
                  <a:pt x="13200" y="13745"/>
                  <a:pt x="13200" y="13745"/>
                </a:cubicBezTo>
                <a:close/>
                <a:moveTo>
                  <a:pt x="16800" y="10800"/>
                </a:moveTo>
                <a:lnTo>
                  <a:pt x="19200" y="10800"/>
                </a:lnTo>
                <a:lnTo>
                  <a:pt x="19200" y="8836"/>
                </a:lnTo>
                <a:lnTo>
                  <a:pt x="16800" y="8836"/>
                </a:lnTo>
                <a:cubicBezTo>
                  <a:pt x="16800" y="8836"/>
                  <a:pt x="16800" y="10800"/>
                  <a:pt x="16800" y="10800"/>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13200" y="10800"/>
                </a:moveTo>
                <a:lnTo>
                  <a:pt x="15600" y="10800"/>
                </a:lnTo>
                <a:lnTo>
                  <a:pt x="15600" y="8836"/>
                </a:lnTo>
                <a:lnTo>
                  <a:pt x="13200" y="8836"/>
                </a:lnTo>
                <a:cubicBezTo>
                  <a:pt x="13200" y="8836"/>
                  <a:pt x="13200" y="10800"/>
                  <a:pt x="13200" y="10800"/>
                </a:cubicBezTo>
                <a:close/>
                <a:moveTo>
                  <a:pt x="3600" y="2945"/>
                </a:moveTo>
                <a:lnTo>
                  <a:pt x="18000" y="2945"/>
                </a:lnTo>
                <a:lnTo>
                  <a:pt x="18000" y="6873"/>
                </a:lnTo>
                <a:lnTo>
                  <a:pt x="3600" y="6873"/>
                </a:lnTo>
                <a:cubicBezTo>
                  <a:pt x="3600" y="6873"/>
                  <a:pt x="3600" y="2945"/>
                  <a:pt x="3600" y="2945"/>
                </a:cubicBezTo>
                <a:close/>
                <a:moveTo>
                  <a:pt x="2400" y="7855"/>
                </a:moveTo>
                <a:lnTo>
                  <a:pt x="19200" y="7855"/>
                </a:lnTo>
                <a:lnTo>
                  <a:pt x="19200" y="1964"/>
                </a:lnTo>
                <a:lnTo>
                  <a:pt x="2400" y="1964"/>
                </a:lnTo>
                <a:cubicBezTo>
                  <a:pt x="2400" y="1964"/>
                  <a:pt x="2400" y="7855"/>
                  <a:pt x="2400" y="7855"/>
                </a:cubicBezTo>
                <a:close/>
                <a:moveTo>
                  <a:pt x="9600" y="13745"/>
                </a:moveTo>
                <a:lnTo>
                  <a:pt x="12000" y="13745"/>
                </a:lnTo>
                <a:lnTo>
                  <a:pt x="12000" y="11782"/>
                </a:lnTo>
                <a:lnTo>
                  <a:pt x="9600" y="11782"/>
                </a:lnTo>
                <a:cubicBezTo>
                  <a:pt x="9600" y="11782"/>
                  <a:pt x="9600" y="13745"/>
                  <a:pt x="9600" y="13745"/>
                </a:cubicBezTo>
                <a:close/>
                <a:moveTo>
                  <a:pt x="16800" y="19636"/>
                </a:moveTo>
                <a:lnTo>
                  <a:pt x="19200" y="19636"/>
                </a:lnTo>
                <a:lnTo>
                  <a:pt x="19200" y="11782"/>
                </a:lnTo>
                <a:lnTo>
                  <a:pt x="16800" y="11782"/>
                </a:lnTo>
                <a:cubicBezTo>
                  <a:pt x="16800" y="11782"/>
                  <a:pt x="16800" y="19636"/>
                  <a:pt x="16800" y="19636"/>
                </a:cubicBezTo>
                <a:close/>
                <a:moveTo>
                  <a:pt x="2400" y="16691"/>
                </a:moveTo>
                <a:lnTo>
                  <a:pt x="4800" y="16691"/>
                </a:lnTo>
                <a:lnTo>
                  <a:pt x="4800" y="14727"/>
                </a:lnTo>
                <a:lnTo>
                  <a:pt x="2400" y="14727"/>
                </a:lnTo>
                <a:cubicBezTo>
                  <a:pt x="2400" y="14727"/>
                  <a:pt x="2400" y="16691"/>
                  <a:pt x="2400" y="16691"/>
                </a:cubicBezTo>
                <a:close/>
                <a:moveTo>
                  <a:pt x="2400" y="10800"/>
                </a:moveTo>
                <a:lnTo>
                  <a:pt x="4800" y="10800"/>
                </a:lnTo>
                <a:lnTo>
                  <a:pt x="4800" y="8836"/>
                </a:lnTo>
                <a:lnTo>
                  <a:pt x="2400" y="8836"/>
                </a:lnTo>
                <a:cubicBezTo>
                  <a:pt x="2400" y="8836"/>
                  <a:pt x="2400" y="10800"/>
                  <a:pt x="2400" y="10800"/>
                </a:cubicBezTo>
                <a:close/>
                <a:moveTo>
                  <a:pt x="2400" y="19636"/>
                </a:moveTo>
                <a:lnTo>
                  <a:pt x="4800" y="19636"/>
                </a:lnTo>
                <a:lnTo>
                  <a:pt x="4800" y="17673"/>
                </a:lnTo>
                <a:lnTo>
                  <a:pt x="2400" y="17673"/>
                </a:lnTo>
                <a:cubicBezTo>
                  <a:pt x="2400" y="17673"/>
                  <a:pt x="2400" y="19636"/>
                  <a:pt x="2400" y="19636"/>
                </a:cubicBezTo>
                <a:close/>
                <a:moveTo>
                  <a:pt x="2400" y="13745"/>
                </a:moveTo>
                <a:lnTo>
                  <a:pt x="4800" y="13745"/>
                </a:lnTo>
                <a:lnTo>
                  <a:pt x="4800" y="11782"/>
                </a:lnTo>
                <a:lnTo>
                  <a:pt x="2400" y="11782"/>
                </a:lnTo>
                <a:cubicBezTo>
                  <a:pt x="2400" y="11782"/>
                  <a:pt x="2400" y="13745"/>
                  <a:pt x="2400" y="13745"/>
                </a:cubicBezTo>
                <a:close/>
                <a:moveTo>
                  <a:pt x="9600" y="16691"/>
                </a:moveTo>
                <a:lnTo>
                  <a:pt x="12000" y="16691"/>
                </a:lnTo>
                <a:lnTo>
                  <a:pt x="12000" y="14727"/>
                </a:lnTo>
                <a:lnTo>
                  <a:pt x="9600" y="14727"/>
                </a:lnTo>
                <a:cubicBezTo>
                  <a:pt x="9600" y="14727"/>
                  <a:pt x="9600" y="16691"/>
                  <a:pt x="9600" y="16691"/>
                </a:cubicBezTo>
                <a:close/>
                <a:moveTo>
                  <a:pt x="6000" y="19636"/>
                </a:moveTo>
                <a:lnTo>
                  <a:pt x="8400" y="19636"/>
                </a:lnTo>
                <a:lnTo>
                  <a:pt x="8400" y="17673"/>
                </a:lnTo>
                <a:lnTo>
                  <a:pt x="6000" y="17673"/>
                </a:lnTo>
                <a:cubicBezTo>
                  <a:pt x="6000" y="17673"/>
                  <a:pt x="6000" y="19636"/>
                  <a:pt x="6000" y="19636"/>
                </a:cubicBezTo>
                <a:close/>
                <a:moveTo>
                  <a:pt x="9600" y="19636"/>
                </a:moveTo>
                <a:lnTo>
                  <a:pt x="12000" y="19636"/>
                </a:lnTo>
                <a:lnTo>
                  <a:pt x="12000" y="17673"/>
                </a:lnTo>
                <a:lnTo>
                  <a:pt x="9600" y="17673"/>
                </a:lnTo>
                <a:cubicBezTo>
                  <a:pt x="9600" y="17673"/>
                  <a:pt x="9600" y="19636"/>
                  <a:pt x="9600" y="19636"/>
                </a:cubicBezTo>
                <a:close/>
                <a:moveTo>
                  <a:pt x="6000" y="16691"/>
                </a:moveTo>
                <a:lnTo>
                  <a:pt x="8400" y="16691"/>
                </a:lnTo>
                <a:lnTo>
                  <a:pt x="8400" y="14727"/>
                </a:lnTo>
                <a:lnTo>
                  <a:pt x="6000" y="14727"/>
                </a:lnTo>
                <a:cubicBezTo>
                  <a:pt x="6000" y="14727"/>
                  <a:pt x="6000" y="16691"/>
                  <a:pt x="6000" y="16691"/>
                </a:cubicBezTo>
                <a:close/>
                <a:moveTo>
                  <a:pt x="6000" y="13745"/>
                </a:moveTo>
                <a:lnTo>
                  <a:pt x="8400" y="13745"/>
                </a:lnTo>
                <a:lnTo>
                  <a:pt x="8400" y="11782"/>
                </a:lnTo>
                <a:lnTo>
                  <a:pt x="6000" y="11782"/>
                </a:lnTo>
                <a:cubicBezTo>
                  <a:pt x="6000" y="11782"/>
                  <a:pt x="6000" y="13745"/>
                  <a:pt x="6000" y="13745"/>
                </a:cubicBezTo>
                <a:close/>
                <a:moveTo>
                  <a:pt x="6000" y="10800"/>
                </a:moveTo>
                <a:lnTo>
                  <a:pt x="8400" y="10800"/>
                </a:lnTo>
                <a:lnTo>
                  <a:pt x="8400" y="8836"/>
                </a:lnTo>
                <a:lnTo>
                  <a:pt x="6000" y="8836"/>
                </a:lnTo>
                <a:cubicBezTo>
                  <a:pt x="6000" y="8836"/>
                  <a:pt x="6000" y="10800"/>
                  <a:pt x="6000" y="10800"/>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95" name="Shape"/>
          <p:cNvSpPr/>
          <p:nvPr/>
        </p:nvSpPr>
        <p:spPr>
          <a:xfrm>
            <a:off x="8399780" y="211836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1782" y="11782"/>
                </a:moveTo>
                <a:lnTo>
                  <a:pt x="9818" y="11782"/>
                </a:lnTo>
                <a:lnTo>
                  <a:pt x="9818" y="13745"/>
                </a:lnTo>
                <a:lnTo>
                  <a:pt x="11782" y="13745"/>
                </a:lnTo>
                <a:cubicBezTo>
                  <a:pt x="11782" y="13745"/>
                  <a:pt x="11782" y="11782"/>
                  <a:pt x="11782" y="11782"/>
                </a:cubicBezTo>
                <a:close/>
                <a:moveTo>
                  <a:pt x="7855" y="17673"/>
                </a:moveTo>
                <a:lnTo>
                  <a:pt x="9818" y="17673"/>
                </a:lnTo>
                <a:lnTo>
                  <a:pt x="9818" y="16691"/>
                </a:lnTo>
                <a:lnTo>
                  <a:pt x="7855" y="16691"/>
                </a:lnTo>
                <a:cubicBezTo>
                  <a:pt x="7855" y="16691"/>
                  <a:pt x="7855" y="17673"/>
                  <a:pt x="7855" y="17673"/>
                </a:cubicBezTo>
                <a:close/>
                <a:moveTo>
                  <a:pt x="11782" y="17673"/>
                </a:moveTo>
                <a:lnTo>
                  <a:pt x="13745" y="17673"/>
                </a:lnTo>
                <a:lnTo>
                  <a:pt x="13745" y="16691"/>
                </a:lnTo>
                <a:lnTo>
                  <a:pt x="11782" y="16691"/>
                </a:lnTo>
                <a:cubicBezTo>
                  <a:pt x="11782" y="16691"/>
                  <a:pt x="11782" y="17673"/>
                  <a:pt x="11782" y="17673"/>
                </a:cubicBezTo>
                <a:close/>
                <a:moveTo>
                  <a:pt x="12764" y="8836"/>
                </a:moveTo>
                <a:cubicBezTo>
                  <a:pt x="12492" y="8836"/>
                  <a:pt x="12273" y="9056"/>
                  <a:pt x="12273" y="9327"/>
                </a:cubicBezTo>
                <a:cubicBezTo>
                  <a:pt x="12273" y="9599"/>
                  <a:pt x="12492" y="9818"/>
                  <a:pt x="12764" y="9818"/>
                </a:cubicBezTo>
                <a:cubicBezTo>
                  <a:pt x="13035" y="9818"/>
                  <a:pt x="13255" y="9599"/>
                  <a:pt x="13255" y="9327"/>
                </a:cubicBezTo>
                <a:cubicBezTo>
                  <a:pt x="13255" y="9056"/>
                  <a:pt x="13035" y="8836"/>
                  <a:pt x="12764" y="8836"/>
                </a:cubicBezTo>
                <a:moveTo>
                  <a:pt x="3927" y="12764"/>
                </a:moveTo>
                <a:cubicBezTo>
                  <a:pt x="3927" y="11679"/>
                  <a:pt x="4806" y="10800"/>
                  <a:pt x="5891" y="10800"/>
                </a:cubicBezTo>
                <a:cubicBezTo>
                  <a:pt x="6975" y="10800"/>
                  <a:pt x="7855" y="11679"/>
                  <a:pt x="7855" y="12764"/>
                </a:cubicBezTo>
                <a:cubicBezTo>
                  <a:pt x="7855" y="13848"/>
                  <a:pt x="6975" y="14727"/>
                  <a:pt x="5891" y="14727"/>
                </a:cubicBezTo>
                <a:cubicBezTo>
                  <a:pt x="4806" y="14727"/>
                  <a:pt x="3927" y="13848"/>
                  <a:pt x="3927" y="12764"/>
                </a:cubicBezTo>
                <a:moveTo>
                  <a:pt x="17673" y="12764"/>
                </a:moveTo>
                <a:cubicBezTo>
                  <a:pt x="17673" y="13848"/>
                  <a:pt x="16794" y="14727"/>
                  <a:pt x="15709" y="14727"/>
                </a:cubicBezTo>
                <a:cubicBezTo>
                  <a:pt x="14625" y="14727"/>
                  <a:pt x="13745" y="13848"/>
                  <a:pt x="13745" y="12764"/>
                </a:cubicBezTo>
                <a:cubicBezTo>
                  <a:pt x="13745" y="11679"/>
                  <a:pt x="14625" y="10800"/>
                  <a:pt x="15709" y="10800"/>
                </a:cubicBezTo>
                <a:cubicBezTo>
                  <a:pt x="16794" y="10800"/>
                  <a:pt x="17673" y="11679"/>
                  <a:pt x="17673" y="12764"/>
                </a:cubicBezTo>
                <a:moveTo>
                  <a:pt x="20618" y="8836"/>
                </a:moveTo>
                <a:lnTo>
                  <a:pt x="19145" y="8836"/>
                </a:lnTo>
                <a:cubicBezTo>
                  <a:pt x="18874" y="8836"/>
                  <a:pt x="18655" y="9056"/>
                  <a:pt x="18655" y="9327"/>
                </a:cubicBezTo>
                <a:cubicBezTo>
                  <a:pt x="18655" y="9599"/>
                  <a:pt x="18874" y="9818"/>
                  <a:pt x="19145" y="9818"/>
                </a:cubicBezTo>
                <a:lnTo>
                  <a:pt x="20618" y="9818"/>
                </a:lnTo>
                <a:lnTo>
                  <a:pt x="20618" y="12273"/>
                </a:lnTo>
                <a:lnTo>
                  <a:pt x="18605" y="12273"/>
                </a:lnTo>
                <a:cubicBezTo>
                  <a:pt x="18370" y="10881"/>
                  <a:pt x="17167" y="9818"/>
                  <a:pt x="15709" y="9818"/>
                </a:cubicBezTo>
                <a:cubicBezTo>
                  <a:pt x="14082" y="9818"/>
                  <a:pt x="12764" y="11137"/>
                  <a:pt x="12764" y="12764"/>
                </a:cubicBezTo>
                <a:cubicBezTo>
                  <a:pt x="12764" y="14390"/>
                  <a:pt x="14082" y="15709"/>
                  <a:pt x="15709" y="15709"/>
                </a:cubicBezTo>
                <a:cubicBezTo>
                  <a:pt x="17167" y="15709"/>
                  <a:pt x="18370" y="14646"/>
                  <a:pt x="18605" y="13255"/>
                </a:cubicBezTo>
                <a:lnTo>
                  <a:pt x="20618" y="13255"/>
                </a:lnTo>
                <a:lnTo>
                  <a:pt x="20618" y="18655"/>
                </a:lnTo>
                <a:lnTo>
                  <a:pt x="982" y="18655"/>
                </a:lnTo>
                <a:lnTo>
                  <a:pt x="982" y="13255"/>
                </a:lnTo>
                <a:lnTo>
                  <a:pt x="2995" y="13255"/>
                </a:lnTo>
                <a:cubicBezTo>
                  <a:pt x="3230" y="14646"/>
                  <a:pt x="4433" y="15709"/>
                  <a:pt x="5891" y="15709"/>
                </a:cubicBezTo>
                <a:cubicBezTo>
                  <a:pt x="7517" y="15709"/>
                  <a:pt x="8836" y="14390"/>
                  <a:pt x="8836" y="12764"/>
                </a:cubicBezTo>
                <a:cubicBezTo>
                  <a:pt x="8836" y="11137"/>
                  <a:pt x="7517" y="9818"/>
                  <a:pt x="5891" y="9818"/>
                </a:cubicBezTo>
                <a:cubicBezTo>
                  <a:pt x="4433" y="9818"/>
                  <a:pt x="3230" y="10881"/>
                  <a:pt x="2995" y="12273"/>
                </a:cubicBezTo>
                <a:lnTo>
                  <a:pt x="982" y="12273"/>
                </a:lnTo>
                <a:lnTo>
                  <a:pt x="982" y="9818"/>
                </a:lnTo>
                <a:lnTo>
                  <a:pt x="2455" y="9818"/>
                </a:lnTo>
                <a:cubicBezTo>
                  <a:pt x="2726" y="9818"/>
                  <a:pt x="2945" y="9599"/>
                  <a:pt x="2945" y="9327"/>
                </a:cubicBezTo>
                <a:cubicBezTo>
                  <a:pt x="2945" y="9056"/>
                  <a:pt x="2726" y="8836"/>
                  <a:pt x="2455" y="8836"/>
                </a:cubicBezTo>
                <a:lnTo>
                  <a:pt x="982" y="8836"/>
                </a:lnTo>
                <a:lnTo>
                  <a:pt x="982" y="7855"/>
                </a:lnTo>
                <a:cubicBezTo>
                  <a:pt x="982" y="7313"/>
                  <a:pt x="1421" y="6873"/>
                  <a:pt x="1964" y="6873"/>
                </a:cubicBezTo>
                <a:lnTo>
                  <a:pt x="19636" y="6873"/>
                </a:lnTo>
                <a:cubicBezTo>
                  <a:pt x="20178" y="6873"/>
                  <a:pt x="20618" y="7313"/>
                  <a:pt x="20618" y="7855"/>
                </a:cubicBezTo>
                <a:cubicBezTo>
                  <a:pt x="20618" y="7855"/>
                  <a:pt x="20618" y="8836"/>
                  <a:pt x="20618" y="8836"/>
                </a:cubicBezTo>
                <a:close/>
                <a:moveTo>
                  <a:pt x="19636" y="20618"/>
                </a:moveTo>
                <a:lnTo>
                  <a:pt x="1964" y="20618"/>
                </a:lnTo>
                <a:cubicBezTo>
                  <a:pt x="1421" y="20618"/>
                  <a:pt x="982" y="20178"/>
                  <a:pt x="982" y="19636"/>
                </a:cubicBezTo>
                <a:lnTo>
                  <a:pt x="20618" y="19636"/>
                </a:lnTo>
                <a:cubicBezTo>
                  <a:pt x="20618" y="20178"/>
                  <a:pt x="20178" y="20618"/>
                  <a:pt x="19636" y="20618"/>
                </a:cubicBezTo>
                <a:moveTo>
                  <a:pt x="5891" y="4909"/>
                </a:moveTo>
                <a:lnTo>
                  <a:pt x="15709" y="4909"/>
                </a:lnTo>
                <a:lnTo>
                  <a:pt x="15709" y="5891"/>
                </a:lnTo>
                <a:lnTo>
                  <a:pt x="5891" y="5891"/>
                </a:lnTo>
                <a:cubicBezTo>
                  <a:pt x="5891" y="5891"/>
                  <a:pt x="5891" y="4909"/>
                  <a:pt x="5891" y="4909"/>
                </a:cubicBezTo>
                <a:close/>
                <a:moveTo>
                  <a:pt x="19636" y="5891"/>
                </a:moveTo>
                <a:lnTo>
                  <a:pt x="19636" y="2855"/>
                </a:lnTo>
                <a:cubicBezTo>
                  <a:pt x="20207" y="2653"/>
                  <a:pt x="20618" y="2113"/>
                  <a:pt x="20618" y="1473"/>
                </a:cubicBezTo>
                <a:cubicBezTo>
                  <a:pt x="20618" y="659"/>
                  <a:pt x="19959" y="0"/>
                  <a:pt x="19145" y="0"/>
                </a:cubicBezTo>
                <a:cubicBezTo>
                  <a:pt x="18332" y="0"/>
                  <a:pt x="17673" y="659"/>
                  <a:pt x="17673" y="1473"/>
                </a:cubicBezTo>
                <a:cubicBezTo>
                  <a:pt x="17673" y="2113"/>
                  <a:pt x="18084" y="2653"/>
                  <a:pt x="18655" y="2855"/>
                </a:cubicBezTo>
                <a:lnTo>
                  <a:pt x="18655" y="5891"/>
                </a:lnTo>
                <a:lnTo>
                  <a:pt x="16691" y="5891"/>
                </a:lnTo>
                <a:lnTo>
                  <a:pt x="16691" y="4909"/>
                </a:lnTo>
                <a:cubicBezTo>
                  <a:pt x="16691" y="4367"/>
                  <a:pt x="16251" y="3927"/>
                  <a:pt x="15709" y="3927"/>
                </a:cubicBezTo>
                <a:lnTo>
                  <a:pt x="5891" y="3927"/>
                </a:lnTo>
                <a:cubicBezTo>
                  <a:pt x="5348" y="3927"/>
                  <a:pt x="4909" y="4367"/>
                  <a:pt x="4909" y="4909"/>
                </a:cubicBezTo>
                <a:lnTo>
                  <a:pt x="4909" y="5891"/>
                </a:ln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0800" y="9818"/>
                </a:moveTo>
                <a:cubicBezTo>
                  <a:pt x="11071" y="9818"/>
                  <a:pt x="11291" y="9599"/>
                  <a:pt x="11291" y="9327"/>
                </a:cubicBezTo>
                <a:cubicBezTo>
                  <a:pt x="11291" y="9056"/>
                  <a:pt x="11071" y="8836"/>
                  <a:pt x="10800" y="8836"/>
                </a:cubicBezTo>
                <a:cubicBezTo>
                  <a:pt x="10529" y="8836"/>
                  <a:pt x="10309" y="9056"/>
                  <a:pt x="10309" y="9327"/>
                </a:cubicBezTo>
                <a:cubicBezTo>
                  <a:pt x="10309" y="9599"/>
                  <a:pt x="10529" y="9818"/>
                  <a:pt x="10800" y="9818"/>
                </a:cubicBezTo>
                <a:moveTo>
                  <a:pt x="9327" y="9327"/>
                </a:moveTo>
                <a:cubicBezTo>
                  <a:pt x="9327" y="9056"/>
                  <a:pt x="9108" y="8836"/>
                  <a:pt x="8836" y="8836"/>
                </a:cubicBezTo>
                <a:cubicBezTo>
                  <a:pt x="8565" y="8836"/>
                  <a:pt x="8345" y="9056"/>
                  <a:pt x="8345" y="9327"/>
                </a:cubicBezTo>
                <a:cubicBezTo>
                  <a:pt x="8345" y="9599"/>
                  <a:pt x="8565" y="9818"/>
                  <a:pt x="8836" y="9818"/>
                </a:cubicBezTo>
                <a:cubicBezTo>
                  <a:pt x="9108" y="9818"/>
                  <a:pt x="9327" y="9599"/>
                  <a:pt x="9327" y="9327"/>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96" name="Shape"/>
          <p:cNvSpPr/>
          <p:nvPr/>
        </p:nvSpPr>
        <p:spPr>
          <a:xfrm>
            <a:off x="9137650" y="211836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3538" y="14727"/>
                </a:moveTo>
                <a:cubicBezTo>
                  <a:pt x="13628" y="14411"/>
                  <a:pt x="13690" y="14083"/>
                  <a:pt x="13721" y="13745"/>
                </a:cubicBezTo>
                <a:lnTo>
                  <a:pt x="2970" y="13745"/>
                </a:lnTo>
                <a:cubicBezTo>
                  <a:pt x="3001" y="14083"/>
                  <a:pt x="3063" y="14411"/>
                  <a:pt x="3153" y="14727"/>
                </a:cubicBezTo>
                <a:cubicBezTo>
                  <a:pt x="3153" y="14727"/>
                  <a:pt x="13538" y="14727"/>
                  <a:pt x="13538" y="14727"/>
                </a:cubicBezTo>
                <a:close/>
                <a:moveTo>
                  <a:pt x="18655" y="12764"/>
                </a:moveTo>
                <a:cubicBezTo>
                  <a:pt x="18383" y="12764"/>
                  <a:pt x="18164" y="12984"/>
                  <a:pt x="18164" y="13255"/>
                </a:cubicBezTo>
                <a:cubicBezTo>
                  <a:pt x="18164" y="13526"/>
                  <a:pt x="18383" y="13745"/>
                  <a:pt x="18655" y="13745"/>
                </a:cubicBezTo>
                <a:cubicBezTo>
                  <a:pt x="18926" y="13745"/>
                  <a:pt x="19145" y="13526"/>
                  <a:pt x="19145" y="13255"/>
                </a:cubicBezTo>
                <a:cubicBezTo>
                  <a:pt x="19145" y="12984"/>
                  <a:pt x="18926" y="12764"/>
                  <a:pt x="18655" y="12764"/>
                </a:cubicBezTo>
                <a:moveTo>
                  <a:pt x="18655" y="8836"/>
                </a:moveTo>
                <a:cubicBezTo>
                  <a:pt x="18112" y="8836"/>
                  <a:pt x="17673" y="9276"/>
                  <a:pt x="17673" y="9818"/>
                </a:cubicBezTo>
                <a:cubicBezTo>
                  <a:pt x="17673" y="10360"/>
                  <a:pt x="18112" y="10800"/>
                  <a:pt x="18655" y="10800"/>
                </a:cubicBezTo>
                <a:cubicBezTo>
                  <a:pt x="19197" y="10800"/>
                  <a:pt x="19636" y="10360"/>
                  <a:pt x="19636" y="9818"/>
                </a:cubicBezTo>
                <a:cubicBezTo>
                  <a:pt x="19636" y="9276"/>
                  <a:pt x="19197" y="8836"/>
                  <a:pt x="18655" y="8836"/>
                </a:cubicBezTo>
                <a:moveTo>
                  <a:pt x="20618" y="19636"/>
                </a:moveTo>
                <a:cubicBezTo>
                  <a:pt x="20618" y="20178"/>
                  <a:pt x="20179" y="20618"/>
                  <a:pt x="19636" y="20618"/>
                </a:cubicBezTo>
                <a:lnTo>
                  <a:pt x="16691" y="20618"/>
                </a:lnTo>
                <a:lnTo>
                  <a:pt x="16691" y="5891"/>
                </a:lnTo>
                <a:lnTo>
                  <a:pt x="19636" y="5891"/>
                </a:lnTo>
                <a:cubicBezTo>
                  <a:pt x="20179" y="5891"/>
                  <a:pt x="20618" y="6331"/>
                  <a:pt x="20618" y="6873"/>
                </a:cubicBezTo>
                <a:cubicBezTo>
                  <a:pt x="20618" y="6873"/>
                  <a:pt x="20618" y="19636"/>
                  <a:pt x="20618" y="19636"/>
                </a:cubicBezTo>
                <a:close/>
                <a:moveTo>
                  <a:pt x="15709" y="20618"/>
                </a:moveTo>
                <a:lnTo>
                  <a:pt x="1964" y="20618"/>
                </a:lnTo>
                <a:cubicBezTo>
                  <a:pt x="1421" y="20618"/>
                  <a:pt x="982" y="20178"/>
                  <a:pt x="982" y="19636"/>
                </a:cubicBezTo>
                <a:lnTo>
                  <a:pt x="982" y="6873"/>
                </a:lnTo>
                <a:cubicBezTo>
                  <a:pt x="982" y="6331"/>
                  <a:pt x="1421" y="5891"/>
                  <a:pt x="1964" y="5891"/>
                </a:cubicBezTo>
                <a:lnTo>
                  <a:pt x="15709" y="5891"/>
                </a:lnTo>
                <a:cubicBezTo>
                  <a:pt x="15709" y="5891"/>
                  <a:pt x="15709" y="20618"/>
                  <a:pt x="15709" y="20618"/>
                </a:cubicBezTo>
                <a:close/>
                <a:moveTo>
                  <a:pt x="19636" y="4909"/>
                </a:moveTo>
                <a:lnTo>
                  <a:pt x="4909" y="4909"/>
                </a:lnTo>
                <a:lnTo>
                  <a:pt x="4909" y="2855"/>
                </a:lnTo>
                <a:cubicBezTo>
                  <a:pt x="5480" y="2653"/>
                  <a:pt x="5891" y="2113"/>
                  <a:pt x="5891" y="1473"/>
                </a:cubicBezTo>
                <a:cubicBezTo>
                  <a:pt x="5891" y="659"/>
                  <a:pt x="5231" y="0"/>
                  <a:pt x="4418" y="0"/>
                </a:cubicBezTo>
                <a:cubicBezTo>
                  <a:pt x="3605" y="0"/>
                  <a:pt x="2945" y="659"/>
                  <a:pt x="2945" y="1473"/>
                </a:cubicBezTo>
                <a:cubicBezTo>
                  <a:pt x="2945" y="2113"/>
                  <a:pt x="3357" y="2653"/>
                  <a:pt x="3927" y="2855"/>
                </a:cubicBezTo>
                <a:lnTo>
                  <a:pt x="3927" y="4909"/>
                </a:lnTo>
                <a:lnTo>
                  <a:pt x="1964" y="4909"/>
                </a:lnTo>
                <a:cubicBezTo>
                  <a:pt x="879" y="4909"/>
                  <a:pt x="0" y="5788"/>
                  <a:pt x="0" y="6873"/>
                </a:cubicBezTo>
                <a:lnTo>
                  <a:pt x="0" y="19636"/>
                </a:lnTo>
                <a:cubicBezTo>
                  <a:pt x="0" y="20721"/>
                  <a:pt x="879" y="21600"/>
                  <a:pt x="1964" y="21600"/>
                </a:cubicBezTo>
                <a:lnTo>
                  <a:pt x="19636" y="21600"/>
                </a:lnTo>
                <a:cubicBezTo>
                  <a:pt x="20721" y="21600"/>
                  <a:pt x="21600" y="20721"/>
                  <a:pt x="21600" y="19636"/>
                </a:cubicBezTo>
                <a:lnTo>
                  <a:pt x="21600" y="6873"/>
                </a:lnTo>
                <a:cubicBezTo>
                  <a:pt x="21600" y="5788"/>
                  <a:pt x="20721" y="4909"/>
                  <a:pt x="19636" y="4909"/>
                </a:cubicBezTo>
                <a:moveTo>
                  <a:pt x="18655" y="15709"/>
                </a:moveTo>
                <a:cubicBezTo>
                  <a:pt x="18383" y="15709"/>
                  <a:pt x="18164" y="15929"/>
                  <a:pt x="18164" y="16200"/>
                </a:cubicBezTo>
                <a:cubicBezTo>
                  <a:pt x="18164" y="16471"/>
                  <a:pt x="18383" y="16691"/>
                  <a:pt x="18655" y="16691"/>
                </a:cubicBezTo>
                <a:cubicBezTo>
                  <a:pt x="18926" y="16691"/>
                  <a:pt x="19145" y="16471"/>
                  <a:pt x="19145" y="16200"/>
                </a:cubicBezTo>
                <a:cubicBezTo>
                  <a:pt x="19145" y="15929"/>
                  <a:pt x="18926" y="15709"/>
                  <a:pt x="18655" y="15709"/>
                </a:cubicBezTo>
                <a:moveTo>
                  <a:pt x="4199" y="16691"/>
                </a:moveTo>
                <a:lnTo>
                  <a:pt x="12492" y="16691"/>
                </a:lnTo>
                <a:cubicBezTo>
                  <a:pt x="12744" y="16387"/>
                  <a:pt x="12971" y="16064"/>
                  <a:pt x="13152" y="15709"/>
                </a:cubicBezTo>
                <a:lnTo>
                  <a:pt x="3539" y="15709"/>
                </a:lnTo>
                <a:cubicBezTo>
                  <a:pt x="3720" y="16064"/>
                  <a:pt x="3947" y="16387"/>
                  <a:pt x="4199" y="16691"/>
                </a:cubicBezTo>
                <a:moveTo>
                  <a:pt x="8345" y="7855"/>
                </a:moveTo>
                <a:cubicBezTo>
                  <a:pt x="7196" y="7855"/>
                  <a:pt x="6138" y="8224"/>
                  <a:pt x="5263" y="8836"/>
                </a:cubicBezTo>
                <a:lnTo>
                  <a:pt x="11428" y="8836"/>
                </a:lnTo>
                <a:cubicBezTo>
                  <a:pt x="10553" y="8224"/>
                  <a:pt x="9495" y="7855"/>
                  <a:pt x="8345" y="7855"/>
                </a:cubicBezTo>
                <a:moveTo>
                  <a:pt x="8345" y="18655"/>
                </a:moveTo>
                <a:cubicBezTo>
                  <a:pt x="9495" y="18655"/>
                  <a:pt x="10553" y="18285"/>
                  <a:pt x="11428" y="17673"/>
                </a:cubicBezTo>
                <a:lnTo>
                  <a:pt x="5263" y="17673"/>
                </a:lnTo>
                <a:cubicBezTo>
                  <a:pt x="6138" y="18285"/>
                  <a:pt x="7196" y="18655"/>
                  <a:pt x="8345" y="18655"/>
                </a:cubicBezTo>
                <a:moveTo>
                  <a:pt x="12492" y="9818"/>
                </a:moveTo>
                <a:lnTo>
                  <a:pt x="4199" y="9818"/>
                </a:lnTo>
                <a:cubicBezTo>
                  <a:pt x="3947" y="10122"/>
                  <a:pt x="3720" y="10446"/>
                  <a:pt x="3539" y="10800"/>
                </a:cubicBezTo>
                <a:lnTo>
                  <a:pt x="13152" y="10800"/>
                </a:lnTo>
                <a:cubicBezTo>
                  <a:pt x="12971" y="10446"/>
                  <a:pt x="12744" y="10122"/>
                  <a:pt x="12492" y="9818"/>
                </a:cubicBezTo>
                <a:moveTo>
                  <a:pt x="13538" y="11782"/>
                </a:moveTo>
                <a:lnTo>
                  <a:pt x="3153" y="11782"/>
                </a:lnTo>
                <a:cubicBezTo>
                  <a:pt x="3063" y="12098"/>
                  <a:pt x="3001" y="12427"/>
                  <a:pt x="2970" y="12764"/>
                </a:cubicBezTo>
                <a:lnTo>
                  <a:pt x="13721" y="12764"/>
                </a:lnTo>
                <a:cubicBezTo>
                  <a:pt x="13690" y="12427"/>
                  <a:pt x="13628" y="12098"/>
                  <a:pt x="13538" y="11782"/>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97" name="Shape"/>
          <p:cNvSpPr/>
          <p:nvPr/>
        </p:nvSpPr>
        <p:spPr>
          <a:xfrm>
            <a:off x="9887585" y="211836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4727" y="15218"/>
                </a:moveTo>
                <a:cubicBezTo>
                  <a:pt x="14727" y="15490"/>
                  <a:pt x="14947" y="15709"/>
                  <a:pt x="15218" y="15709"/>
                </a:cubicBezTo>
                <a:cubicBezTo>
                  <a:pt x="15490" y="15709"/>
                  <a:pt x="15709" y="15490"/>
                  <a:pt x="15709" y="15218"/>
                </a:cubicBezTo>
                <a:cubicBezTo>
                  <a:pt x="15709" y="14947"/>
                  <a:pt x="15490" y="14727"/>
                  <a:pt x="15218" y="14727"/>
                </a:cubicBezTo>
                <a:cubicBezTo>
                  <a:pt x="14947" y="14727"/>
                  <a:pt x="14727" y="14947"/>
                  <a:pt x="14727" y="15218"/>
                </a:cubicBezTo>
                <a:moveTo>
                  <a:pt x="20618" y="12764"/>
                </a:moveTo>
                <a:lnTo>
                  <a:pt x="17673" y="12764"/>
                </a:lnTo>
                <a:lnTo>
                  <a:pt x="17673" y="3927"/>
                </a:lnTo>
                <a:lnTo>
                  <a:pt x="3927" y="3927"/>
                </a:lnTo>
                <a:lnTo>
                  <a:pt x="3927" y="9510"/>
                </a:lnTo>
                <a:cubicBezTo>
                  <a:pt x="3308" y="10442"/>
                  <a:pt x="2945" y="11560"/>
                  <a:pt x="2945" y="12764"/>
                </a:cubicBezTo>
                <a:lnTo>
                  <a:pt x="982" y="12764"/>
                </a:lnTo>
                <a:lnTo>
                  <a:pt x="982" y="1964"/>
                </a:lnTo>
                <a:cubicBezTo>
                  <a:pt x="982" y="1422"/>
                  <a:pt x="1422" y="982"/>
                  <a:pt x="1964" y="982"/>
                </a:cubicBezTo>
                <a:lnTo>
                  <a:pt x="19636" y="982"/>
                </a:lnTo>
                <a:cubicBezTo>
                  <a:pt x="20178" y="982"/>
                  <a:pt x="20618" y="1422"/>
                  <a:pt x="20618" y="1964"/>
                </a:cubicBezTo>
                <a:cubicBezTo>
                  <a:pt x="20618" y="1964"/>
                  <a:pt x="20618" y="12764"/>
                  <a:pt x="20618" y="12764"/>
                </a:cubicBezTo>
                <a:close/>
                <a:moveTo>
                  <a:pt x="9327" y="12764"/>
                </a:moveTo>
                <a:cubicBezTo>
                  <a:pt x="9327" y="13035"/>
                  <a:pt x="9108" y="13255"/>
                  <a:pt x="8836" y="13255"/>
                </a:cubicBezTo>
                <a:cubicBezTo>
                  <a:pt x="8565" y="13255"/>
                  <a:pt x="8345" y="13035"/>
                  <a:pt x="8345" y="12764"/>
                </a:cubicBezTo>
                <a:cubicBezTo>
                  <a:pt x="8345" y="12493"/>
                  <a:pt x="8565" y="12273"/>
                  <a:pt x="8836" y="12273"/>
                </a:cubicBezTo>
                <a:cubicBezTo>
                  <a:pt x="9108" y="12273"/>
                  <a:pt x="9327" y="12493"/>
                  <a:pt x="9327" y="12764"/>
                </a:cubicBezTo>
                <a:moveTo>
                  <a:pt x="8836" y="7855"/>
                </a:moveTo>
                <a:cubicBezTo>
                  <a:pt x="10295" y="7855"/>
                  <a:pt x="11601" y="8494"/>
                  <a:pt x="12500" y="9504"/>
                </a:cubicBezTo>
                <a:lnTo>
                  <a:pt x="10301" y="12846"/>
                </a:lnTo>
                <a:cubicBezTo>
                  <a:pt x="10302" y="12818"/>
                  <a:pt x="10309" y="12792"/>
                  <a:pt x="10309" y="12764"/>
                </a:cubicBezTo>
                <a:cubicBezTo>
                  <a:pt x="10309" y="11951"/>
                  <a:pt x="9649" y="11291"/>
                  <a:pt x="8836" y="11291"/>
                </a:cubicBezTo>
                <a:cubicBezTo>
                  <a:pt x="8023" y="11291"/>
                  <a:pt x="7364" y="11951"/>
                  <a:pt x="7364" y="12764"/>
                </a:cubicBezTo>
                <a:cubicBezTo>
                  <a:pt x="7364" y="13577"/>
                  <a:pt x="8023" y="14236"/>
                  <a:pt x="8836" y="14236"/>
                </a:cubicBezTo>
                <a:cubicBezTo>
                  <a:pt x="9072" y="14236"/>
                  <a:pt x="9293" y="14175"/>
                  <a:pt x="9491" y="14076"/>
                </a:cubicBezTo>
                <a:lnTo>
                  <a:pt x="8925" y="14938"/>
                </a:lnTo>
                <a:lnTo>
                  <a:pt x="8639" y="14741"/>
                </a:lnTo>
                <a:lnTo>
                  <a:pt x="7962" y="16664"/>
                </a:lnTo>
                <a:lnTo>
                  <a:pt x="8494" y="17043"/>
                </a:lnTo>
                <a:lnTo>
                  <a:pt x="8881" y="16700"/>
                </a:lnTo>
                <a:lnTo>
                  <a:pt x="10064" y="16936"/>
                </a:lnTo>
                <a:lnTo>
                  <a:pt x="9561" y="16099"/>
                </a:lnTo>
                <a:lnTo>
                  <a:pt x="10020" y="15694"/>
                </a:lnTo>
                <a:lnTo>
                  <a:pt x="9423" y="15282"/>
                </a:lnTo>
                <a:lnTo>
                  <a:pt x="9736" y="15491"/>
                </a:lnTo>
                <a:lnTo>
                  <a:pt x="13114" y="10359"/>
                </a:lnTo>
                <a:cubicBezTo>
                  <a:pt x="13514" y="11069"/>
                  <a:pt x="13745" y="11889"/>
                  <a:pt x="13745" y="12764"/>
                </a:cubicBezTo>
                <a:cubicBezTo>
                  <a:pt x="13745" y="15475"/>
                  <a:pt x="11548" y="17673"/>
                  <a:pt x="8836" y="17673"/>
                </a:cubicBezTo>
                <a:cubicBezTo>
                  <a:pt x="6125" y="17673"/>
                  <a:pt x="3927" y="15475"/>
                  <a:pt x="3927" y="12764"/>
                </a:cubicBezTo>
                <a:cubicBezTo>
                  <a:pt x="3927" y="10053"/>
                  <a:pt x="6125" y="7855"/>
                  <a:pt x="8836" y="7855"/>
                </a:cubicBezTo>
                <a:moveTo>
                  <a:pt x="14727" y="5891"/>
                </a:moveTo>
                <a:cubicBezTo>
                  <a:pt x="14186" y="5891"/>
                  <a:pt x="13745" y="6331"/>
                  <a:pt x="13745" y="6873"/>
                </a:cubicBezTo>
                <a:cubicBezTo>
                  <a:pt x="13745" y="7062"/>
                  <a:pt x="13802" y="7237"/>
                  <a:pt x="13894" y="7386"/>
                </a:cubicBezTo>
                <a:lnTo>
                  <a:pt x="13057" y="8659"/>
                </a:lnTo>
                <a:cubicBezTo>
                  <a:pt x="11987" y="7558"/>
                  <a:pt x="10492" y="6873"/>
                  <a:pt x="8836" y="6873"/>
                </a:cubicBezTo>
                <a:cubicBezTo>
                  <a:pt x="7325" y="6873"/>
                  <a:pt x="5952" y="7447"/>
                  <a:pt x="4909" y="8382"/>
                </a:cubicBezTo>
                <a:lnTo>
                  <a:pt x="4909" y="4909"/>
                </a:lnTo>
                <a:lnTo>
                  <a:pt x="16691" y="4909"/>
                </a:lnTo>
                <a:lnTo>
                  <a:pt x="16691" y="16691"/>
                </a:lnTo>
                <a:lnTo>
                  <a:pt x="13219" y="16691"/>
                </a:lnTo>
                <a:cubicBezTo>
                  <a:pt x="14154" y="15648"/>
                  <a:pt x="14727" y="14275"/>
                  <a:pt x="14727" y="12764"/>
                </a:cubicBezTo>
                <a:cubicBezTo>
                  <a:pt x="14727" y="11536"/>
                  <a:pt x="14351" y="10398"/>
                  <a:pt x="13709" y="9453"/>
                </a:cubicBezTo>
                <a:lnTo>
                  <a:pt x="14764" y="7851"/>
                </a:lnTo>
                <a:cubicBezTo>
                  <a:pt x="15288" y="7832"/>
                  <a:pt x="15709" y="7402"/>
                  <a:pt x="15709" y="6873"/>
                </a:cubicBezTo>
                <a:cubicBezTo>
                  <a:pt x="15709" y="6331"/>
                  <a:pt x="15269" y="5891"/>
                  <a:pt x="14727" y="5891"/>
                </a:cubicBezTo>
                <a:moveTo>
                  <a:pt x="20618" y="19636"/>
                </a:moveTo>
                <a:cubicBezTo>
                  <a:pt x="20618" y="20178"/>
                  <a:pt x="20178" y="20618"/>
                  <a:pt x="19636" y="20618"/>
                </a:cubicBezTo>
                <a:lnTo>
                  <a:pt x="1964" y="20618"/>
                </a:lnTo>
                <a:cubicBezTo>
                  <a:pt x="1422" y="20618"/>
                  <a:pt x="982" y="20178"/>
                  <a:pt x="982" y="19636"/>
                </a:cubicBezTo>
                <a:lnTo>
                  <a:pt x="982" y="13745"/>
                </a:lnTo>
                <a:lnTo>
                  <a:pt x="3034" y="13745"/>
                </a:lnTo>
                <a:cubicBezTo>
                  <a:pt x="3502" y="16531"/>
                  <a:pt x="5918" y="18655"/>
                  <a:pt x="8836" y="18655"/>
                </a:cubicBezTo>
                <a:cubicBezTo>
                  <a:pt x="10040" y="18655"/>
                  <a:pt x="11158" y="18292"/>
                  <a:pt x="12090" y="17673"/>
                </a:cubicBezTo>
                <a:lnTo>
                  <a:pt x="17673" y="17673"/>
                </a:lnTo>
                <a:lnTo>
                  <a:pt x="17673" y="13745"/>
                </a:lnTo>
                <a:lnTo>
                  <a:pt x="20618" y="13745"/>
                </a:lnTo>
                <a:cubicBezTo>
                  <a:pt x="20618" y="13745"/>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98" name="Shape"/>
          <p:cNvSpPr/>
          <p:nvPr/>
        </p:nvSpPr>
        <p:spPr>
          <a:xfrm>
            <a:off x="10650220" y="210058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99" name="Shape"/>
          <p:cNvSpPr/>
          <p:nvPr/>
        </p:nvSpPr>
        <p:spPr>
          <a:xfrm>
            <a:off x="8441055" y="4329430"/>
            <a:ext cx="348615" cy="383540"/>
          </a:xfrm>
          <a:custGeom>
            <a:avLst/>
            <a:gdLst/>
            <a:ahLst/>
            <a:cxnLst>
              <a:cxn ang="0">
                <a:pos x="wd2" y="hd2"/>
              </a:cxn>
              <a:cxn ang="5400000">
                <a:pos x="wd2" y="hd2"/>
              </a:cxn>
              <a:cxn ang="10800000">
                <a:pos x="wd2" y="hd2"/>
              </a:cxn>
              <a:cxn ang="16200000">
                <a:pos x="wd2" y="hd2"/>
              </a:cxn>
            </a:cxnLst>
            <a:rect l="0" t="0" r="r" b="b"/>
            <a:pathLst>
              <a:path w="21600" h="21600" extrusionOk="0">
                <a:moveTo>
                  <a:pt x="7020" y="13745"/>
                </a:moveTo>
                <a:lnTo>
                  <a:pt x="4860" y="13745"/>
                </a:lnTo>
                <a:lnTo>
                  <a:pt x="4860" y="15709"/>
                </a:lnTo>
                <a:lnTo>
                  <a:pt x="7020" y="15709"/>
                </a:lnTo>
                <a:cubicBezTo>
                  <a:pt x="7020" y="15709"/>
                  <a:pt x="7020" y="13745"/>
                  <a:pt x="7020" y="13745"/>
                </a:cubicBezTo>
                <a:close/>
                <a:moveTo>
                  <a:pt x="5400" y="10800"/>
                </a:moveTo>
                <a:lnTo>
                  <a:pt x="3240" y="10800"/>
                </a:lnTo>
                <a:lnTo>
                  <a:pt x="3240" y="12764"/>
                </a:lnTo>
                <a:lnTo>
                  <a:pt x="5400" y="12764"/>
                </a:lnTo>
                <a:cubicBezTo>
                  <a:pt x="5400" y="12764"/>
                  <a:pt x="5400" y="10800"/>
                  <a:pt x="5400" y="10800"/>
                </a:cubicBezTo>
                <a:close/>
                <a:moveTo>
                  <a:pt x="5940" y="18655"/>
                </a:moveTo>
                <a:lnTo>
                  <a:pt x="15660" y="18655"/>
                </a:lnTo>
                <a:lnTo>
                  <a:pt x="15660" y="16691"/>
                </a:lnTo>
                <a:lnTo>
                  <a:pt x="5940" y="16691"/>
                </a:lnTo>
                <a:cubicBezTo>
                  <a:pt x="5940" y="16691"/>
                  <a:pt x="5940" y="18655"/>
                  <a:pt x="5940" y="18655"/>
                </a:cubicBezTo>
                <a:close/>
                <a:moveTo>
                  <a:pt x="20520" y="19636"/>
                </a:moveTo>
                <a:cubicBezTo>
                  <a:pt x="20520" y="20179"/>
                  <a:pt x="20036" y="20618"/>
                  <a:pt x="19440" y="20618"/>
                </a:cubicBezTo>
                <a:lnTo>
                  <a:pt x="2160" y="20618"/>
                </a:lnTo>
                <a:cubicBezTo>
                  <a:pt x="1564" y="20618"/>
                  <a:pt x="1080" y="20179"/>
                  <a:pt x="1080" y="19636"/>
                </a:cubicBezTo>
                <a:lnTo>
                  <a:pt x="1080" y="9818"/>
                </a:lnTo>
                <a:cubicBezTo>
                  <a:pt x="1080" y="9276"/>
                  <a:pt x="1564" y="8836"/>
                  <a:pt x="2160" y="8836"/>
                </a:cubicBezTo>
                <a:lnTo>
                  <a:pt x="19440" y="8836"/>
                </a:lnTo>
                <a:cubicBezTo>
                  <a:pt x="20036" y="8836"/>
                  <a:pt x="20520" y="9276"/>
                  <a:pt x="20520" y="9818"/>
                </a:cubicBezTo>
                <a:cubicBezTo>
                  <a:pt x="20520" y="9818"/>
                  <a:pt x="20520" y="19636"/>
                  <a:pt x="20520" y="19636"/>
                </a:cubicBezTo>
                <a:close/>
                <a:moveTo>
                  <a:pt x="19440" y="7855"/>
                </a:moveTo>
                <a:lnTo>
                  <a:pt x="2160" y="7855"/>
                </a:lnTo>
                <a:cubicBezTo>
                  <a:pt x="967" y="7855"/>
                  <a:pt x="0" y="8734"/>
                  <a:pt x="0" y="9818"/>
                </a:cubicBezTo>
                <a:lnTo>
                  <a:pt x="0" y="19636"/>
                </a:lnTo>
                <a:cubicBezTo>
                  <a:pt x="0" y="20721"/>
                  <a:pt x="967" y="21600"/>
                  <a:pt x="2160" y="21600"/>
                </a:cubicBezTo>
                <a:lnTo>
                  <a:pt x="19440" y="21600"/>
                </a:lnTo>
                <a:cubicBezTo>
                  <a:pt x="20633" y="21600"/>
                  <a:pt x="21600" y="20721"/>
                  <a:pt x="21600" y="19636"/>
                </a:cubicBezTo>
                <a:lnTo>
                  <a:pt x="21600" y="9818"/>
                </a:lnTo>
                <a:cubicBezTo>
                  <a:pt x="21600" y="8734"/>
                  <a:pt x="20633" y="7855"/>
                  <a:pt x="19440" y="7855"/>
                </a:cubicBezTo>
                <a:moveTo>
                  <a:pt x="16200" y="12764"/>
                </a:moveTo>
                <a:lnTo>
                  <a:pt x="18360" y="12764"/>
                </a:lnTo>
                <a:lnTo>
                  <a:pt x="18360" y="10800"/>
                </a:lnTo>
                <a:lnTo>
                  <a:pt x="16200" y="10800"/>
                </a:lnTo>
                <a:cubicBezTo>
                  <a:pt x="16200" y="10800"/>
                  <a:pt x="16200" y="12764"/>
                  <a:pt x="16200" y="12764"/>
                </a:cubicBezTo>
                <a:close/>
                <a:moveTo>
                  <a:pt x="14580" y="15709"/>
                </a:moveTo>
                <a:lnTo>
                  <a:pt x="16740" y="15709"/>
                </a:lnTo>
                <a:lnTo>
                  <a:pt x="16740" y="13745"/>
                </a:lnTo>
                <a:lnTo>
                  <a:pt x="14580" y="13745"/>
                </a:lnTo>
                <a:cubicBezTo>
                  <a:pt x="14580" y="13745"/>
                  <a:pt x="14580" y="15709"/>
                  <a:pt x="14580" y="15709"/>
                </a:cubicBezTo>
                <a:close/>
                <a:moveTo>
                  <a:pt x="10800" y="0"/>
                </a:moveTo>
                <a:lnTo>
                  <a:pt x="6480" y="3927"/>
                </a:lnTo>
                <a:lnTo>
                  <a:pt x="15120" y="3927"/>
                </a:lnTo>
                <a:cubicBezTo>
                  <a:pt x="15120" y="3927"/>
                  <a:pt x="10800" y="0"/>
                  <a:pt x="10800" y="0"/>
                </a:cubicBezTo>
                <a:close/>
                <a:moveTo>
                  <a:pt x="8640" y="10800"/>
                </a:moveTo>
                <a:lnTo>
                  <a:pt x="6480" y="10800"/>
                </a:lnTo>
                <a:lnTo>
                  <a:pt x="6480" y="12764"/>
                </a:lnTo>
                <a:lnTo>
                  <a:pt x="8640" y="12764"/>
                </a:lnTo>
                <a:cubicBezTo>
                  <a:pt x="8640" y="12764"/>
                  <a:pt x="8640" y="10800"/>
                  <a:pt x="8640" y="10800"/>
                </a:cubicBezTo>
                <a:close/>
                <a:moveTo>
                  <a:pt x="11340" y="15709"/>
                </a:moveTo>
                <a:lnTo>
                  <a:pt x="13500" y="15709"/>
                </a:lnTo>
                <a:lnTo>
                  <a:pt x="13500" y="13745"/>
                </a:lnTo>
                <a:lnTo>
                  <a:pt x="11340" y="13745"/>
                </a:lnTo>
                <a:cubicBezTo>
                  <a:pt x="11340" y="13745"/>
                  <a:pt x="11340" y="15709"/>
                  <a:pt x="11340" y="15709"/>
                </a:cubicBezTo>
                <a:close/>
                <a:moveTo>
                  <a:pt x="15120" y="10800"/>
                </a:moveTo>
                <a:lnTo>
                  <a:pt x="12960" y="10800"/>
                </a:lnTo>
                <a:lnTo>
                  <a:pt x="12960" y="12764"/>
                </a:lnTo>
                <a:lnTo>
                  <a:pt x="15120" y="12764"/>
                </a:lnTo>
                <a:cubicBezTo>
                  <a:pt x="15120" y="12764"/>
                  <a:pt x="15120" y="10800"/>
                  <a:pt x="15120" y="10800"/>
                </a:cubicBezTo>
                <a:close/>
                <a:moveTo>
                  <a:pt x="11880" y="10800"/>
                </a:moveTo>
                <a:lnTo>
                  <a:pt x="9720" y="10800"/>
                </a:lnTo>
                <a:lnTo>
                  <a:pt x="9720" y="12764"/>
                </a:lnTo>
                <a:lnTo>
                  <a:pt x="11880" y="12764"/>
                </a:lnTo>
                <a:cubicBezTo>
                  <a:pt x="11880" y="12764"/>
                  <a:pt x="11880" y="10800"/>
                  <a:pt x="11880" y="10800"/>
                </a:cubicBezTo>
                <a:close/>
                <a:moveTo>
                  <a:pt x="8100" y="15709"/>
                </a:moveTo>
                <a:lnTo>
                  <a:pt x="10260" y="15709"/>
                </a:lnTo>
                <a:lnTo>
                  <a:pt x="10260" y="13745"/>
                </a:lnTo>
                <a:lnTo>
                  <a:pt x="8100" y="13745"/>
                </a:lnTo>
                <a:cubicBezTo>
                  <a:pt x="8100" y="13745"/>
                  <a:pt x="8100" y="15709"/>
                  <a:pt x="8100" y="15709"/>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300" name="Shape"/>
          <p:cNvSpPr/>
          <p:nvPr/>
        </p:nvSpPr>
        <p:spPr>
          <a:xfrm>
            <a:off x="9172575" y="4329430"/>
            <a:ext cx="348615" cy="383540"/>
          </a:xfrm>
          <a:custGeom>
            <a:avLst/>
            <a:gdLst/>
            <a:ahLst/>
            <a:cxnLst>
              <a:cxn ang="0">
                <a:pos x="wd2" y="hd2"/>
              </a:cxn>
              <a:cxn ang="5400000">
                <a:pos x="wd2" y="hd2"/>
              </a:cxn>
              <a:cxn ang="10800000">
                <a:pos x="wd2" y="hd2"/>
              </a:cxn>
              <a:cxn ang="16200000">
                <a:pos x="wd2" y="hd2"/>
              </a:cxn>
            </a:cxnLst>
            <a:rect l="0" t="0" r="r" b="b"/>
            <a:pathLst>
              <a:path w="21600" h="21600" extrusionOk="0">
                <a:moveTo>
                  <a:pt x="5940" y="10800"/>
                </a:moveTo>
                <a:lnTo>
                  <a:pt x="15660" y="10800"/>
                </a:lnTo>
                <a:lnTo>
                  <a:pt x="15660" y="8836"/>
                </a:lnTo>
                <a:lnTo>
                  <a:pt x="5940" y="8836"/>
                </a:lnTo>
                <a:cubicBezTo>
                  <a:pt x="5940" y="8836"/>
                  <a:pt x="5940" y="10800"/>
                  <a:pt x="5940" y="10800"/>
                </a:cubicBezTo>
                <a:close/>
                <a:moveTo>
                  <a:pt x="5400" y="2945"/>
                </a:moveTo>
                <a:lnTo>
                  <a:pt x="3240" y="2945"/>
                </a:lnTo>
                <a:lnTo>
                  <a:pt x="3240" y="4909"/>
                </a:lnTo>
                <a:lnTo>
                  <a:pt x="5400" y="4909"/>
                </a:lnTo>
                <a:cubicBezTo>
                  <a:pt x="5400" y="4909"/>
                  <a:pt x="5400" y="2945"/>
                  <a:pt x="5400" y="2945"/>
                </a:cubicBezTo>
                <a:close/>
                <a:moveTo>
                  <a:pt x="7020" y="5891"/>
                </a:moveTo>
                <a:lnTo>
                  <a:pt x="4860" y="5891"/>
                </a:lnTo>
                <a:lnTo>
                  <a:pt x="4860" y="7855"/>
                </a:lnTo>
                <a:lnTo>
                  <a:pt x="7020" y="7855"/>
                </a:lnTo>
                <a:cubicBezTo>
                  <a:pt x="7020" y="7855"/>
                  <a:pt x="7020" y="5891"/>
                  <a:pt x="7020" y="5891"/>
                </a:cubicBezTo>
                <a:close/>
                <a:moveTo>
                  <a:pt x="14580" y="7855"/>
                </a:moveTo>
                <a:lnTo>
                  <a:pt x="16740" y="7855"/>
                </a:lnTo>
                <a:lnTo>
                  <a:pt x="16740" y="5891"/>
                </a:lnTo>
                <a:lnTo>
                  <a:pt x="14580" y="5891"/>
                </a:lnTo>
                <a:cubicBezTo>
                  <a:pt x="14580" y="5891"/>
                  <a:pt x="14580" y="7855"/>
                  <a:pt x="14580" y="7855"/>
                </a:cubicBezTo>
                <a:close/>
                <a:moveTo>
                  <a:pt x="20520" y="11782"/>
                </a:moveTo>
                <a:cubicBezTo>
                  <a:pt x="20520" y="12324"/>
                  <a:pt x="20036" y="12764"/>
                  <a:pt x="19440" y="12764"/>
                </a:cubicBezTo>
                <a:lnTo>
                  <a:pt x="2160" y="12764"/>
                </a:lnTo>
                <a:cubicBezTo>
                  <a:pt x="1564" y="12764"/>
                  <a:pt x="1080" y="12324"/>
                  <a:pt x="1080" y="11782"/>
                </a:cubicBezTo>
                <a:lnTo>
                  <a:pt x="1080" y="1964"/>
                </a:lnTo>
                <a:cubicBezTo>
                  <a:pt x="1080" y="1422"/>
                  <a:pt x="1564" y="982"/>
                  <a:pt x="2160" y="982"/>
                </a:cubicBezTo>
                <a:lnTo>
                  <a:pt x="19440" y="982"/>
                </a:lnTo>
                <a:cubicBezTo>
                  <a:pt x="20036" y="982"/>
                  <a:pt x="20520" y="1422"/>
                  <a:pt x="20520" y="1964"/>
                </a:cubicBezTo>
                <a:cubicBezTo>
                  <a:pt x="20520" y="1964"/>
                  <a:pt x="20520" y="11782"/>
                  <a:pt x="20520" y="11782"/>
                </a:cubicBezTo>
                <a:close/>
                <a:moveTo>
                  <a:pt x="19440" y="0"/>
                </a:moveTo>
                <a:lnTo>
                  <a:pt x="2160" y="0"/>
                </a:lnTo>
                <a:cubicBezTo>
                  <a:pt x="967" y="0"/>
                  <a:pt x="0" y="879"/>
                  <a:pt x="0" y="1964"/>
                </a:cubicBezTo>
                <a:lnTo>
                  <a:pt x="0" y="11782"/>
                </a:lnTo>
                <a:cubicBezTo>
                  <a:pt x="0" y="12866"/>
                  <a:pt x="967" y="13745"/>
                  <a:pt x="2160" y="13745"/>
                </a:cubicBezTo>
                <a:lnTo>
                  <a:pt x="19440" y="13745"/>
                </a:lnTo>
                <a:cubicBezTo>
                  <a:pt x="20633" y="13745"/>
                  <a:pt x="21600" y="12866"/>
                  <a:pt x="21600" y="11782"/>
                </a:cubicBezTo>
                <a:lnTo>
                  <a:pt x="21600" y="1964"/>
                </a:lnTo>
                <a:cubicBezTo>
                  <a:pt x="21600" y="879"/>
                  <a:pt x="20633" y="0"/>
                  <a:pt x="19440" y="0"/>
                </a:cubicBezTo>
                <a:moveTo>
                  <a:pt x="16200" y="4909"/>
                </a:moveTo>
                <a:lnTo>
                  <a:pt x="18360" y="4909"/>
                </a:lnTo>
                <a:lnTo>
                  <a:pt x="18360" y="2945"/>
                </a:lnTo>
                <a:lnTo>
                  <a:pt x="16200" y="2945"/>
                </a:lnTo>
                <a:cubicBezTo>
                  <a:pt x="16200" y="2945"/>
                  <a:pt x="16200" y="4909"/>
                  <a:pt x="16200" y="4909"/>
                </a:cubicBezTo>
                <a:close/>
                <a:moveTo>
                  <a:pt x="8640" y="2945"/>
                </a:moveTo>
                <a:lnTo>
                  <a:pt x="6480" y="2945"/>
                </a:lnTo>
                <a:lnTo>
                  <a:pt x="6480" y="4909"/>
                </a:lnTo>
                <a:lnTo>
                  <a:pt x="8640" y="4909"/>
                </a:lnTo>
                <a:cubicBezTo>
                  <a:pt x="8640" y="4909"/>
                  <a:pt x="8640" y="2945"/>
                  <a:pt x="8640" y="2945"/>
                </a:cubicBezTo>
                <a:close/>
                <a:moveTo>
                  <a:pt x="11340" y="7855"/>
                </a:moveTo>
                <a:lnTo>
                  <a:pt x="13500" y="7855"/>
                </a:lnTo>
                <a:lnTo>
                  <a:pt x="13500" y="5891"/>
                </a:lnTo>
                <a:lnTo>
                  <a:pt x="11340" y="5891"/>
                </a:lnTo>
                <a:cubicBezTo>
                  <a:pt x="11340" y="5891"/>
                  <a:pt x="11340" y="7855"/>
                  <a:pt x="11340" y="7855"/>
                </a:cubicBezTo>
                <a:close/>
                <a:moveTo>
                  <a:pt x="10800" y="21600"/>
                </a:moveTo>
                <a:lnTo>
                  <a:pt x="15120" y="17673"/>
                </a:lnTo>
                <a:lnTo>
                  <a:pt x="6480" y="17673"/>
                </a:lnTo>
                <a:cubicBezTo>
                  <a:pt x="6480" y="17673"/>
                  <a:pt x="10800" y="21600"/>
                  <a:pt x="10800" y="21600"/>
                </a:cubicBezTo>
                <a:close/>
                <a:moveTo>
                  <a:pt x="15120" y="2945"/>
                </a:moveTo>
                <a:lnTo>
                  <a:pt x="12960" y="2945"/>
                </a:lnTo>
                <a:lnTo>
                  <a:pt x="12960" y="4909"/>
                </a:lnTo>
                <a:lnTo>
                  <a:pt x="15120" y="4909"/>
                </a:lnTo>
                <a:cubicBezTo>
                  <a:pt x="15120" y="4909"/>
                  <a:pt x="15120" y="2945"/>
                  <a:pt x="15120" y="2945"/>
                </a:cubicBezTo>
                <a:close/>
                <a:moveTo>
                  <a:pt x="8100" y="7855"/>
                </a:moveTo>
                <a:lnTo>
                  <a:pt x="10260" y="7855"/>
                </a:lnTo>
                <a:lnTo>
                  <a:pt x="10260" y="5891"/>
                </a:lnTo>
                <a:lnTo>
                  <a:pt x="8100" y="5891"/>
                </a:lnTo>
                <a:cubicBezTo>
                  <a:pt x="8100" y="5891"/>
                  <a:pt x="8100" y="7855"/>
                  <a:pt x="8100" y="7855"/>
                </a:cubicBezTo>
                <a:close/>
                <a:moveTo>
                  <a:pt x="11880" y="2945"/>
                </a:moveTo>
                <a:lnTo>
                  <a:pt x="9720" y="2945"/>
                </a:lnTo>
                <a:lnTo>
                  <a:pt x="9720" y="4909"/>
                </a:lnTo>
                <a:lnTo>
                  <a:pt x="11880" y="4909"/>
                </a:lnTo>
                <a:cubicBezTo>
                  <a:pt x="11880" y="4909"/>
                  <a:pt x="11880" y="2945"/>
                  <a:pt x="11880" y="2945"/>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301" name="Shape"/>
          <p:cNvSpPr/>
          <p:nvPr/>
        </p:nvSpPr>
        <p:spPr>
          <a:xfrm>
            <a:off x="9887585" y="4364355"/>
            <a:ext cx="383540" cy="313690"/>
          </a:xfrm>
          <a:custGeom>
            <a:avLst/>
            <a:gdLst/>
            <a:ahLst/>
            <a:cxnLst>
              <a:cxn ang="0">
                <a:pos x="wd2" y="hd2"/>
              </a:cxn>
              <a:cxn ang="5400000">
                <a:pos x="wd2" y="hd2"/>
              </a:cxn>
              <a:cxn ang="10800000">
                <a:pos x="wd2" y="hd2"/>
              </a:cxn>
              <a:cxn ang="16200000">
                <a:pos x="wd2" y="hd2"/>
              </a:cxn>
            </a:cxnLst>
            <a:rect l="0" t="0" r="r" b="b"/>
            <a:pathLst>
              <a:path w="21600" h="21600" extrusionOk="0">
                <a:moveTo>
                  <a:pt x="5976" y="20400"/>
                </a:moveTo>
                <a:lnTo>
                  <a:pt x="10800" y="13522"/>
                </a:lnTo>
                <a:lnTo>
                  <a:pt x="15623" y="20400"/>
                </a:lnTo>
                <a:cubicBezTo>
                  <a:pt x="15623" y="20400"/>
                  <a:pt x="5976" y="20400"/>
                  <a:pt x="5976" y="20400"/>
                </a:cubicBezTo>
                <a:close/>
                <a:moveTo>
                  <a:pt x="17063" y="20610"/>
                </a:moveTo>
                <a:lnTo>
                  <a:pt x="11172" y="12210"/>
                </a:lnTo>
                <a:lnTo>
                  <a:pt x="11168" y="12214"/>
                </a:lnTo>
                <a:cubicBezTo>
                  <a:pt x="11078" y="12086"/>
                  <a:pt x="10949" y="12000"/>
                  <a:pt x="10800" y="12000"/>
                </a:cubicBezTo>
                <a:cubicBezTo>
                  <a:pt x="10651" y="12000"/>
                  <a:pt x="10521" y="12086"/>
                  <a:pt x="10432" y="12214"/>
                </a:cubicBezTo>
                <a:lnTo>
                  <a:pt x="10427" y="12210"/>
                </a:lnTo>
                <a:lnTo>
                  <a:pt x="4536" y="20610"/>
                </a:lnTo>
                <a:lnTo>
                  <a:pt x="4540" y="20614"/>
                </a:lnTo>
                <a:cubicBezTo>
                  <a:pt x="4467" y="20719"/>
                  <a:pt x="4418" y="20851"/>
                  <a:pt x="4418" y="21000"/>
                </a:cubicBezTo>
                <a:cubicBezTo>
                  <a:pt x="4418" y="21332"/>
                  <a:pt x="4638" y="21600"/>
                  <a:pt x="4909" y="21600"/>
                </a:cubicBezTo>
                <a:lnTo>
                  <a:pt x="16691" y="21600"/>
                </a:lnTo>
                <a:cubicBezTo>
                  <a:pt x="16962" y="21600"/>
                  <a:pt x="17182" y="21332"/>
                  <a:pt x="17182" y="21000"/>
                </a:cubicBezTo>
                <a:cubicBezTo>
                  <a:pt x="17182" y="20851"/>
                  <a:pt x="17133" y="20719"/>
                  <a:pt x="17059" y="20614"/>
                </a:cubicBezTo>
                <a:cubicBezTo>
                  <a:pt x="17059" y="20614"/>
                  <a:pt x="17063" y="20610"/>
                  <a:pt x="17063" y="20610"/>
                </a:cubicBezTo>
                <a:close/>
                <a:moveTo>
                  <a:pt x="21109" y="0"/>
                </a:moveTo>
                <a:lnTo>
                  <a:pt x="491" y="0"/>
                </a:lnTo>
                <a:cubicBezTo>
                  <a:pt x="220" y="0"/>
                  <a:pt x="0" y="269"/>
                  <a:pt x="0" y="600"/>
                </a:cubicBezTo>
                <a:lnTo>
                  <a:pt x="0" y="17400"/>
                </a:lnTo>
                <a:cubicBezTo>
                  <a:pt x="0" y="17732"/>
                  <a:pt x="220" y="18000"/>
                  <a:pt x="491" y="18000"/>
                </a:cubicBezTo>
                <a:lnTo>
                  <a:pt x="4418" y="18000"/>
                </a:lnTo>
                <a:cubicBezTo>
                  <a:pt x="4689" y="18000"/>
                  <a:pt x="4909" y="17732"/>
                  <a:pt x="4909" y="17400"/>
                </a:cubicBezTo>
                <a:cubicBezTo>
                  <a:pt x="4909" y="17068"/>
                  <a:pt x="4689" y="16800"/>
                  <a:pt x="4418" y="16800"/>
                </a:cubicBezTo>
                <a:lnTo>
                  <a:pt x="982" y="16800"/>
                </a:lnTo>
                <a:lnTo>
                  <a:pt x="982" y="1200"/>
                </a:lnTo>
                <a:lnTo>
                  <a:pt x="20618" y="1200"/>
                </a:lnTo>
                <a:lnTo>
                  <a:pt x="20618" y="16800"/>
                </a:lnTo>
                <a:lnTo>
                  <a:pt x="17182" y="16800"/>
                </a:lnTo>
                <a:cubicBezTo>
                  <a:pt x="16911" y="16800"/>
                  <a:pt x="16691" y="17068"/>
                  <a:pt x="16691" y="17400"/>
                </a:cubicBezTo>
                <a:cubicBezTo>
                  <a:pt x="16691" y="17732"/>
                  <a:pt x="16911" y="18000"/>
                  <a:pt x="17182" y="18000"/>
                </a:cubicBezTo>
                <a:lnTo>
                  <a:pt x="21109" y="18000"/>
                </a:lnTo>
                <a:cubicBezTo>
                  <a:pt x="21380" y="18000"/>
                  <a:pt x="21600" y="17732"/>
                  <a:pt x="21600" y="17400"/>
                </a:cubicBezTo>
                <a:lnTo>
                  <a:pt x="21600" y="600"/>
                </a:lnTo>
                <a:cubicBezTo>
                  <a:pt x="21600" y="269"/>
                  <a:pt x="21380" y="0"/>
                  <a:pt x="21109" y="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302" name="Shape"/>
          <p:cNvSpPr/>
          <p:nvPr/>
        </p:nvSpPr>
        <p:spPr>
          <a:xfrm>
            <a:off x="1015365" y="212725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0804" y="20618"/>
                </a:moveTo>
                <a:lnTo>
                  <a:pt x="15069" y="13232"/>
                </a:lnTo>
                <a:lnTo>
                  <a:pt x="15063" y="13228"/>
                </a:lnTo>
                <a:cubicBezTo>
                  <a:pt x="15472" y="12512"/>
                  <a:pt x="15709" y="11684"/>
                  <a:pt x="15709" y="10800"/>
                </a:cubicBezTo>
                <a:cubicBezTo>
                  <a:pt x="15709" y="9192"/>
                  <a:pt x="14932" y="7768"/>
                  <a:pt x="13737" y="6873"/>
                </a:cubicBezTo>
                <a:lnTo>
                  <a:pt x="19796" y="6873"/>
                </a:lnTo>
                <a:cubicBezTo>
                  <a:pt x="20322" y="8076"/>
                  <a:pt x="20618" y="9403"/>
                  <a:pt x="20618" y="10800"/>
                </a:cubicBezTo>
                <a:cubicBezTo>
                  <a:pt x="20618" y="16221"/>
                  <a:pt x="16225" y="20615"/>
                  <a:pt x="10804" y="20618"/>
                </a:cubicBezTo>
                <a:moveTo>
                  <a:pt x="9708" y="20554"/>
                </a:moveTo>
                <a:cubicBezTo>
                  <a:pt x="4800" y="20010"/>
                  <a:pt x="982" y="15853"/>
                  <a:pt x="982" y="10800"/>
                </a:cubicBezTo>
                <a:cubicBezTo>
                  <a:pt x="982" y="9010"/>
                  <a:pt x="1468" y="7337"/>
                  <a:pt x="2305" y="5892"/>
                </a:cubicBezTo>
                <a:lnTo>
                  <a:pt x="6452" y="13076"/>
                </a:lnTo>
                <a:cubicBezTo>
                  <a:pt x="7273" y="14640"/>
                  <a:pt x="8911" y="15709"/>
                  <a:pt x="10800" y="15709"/>
                </a:cubicBezTo>
                <a:cubicBezTo>
                  <a:pt x="11487" y="15709"/>
                  <a:pt x="12141" y="15567"/>
                  <a:pt x="12734" y="15312"/>
                </a:cubicBezTo>
                <a:cubicBezTo>
                  <a:pt x="12734" y="15312"/>
                  <a:pt x="9708" y="20554"/>
                  <a:pt x="9708" y="20554"/>
                </a:cubicBezTo>
                <a:close/>
                <a:moveTo>
                  <a:pt x="7315" y="12607"/>
                </a:moveTo>
                <a:cubicBezTo>
                  <a:pt x="7034" y="12065"/>
                  <a:pt x="6873" y="11452"/>
                  <a:pt x="6873" y="10800"/>
                </a:cubicBezTo>
                <a:cubicBezTo>
                  <a:pt x="6873" y="8631"/>
                  <a:pt x="8631" y="6873"/>
                  <a:pt x="10800" y="6873"/>
                </a:cubicBezTo>
                <a:cubicBezTo>
                  <a:pt x="12969" y="6873"/>
                  <a:pt x="14727" y="8631"/>
                  <a:pt x="14727" y="10800"/>
                </a:cubicBezTo>
                <a:cubicBezTo>
                  <a:pt x="14727" y="12969"/>
                  <a:pt x="12969" y="14727"/>
                  <a:pt x="10800" y="14727"/>
                </a:cubicBezTo>
                <a:cubicBezTo>
                  <a:pt x="9318" y="14727"/>
                  <a:pt x="8029" y="13906"/>
                  <a:pt x="7360" y="12694"/>
                </a:cubicBezTo>
                <a:lnTo>
                  <a:pt x="7364" y="12691"/>
                </a:lnTo>
                <a:cubicBezTo>
                  <a:pt x="7364" y="12691"/>
                  <a:pt x="7315" y="12607"/>
                  <a:pt x="7315" y="12607"/>
                </a:cubicBezTo>
                <a:close/>
                <a:moveTo>
                  <a:pt x="10800" y="982"/>
                </a:moveTo>
                <a:cubicBezTo>
                  <a:pt x="14432" y="982"/>
                  <a:pt x="17596" y="2959"/>
                  <a:pt x="19294" y="5891"/>
                </a:cubicBezTo>
                <a:lnTo>
                  <a:pt x="10800" y="5891"/>
                </a:lnTo>
                <a:cubicBezTo>
                  <a:pt x="8290" y="5891"/>
                  <a:pt x="6223" y="7776"/>
                  <a:pt x="5930" y="10207"/>
                </a:cubicBezTo>
                <a:lnTo>
                  <a:pt x="2909" y="4975"/>
                </a:lnTo>
                <a:cubicBezTo>
                  <a:pt x="4697" y="2557"/>
                  <a:pt x="7561" y="982"/>
                  <a:pt x="10800" y="982"/>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303" name="Shape"/>
          <p:cNvSpPr/>
          <p:nvPr/>
        </p:nvSpPr>
        <p:spPr>
          <a:xfrm>
            <a:off x="1746885" y="2223135"/>
            <a:ext cx="383540" cy="173990"/>
          </a:xfrm>
          <a:custGeom>
            <a:avLst/>
            <a:gdLst/>
            <a:ahLst/>
            <a:cxnLst>
              <a:cxn ang="0">
                <a:pos x="wd2" y="hd2"/>
              </a:cxn>
              <a:cxn ang="5400000">
                <a:pos x="wd2" y="hd2"/>
              </a:cxn>
              <a:cxn ang="10800000">
                <a:pos x="wd2" y="hd2"/>
              </a:cxn>
              <a:cxn ang="16200000">
                <a:pos x="wd2" y="hd2"/>
              </a:cxn>
            </a:cxnLst>
            <a:rect l="0" t="0" r="r" b="b"/>
            <a:pathLst>
              <a:path w="21600" h="21600" extrusionOk="0">
                <a:moveTo>
                  <a:pt x="16724" y="15100"/>
                </a:moveTo>
                <a:lnTo>
                  <a:pt x="17582" y="15100"/>
                </a:lnTo>
                <a:lnTo>
                  <a:pt x="17582" y="8844"/>
                </a:lnTo>
                <a:lnTo>
                  <a:pt x="16724" y="8844"/>
                </a:lnTo>
                <a:cubicBezTo>
                  <a:pt x="16724" y="8844"/>
                  <a:pt x="16724" y="15100"/>
                  <a:pt x="16724" y="15100"/>
                </a:cubicBezTo>
                <a:close/>
                <a:moveTo>
                  <a:pt x="13336" y="15100"/>
                </a:moveTo>
                <a:lnTo>
                  <a:pt x="14199" y="15100"/>
                </a:lnTo>
                <a:lnTo>
                  <a:pt x="14199" y="11633"/>
                </a:lnTo>
                <a:lnTo>
                  <a:pt x="15565" y="11633"/>
                </a:lnTo>
                <a:lnTo>
                  <a:pt x="15565" y="10047"/>
                </a:lnTo>
                <a:lnTo>
                  <a:pt x="14199" y="10047"/>
                </a:lnTo>
                <a:lnTo>
                  <a:pt x="14199" y="8077"/>
                </a:lnTo>
                <a:lnTo>
                  <a:pt x="15661" y="8077"/>
                </a:lnTo>
                <a:lnTo>
                  <a:pt x="15661" y="6478"/>
                </a:lnTo>
                <a:lnTo>
                  <a:pt x="13336" y="6478"/>
                </a:lnTo>
                <a:cubicBezTo>
                  <a:pt x="13336" y="6478"/>
                  <a:pt x="13336" y="15100"/>
                  <a:pt x="13336" y="15100"/>
                </a:cubicBezTo>
                <a:close/>
                <a:moveTo>
                  <a:pt x="20618" y="12960"/>
                </a:moveTo>
                <a:cubicBezTo>
                  <a:pt x="20618" y="16538"/>
                  <a:pt x="19299" y="19440"/>
                  <a:pt x="17673" y="19440"/>
                </a:cubicBezTo>
                <a:lnTo>
                  <a:pt x="7855" y="19440"/>
                </a:lnTo>
                <a:cubicBezTo>
                  <a:pt x="9481" y="19440"/>
                  <a:pt x="10800" y="16538"/>
                  <a:pt x="10800" y="12960"/>
                </a:cubicBezTo>
                <a:lnTo>
                  <a:pt x="10800" y="8640"/>
                </a:lnTo>
                <a:cubicBezTo>
                  <a:pt x="10800" y="5062"/>
                  <a:pt x="12119" y="2160"/>
                  <a:pt x="13745" y="2160"/>
                </a:cubicBezTo>
                <a:lnTo>
                  <a:pt x="17673" y="2160"/>
                </a:lnTo>
                <a:cubicBezTo>
                  <a:pt x="19299" y="2160"/>
                  <a:pt x="20618" y="5062"/>
                  <a:pt x="20618" y="8640"/>
                </a:cubicBezTo>
                <a:cubicBezTo>
                  <a:pt x="20618" y="8640"/>
                  <a:pt x="20618" y="12960"/>
                  <a:pt x="20618" y="12960"/>
                </a:cubicBezTo>
                <a:close/>
                <a:moveTo>
                  <a:pt x="6607" y="15121"/>
                </a:moveTo>
                <a:lnTo>
                  <a:pt x="5673" y="15121"/>
                </a:lnTo>
                <a:lnTo>
                  <a:pt x="5350" y="11399"/>
                </a:lnTo>
                <a:cubicBezTo>
                  <a:pt x="5276" y="10527"/>
                  <a:pt x="5214" y="9718"/>
                  <a:pt x="5169" y="8730"/>
                </a:cubicBezTo>
                <a:lnTo>
                  <a:pt x="5157" y="8730"/>
                </a:lnTo>
                <a:cubicBezTo>
                  <a:pt x="5090" y="9705"/>
                  <a:pt x="5028" y="10527"/>
                  <a:pt x="4937" y="11399"/>
                </a:cubicBezTo>
                <a:lnTo>
                  <a:pt x="4574" y="15121"/>
                </a:lnTo>
                <a:lnTo>
                  <a:pt x="3629" y="15121"/>
                </a:lnTo>
                <a:lnTo>
                  <a:pt x="2723" y="6471"/>
                </a:lnTo>
                <a:lnTo>
                  <a:pt x="3646" y="6471"/>
                </a:lnTo>
                <a:lnTo>
                  <a:pt x="3935" y="10039"/>
                </a:lnTo>
                <a:cubicBezTo>
                  <a:pt x="4020" y="11066"/>
                  <a:pt x="4099" y="12182"/>
                  <a:pt x="4161" y="13055"/>
                </a:cubicBezTo>
                <a:lnTo>
                  <a:pt x="4172" y="13055"/>
                </a:lnTo>
                <a:cubicBezTo>
                  <a:pt x="4235" y="12118"/>
                  <a:pt x="4325" y="11078"/>
                  <a:pt x="4422" y="10013"/>
                </a:cubicBezTo>
                <a:lnTo>
                  <a:pt x="4744" y="6471"/>
                </a:lnTo>
                <a:lnTo>
                  <a:pt x="5662" y="6471"/>
                </a:lnTo>
                <a:lnTo>
                  <a:pt x="5967" y="10117"/>
                </a:lnTo>
                <a:cubicBezTo>
                  <a:pt x="6052" y="11130"/>
                  <a:pt x="6114" y="12054"/>
                  <a:pt x="6171" y="13017"/>
                </a:cubicBezTo>
                <a:lnTo>
                  <a:pt x="6182" y="13017"/>
                </a:lnTo>
                <a:cubicBezTo>
                  <a:pt x="6239" y="12054"/>
                  <a:pt x="6324" y="11040"/>
                  <a:pt x="6403" y="10013"/>
                </a:cubicBezTo>
                <a:lnTo>
                  <a:pt x="6715" y="6471"/>
                </a:lnTo>
                <a:lnTo>
                  <a:pt x="7592" y="6471"/>
                </a:lnTo>
                <a:cubicBezTo>
                  <a:pt x="7592" y="6471"/>
                  <a:pt x="6607" y="15121"/>
                  <a:pt x="6607" y="15121"/>
                </a:cubicBezTo>
                <a:close/>
                <a:moveTo>
                  <a:pt x="8940" y="15121"/>
                </a:moveTo>
                <a:lnTo>
                  <a:pt x="8080" y="15121"/>
                </a:lnTo>
                <a:lnTo>
                  <a:pt x="8080" y="8845"/>
                </a:lnTo>
                <a:lnTo>
                  <a:pt x="8940" y="8845"/>
                </a:lnTo>
                <a:cubicBezTo>
                  <a:pt x="8940" y="8845"/>
                  <a:pt x="8940" y="15121"/>
                  <a:pt x="8940" y="15121"/>
                </a:cubicBezTo>
                <a:close/>
                <a:moveTo>
                  <a:pt x="8510" y="6111"/>
                </a:moveTo>
                <a:cubicBezTo>
                  <a:pt x="8788" y="6111"/>
                  <a:pt x="8963" y="6535"/>
                  <a:pt x="8969" y="7100"/>
                </a:cubicBezTo>
                <a:cubicBezTo>
                  <a:pt x="8969" y="7638"/>
                  <a:pt x="8788" y="8076"/>
                  <a:pt x="8505" y="8076"/>
                </a:cubicBezTo>
                <a:cubicBezTo>
                  <a:pt x="8233" y="8076"/>
                  <a:pt x="8052" y="7638"/>
                  <a:pt x="8058" y="7100"/>
                </a:cubicBezTo>
                <a:cubicBezTo>
                  <a:pt x="8052" y="6535"/>
                  <a:pt x="8233" y="6111"/>
                  <a:pt x="8510" y="6111"/>
                </a:cubicBezTo>
                <a:moveTo>
                  <a:pt x="17673" y="0"/>
                </a:moveTo>
                <a:lnTo>
                  <a:pt x="3927" y="0"/>
                </a:lnTo>
                <a:cubicBezTo>
                  <a:pt x="1758" y="0"/>
                  <a:pt x="0" y="3869"/>
                  <a:pt x="0" y="8640"/>
                </a:cubicBezTo>
                <a:lnTo>
                  <a:pt x="0" y="12960"/>
                </a:lnTo>
                <a:cubicBezTo>
                  <a:pt x="0" y="17731"/>
                  <a:pt x="1758" y="21600"/>
                  <a:pt x="3927" y="21600"/>
                </a:cubicBezTo>
                <a:lnTo>
                  <a:pt x="17673" y="21600"/>
                </a:lnTo>
                <a:cubicBezTo>
                  <a:pt x="19842" y="21600"/>
                  <a:pt x="21600" y="17731"/>
                  <a:pt x="21600" y="12960"/>
                </a:cubicBezTo>
                <a:lnTo>
                  <a:pt x="21600" y="8640"/>
                </a:lnTo>
                <a:cubicBezTo>
                  <a:pt x="21600" y="3869"/>
                  <a:pt x="19842" y="0"/>
                  <a:pt x="17673" y="0"/>
                </a:cubicBezTo>
                <a:moveTo>
                  <a:pt x="17153" y="6119"/>
                </a:moveTo>
                <a:cubicBezTo>
                  <a:pt x="16876" y="6119"/>
                  <a:pt x="16696" y="6543"/>
                  <a:pt x="16701" y="7104"/>
                </a:cubicBezTo>
                <a:cubicBezTo>
                  <a:pt x="16696" y="7642"/>
                  <a:pt x="16876" y="8077"/>
                  <a:pt x="17147" y="8077"/>
                </a:cubicBezTo>
                <a:cubicBezTo>
                  <a:pt x="17429" y="8077"/>
                  <a:pt x="17610" y="7642"/>
                  <a:pt x="17610" y="7104"/>
                </a:cubicBezTo>
                <a:cubicBezTo>
                  <a:pt x="17604" y="6543"/>
                  <a:pt x="17429" y="6119"/>
                  <a:pt x="17153" y="6119"/>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304" name="Shape"/>
          <p:cNvSpPr/>
          <p:nvPr/>
        </p:nvSpPr>
        <p:spPr>
          <a:xfrm>
            <a:off x="2479040" y="2145030"/>
            <a:ext cx="383540" cy="348615"/>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305" name="Shape"/>
          <p:cNvSpPr/>
          <p:nvPr/>
        </p:nvSpPr>
        <p:spPr>
          <a:xfrm>
            <a:off x="3228340" y="2127250"/>
            <a:ext cx="348615" cy="383540"/>
          </a:xfrm>
          <a:custGeom>
            <a:avLst/>
            <a:gdLst/>
            <a:ahLst/>
            <a:cxnLst>
              <a:cxn ang="0">
                <a:pos x="wd2" y="hd2"/>
              </a:cxn>
              <a:cxn ang="5400000">
                <a:pos x="wd2" y="hd2"/>
              </a:cxn>
              <a:cxn ang="10800000">
                <a:pos x="wd2" y="hd2"/>
              </a:cxn>
              <a:cxn ang="16200000">
                <a:pos x="wd2" y="hd2"/>
              </a:cxn>
            </a:cxnLst>
            <a:rect l="0" t="0" r="r" b="b"/>
            <a:pathLst>
              <a:path w="21600" h="21600" extrusionOk="0">
                <a:moveTo>
                  <a:pt x="15660" y="8839"/>
                </a:moveTo>
                <a:cubicBezTo>
                  <a:pt x="15958" y="8839"/>
                  <a:pt x="16200" y="8619"/>
                  <a:pt x="16200" y="8348"/>
                </a:cubicBezTo>
                <a:lnTo>
                  <a:pt x="16200" y="6386"/>
                </a:lnTo>
                <a:cubicBezTo>
                  <a:pt x="16200" y="6115"/>
                  <a:pt x="15958" y="5896"/>
                  <a:pt x="15660" y="5896"/>
                </a:cubicBezTo>
                <a:cubicBezTo>
                  <a:pt x="15362" y="5896"/>
                  <a:pt x="15120" y="6115"/>
                  <a:pt x="15120" y="6386"/>
                </a:cubicBezTo>
                <a:lnTo>
                  <a:pt x="15120" y="8348"/>
                </a:lnTo>
                <a:cubicBezTo>
                  <a:pt x="15120" y="8619"/>
                  <a:pt x="15362" y="8839"/>
                  <a:pt x="15660" y="8839"/>
                </a:cubicBezTo>
                <a:moveTo>
                  <a:pt x="20520" y="17666"/>
                </a:moveTo>
                <a:lnTo>
                  <a:pt x="13048" y="17666"/>
                </a:lnTo>
                <a:cubicBezTo>
                  <a:pt x="12910" y="16942"/>
                  <a:pt x="12848" y="16231"/>
                  <a:pt x="12830" y="15570"/>
                </a:cubicBezTo>
                <a:cubicBezTo>
                  <a:pt x="16149" y="15233"/>
                  <a:pt x="18453" y="14207"/>
                  <a:pt x="18568" y="14155"/>
                </a:cubicBezTo>
                <a:lnTo>
                  <a:pt x="18085" y="13278"/>
                </a:lnTo>
                <a:cubicBezTo>
                  <a:pt x="18059" y="13289"/>
                  <a:pt x="15906" y="14245"/>
                  <a:pt x="12837" y="14581"/>
                </a:cubicBezTo>
                <a:cubicBezTo>
                  <a:pt x="12896" y="13028"/>
                  <a:pt x="13167" y="11927"/>
                  <a:pt x="13173" y="11902"/>
                </a:cubicBezTo>
                <a:lnTo>
                  <a:pt x="13325" y="11301"/>
                </a:lnTo>
                <a:lnTo>
                  <a:pt x="9308" y="11301"/>
                </a:lnTo>
                <a:cubicBezTo>
                  <a:pt x="9741" y="8291"/>
                  <a:pt x="10857" y="5772"/>
                  <a:pt x="11921" y="3934"/>
                </a:cubicBezTo>
                <a:lnTo>
                  <a:pt x="20520" y="3934"/>
                </a:lnTo>
                <a:cubicBezTo>
                  <a:pt x="20520" y="3934"/>
                  <a:pt x="20520" y="17666"/>
                  <a:pt x="20520" y="17666"/>
                </a:cubicBezTo>
                <a:close/>
                <a:moveTo>
                  <a:pt x="10766" y="15678"/>
                </a:moveTo>
                <a:cubicBezTo>
                  <a:pt x="11096" y="15678"/>
                  <a:pt x="11418" y="15668"/>
                  <a:pt x="11734" y="15653"/>
                </a:cubicBezTo>
                <a:cubicBezTo>
                  <a:pt x="11753" y="16291"/>
                  <a:pt x="11808" y="16967"/>
                  <a:pt x="11933" y="17666"/>
                </a:cubicBezTo>
                <a:lnTo>
                  <a:pt x="1080" y="17666"/>
                </a:lnTo>
                <a:lnTo>
                  <a:pt x="1080" y="3934"/>
                </a:lnTo>
                <a:lnTo>
                  <a:pt x="10689" y="3934"/>
                </a:lnTo>
                <a:cubicBezTo>
                  <a:pt x="9598" y="5921"/>
                  <a:pt x="8520" y="8577"/>
                  <a:pt x="8164" y="11742"/>
                </a:cubicBezTo>
                <a:lnTo>
                  <a:pt x="8103" y="12282"/>
                </a:lnTo>
                <a:lnTo>
                  <a:pt x="11993" y="12282"/>
                </a:lnTo>
                <a:cubicBezTo>
                  <a:pt x="11893" y="12823"/>
                  <a:pt x="11771" y="13665"/>
                  <a:pt x="11736" y="14669"/>
                </a:cubicBezTo>
                <a:cubicBezTo>
                  <a:pt x="11418" y="14686"/>
                  <a:pt x="11097" y="14697"/>
                  <a:pt x="10766" y="14697"/>
                </a:cubicBezTo>
                <a:cubicBezTo>
                  <a:pt x="6636" y="14697"/>
                  <a:pt x="3478" y="13292"/>
                  <a:pt x="3447" y="13278"/>
                </a:cubicBezTo>
                <a:lnTo>
                  <a:pt x="2965" y="14155"/>
                </a:lnTo>
                <a:cubicBezTo>
                  <a:pt x="3102" y="14218"/>
                  <a:pt x="6369" y="15678"/>
                  <a:pt x="10766" y="15678"/>
                </a:cubicBezTo>
                <a:moveTo>
                  <a:pt x="20520" y="2954"/>
                </a:moveTo>
                <a:lnTo>
                  <a:pt x="12519" y="2954"/>
                </a:lnTo>
                <a:cubicBezTo>
                  <a:pt x="13470" y="1490"/>
                  <a:pt x="14254" y="661"/>
                  <a:pt x="14273" y="641"/>
                </a:cubicBezTo>
                <a:lnTo>
                  <a:pt x="13456" y="0"/>
                </a:lnTo>
                <a:cubicBezTo>
                  <a:pt x="13366" y="95"/>
                  <a:pt x="12371" y="1151"/>
                  <a:pt x="11260" y="2954"/>
                </a:cubicBezTo>
                <a:lnTo>
                  <a:pt x="1080" y="2954"/>
                </a:lnTo>
                <a:cubicBezTo>
                  <a:pt x="483" y="2954"/>
                  <a:pt x="0" y="3393"/>
                  <a:pt x="0" y="3934"/>
                </a:cubicBezTo>
                <a:lnTo>
                  <a:pt x="0" y="17666"/>
                </a:lnTo>
                <a:cubicBezTo>
                  <a:pt x="0" y="18207"/>
                  <a:pt x="483" y="18646"/>
                  <a:pt x="1080" y="18646"/>
                </a:cubicBezTo>
                <a:lnTo>
                  <a:pt x="12155" y="18646"/>
                </a:lnTo>
                <a:cubicBezTo>
                  <a:pt x="12423" y="19645"/>
                  <a:pt x="12834" y="20653"/>
                  <a:pt x="13465" y="21600"/>
                </a:cubicBezTo>
                <a:lnTo>
                  <a:pt x="14389" y="21092"/>
                </a:lnTo>
                <a:cubicBezTo>
                  <a:pt x="13874" y="20318"/>
                  <a:pt x="13522" y="19485"/>
                  <a:pt x="13281" y="18646"/>
                </a:cubicBezTo>
                <a:lnTo>
                  <a:pt x="20520" y="18646"/>
                </a:lnTo>
                <a:cubicBezTo>
                  <a:pt x="21116" y="18646"/>
                  <a:pt x="21600" y="18207"/>
                  <a:pt x="21600" y="17666"/>
                </a:cubicBezTo>
                <a:lnTo>
                  <a:pt x="21600" y="3934"/>
                </a:lnTo>
                <a:cubicBezTo>
                  <a:pt x="21600" y="3393"/>
                  <a:pt x="21116" y="2954"/>
                  <a:pt x="20520" y="2954"/>
                </a:cubicBezTo>
                <a:moveTo>
                  <a:pt x="5940" y="8839"/>
                </a:moveTo>
                <a:cubicBezTo>
                  <a:pt x="6238" y="8839"/>
                  <a:pt x="6480" y="8619"/>
                  <a:pt x="6480" y="8348"/>
                </a:cubicBezTo>
                <a:lnTo>
                  <a:pt x="6480" y="6386"/>
                </a:lnTo>
                <a:cubicBezTo>
                  <a:pt x="6480" y="6115"/>
                  <a:pt x="6238" y="5896"/>
                  <a:pt x="5940" y="5896"/>
                </a:cubicBezTo>
                <a:cubicBezTo>
                  <a:pt x="5642" y="5896"/>
                  <a:pt x="5400" y="6115"/>
                  <a:pt x="5400" y="6386"/>
                </a:cubicBezTo>
                <a:lnTo>
                  <a:pt x="5400" y="8348"/>
                </a:lnTo>
                <a:cubicBezTo>
                  <a:pt x="5400" y="8619"/>
                  <a:pt x="5642" y="8839"/>
                  <a:pt x="5940" y="8839"/>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306" name="Shape"/>
          <p:cNvSpPr/>
          <p:nvPr/>
        </p:nvSpPr>
        <p:spPr>
          <a:xfrm>
            <a:off x="3943350" y="212725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8"/>
                  <a:pt x="5378" y="982"/>
                  <a:pt x="10800" y="982"/>
                </a:cubicBezTo>
                <a:cubicBezTo>
                  <a:pt x="16223" y="982"/>
                  <a:pt x="20618" y="5378"/>
                  <a:pt x="20618" y="10800"/>
                </a:cubicBezTo>
                <a:cubicBezTo>
                  <a:pt x="20618" y="16222"/>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5628" y="4904"/>
                </a:moveTo>
                <a:lnTo>
                  <a:pt x="14334" y="4904"/>
                </a:lnTo>
                <a:lnTo>
                  <a:pt x="10776" y="9842"/>
                </a:lnTo>
                <a:lnTo>
                  <a:pt x="7337" y="4904"/>
                </a:lnTo>
                <a:lnTo>
                  <a:pt x="5975" y="4904"/>
                </a:lnTo>
                <a:lnTo>
                  <a:pt x="10094" y="10618"/>
                </a:lnTo>
                <a:lnTo>
                  <a:pt x="5736" y="16696"/>
                </a:lnTo>
                <a:lnTo>
                  <a:pt x="7030" y="16696"/>
                </a:lnTo>
                <a:lnTo>
                  <a:pt x="10776" y="11493"/>
                </a:lnTo>
                <a:lnTo>
                  <a:pt x="14470" y="16696"/>
                </a:lnTo>
                <a:lnTo>
                  <a:pt x="15866" y="16696"/>
                </a:lnTo>
                <a:lnTo>
                  <a:pt x="11474" y="10651"/>
                </a:lnTo>
                <a:cubicBezTo>
                  <a:pt x="11474" y="10651"/>
                  <a:pt x="15628" y="4904"/>
                  <a:pt x="15628" y="4904"/>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307" name="Shape"/>
          <p:cNvSpPr/>
          <p:nvPr/>
        </p:nvSpPr>
        <p:spPr>
          <a:xfrm>
            <a:off x="4674870" y="2127250"/>
            <a:ext cx="383540" cy="383540"/>
          </a:xfrm>
          <a:custGeom>
            <a:avLst/>
            <a:gdLst/>
            <a:ahLst/>
            <a:cxnLst>
              <a:cxn ang="0">
                <a:pos x="wd2" y="hd2"/>
              </a:cxn>
              <a:cxn ang="5400000">
                <a:pos x="wd2" y="hd2"/>
              </a:cxn>
              <a:cxn ang="10800000">
                <a:pos x="wd2" y="hd2"/>
              </a:cxn>
              <a:cxn ang="16200000">
                <a:pos x="wd2" y="hd2"/>
              </a:cxn>
            </a:cxnLst>
            <a:rect l="0" t="0" r="r" b="b"/>
            <a:pathLst>
              <a:path w="21600" h="21600" extrusionOk="0">
                <a:moveTo>
                  <a:pt x="982" y="3820"/>
                </a:moveTo>
                <a:lnTo>
                  <a:pt x="7853" y="2877"/>
                </a:lnTo>
                <a:lnTo>
                  <a:pt x="7853" y="8838"/>
                </a:lnTo>
                <a:lnTo>
                  <a:pt x="982" y="8838"/>
                </a:lnTo>
                <a:cubicBezTo>
                  <a:pt x="982" y="8838"/>
                  <a:pt x="982" y="3820"/>
                  <a:pt x="982" y="3820"/>
                </a:cubicBezTo>
                <a:close/>
                <a:moveTo>
                  <a:pt x="0" y="9819"/>
                </a:moveTo>
                <a:lnTo>
                  <a:pt x="8835" y="9819"/>
                </a:lnTo>
                <a:lnTo>
                  <a:pt x="8835" y="1752"/>
                </a:lnTo>
                <a:lnTo>
                  <a:pt x="0" y="2964"/>
                </a:lnTo>
                <a:cubicBezTo>
                  <a:pt x="0" y="2964"/>
                  <a:pt x="0" y="9819"/>
                  <a:pt x="0" y="9819"/>
                </a:cubicBezTo>
                <a:close/>
                <a:moveTo>
                  <a:pt x="20618" y="8838"/>
                </a:moveTo>
                <a:lnTo>
                  <a:pt x="11771" y="8838"/>
                </a:lnTo>
                <a:lnTo>
                  <a:pt x="11771" y="2339"/>
                </a:lnTo>
                <a:lnTo>
                  <a:pt x="20618" y="1125"/>
                </a:lnTo>
                <a:cubicBezTo>
                  <a:pt x="20618" y="1125"/>
                  <a:pt x="20618" y="8838"/>
                  <a:pt x="20618" y="8838"/>
                </a:cubicBezTo>
                <a:close/>
                <a:moveTo>
                  <a:pt x="10789" y="1484"/>
                </a:moveTo>
                <a:lnTo>
                  <a:pt x="10789" y="9819"/>
                </a:lnTo>
                <a:lnTo>
                  <a:pt x="21600" y="9819"/>
                </a:lnTo>
                <a:lnTo>
                  <a:pt x="21600" y="0"/>
                </a:lnTo>
                <a:cubicBezTo>
                  <a:pt x="21600" y="0"/>
                  <a:pt x="10789" y="1484"/>
                  <a:pt x="10789" y="1484"/>
                </a:cubicBezTo>
                <a:close/>
                <a:moveTo>
                  <a:pt x="982" y="12763"/>
                </a:moveTo>
                <a:lnTo>
                  <a:pt x="7853" y="12763"/>
                </a:lnTo>
                <a:lnTo>
                  <a:pt x="7853" y="18722"/>
                </a:lnTo>
                <a:lnTo>
                  <a:pt x="982" y="17780"/>
                </a:lnTo>
                <a:cubicBezTo>
                  <a:pt x="982" y="17780"/>
                  <a:pt x="982" y="12763"/>
                  <a:pt x="982" y="12763"/>
                </a:cubicBezTo>
                <a:close/>
                <a:moveTo>
                  <a:pt x="0" y="18635"/>
                </a:moveTo>
                <a:lnTo>
                  <a:pt x="8835" y="19848"/>
                </a:lnTo>
                <a:lnTo>
                  <a:pt x="8835" y="11782"/>
                </a:lnTo>
                <a:lnTo>
                  <a:pt x="0" y="11782"/>
                </a:lnTo>
                <a:cubicBezTo>
                  <a:pt x="0" y="11782"/>
                  <a:pt x="0" y="18635"/>
                  <a:pt x="0" y="18635"/>
                </a:cubicBezTo>
                <a:close/>
                <a:moveTo>
                  <a:pt x="11771" y="12763"/>
                </a:moveTo>
                <a:lnTo>
                  <a:pt x="20618" y="12763"/>
                </a:lnTo>
                <a:lnTo>
                  <a:pt x="20618" y="20475"/>
                </a:lnTo>
                <a:lnTo>
                  <a:pt x="11771" y="19261"/>
                </a:lnTo>
                <a:cubicBezTo>
                  <a:pt x="11771" y="19261"/>
                  <a:pt x="11771" y="12763"/>
                  <a:pt x="11771" y="12763"/>
                </a:cubicBezTo>
                <a:close/>
                <a:moveTo>
                  <a:pt x="10789" y="20116"/>
                </a:moveTo>
                <a:lnTo>
                  <a:pt x="21600" y="21600"/>
                </a:lnTo>
                <a:lnTo>
                  <a:pt x="21600" y="11782"/>
                </a:lnTo>
                <a:lnTo>
                  <a:pt x="10789" y="11782"/>
                </a:lnTo>
                <a:cubicBezTo>
                  <a:pt x="10789" y="11782"/>
                  <a:pt x="10789" y="20116"/>
                  <a:pt x="10789" y="20116"/>
                </a:cubicBezTo>
                <a:close/>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308" name="Shape"/>
          <p:cNvSpPr/>
          <p:nvPr/>
        </p:nvSpPr>
        <p:spPr>
          <a:xfrm>
            <a:off x="5459730" y="2127250"/>
            <a:ext cx="278765" cy="383540"/>
          </a:xfrm>
          <a:custGeom>
            <a:avLst/>
            <a:gdLst/>
            <a:ahLst/>
            <a:cxnLst>
              <a:cxn ang="0">
                <a:pos x="wd2" y="hd2"/>
              </a:cxn>
              <a:cxn ang="5400000">
                <a:pos x="wd2" y="hd2"/>
              </a:cxn>
              <a:cxn ang="10800000">
                <a:pos x="wd2" y="hd2"/>
              </a:cxn>
              <a:cxn ang="16200000">
                <a:pos x="wd2" y="hd2"/>
              </a:cxn>
            </a:cxnLst>
            <a:rect l="0" t="0" r="r" b="b"/>
            <a:pathLst>
              <a:path w="21600" h="21600" extrusionOk="0">
                <a:moveTo>
                  <a:pt x="20250" y="13745"/>
                </a:moveTo>
                <a:cubicBezTo>
                  <a:pt x="20250" y="14016"/>
                  <a:pt x="19948" y="14236"/>
                  <a:pt x="19575" y="14236"/>
                </a:cubicBezTo>
                <a:cubicBezTo>
                  <a:pt x="19202" y="14236"/>
                  <a:pt x="18900" y="14016"/>
                  <a:pt x="18900" y="13745"/>
                </a:cubicBezTo>
                <a:lnTo>
                  <a:pt x="18900" y="6873"/>
                </a:lnTo>
                <a:cubicBezTo>
                  <a:pt x="18900" y="6602"/>
                  <a:pt x="19202" y="6382"/>
                  <a:pt x="19575" y="6382"/>
                </a:cubicBezTo>
                <a:cubicBezTo>
                  <a:pt x="19948" y="6382"/>
                  <a:pt x="20250" y="6602"/>
                  <a:pt x="20250" y="6873"/>
                </a:cubicBezTo>
                <a:cubicBezTo>
                  <a:pt x="20250" y="6873"/>
                  <a:pt x="20250" y="13745"/>
                  <a:pt x="20250" y="13745"/>
                </a:cubicBezTo>
                <a:close/>
                <a:moveTo>
                  <a:pt x="17550" y="16691"/>
                </a:moveTo>
                <a:lnTo>
                  <a:pt x="4050" y="16691"/>
                </a:lnTo>
                <a:lnTo>
                  <a:pt x="4050" y="6382"/>
                </a:lnTo>
                <a:lnTo>
                  <a:pt x="17550" y="6382"/>
                </a:lnTo>
                <a:cubicBezTo>
                  <a:pt x="17550" y="6382"/>
                  <a:pt x="17550" y="16691"/>
                  <a:pt x="17550" y="16691"/>
                </a:cubicBezTo>
                <a:close/>
                <a:moveTo>
                  <a:pt x="14850" y="20127"/>
                </a:moveTo>
                <a:cubicBezTo>
                  <a:pt x="14850" y="20399"/>
                  <a:pt x="14548" y="20618"/>
                  <a:pt x="14175" y="20618"/>
                </a:cubicBezTo>
                <a:cubicBezTo>
                  <a:pt x="13802" y="20618"/>
                  <a:pt x="13500" y="20399"/>
                  <a:pt x="13500" y="20127"/>
                </a:cubicBezTo>
                <a:lnTo>
                  <a:pt x="13500" y="17673"/>
                </a:lnTo>
                <a:lnTo>
                  <a:pt x="14850" y="17673"/>
                </a:lnTo>
                <a:cubicBezTo>
                  <a:pt x="14850" y="17673"/>
                  <a:pt x="14850" y="20127"/>
                  <a:pt x="14850" y="20127"/>
                </a:cubicBezTo>
                <a:close/>
                <a:moveTo>
                  <a:pt x="8100" y="20127"/>
                </a:moveTo>
                <a:cubicBezTo>
                  <a:pt x="8100" y="20399"/>
                  <a:pt x="7798" y="20618"/>
                  <a:pt x="7425" y="20618"/>
                </a:cubicBezTo>
                <a:cubicBezTo>
                  <a:pt x="7052" y="20618"/>
                  <a:pt x="6750" y="20399"/>
                  <a:pt x="6750" y="20127"/>
                </a:cubicBezTo>
                <a:lnTo>
                  <a:pt x="6750" y="17673"/>
                </a:lnTo>
                <a:lnTo>
                  <a:pt x="8100" y="17673"/>
                </a:lnTo>
                <a:cubicBezTo>
                  <a:pt x="8100" y="17673"/>
                  <a:pt x="8100" y="20127"/>
                  <a:pt x="8100" y="20127"/>
                </a:cubicBezTo>
                <a:close/>
                <a:moveTo>
                  <a:pt x="10800" y="1964"/>
                </a:moveTo>
                <a:cubicBezTo>
                  <a:pt x="14242" y="1964"/>
                  <a:pt x="17075" y="3464"/>
                  <a:pt x="17492" y="5400"/>
                </a:cubicBezTo>
                <a:lnTo>
                  <a:pt x="4108" y="5400"/>
                </a:lnTo>
                <a:cubicBezTo>
                  <a:pt x="4525" y="3464"/>
                  <a:pt x="7358" y="1964"/>
                  <a:pt x="10800" y="1964"/>
                </a:cubicBezTo>
                <a:moveTo>
                  <a:pt x="2700" y="13745"/>
                </a:moveTo>
                <a:cubicBezTo>
                  <a:pt x="2700" y="14016"/>
                  <a:pt x="2398" y="14236"/>
                  <a:pt x="2025" y="14236"/>
                </a:cubicBezTo>
                <a:cubicBezTo>
                  <a:pt x="1652" y="14236"/>
                  <a:pt x="1350" y="14016"/>
                  <a:pt x="1350" y="13745"/>
                </a:cubicBezTo>
                <a:lnTo>
                  <a:pt x="1350" y="6873"/>
                </a:lnTo>
                <a:cubicBezTo>
                  <a:pt x="1350" y="6602"/>
                  <a:pt x="1652" y="6382"/>
                  <a:pt x="2025" y="6382"/>
                </a:cubicBezTo>
                <a:cubicBezTo>
                  <a:pt x="2398" y="6382"/>
                  <a:pt x="2700" y="6602"/>
                  <a:pt x="2700" y="6873"/>
                </a:cubicBezTo>
                <a:cubicBezTo>
                  <a:pt x="2700" y="6873"/>
                  <a:pt x="2700" y="13745"/>
                  <a:pt x="2700" y="13745"/>
                </a:cubicBezTo>
                <a:close/>
                <a:moveTo>
                  <a:pt x="19575" y="5400"/>
                </a:moveTo>
                <a:cubicBezTo>
                  <a:pt x="19336" y="5400"/>
                  <a:pt x="19112" y="5435"/>
                  <a:pt x="18900" y="5491"/>
                </a:cubicBezTo>
                <a:lnTo>
                  <a:pt x="18900" y="5400"/>
                </a:lnTo>
                <a:lnTo>
                  <a:pt x="18847" y="5400"/>
                </a:lnTo>
                <a:cubicBezTo>
                  <a:pt x="18595" y="3873"/>
                  <a:pt x="17191" y="2553"/>
                  <a:pt x="15171" y="1763"/>
                </a:cubicBezTo>
                <a:lnTo>
                  <a:pt x="16087" y="763"/>
                </a:lnTo>
                <a:lnTo>
                  <a:pt x="16076" y="758"/>
                </a:lnTo>
                <a:cubicBezTo>
                  <a:pt x="16148" y="681"/>
                  <a:pt x="16200" y="592"/>
                  <a:pt x="16200" y="491"/>
                </a:cubicBezTo>
                <a:cubicBezTo>
                  <a:pt x="16200" y="220"/>
                  <a:pt x="15898" y="0"/>
                  <a:pt x="15525" y="0"/>
                </a:cubicBezTo>
                <a:cubicBezTo>
                  <a:pt x="15291" y="0"/>
                  <a:pt x="15095" y="93"/>
                  <a:pt x="14974" y="223"/>
                </a:cubicBezTo>
                <a:lnTo>
                  <a:pt x="14963" y="219"/>
                </a:lnTo>
                <a:lnTo>
                  <a:pt x="13915" y="1362"/>
                </a:lnTo>
                <a:cubicBezTo>
                  <a:pt x="12956" y="1119"/>
                  <a:pt x="11905" y="982"/>
                  <a:pt x="10800" y="982"/>
                </a:cubicBezTo>
                <a:cubicBezTo>
                  <a:pt x="9695" y="982"/>
                  <a:pt x="8644" y="1119"/>
                  <a:pt x="7685" y="1362"/>
                </a:cubicBezTo>
                <a:lnTo>
                  <a:pt x="6637" y="219"/>
                </a:lnTo>
                <a:lnTo>
                  <a:pt x="6626" y="223"/>
                </a:lnTo>
                <a:cubicBezTo>
                  <a:pt x="6505" y="93"/>
                  <a:pt x="6309" y="0"/>
                  <a:pt x="6075" y="0"/>
                </a:cubicBezTo>
                <a:cubicBezTo>
                  <a:pt x="5702" y="0"/>
                  <a:pt x="5400" y="220"/>
                  <a:pt x="5400" y="491"/>
                </a:cubicBezTo>
                <a:cubicBezTo>
                  <a:pt x="5400" y="592"/>
                  <a:pt x="5452" y="681"/>
                  <a:pt x="5524" y="758"/>
                </a:cubicBezTo>
                <a:lnTo>
                  <a:pt x="5513" y="763"/>
                </a:lnTo>
                <a:lnTo>
                  <a:pt x="6430" y="1763"/>
                </a:lnTo>
                <a:cubicBezTo>
                  <a:pt x="4409" y="2553"/>
                  <a:pt x="3005" y="3873"/>
                  <a:pt x="2753" y="5400"/>
                </a:cubicBezTo>
                <a:lnTo>
                  <a:pt x="2700" y="5400"/>
                </a:lnTo>
                <a:lnTo>
                  <a:pt x="2700" y="5491"/>
                </a:lnTo>
                <a:cubicBezTo>
                  <a:pt x="2488" y="5435"/>
                  <a:pt x="2263" y="5400"/>
                  <a:pt x="2025" y="5400"/>
                </a:cubicBezTo>
                <a:cubicBezTo>
                  <a:pt x="907" y="5400"/>
                  <a:pt x="0" y="6060"/>
                  <a:pt x="0" y="6873"/>
                </a:cubicBezTo>
                <a:lnTo>
                  <a:pt x="0" y="13745"/>
                </a:lnTo>
                <a:cubicBezTo>
                  <a:pt x="0" y="14559"/>
                  <a:pt x="907" y="15218"/>
                  <a:pt x="2025" y="15218"/>
                </a:cubicBezTo>
                <a:cubicBezTo>
                  <a:pt x="2263" y="15218"/>
                  <a:pt x="2488" y="15183"/>
                  <a:pt x="2700" y="15128"/>
                </a:cubicBezTo>
                <a:lnTo>
                  <a:pt x="2700" y="16691"/>
                </a:lnTo>
                <a:cubicBezTo>
                  <a:pt x="2700" y="17233"/>
                  <a:pt x="3305" y="17673"/>
                  <a:pt x="4050" y="17673"/>
                </a:cubicBezTo>
                <a:lnTo>
                  <a:pt x="5400" y="17673"/>
                </a:lnTo>
                <a:lnTo>
                  <a:pt x="5400" y="20127"/>
                </a:lnTo>
                <a:cubicBezTo>
                  <a:pt x="5400" y="20941"/>
                  <a:pt x="6307" y="21600"/>
                  <a:pt x="7425" y="21600"/>
                </a:cubicBezTo>
                <a:cubicBezTo>
                  <a:pt x="8543" y="21600"/>
                  <a:pt x="9450" y="20941"/>
                  <a:pt x="9450" y="20127"/>
                </a:cubicBezTo>
                <a:lnTo>
                  <a:pt x="9450" y="17673"/>
                </a:lnTo>
                <a:lnTo>
                  <a:pt x="12150" y="17673"/>
                </a:lnTo>
                <a:lnTo>
                  <a:pt x="12150" y="20127"/>
                </a:lnTo>
                <a:cubicBezTo>
                  <a:pt x="12150" y="20941"/>
                  <a:pt x="13056" y="21600"/>
                  <a:pt x="14175" y="21600"/>
                </a:cubicBezTo>
                <a:cubicBezTo>
                  <a:pt x="15294" y="21600"/>
                  <a:pt x="16200" y="20941"/>
                  <a:pt x="16200" y="20127"/>
                </a:cubicBezTo>
                <a:lnTo>
                  <a:pt x="16200" y="17673"/>
                </a:lnTo>
                <a:lnTo>
                  <a:pt x="17550" y="17673"/>
                </a:lnTo>
                <a:cubicBezTo>
                  <a:pt x="18295" y="17673"/>
                  <a:pt x="18900" y="17233"/>
                  <a:pt x="18900" y="16691"/>
                </a:cubicBezTo>
                <a:lnTo>
                  <a:pt x="18900" y="15128"/>
                </a:lnTo>
                <a:cubicBezTo>
                  <a:pt x="19112" y="15183"/>
                  <a:pt x="19336" y="15218"/>
                  <a:pt x="19575" y="15218"/>
                </a:cubicBezTo>
                <a:cubicBezTo>
                  <a:pt x="20694" y="15218"/>
                  <a:pt x="21600" y="14559"/>
                  <a:pt x="21600" y="13745"/>
                </a:cubicBezTo>
                <a:lnTo>
                  <a:pt x="21600" y="6873"/>
                </a:lnTo>
                <a:cubicBezTo>
                  <a:pt x="21600" y="6060"/>
                  <a:pt x="20694" y="5400"/>
                  <a:pt x="19575" y="5400"/>
                </a:cubicBezTo>
                <a:moveTo>
                  <a:pt x="12825" y="3436"/>
                </a:moveTo>
                <a:cubicBezTo>
                  <a:pt x="12452" y="3436"/>
                  <a:pt x="12150" y="3656"/>
                  <a:pt x="12150" y="3927"/>
                </a:cubicBezTo>
                <a:cubicBezTo>
                  <a:pt x="12150" y="4199"/>
                  <a:pt x="12452" y="4418"/>
                  <a:pt x="12825" y="4418"/>
                </a:cubicBezTo>
                <a:cubicBezTo>
                  <a:pt x="13198" y="4418"/>
                  <a:pt x="13500" y="4199"/>
                  <a:pt x="13500" y="3927"/>
                </a:cubicBezTo>
                <a:cubicBezTo>
                  <a:pt x="13500" y="3656"/>
                  <a:pt x="13198" y="3436"/>
                  <a:pt x="12825" y="3436"/>
                </a:cubicBezTo>
                <a:moveTo>
                  <a:pt x="8775" y="3436"/>
                </a:moveTo>
                <a:cubicBezTo>
                  <a:pt x="8402" y="3436"/>
                  <a:pt x="8100" y="3656"/>
                  <a:pt x="8100" y="3927"/>
                </a:cubicBezTo>
                <a:cubicBezTo>
                  <a:pt x="8100" y="4199"/>
                  <a:pt x="8402" y="4418"/>
                  <a:pt x="8775" y="4418"/>
                </a:cubicBezTo>
                <a:cubicBezTo>
                  <a:pt x="9148" y="4418"/>
                  <a:pt x="9450" y="4199"/>
                  <a:pt x="9450" y="3927"/>
                </a:cubicBezTo>
                <a:cubicBezTo>
                  <a:pt x="9450" y="3656"/>
                  <a:pt x="9148" y="3436"/>
                  <a:pt x="8775" y="3436"/>
                </a:cubicBezTo>
              </a:path>
            </a:pathLst>
          </a:custGeom>
          <a:solidFill>
            <a:srgbClr val="53585F"/>
          </a:solidFill>
          <a:ln w="12700">
            <a:miter lim="400000"/>
          </a:ln>
        </p:spPr>
        <p:txBody>
          <a:bodyPr lIns="38100" tIns="38100" rIns="38100" bIns="38100" anchor="ct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76"/>
          <p:cNvSpPr/>
          <p:nvPr/>
        </p:nvSpPr>
        <p:spPr>
          <a:xfrm>
            <a:off x="0" y="-635"/>
            <a:ext cx="12219940" cy="6858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FFFFFF"/>
              </a:solidFill>
              <a:effectLst/>
              <a:uLnTx/>
              <a:uFillTx/>
              <a:latin typeface="Inter"/>
              <a:ea typeface="+mn-ea"/>
              <a:cs typeface="+mn-cs"/>
            </a:endParaRPr>
          </a:p>
        </p:txBody>
      </p:sp>
      <p:sp>
        <p:nvSpPr>
          <p:cNvPr id="123" name="Shape"/>
          <p:cNvSpPr/>
          <p:nvPr/>
        </p:nvSpPr>
        <p:spPr>
          <a:xfrm>
            <a:off x="876300" y="21253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24" name="Shape"/>
          <p:cNvSpPr/>
          <p:nvPr/>
        </p:nvSpPr>
        <p:spPr>
          <a:xfrm>
            <a:off x="1540510" y="21253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25" name="Shape"/>
          <p:cNvSpPr/>
          <p:nvPr/>
        </p:nvSpPr>
        <p:spPr>
          <a:xfrm>
            <a:off x="2205355" y="21253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26" name="Shape"/>
          <p:cNvSpPr/>
          <p:nvPr/>
        </p:nvSpPr>
        <p:spPr>
          <a:xfrm>
            <a:off x="2917190" y="2125345"/>
            <a:ext cx="253365" cy="347980"/>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27" name="Shape"/>
          <p:cNvSpPr/>
          <p:nvPr/>
        </p:nvSpPr>
        <p:spPr>
          <a:xfrm>
            <a:off x="3581400" y="2125345"/>
            <a:ext cx="253365" cy="347980"/>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28" name="Shape"/>
          <p:cNvSpPr/>
          <p:nvPr/>
        </p:nvSpPr>
        <p:spPr>
          <a:xfrm>
            <a:off x="4230370" y="2125345"/>
            <a:ext cx="284480" cy="347980"/>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29" name="Shape"/>
          <p:cNvSpPr/>
          <p:nvPr/>
        </p:nvSpPr>
        <p:spPr>
          <a:xfrm>
            <a:off x="4894580" y="2125345"/>
            <a:ext cx="284480" cy="347980"/>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30" name="Shape"/>
          <p:cNvSpPr/>
          <p:nvPr/>
        </p:nvSpPr>
        <p:spPr>
          <a:xfrm>
            <a:off x="5558790" y="2125345"/>
            <a:ext cx="284480" cy="347980"/>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31" name="Shape"/>
          <p:cNvSpPr/>
          <p:nvPr/>
        </p:nvSpPr>
        <p:spPr>
          <a:xfrm>
            <a:off x="6223635" y="2125345"/>
            <a:ext cx="284480" cy="347980"/>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32" name="Shape"/>
          <p:cNvSpPr/>
          <p:nvPr/>
        </p:nvSpPr>
        <p:spPr>
          <a:xfrm>
            <a:off x="6887845" y="2125345"/>
            <a:ext cx="284480" cy="347980"/>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33" name="Shape"/>
          <p:cNvSpPr/>
          <p:nvPr/>
        </p:nvSpPr>
        <p:spPr>
          <a:xfrm>
            <a:off x="908050" y="2790190"/>
            <a:ext cx="284480" cy="347980"/>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34" name="Shape"/>
          <p:cNvSpPr/>
          <p:nvPr/>
        </p:nvSpPr>
        <p:spPr>
          <a:xfrm>
            <a:off x="1540510" y="279019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35" name="Shape"/>
          <p:cNvSpPr/>
          <p:nvPr/>
        </p:nvSpPr>
        <p:spPr>
          <a:xfrm>
            <a:off x="2237105" y="2790190"/>
            <a:ext cx="284480" cy="347980"/>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36" name="Shape"/>
          <p:cNvSpPr/>
          <p:nvPr/>
        </p:nvSpPr>
        <p:spPr>
          <a:xfrm>
            <a:off x="2901315" y="2790190"/>
            <a:ext cx="284480" cy="347980"/>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37" name="Shape"/>
          <p:cNvSpPr/>
          <p:nvPr/>
        </p:nvSpPr>
        <p:spPr>
          <a:xfrm>
            <a:off x="3534410" y="2845435"/>
            <a:ext cx="347980" cy="237490"/>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38" name="Shape"/>
          <p:cNvSpPr/>
          <p:nvPr/>
        </p:nvSpPr>
        <p:spPr>
          <a:xfrm>
            <a:off x="4198620" y="279019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39" name="Shape"/>
          <p:cNvSpPr/>
          <p:nvPr/>
        </p:nvSpPr>
        <p:spPr>
          <a:xfrm>
            <a:off x="4894580" y="2821305"/>
            <a:ext cx="284480" cy="285115"/>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40" name="Shape"/>
          <p:cNvSpPr/>
          <p:nvPr/>
        </p:nvSpPr>
        <p:spPr>
          <a:xfrm>
            <a:off x="5527675" y="279019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41" name="Shape"/>
          <p:cNvSpPr/>
          <p:nvPr/>
        </p:nvSpPr>
        <p:spPr>
          <a:xfrm>
            <a:off x="6191885" y="279019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42" name="Shape"/>
          <p:cNvSpPr/>
          <p:nvPr/>
        </p:nvSpPr>
        <p:spPr>
          <a:xfrm>
            <a:off x="6856095" y="279019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43" name="Shape"/>
          <p:cNvSpPr/>
          <p:nvPr/>
        </p:nvSpPr>
        <p:spPr>
          <a:xfrm>
            <a:off x="876300" y="34544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44" name="Shape"/>
          <p:cNvSpPr/>
          <p:nvPr/>
        </p:nvSpPr>
        <p:spPr>
          <a:xfrm>
            <a:off x="1540510" y="3486150"/>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45" name="Shape"/>
          <p:cNvSpPr/>
          <p:nvPr/>
        </p:nvSpPr>
        <p:spPr>
          <a:xfrm>
            <a:off x="2205355" y="34544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46" name="Shape"/>
          <p:cNvSpPr/>
          <p:nvPr/>
        </p:nvSpPr>
        <p:spPr>
          <a:xfrm>
            <a:off x="2869565" y="3589020"/>
            <a:ext cx="347980" cy="79375"/>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47" name="Shape"/>
          <p:cNvSpPr/>
          <p:nvPr/>
        </p:nvSpPr>
        <p:spPr>
          <a:xfrm>
            <a:off x="3534410" y="34544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48" name="Shape"/>
          <p:cNvSpPr/>
          <p:nvPr/>
        </p:nvSpPr>
        <p:spPr>
          <a:xfrm>
            <a:off x="4198620" y="34544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49" name="Shape"/>
          <p:cNvSpPr/>
          <p:nvPr/>
        </p:nvSpPr>
        <p:spPr>
          <a:xfrm>
            <a:off x="4862830" y="34544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50" name="Shape"/>
          <p:cNvSpPr/>
          <p:nvPr/>
        </p:nvSpPr>
        <p:spPr>
          <a:xfrm>
            <a:off x="5527675" y="3470275"/>
            <a:ext cx="347980" cy="316230"/>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51" name="Shape"/>
          <p:cNvSpPr/>
          <p:nvPr/>
        </p:nvSpPr>
        <p:spPr>
          <a:xfrm>
            <a:off x="6191885" y="3470275"/>
            <a:ext cx="347980" cy="316230"/>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52" name="Shape"/>
          <p:cNvSpPr/>
          <p:nvPr/>
        </p:nvSpPr>
        <p:spPr>
          <a:xfrm>
            <a:off x="6856095" y="3470275"/>
            <a:ext cx="347980" cy="316230"/>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53" name="Shape"/>
          <p:cNvSpPr/>
          <p:nvPr/>
        </p:nvSpPr>
        <p:spPr>
          <a:xfrm>
            <a:off x="876300" y="41192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54" name="Shape"/>
          <p:cNvSpPr/>
          <p:nvPr/>
        </p:nvSpPr>
        <p:spPr>
          <a:xfrm>
            <a:off x="1540510" y="41192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55" name="Shape"/>
          <p:cNvSpPr/>
          <p:nvPr/>
        </p:nvSpPr>
        <p:spPr>
          <a:xfrm>
            <a:off x="2205355" y="41192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56" name="Shape"/>
          <p:cNvSpPr/>
          <p:nvPr/>
        </p:nvSpPr>
        <p:spPr>
          <a:xfrm>
            <a:off x="2869565" y="41192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57" name="Shape"/>
          <p:cNvSpPr/>
          <p:nvPr/>
        </p:nvSpPr>
        <p:spPr>
          <a:xfrm>
            <a:off x="3534410" y="4150995"/>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58" name="Shape"/>
          <p:cNvSpPr/>
          <p:nvPr/>
        </p:nvSpPr>
        <p:spPr>
          <a:xfrm>
            <a:off x="4198620" y="41192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59" name="Shape"/>
          <p:cNvSpPr/>
          <p:nvPr/>
        </p:nvSpPr>
        <p:spPr>
          <a:xfrm>
            <a:off x="4862830" y="4150995"/>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60" name="Shape"/>
          <p:cNvSpPr/>
          <p:nvPr/>
        </p:nvSpPr>
        <p:spPr>
          <a:xfrm>
            <a:off x="5527675" y="41192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61" name="Shape"/>
          <p:cNvSpPr/>
          <p:nvPr/>
        </p:nvSpPr>
        <p:spPr>
          <a:xfrm>
            <a:off x="6191885" y="41192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62" name="Shape"/>
          <p:cNvSpPr/>
          <p:nvPr/>
        </p:nvSpPr>
        <p:spPr>
          <a:xfrm>
            <a:off x="6856095" y="41192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63" name="Shape"/>
          <p:cNvSpPr/>
          <p:nvPr/>
        </p:nvSpPr>
        <p:spPr>
          <a:xfrm>
            <a:off x="876300" y="4815205"/>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64" name="Shape"/>
          <p:cNvSpPr/>
          <p:nvPr/>
        </p:nvSpPr>
        <p:spPr>
          <a:xfrm>
            <a:off x="1540510" y="4815205"/>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65" name="Shape"/>
          <p:cNvSpPr/>
          <p:nvPr/>
        </p:nvSpPr>
        <p:spPr>
          <a:xfrm>
            <a:off x="2205355" y="478345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66" name="Shape"/>
          <p:cNvSpPr/>
          <p:nvPr/>
        </p:nvSpPr>
        <p:spPr>
          <a:xfrm>
            <a:off x="2869565" y="478345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67" name="Shape"/>
          <p:cNvSpPr/>
          <p:nvPr/>
        </p:nvSpPr>
        <p:spPr>
          <a:xfrm>
            <a:off x="3534410" y="478345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68" name="Shape"/>
          <p:cNvSpPr/>
          <p:nvPr/>
        </p:nvSpPr>
        <p:spPr>
          <a:xfrm>
            <a:off x="4198620" y="4791710"/>
            <a:ext cx="347980" cy="340360"/>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69" name="Shape"/>
          <p:cNvSpPr/>
          <p:nvPr/>
        </p:nvSpPr>
        <p:spPr>
          <a:xfrm>
            <a:off x="4862830" y="478345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70" name="Shape"/>
          <p:cNvSpPr/>
          <p:nvPr/>
        </p:nvSpPr>
        <p:spPr>
          <a:xfrm>
            <a:off x="5527675" y="478345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71" name="Shape"/>
          <p:cNvSpPr/>
          <p:nvPr/>
        </p:nvSpPr>
        <p:spPr>
          <a:xfrm>
            <a:off x="6191885" y="478345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72" name="Shape"/>
          <p:cNvSpPr/>
          <p:nvPr/>
        </p:nvSpPr>
        <p:spPr>
          <a:xfrm>
            <a:off x="6871970" y="4783455"/>
            <a:ext cx="316230" cy="347980"/>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73" name="Shape"/>
          <p:cNvSpPr/>
          <p:nvPr/>
        </p:nvSpPr>
        <p:spPr>
          <a:xfrm>
            <a:off x="876300" y="54483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74" name="Shape"/>
          <p:cNvSpPr/>
          <p:nvPr/>
        </p:nvSpPr>
        <p:spPr>
          <a:xfrm>
            <a:off x="1540510" y="54483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75" name="Shape"/>
          <p:cNvSpPr/>
          <p:nvPr/>
        </p:nvSpPr>
        <p:spPr>
          <a:xfrm>
            <a:off x="2221230" y="5448300"/>
            <a:ext cx="316230" cy="347980"/>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76" name="Shape"/>
          <p:cNvSpPr/>
          <p:nvPr/>
        </p:nvSpPr>
        <p:spPr>
          <a:xfrm>
            <a:off x="2933065" y="5448300"/>
            <a:ext cx="221615" cy="347980"/>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77" name="Shape"/>
          <p:cNvSpPr/>
          <p:nvPr/>
        </p:nvSpPr>
        <p:spPr>
          <a:xfrm>
            <a:off x="3534410" y="54483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78" name="Shape"/>
          <p:cNvSpPr/>
          <p:nvPr/>
        </p:nvSpPr>
        <p:spPr>
          <a:xfrm>
            <a:off x="4198620" y="54483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79" name="Shape"/>
          <p:cNvSpPr/>
          <p:nvPr/>
        </p:nvSpPr>
        <p:spPr>
          <a:xfrm>
            <a:off x="4862830" y="54483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80" name="Shape"/>
          <p:cNvSpPr/>
          <p:nvPr/>
        </p:nvSpPr>
        <p:spPr>
          <a:xfrm>
            <a:off x="5527675" y="54483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81" name="Shape"/>
          <p:cNvSpPr/>
          <p:nvPr/>
        </p:nvSpPr>
        <p:spPr>
          <a:xfrm>
            <a:off x="6191885" y="54483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82" name="Shape"/>
          <p:cNvSpPr/>
          <p:nvPr/>
        </p:nvSpPr>
        <p:spPr>
          <a:xfrm>
            <a:off x="6856095" y="54483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83" name="Shape"/>
          <p:cNvSpPr/>
          <p:nvPr/>
        </p:nvSpPr>
        <p:spPr>
          <a:xfrm>
            <a:off x="7599680" y="2125345"/>
            <a:ext cx="284480" cy="347980"/>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84" name="Shape"/>
          <p:cNvSpPr/>
          <p:nvPr/>
        </p:nvSpPr>
        <p:spPr>
          <a:xfrm>
            <a:off x="8264525" y="2125345"/>
            <a:ext cx="284480" cy="347980"/>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85" name="Shape"/>
          <p:cNvSpPr/>
          <p:nvPr/>
        </p:nvSpPr>
        <p:spPr>
          <a:xfrm>
            <a:off x="8896985" y="21253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86" name="Shape"/>
          <p:cNvSpPr/>
          <p:nvPr/>
        </p:nvSpPr>
        <p:spPr>
          <a:xfrm>
            <a:off x="9561830" y="2141220"/>
            <a:ext cx="347980" cy="316230"/>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87" name="Shape"/>
          <p:cNvSpPr/>
          <p:nvPr/>
        </p:nvSpPr>
        <p:spPr>
          <a:xfrm>
            <a:off x="10226040" y="2141220"/>
            <a:ext cx="347980" cy="316230"/>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88" name="Shape"/>
          <p:cNvSpPr/>
          <p:nvPr/>
        </p:nvSpPr>
        <p:spPr>
          <a:xfrm>
            <a:off x="10890250" y="21253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93" name="Shape"/>
          <p:cNvSpPr/>
          <p:nvPr/>
        </p:nvSpPr>
        <p:spPr>
          <a:xfrm>
            <a:off x="7568565" y="2805430"/>
            <a:ext cx="347980" cy="316230"/>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94" name="Shape"/>
          <p:cNvSpPr/>
          <p:nvPr/>
        </p:nvSpPr>
        <p:spPr>
          <a:xfrm>
            <a:off x="8232775" y="2837180"/>
            <a:ext cx="347980" cy="253365"/>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95" name="Shape"/>
          <p:cNvSpPr/>
          <p:nvPr/>
        </p:nvSpPr>
        <p:spPr>
          <a:xfrm>
            <a:off x="8896985" y="2821305"/>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96" name="Shape"/>
          <p:cNvSpPr/>
          <p:nvPr/>
        </p:nvSpPr>
        <p:spPr>
          <a:xfrm>
            <a:off x="9561830" y="2821305"/>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97" name="Shape"/>
          <p:cNvSpPr/>
          <p:nvPr/>
        </p:nvSpPr>
        <p:spPr>
          <a:xfrm>
            <a:off x="10226040" y="279019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198" name="Shape"/>
          <p:cNvSpPr/>
          <p:nvPr/>
        </p:nvSpPr>
        <p:spPr>
          <a:xfrm>
            <a:off x="10890250" y="279019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03" name="Shape"/>
          <p:cNvSpPr/>
          <p:nvPr/>
        </p:nvSpPr>
        <p:spPr>
          <a:xfrm>
            <a:off x="7568565" y="3454400"/>
            <a:ext cx="347980" cy="347980"/>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04" name="Shape"/>
          <p:cNvSpPr/>
          <p:nvPr/>
        </p:nvSpPr>
        <p:spPr>
          <a:xfrm>
            <a:off x="8232775" y="3454400"/>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05" name="Shape"/>
          <p:cNvSpPr/>
          <p:nvPr/>
        </p:nvSpPr>
        <p:spPr>
          <a:xfrm>
            <a:off x="8896985" y="3486150"/>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06" name="Shape"/>
          <p:cNvSpPr/>
          <p:nvPr/>
        </p:nvSpPr>
        <p:spPr>
          <a:xfrm>
            <a:off x="9561830" y="3486150"/>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07" name="Shape"/>
          <p:cNvSpPr/>
          <p:nvPr/>
        </p:nvSpPr>
        <p:spPr>
          <a:xfrm>
            <a:off x="10226040" y="3486150"/>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08" name="Shape"/>
          <p:cNvSpPr/>
          <p:nvPr/>
        </p:nvSpPr>
        <p:spPr>
          <a:xfrm>
            <a:off x="10890250" y="3486150"/>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13" name="Shape"/>
          <p:cNvSpPr/>
          <p:nvPr/>
        </p:nvSpPr>
        <p:spPr>
          <a:xfrm>
            <a:off x="7568565" y="411924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14" name="Shape"/>
          <p:cNvSpPr/>
          <p:nvPr/>
        </p:nvSpPr>
        <p:spPr>
          <a:xfrm>
            <a:off x="8232775" y="4135120"/>
            <a:ext cx="347980" cy="316230"/>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15" name="Shape"/>
          <p:cNvSpPr/>
          <p:nvPr/>
        </p:nvSpPr>
        <p:spPr>
          <a:xfrm>
            <a:off x="8896985" y="4150995"/>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16" name="Shape"/>
          <p:cNvSpPr/>
          <p:nvPr/>
        </p:nvSpPr>
        <p:spPr>
          <a:xfrm>
            <a:off x="9561830" y="4119245"/>
            <a:ext cx="347980" cy="347980"/>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17" name="Shape"/>
          <p:cNvSpPr/>
          <p:nvPr/>
        </p:nvSpPr>
        <p:spPr>
          <a:xfrm>
            <a:off x="10226040" y="4119245"/>
            <a:ext cx="347980" cy="347980"/>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18" name="Shape"/>
          <p:cNvSpPr/>
          <p:nvPr/>
        </p:nvSpPr>
        <p:spPr>
          <a:xfrm>
            <a:off x="10890250" y="4135120"/>
            <a:ext cx="347980" cy="316865"/>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23" name="Shape"/>
          <p:cNvSpPr/>
          <p:nvPr/>
        </p:nvSpPr>
        <p:spPr>
          <a:xfrm>
            <a:off x="7568565" y="4815205"/>
            <a:ext cx="347980" cy="28511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24" name="Shape"/>
          <p:cNvSpPr/>
          <p:nvPr/>
        </p:nvSpPr>
        <p:spPr>
          <a:xfrm>
            <a:off x="8264525" y="4783455"/>
            <a:ext cx="284480" cy="347980"/>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25" name="Shape"/>
          <p:cNvSpPr/>
          <p:nvPr/>
        </p:nvSpPr>
        <p:spPr>
          <a:xfrm>
            <a:off x="8952230" y="4783455"/>
            <a:ext cx="237490" cy="347980"/>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26" name="Shape"/>
          <p:cNvSpPr/>
          <p:nvPr/>
        </p:nvSpPr>
        <p:spPr>
          <a:xfrm>
            <a:off x="9561830" y="478345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27" name="Shape"/>
          <p:cNvSpPr/>
          <p:nvPr/>
        </p:nvSpPr>
        <p:spPr>
          <a:xfrm>
            <a:off x="10226040" y="4783455"/>
            <a:ext cx="347980" cy="347980"/>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228" name="Shape"/>
          <p:cNvSpPr/>
          <p:nvPr/>
        </p:nvSpPr>
        <p:spPr>
          <a:xfrm>
            <a:off x="10969625" y="4783455"/>
            <a:ext cx="189865" cy="347980"/>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rgbClr val="53585F"/>
          </a:solidFill>
          <a:ln w="12700" cap="flat">
            <a:noFill/>
            <a:miter lim="400000"/>
          </a:ln>
          <a:effectLst/>
        </p:spPr>
        <p:txBody>
          <a:bodyPr wrap="square" lIns="38100" tIns="38100" rIns="38100" bIns="38100" numCol="1" anchor="ctr">
            <a:noAutofit/>
          </a:bodyPr>
          <a:lstStyle/>
          <a:p>
            <a:pPr defTabSz="457200">
              <a:defRPr b="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a:p>
        </p:txBody>
      </p:sp>
      <p:sp>
        <p:nvSpPr>
          <p:cNvPr id="6" name="文本框 5"/>
          <p:cNvSpPr txBox="1"/>
          <p:nvPr/>
        </p:nvSpPr>
        <p:spPr>
          <a:xfrm>
            <a:off x="838200" y="719455"/>
            <a:ext cx="6479540" cy="583565"/>
          </a:xfrm>
          <a:prstGeom prst="rect">
            <a:avLst/>
          </a:prstGeom>
          <a:noFill/>
        </p:spPr>
        <p:txBody>
          <a:bodyPr wrap="square" rtlCol="0" anchor="t">
            <a:spAutoFit/>
          </a:bodyPr>
          <a:lstStyle/>
          <a:p>
            <a:pPr algn="l"/>
            <a:r>
              <a:rPr lang="zh-CN" altLang="en-US" sz="3200" b="1">
                <a:solidFill>
                  <a:schemeClr val="tx1"/>
                </a:solidFill>
                <a:latin typeface="微软雅黑" panose="020B0703020204020201" charset="-122"/>
                <a:ea typeface="微软雅黑" panose="020B0703020204020201" charset="-122"/>
                <a:cs typeface="微软雅黑" panose="020B0703020204020201" charset="-122"/>
              </a:rPr>
              <a:t>常用</a:t>
            </a:r>
            <a:r>
              <a:rPr lang="en-US" altLang="zh-CN" sz="3200" b="1">
                <a:solidFill>
                  <a:schemeClr val="tx1"/>
                </a:solidFill>
                <a:latin typeface="微软雅黑" panose="020B0703020204020201" charset="-122"/>
                <a:ea typeface="微软雅黑" panose="020B0703020204020201" charset="-122"/>
                <a:cs typeface="微软雅黑" panose="020B0703020204020201" charset="-122"/>
              </a:rPr>
              <a:t>ICON</a:t>
            </a:r>
          </a:p>
        </p:txBody>
      </p:sp>
      <p:cxnSp>
        <p:nvCxnSpPr>
          <p:cNvPr id="7" name="直接连接符 6"/>
          <p:cNvCxnSpPr/>
          <p:nvPr/>
        </p:nvCxnSpPr>
        <p:spPr>
          <a:xfrm>
            <a:off x="945515" y="1527175"/>
            <a:ext cx="846455" cy="0"/>
          </a:xfrm>
          <a:prstGeom prst="line">
            <a:avLst/>
          </a:prstGeom>
          <a:ln w="28575">
            <a:solidFill>
              <a:srgbClr val="00ACE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76"/>
          <p:cNvSpPr/>
          <p:nvPr/>
        </p:nvSpPr>
        <p:spPr>
          <a:xfrm>
            <a:off x="-635" y="0"/>
            <a:ext cx="12192635" cy="685863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FFFFFF"/>
              </a:solidFill>
              <a:effectLst/>
              <a:uLnTx/>
              <a:uFillTx/>
              <a:latin typeface="Inter"/>
              <a:ea typeface="+mn-ea"/>
              <a:cs typeface="+mn-cs"/>
            </a:endParaRPr>
          </a:p>
        </p:txBody>
      </p:sp>
      <p:sp>
        <p:nvSpPr>
          <p:cNvPr id="4" name="文本框 3"/>
          <p:cNvSpPr txBox="1"/>
          <p:nvPr/>
        </p:nvSpPr>
        <p:spPr>
          <a:xfrm>
            <a:off x="838200" y="731520"/>
            <a:ext cx="3241675" cy="583565"/>
          </a:xfrm>
          <a:prstGeom prst="rect">
            <a:avLst/>
          </a:prstGeom>
          <a:noFill/>
        </p:spPr>
        <p:txBody>
          <a:bodyPr wrap="square" rtlCol="0" anchor="t">
            <a:spAutoFit/>
          </a:bodyPr>
          <a:lstStyle/>
          <a:p>
            <a:pPr algn="l"/>
            <a:r>
              <a:rPr lang="zh-CN" altLang="en-US" sz="3200" b="1">
                <a:solidFill>
                  <a:schemeClr val="bg1"/>
                </a:solidFill>
                <a:latin typeface="微软雅黑" panose="020B0703020204020201" charset="-122"/>
                <a:ea typeface="微软雅黑" panose="020B0703020204020201" charset="-122"/>
                <a:cs typeface="微软雅黑" panose="020B0703020204020201" charset="-122"/>
              </a:rPr>
              <a:t>常用</a:t>
            </a:r>
            <a:r>
              <a:rPr lang="en-US" altLang="zh-CN" sz="3200" b="1">
                <a:solidFill>
                  <a:schemeClr val="bg1"/>
                </a:solidFill>
                <a:latin typeface="微软雅黑" panose="020B0703020204020201" charset="-122"/>
                <a:ea typeface="微软雅黑" panose="020B0703020204020201" charset="-122"/>
                <a:cs typeface="微软雅黑" panose="020B0703020204020201" charset="-122"/>
              </a:rPr>
              <a:t>ICON</a:t>
            </a:r>
          </a:p>
        </p:txBody>
      </p:sp>
      <p:cxnSp>
        <p:nvCxnSpPr>
          <p:cNvPr id="8" name="直接连接符 7"/>
          <p:cNvCxnSpPr/>
          <p:nvPr/>
        </p:nvCxnSpPr>
        <p:spPr>
          <a:xfrm>
            <a:off x="945515" y="1527175"/>
            <a:ext cx="846455" cy="0"/>
          </a:xfrm>
          <a:prstGeom prst="line">
            <a:avLst/>
          </a:prstGeom>
          <a:ln w="28575">
            <a:solidFill>
              <a:srgbClr val="00ACEC"/>
            </a:solidFill>
          </a:ln>
        </p:spPr>
        <p:style>
          <a:lnRef idx="1">
            <a:schemeClr val="accent1"/>
          </a:lnRef>
          <a:fillRef idx="0">
            <a:schemeClr val="accent1"/>
          </a:fillRef>
          <a:effectRef idx="0">
            <a:schemeClr val="accent1"/>
          </a:effectRef>
          <a:fontRef idx="minor">
            <a:schemeClr val="tx1"/>
          </a:fontRef>
        </p:style>
      </p:cxnSp>
      <p:pic>
        <p:nvPicPr>
          <p:cNvPr id="18" name="图形 17"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PicPr>
            <a:picLocks noChangeAspect="1"/>
          </p:cNvPicPr>
          <p:nvPr/>
        </p:nvPicPr>
        <p:blipFill>
          <a:blip r:embed="rId2">
            <a:grayscl/>
            <a:lum bright="-10000" contrast="100000"/>
          </a:blip>
          <a:stretch>
            <a:fillRect/>
          </a:stretch>
        </p:blipFill>
        <p:spPr>
          <a:xfrm>
            <a:off x="945532" y="1962610"/>
            <a:ext cx="540000" cy="440100"/>
          </a:xfrm>
          <a:prstGeom prst="rect">
            <a:avLst/>
          </a:prstGeom>
          <a:ln>
            <a:noFill/>
          </a:ln>
        </p:spPr>
      </p:pic>
      <p:pic>
        <p:nvPicPr>
          <p:cNvPr id="20" name="图形 19"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PicPr>
            <a:picLocks noChangeAspect="1"/>
          </p:cNvPicPr>
          <p:nvPr/>
        </p:nvPicPr>
        <p:blipFill>
          <a:blip r:embed="rId3">
            <a:lum bright="-10000" contrast="100000"/>
          </a:blip>
          <a:stretch>
            <a:fillRect/>
          </a:stretch>
        </p:blipFill>
        <p:spPr>
          <a:xfrm>
            <a:off x="944897" y="3812914"/>
            <a:ext cx="540000" cy="540000"/>
          </a:xfrm>
          <a:prstGeom prst="rect">
            <a:avLst/>
          </a:prstGeom>
        </p:spPr>
      </p:pic>
      <p:pic>
        <p:nvPicPr>
          <p:cNvPr id="22" name="图形 21"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PicPr>
            <a:picLocks noChangeAspect="1"/>
          </p:cNvPicPr>
          <p:nvPr/>
        </p:nvPicPr>
        <p:blipFill>
          <a:blip r:embed="rId4">
            <a:lum bright="-10000" contrast="100000"/>
          </a:blip>
          <a:stretch>
            <a:fillRect/>
          </a:stretch>
        </p:blipFill>
        <p:spPr>
          <a:xfrm>
            <a:off x="945515" y="4788535"/>
            <a:ext cx="601980" cy="603250"/>
          </a:xfrm>
          <a:prstGeom prst="rect">
            <a:avLst/>
          </a:prstGeom>
        </p:spPr>
      </p:pic>
      <p:grpSp>
        <p:nvGrpSpPr>
          <p:cNvPr id="26" name="组合 25" descr="e7d195523061f1c0c30ee18c1b05f65d12b38e2533cb2ccdAE0CC34CB5CBEBFAEC353FED4DECE97C3E379FD1D933F5E4DC18EF8EA6B7A1130D5F6DE9DD2BE4B0A8C9126ACE5083D1F5A9E323B29CCFC70590D4856DA41B6C20FF31A0EF8572EA1FA1E64541F9D8D9C92924C4FACCB564824E96485D89AF1D9723AA28012A0C110BCAC44D023E0546"/>
          <p:cNvGrpSpPr>
            <a:grpSpLocks noChangeAspect="1"/>
          </p:cNvGrpSpPr>
          <p:nvPr/>
        </p:nvGrpSpPr>
        <p:grpSpPr>
          <a:xfrm>
            <a:off x="945153" y="2838726"/>
            <a:ext cx="540000" cy="538562"/>
            <a:chOff x="1524118" y="4206215"/>
            <a:chExt cx="270704" cy="269984"/>
          </a:xfrm>
          <a:solidFill>
            <a:schemeClr val="bg1"/>
          </a:solidFill>
        </p:grpSpPr>
        <p:sp>
          <p:nvSpPr>
            <p:cNvPr id="24" name="任意多边形: 形状 23"/>
            <p:cNvSpPr/>
            <p:nvPr/>
          </p:nvSpPr>
          <p:spPr>
            <a:xfrm>
              <a:off x="1524118" y="4206215"/>
              <a:ext cx="270704" cy="269984"/>
            </a:xfrm>
            <a:custGeom>
              <a:avLst/>
              <a:gdLst>
                <a:gd name="connsiteX0" fmla="*/ 263205 w 270704"/>
                <a:gd name="connsiteY0" fmla="*/ 126780 h 269984"/>
                <a:gd name="connsiteX1" fmla="*/ 195210 w 270704"/>
                <a:gd name="connsiteY1" fmla="*/ 126780 h 269984"/>
                <a:gd name="connsiteX2" fmla="*/ 187710 w 270704"/>
                <a:gd name="connsiteY2" fmla="*/ 134280 h 269984"/>
                <a:gd name="connsiteX3" fmla="*/ 195210 w 270704"/>
                <a:gd name="connsiteY3" fmla="*/ 141780 h 269984"/>
                <a:gd name="connsiteX4" fmla="*/ 220650 w 270704"/>
                <a:gd name="connsiteY4" fmla="*/ 141780 h 269984"/>
                <a:gd name="connsiteX5" fmla="*/ 143205 w 270704"/>
                <a:gd name="connsiteY5" fmla="*/ 220575 h 269984"/>
                <a:gd name="connsiteX6" fmla="*/ 143205 w 270704"/>
                <a:gd name="connsiteY6" fmla="*/ 194490 h 269984"/>
                <a:gd name="connsiteX7" fmla="*/ 135705 w 270704"/>
                <a:gd name="connsiteY7" fmla="*/ 186990 h 269984"/>
                <a:gd name="connsiteX8" fmla="*/ 128205 w 270704"/>
                <a:gd name="connsiteY8" fmla="*/ 194490 h 269984"/>
                <a:gd name="connsiteX9" fmla="*/ 128205 w 270704"/>
                <a:gd name="connsiteY9" fmla="*/ 220635 h 269984"/>
                <a:gd name="connsiteX10" fmla="*/ 49350 w 270704"/>
                <a:gd name="connsiteY10" fmla="*/ 141780 h 269984"/>
                <a:gd name="connsiteX11" fmla="*/ 75510 w 270704"/>
                <a:gd name="connsiteY11" fmla="*/ 141780 h 269984"/>
                <a:gd name="connsiteX12" fmla="*/ 83010 w 270704"/>
                <a:gd name="connsiteY12" fmla="*/ 134280 h 269984"/>
                <a:gd name="connsiteX13" fmla="*/ 75510 w 270704"/>
                <a:gd name="connsiteY13" fmla="*/ 126780 h 269984"/>
                <a:gd name="connsiteX14" fmla="*/ 49410 w 270704"/>
                <a:gd name="connsiteY14" fmla="*/ 126780 h 269984"/>
                <a:gd name="connsiteX15" fmla="*/ 128205 w 270704"/>
                <a:gd name="connsiteY15" fmla="*/ 49335 h 269984"/>
                <a:gd name="connsiteX16" fmla="*/ 128205 w 270704"/>
                <a:gd name="connsiteY16" fmla="*/ 75495 h 269984"/>
                <a:gd name="connsiteX17" fmla="*/ 135705 w 270704"/>
                <a:gd name="connsiteY17" fmla="*/ 82995 h 269984"/>
                <a:gd name="connsiteX18" fmla="*/ 143205 w 270704"/>
                <a:gd name="connsiteY18" fmla="*/ 75495 h 269984"/>
                <a:gd name="connsiteX19" fmla="*/ 143205 w 270704"/>
                <a:gd name="connsiteY19" fmla="*/ 49500 h 269984"/>
                <a:gd name="connsiteX20" fmla="*/ 207105 w 270704"/>
                <a:gd name="connsiteY20" fmla="*/ 88095 h 269984"/>
                <a:gd name="connsiteX21" fmla="*/ 217603 w 270704"/>
                <a:gd name="connsiteY21" fmla="*/ 89753 h 269984"/>
                <a:gd name="connsiteX22" fmla="*/ 219675 w 270704"/>
                <a:gd name="connsiteY22" fmla="*/ 79890 h 269984"/>
                <a:gd name="connsiteX23" fmla="*/ 143205 w 270704"/>
                <a:gd name="connsiteY23" fmla="*/ 34500 h 269984"/>
                <a:gd name="connsiteX24" fmla="*/ 143205 w 270704"/>
                <a:gd name="connsiteY24" fmla="*/ 7500 h 269984"/>
                <a:gd name="connsiteX25" fmla="*/ 135705 w 270704"/>
                <a:gd name="connsiteY25" fmla="*/ 0 h 269984"/>
                <a:gd name="connsiteX26" fmla="*/ 128205 w 270704"/>
                <a:gd name="connsiteY26" fmla="*/ 7500 h 269984"/>
                <a:gd name="connsiteX27" fmla="*/ 128205 w 270704"/>
                <a:gd name="connsiteY27" fmla="*/ 34320 h 269984"/>
                <a:gd name="connsiteX28" fmla="*/ 34410 w 270704"/>
                <a:gd name="connsiteY28" fmla="*/ 126780 h 269984"/>
                <a:gd name="connsiteX29" fmla="*/ 7500 w 270704"/>
                <a:gd name="connsiteY29" fmla="*/ 126780 h 269984"/>
                <a:gd name="connsiteX30" fmla="*/ 0 w 270704"/>
                <a:gd name="connsiteY30" fmla="*/ 134280 h 269984"/>
                <a:gd name="connsiteX31" fmla="*/ 7500 w 270704"/>
                <a:gd name="connsiteY31" fmla="*/ 141780 h 269984"/>
                <a:gd name="connsiteX32" fmla="*/ 34350 w 270704"/>
                <a:gd name="connsiteY32" fmla="*/ 141780 h 269984"/>
                <a:gd name="connsiteX33" fmla="*/ 128205 w 270704"/>
                <a:gd name="connsiteY33" fmla="*/ 235635 h 269984"/>
                <a:gd name="connsiteX34" fmla="*/ 128205 w 270704"/>
                <a:gd name="connsiteY34" fmla="*/ 262485 h 269984"/>
                <a:gd name="connsiteX35" fmla="*/ 135705 w 270704"/>
                <a:gd name="connsiteY35" fmla="*/ 269985 h 269984"/>
                <a:gd name="connsiteX36" fmla="*/ 143205 w 270704"/>
                <a:gd name="connsiteY36" fmla="*/ 262485 h 269984"/>
                <a:gd name="connsiteX37" fmla="*/ 143205 w 270704"/>
                <a:gd name="connsiteY37" fmla="*/ 235575 h 269984"/>
                <a:gd name="connsiteX38" fmla="*/ 235650 w 270704"/>
                <a:gd name="connsiteY38" fmla="*/ 141780 h 269984"/>
                <a:gd name="connsiteX39" fmla="*/ 263205 w 270704"/>
                <a:gd name="connsiteY39" fmla="*/ 141780 h 269984"/>
                <a:gd name="connsiteX40" fmla="*/ 270705 w 270704"/>
                <a:gd name="connsiteY40" fmla="*/ 134280 h 269984"/>
                <a:gd name="connsiteX41" fmla="*/ 263205 w 270704"/>
                <a:gd name="connsiteY41" fmla="*/ 126780 h 269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70704" h="269984">
                  <a:moveTo>
                    <a:pt x="263205" y="126780"/>
                  </a:moveTo>
                  <a:lnTo>
                    <a:pt x="195210" y="126780"/>
                  </a:lnTo>
                  <a:cubicBezTo>
                    <a:pt x="191068" y="126780"/>
                    <a:pt x="187710" y="130138"/>
                    <a:pt x="187710" y="134280"/>
                  </a:cubicBezTo>
                  <a:cubicBezTo>
                    <a:pt x="187710" y="138422"/>
                    <a:pt x="191068" y="141780"/>
                    <a:pt x="195210" y="141780"/>
                  </a:cubicBezTo>
                  <a:lnTo>
                    <a:pt x="220650" y="141780"/>
                  </a:lnTo>
                  <a:cubicBezTo>
                    <a:pt x="217311" y="183329"/>
                    <a:pt x="184690" y="216519"/>
                    <a:pt x="143205" y="220575"/>
                  </a:cubicBezTo>
                  <a:lnTo>
                    <a:pt x="143205" y="194490"/>
                  </a:lnTo>
                  <a:cubicBezTo>
                    <a:pt x="143205" y="190348"/>
                    <a:pt x="139847" y="186990"/>
                    <a:pt x="135705" y="186990"/>
                  </a:cubicBezTo>
                  <a:cubicBezTo>
                    <a:pt x="131563" y="186990"/>
                    <a:pt x="128205" y="190348"/>
                    <a:pt x="128205" y="194490"/>
                  </a:cubicBezTo>
                  <a:lnTo>
                    <a:pt x="128205" y="220635"/>
                  </a:lnTo>
                  <a:cubicBezTo>
                    <a:pt x="86135" y="217253"/>
                    <a:pt x="52732" y="183850"/>
                    <a:pt x="49350" y="141780"/>
                  </a:cubicBezTo>
                  <a:lnTo>
                    <a:pt x="75510" y="141780"/>
                  </a:lnTo>
                  <a:cubicBezTo>
                    <a:pt x="79652" y="141780"/>
                    <a:pt x="83010" y="138422"/>
                    <a:pt x="83010" y="134280"/>
                  </a:cubicBezTo>
                  <a:cubicBezTo>
                    <a:pt x="83010" y="130138"/>
                    <a:pt x="79652" y="126780"/>
                    <a:pt x="75510" y="126780"/>
                  </a:cubicBezTo>
                  <a:lnTo>
                    <a:pt x="49410" y="126780"/>
                  </a:lnTo>
                  <a:cubicBezTo>
                    <a:pt x="53460" y="85292"/>
                    <a:pt x="86653" y="52668"/>
                    <a:pt x="128205" y="49335"/>
                  </a:cubicBezTo>
                  <a:lnTo>
                    <a:pt x="128205" y="75495"/>
                  </a:lnTo>
                  <a:cubicBezTo>
                    <a:pt x="128205" y="79637"/>
                    <a:pt x="131563" y="82995"/>
                    <a:pt x="135705" y="82995"/>
                  </a:cubicBezTo>
                  <a:cubicBezTo>
                    <a:pt x="139847" y="82995"/>
                    <a:pt x="143205" y="79637"/>
                    <a:pt x="143205" y="75495"/>
                  </a:cubicBezTo>
                  <a:lnTo>
                    <a:pt x="143205" y="49500"/>
                  </a:lnTo>
                  <a:cubicBezTo>
                    <a:pt x="169284" y="51922"/>
                    <a:pt x="192824" y="66139"/>
                    <a:pt x="207105" y="88095"/>
                  </a:cubicBezTo>
                  <a:cubicBezTo>
                    <a:pt x="209546" y="91452"/>
                    <a:pt x="214246" y="92194"/>
                    <a:pt x="217603" y="89753"/>
                  </a:cubicBezTo>
                  <a:cubicBezTo>
                    <a:pt x="220723" y="87485"/>
                    <a:pt x="221618" y="83222"/>
                    <a:pt x="219675" y="79890"/>
                  </a:cubicBezTo>
                  <a:cubicBezTo>
                    <a:pt x="202617" y="53706"/>
                    <a:pt x="174361" y="36934"/>
                    <a:pt x="143205" y="34500"/>
                  </a:cubicBezTo>
                  <a:lnTo>
                    <a:pt x="143205" y="7500"/>
                  </a:lnTo>
                  <a:cubicBezTo>
                    <a:pt x="143205" y="3358"/>
                    <a:pt x="139847" y="0"/>
                    <a:pt x="135705" y="0"/>
                  </a:cubicBezTo>
                  <a:cubicBezTo>
                    <a:pt x="131563" y="0"/>
                    <a:pt x="128205" y="3358"/>
                    <a:pt x="128205" y="7500"/>
                  </a:cubicBezTo>
                  <a:lnTo>
                    <a:pt x="128205" y="34320"/>
                  </a:lnTo>
                  <a:cubicBezTo>
                    <a:pt x="78389" y="37730"/>
                    <a:pt x="38534" y="77018"/>
                    <a:pt x="34410" y="126780"/>
                  </a:cubicBezTo>
                  <a:lnTo>
                    <a:pt x="7500" y="126780"/>
                  </a:lnTo>
                  <a:cubicBezTo>
                    <a:pt x="3358" y="126780"/>
                    <a:pt x="0" y="130138"/>
                    <a:pt x="0" y="134280"/>
                  </a:cubicBezTo>
                  <a:cubicBezTo>
                    <a:pt x="0" y="138422"/>
                    <a:pt x="3358" y="141780"/>
                    <a:pt x="7500" y="141780"/>
                  </a:cubicBezTo>
                  <a:lnTo>
                    <a:pt x="34350" y="141780"/>
                  </a:lnTo>
                  <a:cubicBezTo>
                    <a:pt x="37799" y="192117"/>
                    <a:pt x="77868" y="232186"/>
                    <a:pt x="128205" y="235635"/>
                  </a:cubicBezTo>
                  <a:lnTo>
                    <a:pt x="128205" y="262485"/>
                  </a:lnTo>
                  <a:cubicBezTo>
                    <a:pt x="128205" y="266627"/>
                    <a:pt x="131563" y="269985"/>
                    <a:pt x="135705" y="269985"/>
                  </a:cubicBezTo>
                  <a:cubicBezTo>
                    <a:pt x="139847" y="269985"/>
                    <a:pt x="143205" y="266627"/>
                    <a:pt x="143205" y="262485"/>
                  </a:cubicBezTo>
                  <a:lnTo>
                    <a:pt x="143205" y="235575"/>
                  </a:lnTo>
                  <a:cubicBezTo>
                    <a:pt x="192961" y="231444"/>
                    <a:pt x="232241" y="191591"/>
                    <a:pt x="235650" y="141780"/>
                  </a:cubicBezTo>
                  <a:lnTo>
                    <a:pt x="263205" y="141780"/>
                  </a:lnTo>
                  <a:cubicBezTo>
                    <a:pt x="267347" y="141780"/>
                    <a:pt x="270705" y="138422"/>
                    <a:pt x="270705" y="134280"/>
                  </a:cubicBezTo>
                  <a:cubicBezTo>
                    <a:pt x="270705" y="130138"/>
                    <a:pt x="267347" y="126780"/>
                    <a:pt x="263205" y="126780"/>
                  </a:cubicBezTo>
                </a:path>
              </a:pathLst>
            </a:custGeom>
            <a:grpFill/>
            <a:ln w="344" cap="flat">
              <a:noFill/>
              <a:prstDash val="solid"/>
              <a:miter/>
            </a:ln>
          </p:spPr>
          <p:txBody>
            <a:bodyPr rtlCol="0" anchor="ctr"/>
            <a:lstStyle/>
            <a:p>
              <a:endParaRPr lang="zh-CN" altLang="en-US"/>
            </a:p>
          </p:txBody>
        </p:sp>
        <p:sp>
          <p:nvSpPr>
            <p:cNvPr id="25" name="任意多边形: 形状 24"/>
            <p:cNvSpPr/>
            <p:nvPr/>
          </p:nvSpPr>
          <p:spPr>
            <a:xfrm>
              <a:off x="1631037" y="4312445"/>
              <a:ext cx="57494" cy="57509"/>
            </a:xfrm>
            <a:custGeom>
              <a:avLst/>
              <a:gdLst>
                <a:gd name="connsiteX0" fmla="*/ 42495 w 57494"/>
                <a:gd name="connsiteY0" fmla="*/ 28755 h 57509"/>
                <a:gd name="connsiteX1" fmla="*/ 29179 w 57494"/>
                <a:gd name="connsiteY1" fmla="*/ 42964 h 57509"/>
                <a:gd name="connsiteX2" fmla="*/ 14970 w 57494"/>
                <a:gd name="connsiteY2" fmla="*/ 29649 h 57509"/>
                <a:gd name="connsiteX3" fmla="*/ 14970 w 57494"/>
                <a:gd name="connsiteY3" fmla="*/ 28740 h 57509"/>
                <a:gd name="connsiteX4" fmla="*/ 29194 w 57494"/>
                <a:gd name="connsiteY4" fmla="*/ 15440 h 57509"/>
                <a:gd name="connsiteX5" fmla="*/ 42495 w 57494"/>
                <a:gd name="connsiteY5" fmla="*/ 28755 h 57509"/>
                <a:gd name="connsiteX6" fmla="*/ 0 w 57494"/>
                <a:gd name="connsiteY6" fmla="*/ 28755 h 57509"/>
                <a:gd name="connsiteX7" fmla="*/ 28740 w 57494"/>
                <a:gd name="connsiteY7" fmla="*/ 57510 h 57509"/>
                <a:gd name="connsiteX8" fmla="*/ 57495 w 57494"/>
                <a:gd name="connsiteY8" fmla="*/ 28755 h 57509"/>
                <a:gd name="connsiteX9" fmla="*/ 28740 w 57494"/>
                <a:gd name="connsiteY9" fmla="*/ 0 h 57509"/>
                <a:gd name="connsiteX10" fmla="*/ 0 w 57494"/>
                <a:gd name="connsiteY10" fmla="*/ 28755 h 5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494" h="57509">
                  <a:moveTo>
                    <a:pt x="42495" y="28755"/>
                  </a:moveTo>
                  <a:cubicBezTo>
                    <a:pt x="42742" y="36356"/>
                    <a:pt x="36780" y="42718"/>
                    <a:pt x="29179" y="42964"/>
                  </a:cubicBezTo>
                  <a:cubicBezTo>
                    <a:pt x="21578" y="43211"/>
                    <a:pt x="15216" y="37250"/>
                    <a:pt x="14970" y="29649"/>
                  </a:cubicBezTo>
                  <a:cubicBezTo>
                    <a:pt x="14960" y="29346"/>
                    <a:pt x="14960" y="29043"/>
                    <a:pt x="14970" y="28740"/>
                  </a:cubicBezTo>
                  <a:cubicBezTo>
                    <a:pt x="15225" y="21139"/>
                    <a:pt x="21593" y="15185"/>
                    <a:pt x="29194" y="15440"/>
                  </a:cubicBezTo>
                  <a:cubicBezTo>
                    <a:pt x="36442" y="15683"/>
                    <a:pt x="42260" y="21506"/>
                    <a:pt x="42495" y="28755"/>
                  </a:cubicBezTo>
                  <a:moveTo>
                    <a:pt x="0" y="28755"/>
                  </a:moveTo>
                  <a:cubicBezTo>
                    <a:pt x="0" y="44610"/>
                    <a:pt x="12900" y="57510"/>
                    <a:pt x="28740" y="57510"/>
                  </a:cubicBezTo>
                  <a:cubicBezTo>
                    <a:pt x="44611" y="57485"/>
                    <a:pt x="57470" y="44626"/>
                    <a:pt x="57495" y="28755"/>
                  </a:cubicBezTo>
                  <a:cubicBezTo>
                    <a:pt x="57470" y="12884"/>
                    <a:pt x="44611" y="25"/>
                    <a:pt x="28740" y="0"/>
                  </a:cubicBezTo>
                  <a:cubicBezTo>
                    <a:pt x="12885" y="0"/>
                    <a:pt x="0" y="12900"/>
                    <a:pt x="0" y="28755"/>
                  </a:cubicBezTo>
                </a:path>
              </a:pathLst>
            </a:custGeom>
            <a:grpFill/>
            <a:ln w="344" cap="flat">
              <a:noFill/>
              <a:prstDash val="solid"/>
              <a:miter/>
            </a:ln>
          </p:spPr>
          <p:txBody>
            <a:bodyPr rtlCol="0" anchor="ctr"/>
            <a:lstStyle/>
            <a:p>
              <a:endParaRPr lang="zh-CN" altLang="en-US"/>
            </a:p>
          </p:txBody>
        </p:sp>
      </p:grpSp>
      <p:pic>
        <p:nvPicPr>
          <p:cNvPr id="19" name="图形 18"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5">
            <a:lum bright="-10000" contrast="100000"/>
          </a:blip>
          <a:stretch>
            <a:fillRect/>
          </a:stretch>
        </p:blipFill>
        <p:spPr>
          <a:xfrm>
            <a:off x="1791970" y="1929765"/>
            <a:ext cx="582930" cy="582930"/>
          </a:xfrm>
          <a:prstGeom prst="rect">
            <a:avLst/>
          </a:prstGeom>
        </p:spPr>
      </p:pic>
      <p:pic>
        <p:nvPicPr>
          <p:cNvPr id="16" name="图形 15"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6">
            <a:lum bright="-10000" contrast="100000"/>
          </a:blip>
          <a:stretch>
            <a:fillRect/>
          </a:stretch>
        </p:blipFill>
        <p:spPr>
          <a:xfrm>
            <a:off x="1818640" y="2871470"/>
            <a:ext cx="528955" cy="514985"/>
          </a:xfrm>
          <a:prstGeom prst="rect">
            <a:avLst/>
          </a:prstGeom>
        </p:spPr>
      </p:pic>
      <p:pic>
        <p:nvPicPr>
          <p:cNvPr id="9" name="图形 21"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7">
            <a:lum bright="-10000" contrast="100000"/>
          </a:blip>
          <a:stretch>
            <a:fillRect/>
          </a:stretch>
        </p:blipFill>
        <p:spPr>
          <a:xfrm>
            <a:off x="1818640" y="3811270"/>
            <a:ext cx="528955" cy="528955"/>
          </a:xfrm>
          <a:prstGeom prst="rect">
            <a:avLst/>
          </a:prstGeom>
        </p:spPr>
      </p:pic>
      <p:pic>
        <p:nvPicPr>
          <p:cNvPr id="10" name="图形 24"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8">
            <a:lum bright="-10000" contrast="100000"/>
          </a:blip>
          <a:stretch>
            <a:fillRect/>
          </a:stretch>
        </p:blipFill>
        <p:spPr>
          <a:xfrm>
            <a:off x="1824355" y="4839335"/>
            <a:ext cx="550545" cy="549275"/>
          </a:xfrm>
          <a:prstGeom prst="rect">
            <a:avLst/>
          </a:prstGeom>
        </p:spPr>
      </p:pic>
      <p:pic>
        <p:nvPicPr>
          <p:cNvPr id="28" name="图形 27"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9">
            <a:lum bright="-10000" contrast="100000"/>
          </a:blip>
          <a:stretch>
            <a:fillRect/>
          </a:stretch>
        </p:blipFill>
        <p:spPr>
          <a:xfrm>
            <a:off x="2681383" y="1954506"/>
            <a:ext cx="457009" cy="456612"/>
          </a:xfrm>
          <a:prstGeom prst="rect">
            <a:avLst/>
          </a:prstGeom>
        </p:spPr>
      </p:pic>
      <p:pic>
        <p:nvPicPr>
          <p:cNvPr id="29" name="图形 28"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PicPr>
            <a:picLocks noChangeAspect="1"/>
          </p:cNvPicPr>
          <p:nvPr/>
        </p:nvPicPr>
        <p:blipFill>
          <a:blip r:embed="rId10">
            <a:lum bright="100000" contrast="100000"/>
          </a:blip>
          <a:stretch>
            <a:fillRect/>
          </a:stretch>
        </p:blipFill>
        <p:spPr>
          <a:xfrm>
            <a:off x="3442970" y="2887345"/>
            <a:ext cx="514350" cy="514350"/>
          </a:xfrm>
          <a:prstGeom prst="rect">
            <a:avLst/>
          </a:prstGeom>
          <a:solidFill>
            <a:schemeClr val="bg1">
              <a:alpha val="0"/>
            </a:schemeClr>
          </a:solidFill>
          <a:ln>
            <a:noFill/>
          </a:ln>
        </p:spPr>
      </p:pic>
      <p:pic>
        <p:nvPicPr>
          <p:cNvPr id="31" name="图形 3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PicPr>
            <a:picLocks noChangeAspect="1"/>
          </p:cNvPicPr>
          <p:nvPr/>
        </p:nvPicPr>
        <p:blipFill>
          <a:blip r:embed="rId11">
            <a:lum bright="100000" contrast="100000"/>
          </a:blip>
          <a:stretch>
            <a:fillRect/>
          </a:stretch>
        </p:blipFill>
        <p:spPr>
          <a:xfrm>
            <a:off x="3444875" y="1956435"/>
            <a:ext cx="487045" cy="446405"/>
          </a:xfrm>
          <a:prstGeom prst="rect">
            <a:avLst/>
          </a:prstGeom>
          <a:solidFill>
            <a:schemeClr val="bg1">
              <a:alpha val="0"/>
            </a:schemeClr>
          </a:solidFill>
          <a:ln>
            <a:noFill/>
          </a:ln>
        </p:spPr>
      </p:pic>
      <p:pic>
        <p:nvPicPr>
          <p:cNvPr id="33" name="图形 3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PicPr>
            <a:picLocks noChangeAspect="1"/>
          </p:cNvPicPr>
          <p:nvPr/>
        </p:nvPicPr>
        <p:blipFill>
          <a:blip r:embed="rId12">
            <a:lum bright="100000" contrast="100000"/>
          </a:blip>
          <a:stretch>
            <a:fillRect/>
          </a:stretch>
        </p:blipFill>
        <p:spPr>
          <a:xfrm>
            <a:off x="3495675" y="4904740"/>
            <a:ext cx="460375" cy="435610"/>
          </a:xfrm>
          <a:prstGeom prst="rect">
            <a:avLst/>
          </a:prstGeom>
          <a:solidFill>
            <a:schemeClr val="bg1">
              <a:alpha val="0"/>
            </a:schemeClr>
          </a:solidFill>
          <a:ln>
            <a:noFill/>
          </a:ln>
        </p:spPr>
      </p:pic>
      <p:pic>
        <p:nvPicPr>
          <p:cNvPr id="35" name="图形 3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PicPr>
            <a:picLocks noChangeAspect="1"/>
          </p:cNvPicPr>
          <p:nvPr/>
        </p:nvPicPr>
        <p:blipFill>
          <a:blip r:embed="rId13">
            <a:lum bright="100000" contrast="100000"/>
          </a:blip>
          <a:stretch>
            <a:fillRect/>
          </a:stretch>
        </p:blipFill>
        <p:spPr>
          <a:xfrm>
            <a:off x="2719437" y="4941807"/>
            <a:ext cx="432000" cy="393120"/>
          </a:xfrm>
          <a:prstGeom prst="rect">
            <a:avLst/>
          </a:prstGeom>
          <a:solidFill>
            <a:schemeClr val="bg1">
              <a:alpha val="0"/>
            </a:schemeClr>
          </a:solidFill>
          <a:ln>
            <a:noFill/>
          </a:ln>
        </p:spPr>
      </p:pic>
      <p:pic>
        <p:nvPicPr>
          <p:cNvPr id="41" name="图形 40" descr="e7d195523061f1c0c30ee18c1b05f65d12b38e2533cb2ccdAE0CC34CB5CBEBFAEC353FED4DECE97C3E379FD1D933F5E4DC18EF8EA6B7A1130D5F6DE9DD2BE4B0A8C9126ACE5083D1F5A9E323B29CCFC7F54BD2871AC8DABDB24A9D8160F4C2A022A71478BD16BBCF180523BBEFADDB685848106A2E3DA9E664F73A30A7EED6CF7A749EF2B9CDE959"/>
          <p:cNvPicPr>
            <a:picLocks noChangeAspect="1"/>
          </p:cNvPicPr>
          <p:nvPr/>
        </p:nvPicPr>
        <p:blipFill>
          <a:blip r:embed="rId14">
            <a:lum bright="100000" contrast="100000"/>
          </a:blip>
          <a:stretch>
            <a:fillRect/>
          </a:stretch>
        </p:blipFill>
        <p:spPr>
          <a:xfrm>
            <a:off x="2660650" y="3820795"/>
            <a:ext cx="546735" cy="546735"/>
          </a:xfrm>
          <a:prstGeom prst="rect">
            <a:avLst/>
          </a:prstGeom>
          <a:solidFill>
            <a:schemeClr val="bg1">
              <a:alpha val="0"/>
            </a:schemeClr>
          </a:solidFill>
          <a:ln>
            <a:noFill/>
          </a:ln>
        </p:spPr>
      </p:pic>
      <p:pic>
        <p:nvPicPr>
          <p:cNvPr id="43" name="图形 42" descr="e7d195523061f1c0c30ee18c1b05f65d12b38e2533cb2ccdAE0CC34CB5CBEBFAEC353FED4DECE97C3E379FD1D933F5E4DC18EF8EA6B7A1130D5F6DE9DD2BE4B0A8C9126ACE5083D1F5A9E323B29CCFC7F54BD2871AC8DABDB24A9D8160F4C2A022A71478BD16BBCF180523BBEFADDB685848106A2E3DA9E664F73A30A7EED6CF7A749EF2B9CDE959"/>
          <p:cNvPicPr>
            <a:picLocks noChangeAspect="1"/>
          </p:cNvPicPr>
          <p:nvPr/>
        </p:nvPicPr>
        <p:blipFill>
          <a:blip r:embed="rId15">
            <a:lum bright="100000" contrast="100000"/>
          </a:blip>
          <a:stretch>
            <a:fillRect/>
          </a:stretch>
        </p:blipFill>
        <p:spPr>
          <a:xfrm>
            <a:off x="3444875" y="3855085"/>
            <a:ext cx="544830" cy="544830"/>
          </a:xfrm>
          <a:prstGeom prst="rect">
            <a:avLst/>
          </a:prstGeom>
          <a:solidFill>
            <a:schemeClr val="bg1">
              <a:alpha val="0"/>
            </a:schemeClr>
          </a:solidFill>
          <a:ln>
            <a:noFill/>
          </a:ln>
        </p:spPr>
      </p:pic>
      <p:pic>
        <p:nvPicPr>
          <p:cNvPr id="45" name="图形 44"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16">
            <a:lum bright="100000" contrast="100000"/>
          </a:blip>
          <a:stretch>
            <a:fillRect/>
          </a:stretch>
        </p:blipFill>
        <p:spPr>
          <a:xfrm>
            <a:off x="4238625" y="1929765"/>
            <a:ext cx="482600" cy="482600"/>
          </a:xfrm>
          <a:prstGeom prst="rect">
            <a:avLst/>
          </a:prstGeom>
          <a:solidFill>
            <a:schemeClr val="bg1">
              <a:alpha val="0"/>
            </a:schemeClr>
          </a:solidFill>
          <a:ln>
            <a:noFill/>
          </a:ln>
        </p:spPr>
      </p:pic>
      <p:pic>
        <p:nvPicPr>
          <p:cNvPr id="47" name="图形 46"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17">
            <a:lum bright="-10000" contrast="100000"/>
          </a:blip>
          <a:stretch>
            <a:fillRect/>
          </a:stretch>
        </p:blipFill>
        <p:spPr>
          <a:xfrm>
            <a:off x="2670175" y="2870200"/>
            <a:ext cx="516255" cy="516255"/>
          </a:xfrm>
          <a:prstGeom prst="rect">
            <a:avLst/>
          </a:prstGeom>
        </p:spPr>
      </p:pic>
      <p:pic>
        <p:nvPicPr>
          <p:cNvPr id="11" name="图形 23"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18"/>
          <a:stretch>
            <a:fillRect/>
          </a:stretch>
        </p:blipFill>
        <p:spPr>
          <a:xfrm>
            <a:off x="4217852" y="3871544"/>
            <a:ext cx="504000" cy="504000"/>
          </a:xfrm>
          <a:prstGeom prst="rect">
            <a:avLst/>
          </a:prstGeom>
        </p:spPr>
      </p:pic>
      <p:pic>
        <p:nvPicPr>
          <p:cNvPr id="12" name="图形 25"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19">
            <a:lum bright="100000" contrast="42000"/>
          </a:blip>
          <a:stretch>
            <a:fillRect/>
          </a:stretch>
        </p:blipFill>
        <p:spPr>
          <a:xfrm>
            <a:off x="4217947" y="2876499"/>
            <a:ext cx="504000" cy="504000"/>
          </a:xfrm>
          <a:prstGeom prst="rect">
            <a:avLst/>
          </a:prstGeom>
        </p:spPr>
      </p:pic>
      <p:sp>
        <p:nvSpPr>
          <p:cNvPr id="27" name="图形 3"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SpPr>
            <a:spLocks noChangeAspect="1"/>
          </p:cNvSpPr>
          <p:nvPr/>
        </p:nvSpPr>
        <p:spPr>
          <a:xfrm>
            <a:off x="4234815" y="4902200"/>
            <a:ext cx="479425" cy="490855"/>
          </a:xfrm>
          <a:custGeom>
            <a:avLst/>
            <a:gdLst>
              <a:gd name="connsiteX0" fmla="*/ 438194 w 688359"/>
              <a:gd name="connsiteY0" fmla="*/ 492691 h 703828"/>
              <a:gd name="connsiteX1" fmla="*/ 475671 w 688359"/>
              <a:gd name="connsiteY1" fmla="*/ 563003 h 703828"/>
              <a:gd name="connsiteX2" fmla="*/ 402757 w 688359"/>
              <a:gd name="connsiteY2" fmla="*/ 644988 h 703828"/>
              <a:gd name="connsiteX3" fmla="*/ 342780 w 688359"/>
              <a:gd name="connsiteY3" fmla="*/ 704050 h 703828"/>
              <a:gd name="connsiteX4" fmla="*/ 282803 w 688359"/>
              <a:gd name="connsiteY4" fmla="*/ 644074 h 703828"/>
              <a:gd name="connsiteX5" fmla="*/ 342780 w 688359"/>
              <a:gd name="connsiteY5" fmla="*/ 584097 h 703828"/>
              <a:gd name="connsiteX6" fmla="*/ 395655 w 688359"/>
              <a:gd name="connsiteY6" fmla="*/ 615738 h 703828"/>
              <a:gd name="connsiteX7" fmla="*/ 432358 w 688359"/>
              <a:gd name="connsiteY7" fmla="*/ 592956 h 703828"/>
              <a:gd name="connsiteX8" fmla="*/ 445718 w 688359"/>
              <a:gd name="connsiteY8" fmla="*/ 562019 h 703828"/>
              <a:gd name="connsiteX9" fmla="*/ 406905 w 688359"/>
              <a:gd name="connsiteY9" fmla="*/ 510128 h 703828"/>
              <a:gd name="connsiteX10" fmla="*/ 407186 w 688359"/>
              <a:gd name="connsiteY10" fmla="*/ 509425 h 703828"/>
              <a:gd name="connsiteX11" fmla="*/ 384616 w 688359"/>
              <a:gd name="connsiteY11" fmla="*/ 518917 h 703828"/>
              <a:gd name="connsiteX12" fmla="*/ 248561 w 688359"/>
              <a:gd name="connsiteY12" fmla="*/ 540995 h 703828"/>
              <a:gd name="connsiteX13" fmla="*/ 149210 w 688359"/>
              <a:gd name="connsiteY13" fmla="*/ 504222 h 703828"/>
              <a:gd name="connsiteX14" fmla="*/ 145553 w 688359"/>
              <a:gd name="connsiteY14" fmla="*/ 425050 h 703828"/>
              <a:gd name="connsiteX15" fmla="*/ 109764 w 688359"/>
              <a:gd name="connsiteY15" fmla="*/ 405573 h 703828"/>
              <a:gd name="connsiteX16" fmla="*/ 34460 w 688359"/>
              <a:gd name="connsiteY16" fmla="*/ 375972 h 703828"/>
              <a:gd name="connsiteX17" fmla="*/ 1624 w 688359"/>
              <a:gd name="connsiteY17" fmla="*/ 291527 h 703828"/>
              <a:gd name="connsiteX18" fmla="*/ 12944 w 688359"/>
              <a:gd name="connsiteY18" fmla="*/ 198503 h 703828"/>
              <a:gd name="connsiteX19" fmla="*/ 69827 w 688359"/>
              <a:gd name="connsiteY19" fmla="*/ 143027 h 703828"/>
              <a:gd name="connsiteX20" fmla="*/ 111452 w 688359"/>
              <a:gd name="connsiteY20" fmla="*/ 51831 h 703828"/>
              <a:gd name="connsiteX21" fmla="*/ 189850 w 688359"/>
              <a:gd name="connsiteY21" fmla="*/ 17589 h 703828"/>
              <a:gd name="connsiteX22" fmla="*/ 257702 w 688359"/>
              <a:gd name="connsiteY22" fmla="*/ 32636 h 703828"/>
              <a:gd name="connsiteX23" fmla="*/ 344889 w 688359"/>
              <a:gd name="connsiteY23" fmla="*/ 433 h 703828"/>
              <a:gd name="connsiteX24" fmla="*/ 422585 w 688359"/>
              <a:gd name="connsiteY24" fmla="*/ 42480 h 703828"/>
              <a:gd name="connsiteX25" fmla="*/ 514553 w 688359"/>
              <a:gd name="connsiteY25" fmla="*/ 40370 h 703828"/>
              <a:gd name="connsiteX26" fmla="*/ 573968 w 688359"/>
              <a:gd name="connsiteY26" fmla="*/ 91698 h 703828"/>
              <a:gd name="connsiteX27" fmla="*/ 661999 w 688359"/>
              <a:gd name="connsiteY27" fmla="*/ 157863 h 703828"/>
              <a:gd name="connsiteX28" fmla="*/ 664952 w 688359"/>
              <a:gd name="connsiteY28" fmla="*/ 257847 h 703828"/>
              <a:gd name="connsiteX29" fmla="*/ 674585 w 688359"/>
              <a:gd name="connsiteY29" fmla="*/ 378222 h 703828"/>
              <a:gd name="connsiteX30" fmla="*/ 617491 w 688359"/>
              <a:gd name="connsiteY30" fmla="*/ 422589 h 703828"/>
              <a:gd name="connsiteX31" fmla="*/ 521444 w 688359"/>
              <a:gd name="connsiteY31" fmla="*/ 419777 h 703828"/>
              <a:gd name="connsiteX32" fmla="*/ 516663 w 688359"/>
              <a:gd name="connsiteY32" fmla="*/ 417456 h 703828"/>
              <a:gd name="connsiteX33" fmla="*/ 505272 w 688359"/>
              <a:gd name="connsiteY33" fmla="*/ 433066 h 703828"/>
              <a:gd name="connsiteX34" fmla="*/ 438194 w 688359"/>
              <a:gd name="connsiteY34" fmla="*/ 492691 h 703828"/>
              <a:gd name="connsiteX35" fmla="*/ 179514 w 688359"/>
              <a:gd name="connsiteY35" fmla="*/ 427722 h 703828"/>
              <a:gd name="connsiteX36" fmla="*/ 163905 w 688359"/>
              <a:gd name="connsiteY36" fmla="*/ 461964 h 703828"/>
              <a:gd name="connsiteX37" fmla="*/ 171569 w 688359"/>
              <a:gd name="connsiteY37" fmla="*/ 484323 h 703828"/>
              <a:gd name="connsiteX38" fmla="*/ 250108 w 688359"/>
              <a:gd name="connsiteY38" fmla="*/ 511042 h 703828"/>
              <a:gd name="connsiteX39" fmla="*/ 373928 w 688359"/>
              <a:gd name="connsiteY39" fmla="*/ 490863 h 703828"/>
              <a:gd name="connsiteX40" fmla="*/ 481577 w 688359"/>
              <a:gd name="connsiteY40" fmla="*/ 414855 h 703828"/>
              <a:gd name="connsiteX41" fmla="*/ 523343 w 688359"/>
              <a:gd name="connsiteY41" fmla="*/ 327316 h 703828"/>
              <a:gd name="connsiteX42" fmla="*/ 477710 w 688359"/>
              <a:gd name="connsiteY42" fmla="*/ 269027 h 703828"/>
              <a:gd name="connsiteX43" fmla="*/ 537686 w 688359"/>
              <a:gd name="connsiteY43" fmla="*/ 209050 h 703828"/>
              <a:gd name="connsiteX44" fmla="*/ 597663 w 688359"/>
              <a:gd name="connsiteY44" fmla="*/ 269027 h 703828"/>
              <a:gd name="connsiteX45" fmla="*/ 553507 w 688359"/>
              <a:gd name="connsiteY45" fmla="*/ 326894 h 703828"/>
              <a:gd name="connsiteX46" fmla="*/ 532483 w 688359"/>
              <a:gd name="connsiteY46" fmla="*/ 391722 h 703828"/>
              <a:gd name="connsiteX47" fmla="*/ 608632 w 688359"/>
              <a:gd name="connsiteY47" fmla="*/ 393902 h 703828"/>
              <a:gd name="connsiteX48" fmla="*/ 648710 w 688359"/>
              <a:gd name="connsiteY48" fmla="*/ 363105 h 703828"/>
              <a:gd name="connsiteX49" fmla="*/ 636616 w 688359"/>
              <a:gd name="connsiteY49" fmla="*/ 270925 h 703828"/>
              <a:gd name="connsiteX50" fmla="*/ 633944 w 688359"/>
              <a:gd name="connsiteY50" fmla="*/ 254191 h 703828"/>
              <a:gd name="connsiteX51" fmla="*/ 634928 w 688359"/>
              <a:gd name="connsiteY51" fmla="*/ 170800 h 703828"/>
              <a:gd name="connsiteX52" fmla="*/ 586272 w 688359"/>
              <a:gd name="connsiteY52" fmla="*/ 127417 h 703828"/>
              <a:gd name="connsiteX53" fmla="*/ 588522 w 688359"/>
              <a:gd name="connsiteY53" fmla="*/ 140425 h 703828"/>
              <a:gd name="connsiteX54" fmla="*/ 575725 w 688359"/>
              <a:gd name="connsiteY54" fmla="*/ 157300 h 703828"/>
              <a:gd name="connsiteX55" fmla="*/ 558850 w 688359"/>
              <a:gd name="connsiteY55" fmla="*/ 144503 h 703828"/>
              <a:gd name="connsiteX56" fmla="*/ 505202 w 688359"/>
              <a:gd name="connsiteY56" fmla="*/ 68917 h 703828"/>
              <a:gd name="connsiteX57" fmla="*/ 440866 w 688359"/>
              <a:gd name="connsiteY57" fmla="*/ 68355 h 703828"/>
              <a:gd name="connsiteX58" fmla="*/ 453522 w 688359"/>
              <a:gd name="connsiteY58" fmla="*/ 93808 h 703828"/>
              <a:gd name="connsiteX59" fmla="*/ 445507 w 688359"/>
              <a:gd name="connsiteY59" fmla="*/ 113425 h 703828"/>
              <a:gd name="connsiteX60" fmla="*/ 425889 w 688359"/>
              <a:gd name="connsiteY60" fmla="*/ 105409 h 703828"/>
              <a:gd name="connsiteX61" fmla="*/ 386022 w 688359"/>
              <a:gd name="connsiteY61" fmla="*/ 48456 h 703828"/>
              <a:gd name="connsiteX62" fmla="*/ 342288 w 688359"/>
              <a:gd name="connsiteY62" fmla="*/ 30245 h 703828"/>
              <a:gd name="connsiteX63" fmla="*/ 282663 w 688359"/>
              <a:gd name="connsiteY63" fmla="*/ 50003 h 703828"/>
              <a:gd name="connsiteX64" fmla="*/ 310928 w 688359"/>
              <a:gd name="connsiteY64" fmla="*/ 98589 h 703828"/>
              <a:gd name="connsiteX65" fmla="*/ 299046 w 688359"/>
              <a:gd name="connsiteY65" fmla="*/ 116167 h 703828"/>
              <a:gd name="connsiteX66" fmla="*/ 281468 w 688359"/>
              <a:gd name="connsiteY66" fmla="*/ 104284 h 703828"/>
              <a:gd name="connsiteX67" fmla="*/ 191257 w 688359"/>
              <a:gd name="connsiteY67" fmla="*/ 47402 h 703828"/>
              <a:gd name="connsiteX68" fmla="*/ 132686 w 688359"/>
              <a:gd name="connsiteY68" fmla="*/ 72855 h 703828"/>
              <a:gd name="connsiteX69" fmla="*/ 98303 w 688359"/>
              <a:gd name="connsiteY69" fmla="*/ 156245 h 703828"/>
              <a:gd name="connsiteX70" fmla="*/ 86421 w 688359"/>
              <a:gd name="connsiteY70" fmla="*/ 169323 h 703828"/>
              <a:gd name="connsiteX71" fmla="*/ 40436 w 688359"/>
              <a:gd name="connsiteY71" fmla="*/ 210245 h 703828"/>
              <a:gd name="connsiteX72" fmla="*/ 31296 w 688359"/>
              <a:gd name="connsiteY72" fmla="*/ 287800 h 703828"/>
              <a:gd name="connsiteX73" fmla="*/ 57593 w 688359"/>
              <a:gd name="connsiteY73" fmla="*/ 356847 h 703828"/>
              <a:gd name="connsiteX74" fmla="*/ 91343 w 688359"/>
              <a:gd name="connsiteY74" fmla="*/ 376745 h 703828"/>
              <a:gd name="connsiteX75" fmla="*/ 129874 w 688359"/>
              <a:gd name="connsiteY75" fmla="*/ 275144 h 703828"/>
              <a:gd name="connsiteX76" fmla="*/ 117710 w 688359"/>
              <a:gd name="connsiteY76" fmla="*/ 239073 h 703828"/>
              <a:gd name="connsiteX77" fmla="*/ 177686 w 688359"/>
              <a:gd name="connsiteY77" fmla="*/ 179097 h 703828"/>
              <a:gd name="connsiteX78" fmla="*/ 237663 w 688359"/>
              <a:gd name="connsiteY78" fmla="*/ 239073 h 703828"/>
              <a:gd name="connsiteX79" fmla="*/ 177686 w 688359"/>
              <a:gd name="connsiteY79" fmla="*/ 299050 h 703828"/>
              <a:gd name="connsiteX80" fmla="*/ 152022 w 688359"/>
              <a:gd name="connsiteY80" fmla="*/ 293284 h 703828"/>
              <a:gd name="connsiteX81" fmla="*/ 124811 w 688359"/>
              <a:gd name="connsiteY81" fmla="*/ 377589 h 703828"/>
              <a:gd name="connsiteX82" fmla="*/ 162077 w 688359"/>
              <a:gd name="connsiteY82" fmla="*/ 397628 h 703828"/>
              <a:gd name="connsiteX83" fmla="*/ 233444 w 688359"/>
              <a:gd name="connsiteY83" fmla="*/ 380964 h 703828"/>
              <a:gd name="connsiteX84" fmla="*/ 276405 w 688359"/>
              <a:gd name="connsiteY84" fmla="*/ 369152 h 703828"/>
              <a:gd name="connsiteX85" fmla="*/ 310577 w 688359"/>
              <a:gd name="connsiteY85" fmla="*/ 370769 h 703828"/>
              <a:gd name="connsiteX86" fmla="*/ 326046 w 688359"/>
              <a:gd name="connsiteY86" fmla="*/ 372316 h 703828"/>
              <a:gd name="connsiteX87" fmla="*/ 369991 w 688359"/>
              <a:gd name="connsiteY87" fmla="*/ 357480 h 703828"/>
              <a:gd name="connsiteX88" fmla="*/ 380327 w 688359"/>
              <a:gd name="connsiteY88" fmla="*/ 294550 h 703828"/>
              <a:gd name="connsiteX89" fmla="*/ 357546 w 688359"/>
              <a:gd name="connsiteY89" fmla="*/ 299050 h 703828"/>
              <a:gd name="connsiteX90" fmla="*/ 297569 w 688359"/>
              <a:gd name="connsiteY90" fmla="*/ 239073 h 703828"/>
              <a:gd name="connsiteX91" fmla="*/ 357546 w 688359"/>
              <a:gd name="connsiteY91" fmla="*/ 179097 h 703828"/>
              <a:gd name="connsiteX92" fmla="*/ 417522 w 688359"/>
              <a:gd name="connsiteY92" fmla="*/ 239073 h 703828"/>
              <a:gd name="connsiteX93" fmla="*/ 405639 w 688359"/>
              <a:gd name="connsiteY93" fmla="*/ 274863 h 703828"/>
              <a:gd name="connsiteX94" fmla="*/ 405850 w 688359"/>
              <a:gd name="connsiteY94" fmla="*/ 275425 h 703828"/>
              <a:gd name="connsiteX95" fmla="*/ 388835 w 688359"/>
              <a:gd name="connsiteY95" fmla="*/ 380753 h 703828"/>
              <a:gd name="connsiteX96" fmla="*/ 324288 w 688359"/>
              <a:gd name="connsiteY96" fmla="*/ 402269 h 703828"/>
              <a:gd name="connsiteX97" fmla="*/ 306921 w 688359"/>
              <a:gd name="connsiteY97" fmla="*/ 400581 h 703828"/>
              <a:gd name="connsiteX98" fmla="*/ 278444 w 688359"/>
              <a:gd name="connsiteY98" fmla="*/ 399105 h 703828"/>
              <a:gd name="connsiteX99" fmla="*/ 246311 w 688359"/>
              <a:gd name="connsiteY99" fmla="*/ 408034 h 703828"/>
              <a:gd name="connsiteX100" fmla="*/ 179514 w 688359"/>
              <a:gd name="connsiteY100" fmla="*/ 427722 h 703828"/>
              <a:gd name="connsiteX101" fmla="*/ 357686 w 688359"/>
              <a:gd name="connsiteY101" fmla="*/ 269027 h 703828"/>
              <a:gd name="connsiteX102" fmla="*/ 387710 w 688359"/>
              <a:gd name="connsiteY102" fmla="*/ 239003 h 703828"/>
              <a:gd name="connsiteX103" fmla="*/ 357686 w 688359"/>
              <a:gd name="connsiteY103" fmla="*/ 209050 h 703828"/>
              <a:gd name="connsiteX104" fmla="*/ 327663 w 688359"/>
              <a:gd name="connsiteY104" fmla="*/ 239073 h 703828"/>
              <a:gd name="connsiteX105" fmla="*/ 357686 w 688359"/>
              <a:gd name="connsiteY105" fmla="*/ 269027 h 703828"/>
              <a:gd name="connsiteX106" fmla="*/ 177686 w 688359"/>
              <a:gd name="connsiteY106" fmla="*/ 269027 h 703828"/>
              <a:gd name="connsiteX107" fmla="*/ 207710 w 688359"/>
              <a:gd name="connsiteY107" fmla="*/ 239003 h 703828"/>
              <a:gd name="connsiteX108" fmla="*/ 177686 w 688359"/>
              <a:gd name="connsiteY108" fmla="*/ 209050 h 703828"/>
              <a:gd name="connsiteX109" fmla="*/ 147663 w 688359"/>
              <a:gd name="connsiteY109" fmla="*/ 239073 h 703828"/>
              <a:gd name="connsiteX110" fmla="*/ 177686 w 688359"/>
              <a:gd name="connsiteY110" fmla="*/ 269027 h 703828"/>
              <a:gd name="connsiteX111" fmla="*/ 537686 w 688359"/>
              <a:gd name="connsiteY111" fmla="*/ 299050 h 703828"/>
              <a:gd name="connsiteX112" fmla="*/ 567710 w 688359"/>
              <a:gd name="connsiteY112" fmla="*/ 269027 h 703828"/>
              <a:gd name="connsiteX113" fmla="*/ 537686 w 688359"/>
              <a:gd name="connsiteY113" fmla="*/ 239003 h 703828"/>
              <a:gd name="connsiteX114" fmla="*/ 507663 w 688359"/>
              <a:gd name="connsiteY114" fmla="*/ 269027 h 703828"/>
              <a:gd name="connsiteX115" fmla="*/ 537686 w 688359"/>
              <a:gd name="connsiteY115" fmla="*/ 299050 h 703828"/>
              <a:gd name="connsiteX116" fmla="*/ 342710 w 688359"/>
              <a:gd name="connsiteY116" fmla="*/ 674027 h 703828"/>
              <a:gd name="connsiteX117" fmla="*/ 372733 w 688359"/>
              <a:gd name="connsiteY117" fmla="*/ 644003 h 703828"/>
              <a:gd name="connsiteX118" fmla="*/ 342710 w 688359"/>
              <a:gd name="connsiteY118" fmla="*/ 614050 h 703828"/>
              <a:gd name="connsiteX119" fmla="*/ 312686 w 688359"/>
              <a:gd name="connsiteY119" fmla="*/ 644074 h 703828"/>
              <a:gd name="connsiteX120" fmla="*/ 342710 w 688359"/>
              <a:gd name="connsiteY120" fmla="*/ 674027 h 7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88359" h="703828">
                <a:moveTo>
                  <a:pt x="438194" y="492691"/>
                </a:moveTo>
                <a:cubicBezTo>
                  <a:pt x="462100" y="509003"/>
                  <a:pt x="476585" y="535230"/>
                  <a:pt x="475671" y="563003"/>
                </a:cubicBezTo>
                <a:cubicBezTo>
                  <a:pt x="474475" y="599003"/>
                  <a:pt x="448319" y="629449"/>
                  <a:pt x="402757" y="644988"/>
                </a:cubicBezTo>
                <a:cubicBezTo>
                  <a:pt x="402264" y="677683"/>
                  <a:pt x="375616" y="704050"/>
                  <a:pt x="342780" y="704050"/>
                </a:cubicBezTo>
                <a:cubicBezTo>
                  <a:pt x="309663" y="704050"/>
                  <a:pt x="282803" y="677191"/>
                  <a:pt x="282803" y="644074"/>
                </a:cubicBezTo>
                <a:cubicBezTo>
                  <a:pt x="282803" y="610956"/>
                  <a:pt x="309663" y="584097"/>
                  <a:pt x="342780" y="584097"/>
                </a:cubicBezTo>
                <a:cubicBezTo>
                  <a:pt x="365632" y="584097"/>
                  <a:pt x="385530" y="596894"/>
                  <a:pt x="395655" y="615738"/>
                </a:cubicBezTo>
                <a:cubicBezTo>
                  <a:pt x="411686" y="609972"/>
                  <a:pt x="423921" y="602167"/>
                  <a:pt x="432358" y="592956"/>
                </a:cubicBezTo>
                <a:cubicBezTo>
                  <a:pt x="440936" y="583605"/>
                  <a:pt x="445366" y="572988"/>
                  <a:pt x="445718" y="562019"/>
                </a:cubicBezTo>
                <a:cubicBezTo>
                  <a:pt x="446491" y="540222"/>
                  <a:pt x="431163" y="518988"/>
                  <a:pt x="406905" y="510128"/>
                </a:cubicBezTo>
                <a:lnTo>
                  <a:pt x="407186" y="509425"/>
                </a:lnTo>
                <a:cubicBezTo>
                  <a:pt x="399874" y="512870"/>
                  <a:pt x="392350" y="516034"/>
                  <a:pt x="384616" y="518917"/>
                </a:cubicBezTo>
                <a:cubicBezTo>
                  <a:pt x="340319" y="535722"/>
                  <a:pt x="291803" y="543316"/>
                  <a:pt x="248561" y="540995"/>
                </a:cubicBezTo>
                <a:cubicBezTo>
                  <a:pt x="204405" y="538605"/>
                  <a:pt x="168475" y="526019"/>
                  <a:pt x="149210" y="504222"/>
                </a:cubicBezTo>
                <a:cubicBezTo>
                  <a:pt x="130014" y="482566"/>
                  <a:pt x="128889" y="454792"/>
                  <a:pt x="145553" y="425050"/>
                </a:cubicBezTo>
                <a:cubicBezTo>
                  <a:pt x="131632" y="421534"/>
                  <a:pt x="119538" y="414925"/>
                  <a:pt x="109764" y="405573"/>
                </a:cubicBezTo>
                <a:cubicBezTo>
                  <a:pt x="80514" y="411198"/>
                  <a:pt x="54147" y="400019"/>
                  <a:pt x="34460" y="375972"/>
                </a:cubicBezTo>
                <a:cubicBezTo>
                  <a:pt x="17163" y="354808"/>
                  <a:pt x="5632" y="324433"/>
                  <a:pt x="1624" y="291527"/>
                </a:cubicBezTo>
                <a:cubicBezTo>
                  <a:pt x="-2454" y="258550"/>
                  <a:pt x="1343" y="225292"/>
                  <a:pt x="12944" y="198503"/>
                </a:cubicBezTo>
                <a:cubicBezTo>
                  <a:pt x="24757" y="171222"/>
                  <a:pt x="44093" y="151675"/>
                  <a:pt x="69827" y="143027"/>
                </a:cubicBezTo>
                <a:cubicBezTo>
                  <a:pt x="75593" y="104144"/>
                  <a:pt x="89866" y="73488"/>
                  <a:pt x="111452" y="51831"/>
                </a:cubicBezTo>
                <a:cubicBezTo>
                  <a:pt x="132757" y="30527"/>
                  <a:pt x="160249" y="18995"/>
                  <a:pt x="189850" y="17589"/>
                </a:cubicBezTo>
                <a:cubicBezTo>
                  <a:pt x="213968" y="16464"/>
                  <a:pt x="237663" y="22089"/>
                  <a:pt x="257702" y="32636"/>
                </a:cubicBezTo>
                <a:cubicBezTo>
                  <a:pt x="278163" y="10698"/>
                  <a:pt x="311632" y="-2450"/>
                  <a:pt x="344889" y="433"/>
                </a:cubicBezTo>
                <a:cubicBezTo>
                  <a:pt x="374139" y="3034"/>
                  <a:pt x="400788" y="17167"/>
                  <a:pt x="422585" y="42480"/>
                </a:cubicBezTo>
                <a:cubicBezTo>
                  <a:pt x="451553" y="32777"/>
                  <a:pt x="485725" y="30878"/>
                  <a:pt x="514553" y="40370"/>
                </a:cubicBezTo>
                <a:cubicBezTo>
                  <a:pt x="540569" y="48948"/>
                  <a:pt x="560960" y="66034"/>
                  <a:pt x="573968" y="91698"/>
                </a:cubicBezTo>
                <a:cubicBezTo>
                  <a:pt x="612921" y="102667"/>
                  <a:pt x="647303" y="127066"/>
                  <a:pt x="661999" y="157863"/>
                </a:cubicBezTo>
                <a:cubicBezTo>
                  <a:pt x="676624" y="188659"/>
                  <a:pt x="678171" y="224027"/>
                  <a:pt x="664952" y="257847"/>
                </a:cubicBezTo>
                <a:cubicBezTo>
                  <a:pt x="692022" y="292300"/>
                  <a:pt x="696241" y="341167"/>
                  <a:pt x="674585" y="378222"/>
                </a:cubicBezTo>
                <a:cubicBezTo>
                  <a:pt x="662280" y="399245"/>
                  <a:pt x="642663" y="414784"/>
                  <a:pt x="617491" y="422589"/>
                </a:cubicBezTo>
                <a:cubicBezTo>
                  <a:pt x="590561" y="430886"/>
                  <a:pt x="558147" y="430183"/>
                  <a:pt x="521444" y="419777"/>
                </a:cubicBezTo>
                <a:cubicBezTo>
                  <a:pt x="519686" y="419284"/>
                  <a:pt x="518069" y="418511"/>
                  <a:pt x="516663" y="417456"/>
                </a:cubicBezTo>
                <a:cubicBezTo>
                  <a:pt x="513077" y="422659"/>
                  <a:pt x="509280" y="427863"/>
                  <a:pt x="505272" y="433066"/>
                </a:cubicBezTo>
                <a:cubicBezTo>
                  <a:pt x="487272" y="456480"/>
                  <a:pt x="464491" y="476378"/>
                  <a:pt x="438194" y="492691"/>
                </a:cubicBezTo>
                <a:close/>
                <a:moveTo>
                  <a:pt x="179514" y="427722"/>
                </a:moveTo>
                <a:cubicBezTo>
                  <a:pt x="169741" y="440730"/>
                  <a:pt x="164749" y="452261"/>
                  <a:pt x="163905" y="461964"/>
                </a:cubicBezTo>
                <a:cubicBezTo>
                  <a:pt x="163202" y="470472"/>
                  <a:pt x="165733" y="477714"/>
                  <a:pt x="171569" y="484323"/>
                </a:cubicBezTo>
                <a:cubicBezTo>
                  <a:pt x="184577" y="499019"/>
                  <a:pt x="213194" y="509003"/>
                  <a:pt x="250108" y="511042"/>
                </a:cubicBezTo>
                <a:cubicBezTo>
                  <a:pt x="289202" y="513152"/>
                  <a:pt x="333499" y="506191"/>
                  <a:pt x="373928" y="490863"/>
                </a:cubicBezTo>
                <a:cubicBezTo>
                  <a:pt x="418366" y="473988"/>
                  <a:pt x="455843" y="448113"/>
                  <a:pt x="481577" y="414855"/>
                </a:cubicBezTo>
                <a:cubicBezTo>
                  <a:pt x="506186" y="383003"/>
                  <a:pt x="519968" y="353824"/>
                  <a:pt x="523343" y="327316"/>
                </a:cubicBezTo>
                <a:cubicBezTo>
                  <a:pt x="497116" y="320847"/>
                  <a:pt x="477710" y="297222"/>
                  <a:pt x="477710" y="269027"/>
                </a:cubicBezTo>
                <a:cubicBezTo>
                  <a:pt x="477710" y="235909"/>
                  <a:pt x="504569" y="209050"/>
                  <a:pt x="537686" y="209050"/>
                </a:cubicBezTo>
                <a:cubicBezTo>
                  <a:pt x="570803" y="209050"/>
                  <a:pt x="597663" y="235909"/>
                  <a:pt x="597663" y="269027"/>
                </a:cubicBezTo>
                <a:cubicBezTo>
                  <a:pt x="597663" y="296659"/>
                  <a:pt x="578960" y="319933"/>
                  <a:pt x="553507" y="326894"/>
                </a:cubicBezTo>
                <a:cubicBezTo>
                  <a:pt x="551468" y="347777"/>
                  <a:pt x="544436" y="369433"/>
                  <a:pt x="532483" y="391722"/>
                </a:cubicBezTo>
                <a:cubicBezTo>
                  <a:pt x="562647" y="399878"/>
                  <a:pt x="588241" y="400230"/>
                  <a:pt x="608632" y="393902"/>
                </a:cubicBezTo>
                <a:cubicBezTo>
                  <a:pt x="626702" y="388347"/>
                  <a:pt x="640202" y="377589"/>
                  <a:pt x="648710" y="363105"/>
                </a:cubicBezTo>
                <a:cubicBezTo>
                  <a:pt x="665233" y="334839"/>
                  <a:pt x="660382" y="295886"/>
                  <a:pt x="636616" y="270925"/>
                </a:cubicBezTo>
                <a:cubicBezTo>
                  <a:pt x="632327" y="266425"/>
                  <a:pt x="631272" y="259816"/>
                  <a:pt x="633944" y="254191"/>
                </a:cubicBezTo>
                <a:cubicBezTo>
                  <a:pt x="647303" y="225855"/>
                  <a:pt x="647093" y="196323"/>
                  <a:pt x="634928" y="170800"/>
                </a:cubicBezTo>
                <a:cubicBezTo>
                  <a:pt x="626350" y="152800"/>
                  <a:pt x="608702" y="137191"/>
                  <a:pt x="586272" y="127417"/>
                </a:cubicBezTo>
                <a:cubicBezTo>
                  <a:pt x="587186" y="131636"/>
                  <a:pt x="587889" y="135925"/>
                  <a:pt x="588522" y="140425"/>
                </a:cubicBezTo>
                <a:cubicBezTo>
                  <a:pt x="589647" y="148652"/>
                  <a:pt x="583882" y="156175"/>
                  <a:pt x="575725" y="157300"/>
                </a:cubicBezTo>
                <a:cubicBezTo>
                  <a:pt x="567499" y="158425"/>
                  <a:pt x="559975" y="152659"/>
                  <a:pt x="558850" y="144503"/>
                </a:cubicBezTo>
                <a:cubicBezTo>
                  <a:pt x="553085" y="102175"/>
                  <a:pt x="534100" y="78480"/>
                  <a:pt x="505202" y="68917"/>
                </a:cubicBezTo>
                <a:cubicBezTo>
                  <a:pt x="485796" y="62519"/>
                  <a:pt x="462100" y="62941"/>
                  <a:pt x="440866" y="68355"/>
                </a:cubicBezTo>
                <a:cubicBezTo>
                  <a:pt x="445436" y="76159"/>
                  <a:pt x="449655" y="84667"/>
                  <a:pt x="453522" y="93808"/>
                </a:cubicBezTo>
                <a:cubicBezTo>
                  <a:pt x="456757" y="101472"/>
                  <a:pt x="453171" y="110261"/>
                  <a:pt x="445507" y="113425"/>
                </a:cubicBezTo>
                <a:cubicBezTo>
                  <a:pt x="437843" y="116659"/>
                  <a:pt x="429053" y="113073"/>
                  <a:pt x="425889" y="105409"/>
                </a:cubicBezTo>
                <a:cubicBezTo>
                  <a:pt x="415132" y="79886"/>
                  <a:pt x="401561" y="60972"/>
                  <a:pt x="386022" y="48456"/>
                </a:cubicBezTo>
                <a:cubicBezTo>
                  <a:pt x="372522" y="37558"/>
                  <a:pt x="357686" y="31581"/>
                  <a:pt x="342288" y="30245"/>
                </a:cubicBezTo>
                <a:cubicBezTo>
                  <a:pt x="319788" y="28277"/>
                  <a:pt x="297077" y="36573"/>
                  <a:pt x="282663" y="50003"/>
                </a:cubicBezTo>
                <a:cubicBezTo>
                  <a:pt x="297077" y="63292"/>
                  <a:pt x="307343" y="79956"/>
                  <a:pt x="310928" y="98589"/>
                </a:cubicBezTo>
                <a:cubicBezTo>
                  <a:pt x="312546" y="106745"/>
                  <a:pt x="307202" y="114620"/>
                  <a:pt x="299046" y="116167"/>
                </a:cubicBezTo>
                <a:cubicBezTo>
                  <a:pt x="290889" y="117784"/>
                  <a:pt x="283014" y="112441"/>
                  <a:pt x="281468" y="104284"/>
                </a:cubicBezTo>
                <a:cubicBezTo>
                  <a:pt x="275069" y="71378"/>
                  <a:pt x="234288" y="45363"/>
                  <a:pt x="191257" y="47402"/>
                </a:cubicBezTo>
                <a:cubicBezTo>
                  <a:pt x="168897" y="48456"/>
                  <a:pt x="148507" y="57034"/>
                  <a:pt x="132686" y="72855"/>
                </a:cubicBezTo>
                <a:cubicBezTo>
                  <a:pt x="114335" y="91206"/>
                  <a:pt x="102311" y="118980"/>
                  <a:pt x="98303" y="156245"/>
                </a:cubicBezTo>
                <a:cubicBezTo>
                  <a:pt x="97600" y="162714"/>
                  <a:pt x="92819" y="168058"/>
                  <a:pt x="86421" y="169323"/>
                </a:cubicBezTo>
                <a:cubicBezTo>
                  <a:pt x="65608" y="173613"/>
                  <a:pt x="50139" y="187745"/>
                  <a:pt x="40436" y="210245"/>
                </a:cubicBezTo>
                <a:cubicBezTo>
                  <a:pt x="31085" y="231831"/>
                  <a:pt x="27921" y="259816"/>
                  <a:pt x="31296" y="287800"/>
                </a:cubicBezTo>
                <a:cubicBezTo>
                  <a:pt x="34671" y="315433"/>
                  <a:pt x="44163" y="340464"/>
                  <a:pt x="57593" y="356847"/>
                </a:cubicBezTo>
                <a:cubicBezTo>
                  <a:pt x="67436" y="368870"/>
                  <a:pt x="78757" y="375620"/>
                  <a:pt x="91343" y="376745"/>
                </a:cubicBezTo>
                <a:cubicBezTo>
                  <a:pt x="81288" y="344402"/>
                  <a:pt x="96546" y="303691"/>
                  <a:pt x="129874" y="275144"/>
                </a:cubicBezTo>
                <a:cubicBezTo>
                  <a:pt x="122210" y="265230"/>
                  <a:pt x="117710" y="252644"/>
                  <a:pt x="117710" y="239073"/>
                </a:cubicBezTo>
                <a:cubicBezTo>
                  <a:pt x="117710" y="205956"/>
                  <a:pt x="144569" y="179097"/>
                  <a:pt x="177686" y="179097"/>
                </a:cubicBezTo>
                <a:cubicBezTo>
                  <a:pt x="210803" y="179097"/>
                  <a:pt x="237663" y="205956"/>
                  <a:pt x="237663" y="239073"/>
                </a:cubicBezTo>
                <a:cubicBezTo>
                  <a:pt x="237663" y="272191"/>
                  <a:pt x="210874" y="299050"/>
                  <a:pt x="177686" y="299050"/>
                </a:cubicBezTo>
                <a:cubicBezTo>
                  <a:pt x="168546" y="299050"/>
                  <a:pt x="159827" y="297011"/>
                  <a:pt x="152022" y="293284"/>
                </a:cubicBezTo>
                <a:cubicBezTo>
                  <a:pt x="116725" y="321198"/>
                  <a:pt x="108288" y="355159"/>
                  <a:pt x="124811" y="377589"/>
                </a:cubicBezTo>
                <a:cubicBezTo>
                  <a:pt x="133108" y="388909"/>
                  <a:pt x="145624" y="395870"/>
                  <a:pt x="162077" y="397628"/>
                </a:cubicBezTo>
                <a:cubicBezTo>
                  <a:pt x="181483" y="399667"/>
                  <a:pt x="205600" y="394394"/>
                  <a:pt x="233444" y="380964"/>
                </a:cubicBezTo>
                <a:cubicBezTo>
                  <a:pt x="248139" y="373863"/>
                  <a:pt x="262132" y="370206"/>
                  <a:pt x="276405" y="369152"/>
                </a:cubicBezTo>
                <a:cubicBezTo>
                  <a:pt x="287022" y="368378"/>
                  <a:pt x="295108" y="368941"/>
                  <a:pt x="310577" y="370769"/>
                </a:cubicBezTo>
                <a:cubicBezTo>
                  <a:pt x="319014" y="371753"/>
                  <a:pt x="321968" y="372105"/>
                  <a:pt x="326046" y="372316"/>
                </a:cubicBezTo>
                <a:cubicBezTo>
                  <a:pt x="342850" y="373300"/>
                  <a:pt x="354874" y="369784"/>
                  <a:pt x="369991" y="357480"/>
                </a:cubicBezTo>
                <a:cubicBezTo>
                  <a:pt x="384686" y="345527"/>
                  <a:pt x="388694" y="325347"/>
                  <a:pt x="380327" y="294550"/>
                </a:cubicBezTo>
                <a:cubicBezTo>
                  <a:pt x="373296" y="297433"/>
                  <a:pt x="365632" y="299050"/>
                  <a:pt x="357546" y="299050"/>
                </a:cubicBezTo>
                <a:cubicBezTo>
                  <a:pt x="324428" y="299050"/>
                  <a:pt x="297569" y="272191"/>
                  <a:pt x="297569" y="239073"/>
                </a:cubicBezTo>
                <a:cubicBezTo>
                  <a:pt x="297569" y="205956"/>
                  <a:pt x="324428" y="179097"/>
                  <a:pt x="357546" y="179097"/>
                </a:cubicBezTo>
                <a:cubicBezTo>
                  <a:pt x="390663" y="179097"/>
                  <a:pt x="417522" y="205956"/>
                  <a:pt x="417522" y="239073"/>
                </a:cubicBezTo>
                <a:cubicBezTo>
                  <a:pt x="417522" y="252503"/>
                  <a:pt x="413093" y="264878"/>
                  <a:pt x="405639" y="274863"/>
                </a:cubicBezTo>
                <a:cubicBezTo>
                  <a:pt x="405710" y="275073"/>
                  <a:pt x="405780" y="275284"/>
                  <a:pt x="405850" y="275425"/>
                </a:cubicBezTo>
                <a:cubicBezTo>
                  <a:pt x="421249" y="322324"/>
                  <a:pt x="416327" y="358394"/>
                  <a:pt x="388835" y="380753"/>
                </a:cubicBezTo>
                <a:cubicBezTo>
                  <a:pt x="367671" y="397980"/>
                  <a:pt x="348264" y="403605"/>
                  <a:pt x="324288" y="402269"/>
                </a:cubicBezTo>
                <a:cubicBezTo>
                  <a:pt x="319366" y="401988"/>
                  <a:pt x="316061" y="401636"/>
                  <a:pt x="306921" y="400581"/>
                </a:cubicBezTo>
                <a:cubicBezTo>
                  <a:pt x="293280" y="398964"/>
                  <a:pt x="286671" y="398542"/>
                  <a:pt x="278444" y="399105"/>
                </a:cubicBezTo>
                <a:cubicBezTo>
                  <a:pt x="267897" y="399878"/>
                  <a:pt x="257561" y="402550"/>
                  <a:pt x="246311" y="408034"/>
                </a:cubicBezTo>
                <a:cubicBezTo>
                  <a:pt x="222475" y="419636"/>
                  <a:pt x="199905" y="426175"/>
                  <a:pt x="179514" y="427722"/>
                </a:cubicBezTo>
                <a:close/>
                <a:moveTo>
                  <a:pt x="357686" y="269027"/>
                </a:moveTo>
                <a:cubicBezTo>
                  <a:pt x="374280" y="269027"/>
                  <a:pt x="387710" y="255597"/>
                  <a:pt x="387710" y="239003"/>
                </a:cubicBezTo>
                <a:cubicBezTo>
                  <a:pt x="387710" y="222409"/>
                  <a:pt x="374280" y="209050"/>
                  <a:pt x="357686" y="209050"/>
                </a:cubicBezTo>
                <a:cubicBezTo>
                  <a:pt x="341093" y="209050"/>
                  <a:pt x="327663" y="222480"/>
                  <a:pt x="327663" y="239073"/>
                </a:cubicBezTo>
                <a:cubicBezTo>
                  <a:pt x="327663" y="255667"/>
                  <a:pt x="341163" y="269027"/>
                  <a:pt x="357686" y="269027"/>
                </a:cubicBezTo>
                <a:close/>
                <a:moveTo>
                  <a:pt x="177686" y="269027"/>
                </a:moveTo>
                <a:cubicBezTo>
                  <a:pt x="194280" y="269027"/>
                  <a:pt x="207710" y="255597"/>
                  <a:pt x="207710" y="239003"/>
                </a:cubicBezTo>
                <a:cubicBezTo>
                  <a:pt x="207710" y="222409"/>
                  <a:pt x="194280" y="209050"/>
                  <a:pt x="177686" y="209050"/>
                </a:cubicBezTo>
                <a:cubicBezTo>
                  <a:pt x="161093" y="209050"/>
                  <a:pt x="147663" y="222480"/>
                  <a:pt x="147663" y="239073"/>
                </a:cubicBezTo>
                <a:cubicBezTo>
                  <a:pt x="147663" y="255667"/>
                  <a:pt x="161163" y="269027"/>
                  <a:pt x="177686" y="269027"/>
                </a:cubicBezTo>
                <a:close/>
                <a:moveTo>
                  <a:pt x="537686" y="299050"/>
                </a:moveTo>
                <a:cubicBezTo>
                  <a:pt x="554280" y="299050"/>
                  <a:pt x="567710" y="285620"/>
                  <a:pt x="567710" y="269027"/>
                </a:cubicBezTo>
                <a:cubicBezTo>
                  <a:pt x="567710" y="252433"/>
                  <a:pt x="554280" y="239003"/>
                  <a:pt x="537686" y="239003"/>
                </a:cubicBezTo>
                <a:cubicBezTo>
                  <a:pt x="521093" y="239003"/>
                  <a:pt x="507663" y="252433"/>
                  <a:pt x="507663" y="269027"/>
                </a:cubicBezTo>
                <a:cubicBezTo>
                  <a:pt x="507663" y="285620"/>
                  <a:pt x="521163" y="299050"/>
                  <a:pt x="537686" y="299050"/>
                </a:cubicBezTo>
                <a:close/>
                <a:moveTo>
                  <a:pt x="342710" y="674027"/>
                </a:moveTo>
                <a:cubicBezTo>
                  <a:pt x="359303" y="674027"/>
                  <a:pt x="372733" y="660597"/>
                  <a:pt x="372733" y="644003"/>
                </a:cubicBezTo>
                <a:cubicBezTo>
                  <a:pt x="372733" y="627409"/>
                  <a:pt x="359303" y="614050"/>
                  <a:pt x="342710" y="614050"/>
                </a:cubicBezTo>
                <a:cubicBezTo>
                  <a:pt x="326116" y="614050"/>
                  <a:pt x="312686" y="627480"/>
                  <a:pt x="312686" y="644074"/>
                </a:cubicBezTo>
                <a:cubicBezTo>
                  <a:pt x="312686" y="660667"/>
                  <a:pt x="326116" y="674027"/>
                  <a:pt x="342710" y="674027"/>
                </a:cubicBezTo>
                <a:close/>
              </a:path>
            </a:pathLst>
          </a:custGeom>
          <a:solidFill>
            <a:schemeClr val="bg1"/>
          </a:solidFill>
          <a:ln w="698" cap="flat">
            <a:noFill/>
            <a:prstDash val="solid"/>
            <a:miter/>
          </a:ln>
        </p:spPr>
        <p:txBody>
          <a:bodyPr rtlCol="0" anchor="ctr"/>
          <a:lstStyle/>
          <a:p>
            <a:endParaRPr lang="zh-CN" altLang="en-US"/>
          </a:p>
        </p:txBody>
      </p:sp>
      <p:sp>
        <p:nvSpPr>
          <p:cNvPr id="13" name="图形 5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5749925" y="1946910"/>
            <a:ext cx="458470" cy="464185"/>
          </a:xfrm>
          <a:custGeom>
            <a:avLst/>
            <a:gdLst>
              <a:gd name="connsiteX0" fmla="*/ 180926 w 192123"/>
              <a:gd name="connsiteY0" fmla="*/ 170480 h 220710"/>
              <a:gd name="connsiteX1" fmla="*/ 165857 w 192123"/>
              <a:gd name="connsiteY1" fmla="*/ 209608 h 220710"/>
              <a:gd name="connsiteX2" fmla="*/ 116820 w 192123"/>
              <a:gd name="connsiteY2" fmla="*/ 209608 h 220710"/>
              <a:gd name="connsiteX3" fmla="*/ 67586 w 192123"/>
              <a:gd name="connsiteY3" fmla="*/ 171346 h 220710"/>
              <a:gd name="connsiteX4" fmla="*/ 58106 w 192123"/>
              <a:gd name="connsiteY4" fmla="*/ 166199 h 220710"/>
              <a:gd name="connsiteX5" fmla="*/ 63515 w 192123"/>
              <a:gd name="connsiteY5" fmla="*/ 161284 h 220710"/>
              <a:gd name="connsiteX6" fmla="*/ 79594 w 192123"/>
              <a:gd name="connsiteY6" fmla="*/ 158227 h 220710"/>
              <a:gd name="connsiteX7" fmla="*/ 96364 w 192123"/>
              <a:gd name="connsiteY7" fmla="*/ 164563 h 220710"/>
              <a:gd name="connsiteX8" fmla="*/ 104834 w 192123"/>
              <a:gd name="connsiteY8" fmla="*/ 169837 h 220710"/>
              <a:gd name="connsiteX9" fmla="*/ 104887 w 192123"/>
              <a:gd name="connsiteY9" fmla="*/ 79791 h 220710"/>
              <a:gd name="connsiteX10" fmla="*/ 110244 w 192123"/>
              <a:gd name="connsiteY10" fmla="*/ 73394 h 220710"/>
              <a:gd name="connsiteX11" fmla="*/ 111192 w 192123"/>
              <a:gd name="connsiteY11" fmla="*/ 73394 h 220710"/>
              <a:gd name="connsiteX12" fmla="*/ 116549 w 192123"/>
              <a:gd name="connsiteY12" fmla="*/ 79791 h 220710"/>
              <a:gd name="connsiteX13" fmla="*/ 116549 w 192123"/>
              <a:gd name="connsiteY13" fmla="*/ 132274 h 220710"/>
              <a:gd name="connsiteX14" fmla="*/ 127656 w 192123"/>
              <a:gd name="connsiteY14" fmla="*/ 132274 h 220710"/>
              <a:gd name="connsiteX15" fmla="*/ 127656 w 192123"/>
              <a:gd name="connsiteY15" fmla="*/ 64972 h 220710"/>
              <a:gd name="connsiteX16" fmla="*/ 133013 w 192123"/>
              <a:gd name="connsiteY16" fmla="*/ 58579 h 220710"/>
              <a:gd name="connsiteX17" fmla="*/ 133962 w 192123"/>
              <a:gd name="connsiteY17" fmla="*/ 58579 h 220710"/>
              <a:gd name="connsiteX18" fmla="*/ 139323 w 192123"/>
              <a:gd name="connsiteY18" fmla="*/ 64972 h 220710"/>
              <a:gd name="connsiteX19" fmla="*/ 139323 w 192123"/>
              <a:gd name="connsiteY19" fmla="*/ 132274 h 220710"/>
              <a:gd name="connsiteX20" fmla="*/ 150430 w 192123"/>
              <a:gd name="connsiteY20" fmla="*/ 132274 h 220710"/>
              <a:gd name="connsiteX21" fmla="*/ 150430 w 192123"/>
              <a:gd name="connsiteY21" fmla="*/ 86644 h 220710"/>
              <a:gd name="connsiteX22" fmla="*/ 155791 w 192123"/>
              <a:gd name="connsiteY22" fmla="*/ 80251 h 220710"/>
              <a:gd name="connsiteX23" fmla="*/ 156736 w 192123"/>
              <a:gd name="connsiteY23" fmla="*/ 80251 h 220710"/>
              <a:gd name="connsiteX24" fmla="*/ 162092 w 192123"/>
              <a:gd name="connsiteY24" fmla="*/ 86644 h 220710"/>
              <a:gd name="connsiteX25" fmla="*/ 162092 w 192123"/>
              <a:gd name="connsiteY25" fmla="*/ 132274 h 220710"/>
              <a:gd name="connsiteX26" fmla="*/ 173199 w 192123"/>
              <a:gd name="connsiteY26" fmla="*/ 132274 h 220710"/>
              <a:gd name="connsiteX27" fmla="*/ 173199 w 192123"/>
              <a:gd name="connsiteY27" fmla="*/ 101682 h 220710"/>
              <a:gd name="connsiteX28" fmla="*/ 176715 w 192123"/>
              <a:gd name="connsiteY28" fmla="*/ 96115 h 220710"/>
              <a:gd name="connsiteX29" fmla="*/ 177502 w 192123"/>
              <a:gd name="connsiteY29" fmla="*/ 96115 h 220710"/>
              <a:gd name="connsiteX30" fmla="*/ 181014 w 192123"/>
              <a:gd name="connsiteY30" fmla="*/ 101682 h 220710"/>
              <a:gd name="connsiteX31" fmla="*/ 180926 w 192123"/>
              <a:gd name="connsiteY31" fmla="*/ 170480 h 220710"/>
              <a:gd name="connsiteX32" fmla="*/ 192121 w 192123"/>
              <a:gd name="connsiteY32" fmla="*/ 101682 h 220710"/>
              <a:gd name="connsiteX33" fmla="*/ 177502 w 192123"/>
              <a:gd name="connsiteY33" fmla="*/ 85008 h 220710"/>
              <a:gd name="connsiteX34" fmla="*/ 176715 w 192123"/>
              <a:gd name="connsiteY34" fmla="*/ 85008 h 220710"/>
              <a:gd name="connsiteX35" fmla="*/ 173160 w 192123"/>
              <a:gd name="connsiteY35" fmla="*/ 85511 h 220710"/>
              <a:gd name="connsiteX36" fmla="*/ 156736 w 192123"/>
              <a:gd name="connsiteY36" fmla="*/ 69143 h 220710"/>
              <a:gd name="connsiteX37" fmla="*/ 155791 w 192123"/>
              <a:gd name="connsiteY37" fmla="*/ 69143 h 220710"/>
              <a:gd name="connsiteX38" fmla="*/ 150430 w 192123"/>
              <a:gd name="connsiteY38" fmla="*/ 70101 h 220710"/>
              <a:gd name="connsiteX39" fmla="*/ 150430 w 192123"/>
              <a:gd name="connsiteY39" fmla="*/ 64972 h 220710"/>
              <a:gd name="connsiteX40" fmla="*/ 133962 w 192123"/>
              <a:gd name="connsiteY40" fmla="*/ 47476 h 220710"/>
              <a:gd name="connsiteX41" fmla="*/ 133013 w 192123"/>
              <a:gd name="connsiteY41" fmla="*/ 47476 h 220710"/>
              <a:gd name="connsiteX42" fmla="*/ 116632 w 192123"/>
              <a:gd name="connsiteY42" fmla="*/ 63275 h 220710"/>
              <a:gd name="connsiteX43" fmla="*/ 111193 w 192123"/>
              <a:gd name="connsiteY43" fmla="*/ 62291 h 220710"/>
              <a:gd name="connsiteX44" fmla="*/ 110244 w 192123"/>
              <a:gd name="connsiteY44" fmla="*/ 62291 h 220710"/>
              <a:gd name="connsiteX45" fmla="*/ 93784 w 192123"/>
              <a:gd name="connsiteY45" fmla="*/ 79791 h 220710"/>
              <a:gd name="connsiteX46" fmla="*/ 93762 w 192123"/>
              <a:gd name="connsiteY46" fmla="*/ 150876 h 220710"/>
              <a:gd name="connsiteX47" fmla="*/ 79594 w 192123"/>
              <a:gd name="connsiteY47" fmla="*/ 147124 h 220710"/>
              <a:gd name="connsiteX48" fmla="*/ 59807 w 192123"/>
              <a:gd name="connsiteY48" fmla="*/ 150815 h 220710"/>
              <a:gd name="connsiteX49" fmla="*/ 46999 w 192123"/>
              <a:gd name="connsiteY49" fmla="*/ 166199 h 220710"/>
              <a:gd name="connsiteX50" fmla="*/ 66108 w 192123"/>
              <a:gd name="connsiteY50" fmla="*/ 182352 h 220710"/>
              <a:gd name="connsiteX51" fmla="*/ 110231 w 192123"/>
              <a:gd name="connsiteY51" fmla="*/ 220711 h 220710"/>
              <a:gd name="connsiteX52" fmla="*/ 172106 w 192123"/>
              <a:gd name="connsiteY52" fmla="*/ 220711 h 220710"/>
              <a:gd name="connsiteX53" fmla="*/ 191928 w 192123"/>
              <a:gd name="connsiteY53" fmla="*/ 172058 h 220710"/>
              <a:gd name="connsiteX54" fmla="*/ 192121 w 192123"/>
              <a:gd name="connsiteY54" fmla="*/ 101682 h 220710"/>
              <a:gd name="connsiteX55" fmla="*/ 103225 w 192123"/>
              <a:gd name="connsiteY55" fmla="*/ 17863 h 220710"/>
              <a:gd name="connsiteX56" fmla="*/ 104170 w 192123"/>
              <a:gd name="connsiteY56" fmla="*/ 17789 h 220710"/>
              <a:gd name="connsiteX57" fmla="*/ 104170 w 192123"/>
              <a:gd name="connsiteY57" fmla="*/ 101 h 220710"/>
              <a:gd name="connsiteX58" fmla="*/ 103006 w 192123"/>
              <a:gd name="connsiteY58" fmla="*/ 0 h 220710"/>
              <a:gd name="connsiteX59" fmla="*/ 51000 w 192123"/>
              <a:gd name="connsiteY59" fmla="*/ 0 h 220710"/>
              <a:gd name="connsiteX60" fmla="*/ 50130 w 192123"/>
              <a:gd name="connsiteY60" fmla="*/ 57 h 220710"/>
              <a:gd name="connsiteX61" fmla="*/ 50130 w 192123"/>
              <a:gd name="connsiteY61" fmla="*/ 17806 h 220710"/>
              <a:gd name="connsiteX62" fmla="*/ 51000 w 192123"/>
              <a:gd name="connsiteY62" fmla="*/ 17863 h 220710"/>
              <a:gd name="connsiteX63" fmla="*/ 103225 w 192123"/>
              <a:gd name="connsiteY63" fmla="*/ 17863 h 220710"/>
              <a:gd name="connsiteX64" fmla="*/ 115452 w 192123"/>
              <a:gd name="connsiteY64" fmla="*/ 56423 h 220710"/>
              <a:gd name="connsiteX65" fmla="*/ 116134 w 192123"/>
              <a:gd name="connsiteY65" fmla="*/ 56370 h 220710"/>
              <a:gd name="connsiteX66" fmla="*/ 116134 w 192123"/>
              <a:gd name="connsiteY66" fmla="*/ 46020 h 220710"/>
              <a:gd name="connsiteX67" fmla="*/ 115452 w 192123"/>
              <a:gd name="connsiteY67" fmla="*/ 45968 h 220710"/>
              <a:gd name="connsiteX68" fmla="*/ 38560 w 192123"/>
              <a:gd name="connsiteY68" fmla="*/ 45968 h 220710"/>
              <a:gd name="connsiteX69" fmla="*/ 37619 w 192123"/>
              <a:gd name="connsiteY69" fmla="*/ 46055 h 220710"/>
              <a:gd name="connsiteX70" fmla="*/ 37619 w 192123"/>
              <a:gd name="connsiteY70" fmla="*/ 56327 h 220710"/>
              <a:gd name="connsiteX71" fmla="*/ 38559 w 192123"/>
              <a:gd name="connsiteY71" fmla="*/ 56423 h 220710"/>
              <a:gd name="connsiteX72" fmla="*/ 115451 w 192123"/>
              <a:gd name="connsiteY72" fmla="*/ 56423 h 220710"/>
              <a:gd name="connsiteX73" fmla="*/ 133315 w 192123"/>
              <a:gd name="connsiteY73" fmla="*/ 15248 h 220710"/>
              <a:gd name="connsiteX74" fmla="*/ 143551 w 192123"/>
              <a:gd name="connsiteY74" fmla="*/ 25485 h 220710"/>
              <a:gd name="connsiteX75" fmla="*/ 143551 w 192123"/>
              <a:gd name="connsiteY75" fmla="*/ 45224 h 220710"/>
              <a:gd name="connsiteX76" fmla="*/ 153745 w 192123"/>
              <a:gd name="connsiteY76" fmla="*/ 45224 h 220710"/>
              <a:gd name="connsiteX77" fmla="*/ 153793 w 192123"/>
              <a:gd name="connsiteY77" fmla="*/ 25704 h 220710"/>
              <a:gd name="connsiteX78" fmla="*/ 133315 w 192123"/>
              <a:gd name="connsiteY78" fmla="*/ 5011 h 220710"/>
              <a:gd name="connsiteX79" fmla="*/ 123078 w 192123"/>
              <a:gd name="connsiteY79" fmla="*/ 5011 h 220710"/>
              <a:gd name="connsiteX80" fmla="*/ 122321 w 192123"/>
              <a:gd name="connsiteY80" fmla="*/ 5051 h 220710"/>
              <a:gd name="connsiteX81" fmla="*/ 122321 w 192123"/>
              <a:gd name="connsiteY81" fmla="*/ 15183 h 220710"/>
              <a:gd name="connsiteX82" fmla="*/ 123078 w 192123"/>
              <a:gd name="connsiteY82" fmla="*/ 15248 h 220710"/>
              <a:gd name="connsiteX83" fmla="*/ 133315 w 192123"/>
              <a:gd name="connsiteY83" fmla="*/ 15248 h 220710"/>
              <a:gd name="connsiteX84" fmla="*/ 89691 w 192123"/>
              <a:gd name="connsiteY84" fmla="*/ 84737 h 220710"/>
              <a:gd name="connsiteX85" fmla="*/ 89691 w 192123"/>
              <a:gd name="connsiteY85" fmla="*/ 74286 h 220710"/>
              <a:gd name="connsiteX86" fmla="*/ 38560 w 192123"/>
              <a:gd name="connsiteY86" fmla="*/ 74286 h 220710"/>
              <a:gd name="connsiteX87" fmla="*/ 37620 w 192123"/>
              <a:gd name="connsiteY87" fmla="*/ 74373 h 220710"/>
              <a:gd name="connsiteX88" fmla="*/ 37620 w 192123"/>
              <a:gd name="connsiteY88" fmla="*/ 84649 h 220710"/>
              <a:gd name="connsiteX89" fmla="*/ 38560 w 192123"/>
              <a:gd name="connsiteY89" fmla="*/ 84737 h 220710"/>
              <a:gd name="connsiteX90" fmla="*/ 89691 w 192123"/>
              <a:gd name="connsiteY90" fmla="*/ 84737 h 220710"/>
              <a:gd name="connsiteX91" fmla="*/ 10237 w 192123"/>
              <a:gd name="connsiteY91" fmla="*/ 143337 h 220710"/>
              <a:gd name="connsiteX92" fmla="*/ 10237 w 192123"/>
              <a:gd name="connsiteY92" fmla="*/ 25489 h 220710"/>
              <a:gd name="connsiteX93" fmla="*/ 20474 w 192123"/>
              <a:gd name="connsiteY93" fmla="*/ 15253 h 220710"/>
              <a:gd name="connsiteX94" fmla="*/ 33326 w 192123"/>
              <a:gd name="connsiteY94" fmla="*/ 15253 h 220710"/>
              <a:gd name="connsiteX95" fmla="*/ 33631 w 192123"/>
              <a:gd name="connsiteY95" fmla="*/ 15240 h 220710"/>
              <a:gd name="connsiteX96" fmla="*/ 33631 w 192123"/>
              <a:gd name="connsiteY96" fmla="*/ 5024 h 220710"/>
              <a:gd name="connsiteX97" fmla="*/ 33326 w 192123"/>
              <a:gd name="connsiteY97" fmla="*/ 5011 h 220710"/>
              <a:gd name="connsiteX98" fmla="*/ 20474 w 192123"/>
              <a:gd name="connsiteY98" fmla="*/ 5011 h 220710"/>
              <a:gd name="connsiteX99" fmla="*/ 0 w 192123"/>
              <a:gd name="connsiteY99" fmla="*/ 25708 h 220710"/>
              <a:gd name="connsiteX100" fmla="*/ 0 w 192123"/>
              <a:gd name="connsiteY100" fmla="*/ 142249 h 220710"/>
              <a:gd name="connsiteX101" fmla="*/ 21562 w 192123"/>
              <a:gd name="connsiteY101" fmla="*/ 163811 h 220710"/>
              <a:gd name="connsiteX102" fmla="*/ 37751 w 192123"/>
              <a:gd name="connsiteY102" fmla="*/ 163811 h 220710"/>
              <a:gd name="connsiteX103" fmla="*/ 37751 w 192123"/>
              <a:gd name="connsiteY103" fmla="*/ 153575 h 220710"/>
              <a:gd name="connsiteX104" fmla="*/ 23089 w 192123"/>
              <a:gd name="connsiteY104" fmla="*/ 153575 h 220710"/>
              <a:gd name="connsiteX105" fmla="*/ 10237 w 192123"/>
              <a:gd name="connsiteY105" fmla="*/ 143338 h 220710"/>
              <a:gd name="connsiteX106" fmla="*/ 89140 w 192123"/>
              <a:gd name="connsiteY106" fmla="*/ 104997 h 220710"/>
              <a:gd name="connsiteX107" fmla="*/ 38555 w 192123"/>
              <a:gd name="connsiteY107" fmla="*/ 104997 h 220710"/>
              <a:gd name="connsiteX108" fmla="*/ 37615 w 192123"/>
              <a:gd name="connsiteY108" fmla="*/ 105088 h 220710"/>
              <a:gd name="connsiteX109" fmla="*/ 37615 w 192123"/>
              <a:gd name="connsiteY109" fmla="*/ 115360 h 220710"/>
              <a:gd name="connsiteX110" fmla="*/ 38555 w 192123"/>
              <a:gd name="connsiteY110" fmla="*/ 115452 h 220710"/>
              <a:gd name="connsiteX111" fmla="*/ 89416 w 192123"/>
              <a:gd name="connsiteY111" fmla="*/ 115452 h 220710"/>
              <a:gd name="connsiteX112" fmla="*/ 89140 w 192123"/>
              <a:gd name="connsiteY112" fmla="*/ 104997 h 22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92123" h="220710">
                <a:moveTo>
                  <a:pt x="180926" y="170480"/>
                </a:moveTo>
                <a:cubicBezTo>
                  <a:pt x="180148" y="178255"/>
                  <a:pt x="177695" y="189672"/>
                  <a:pt x="165857" y="209608"/>
                </a:cubicBezTo>
                <a:lnTo>
                  <a:pt x="116820" y="209608"/>
                </a:lnTo>
                <a:cubicBezTo>
                  <a:pt x="111481" y="200679"/>
                  <a:pt x="93929" y="174892"/>
                  <a:pt x="67586" y="171346"/>
                </a:cubicBezTo>
                <a:cubicBezTo>
                  <a:pt x="63625" y="170812"/>
                  <a:pt x="58106" y="168119"/>
                  <a:pt x="58106" y="166199"/>
                </a:cubicBezTo>
                <a:cubicBezTo>
                  <a:pt x="58106" y="164004"/>
                  <a:pt x="61823" y="161905"/>
                  <a:pt x="63515" y="161284"/>
                </a:cubicBezTo>
                <a:cubicBezTo>
                  <a:pt x="63598" y="161253"/>
                  <a:pt x="72178" y="158227"/>
                  <a:pt x="79594" y="158227"/>
                </a:cubicBezTo>
                <a:cubicBezTo>
                  <a:pt x="83080" y="158227"/>
                  <a:pt x="91878" y="161773"/>
                  <a:pt x="96364" y="164563"/>
                </a:cubicBezTo>
                <a:lnTo>
                  <a:pt x="104834" y="169837"/>
                </a:lnTo>
                <a:lnTo>
                  <a:pt x="104887" y="79791"/>
                </a:lnTo>
                <a:cubicBezTo>
                  <a:pt x="104887" y="76262"/>
                  <a:pt x="107292" y="73394"/>
                  <a:pt x="110244" y="73394"/>
                </a:cubicBezTo>
                <a:lnTo>
                  <a:pt x="111192" y="73394"/>
                </a:lnTo>
                <a:cubicBezTo>
                  <a:pt x="114148" y="73394"/>
                  <a:pt x="116549" y="76263"/>
                  <a:pt x="116549" y="79791"/>
                </a:cubicBezTo>
                <a:lnTo>
                  <a:pt x="116549" y="132274"/>
                </a:lnTo>
                <a:lnTo>
                  <a:pt x="127656" y="132274"/>
                </a:lnTo>
                <a:lnTo>
                  <a:pt x="127656" y="64972"/>
                </a:lnTo>
                <a:cubicBezTo>
                  <a:pt x="127656" y="61447"/>
                  <a:pt x="130065" y="58579"/>
                  <a:pt x="133013" y="58579"/>
                </a:cubicBezTo>
                <a:lnTo>
                  <a:pt x="133962" y="58579"/>
                </a:lnTo>
                <a:cubicBezTo>
                  <a:pt x="136918" y="58579"/>
                  <a:pt x="139323" y="61447"/>
                  <a:pt x="139323" y="64972"/>
                </a:cubicBezTo>
                <a:lnTo>
                  <a:pt x="139323" y="132274"/>
                </a:lnTo>
                <a:lnTo>
                  <a:pt x="150430" y="132274"/>
                </a:lnTo>
                <a:lnTo>
                  <a:pt x="150430" y="86644"/>
                </a:lnTo>
                <a:cubicBezTo>
                  <a:pt x="150430" y="83119"/>
                  <a:pt x="152831" y="80251"/>
                  <a:pt x="155791" y="80251"/>
                </a:cubicBezTo>
                <a:lnTo>
                  <a:pt x="156736" y="80251"/>
                </a:lnTo>
                <a:cubicBezTo>
                  <a:pt x="159687" y="80251"/>
                  <a:pt x="162092" y="83119"/>
                  <a:pt x="162092" y="86644"/>
                </a:cubicBezTo>
                <a:lnTo>
                  <a:pt x="162092" y="132274"/>
                </a:lnTo>
                <a:lnTo>
                  <a:pt x="173199" y="132274"/>
                </a:lnTo>
                <a:lnTo>
                  <a:pt x="173199" y="101682"/>
                </a:lnTo>
                <a:cubicBezTo>
                  <a:pt x="173199" y="98494"/>
                  <a:pt x="175058" y="96115"/>
                  <a:pt x="176715" y="96115"/>
                </a:cubicBezTo>
                <a:lnTo>
                  <a:pt x="177502" y="96115"/>
                </a:lnTo>
                <a:cubicBezTo>
                  <a:pt x="179159" y="96115"/>
                  <a:pt x="181014" y="98494"/>
                  <a:pt x="181014" y="101682"/>
                </a:cubicBezTo>
                <a:lnTo>
                  <a:pt x="180926" y="170480"/>
                </a:lnTo>
                <a:close/>
                <a:moveTo>
                  <a:pt x="192121" y="101682"/>
                </a:moveTo>
                <a:cubicBezTo>
                  <a:pt x="192121" y="92490"/>
                  <a:pt x="185561" y="85008"/>
                  <a:pt x="177502" y="85008"/>
                </a:cubicBezTo>
                <a:lnTo>
                  <a:pt x="176715" y="85008"/>
                </a:lnTo>
                <a:cubicBezTo>
                  <a:pt x="175491" y="85008"/>
                  <a:pt x="174301" y="85183"/>
                  <a:pt x="173160" y="85511"/>
                </a:cubicBezTo>
                <a:cubicBezTo>
                  <a:pt x="172609" y="76389"/>
                  <a:pt x="165451" y="69143"/>
                  <a:pt x="156736" y="69143"/>
                </a:cubicBezTo>
                <a:lnTo>
                  <a:pt x="155791" y="69143"/>
                </a:lnTo>
                <a:cubicBezTo>
                  <a:pt x="153915" y="69143"/>
                  <a:pt x="152114" y="69485"/>
                  <a:pt x="150430" y="70101"/>
                </a:cubicBezTo>
                <a:lnTo>
                  <a:pt x="150430" y="64972"/>
                </a:lnTo>
                <a:cubicBezTo>
                  <a:pt x="150430" y="55325"/>
                  <a:pt x="143040" y="47476"/>
                  <a:pt x="133962" y="47476"/>
                </a:cubicBezTo>
                <a:lnTo>
                  <a:pt x="133013" y="47476"/>
                </a:lnTo>
                <a:cubicBezTo>
                  <a:pt x="124477" y="47476"/>
                  <a:pt x="117437" y="54420"/>
                  <a:pt x="116632" y="63275"/>
                </a:cubicBezTo>
                <a:cubicBezTo>
                  <a:pt x="114927" y="62641"/>
                  <a:pt x="113099" y="62291"/>
                  <a:pt x="111193" y="62291"/>
                </a:cubicBezTo>
                <a:lnTo>
                  <a:pt x="110244" y="62291"/>
                </a:lnTo>
                <a:cubicBezTo>
                  <a:pt x="101170" y="62291"/>
                  <a:pt x="93784" y="70141"/>
                  <a:pt x="93784" y="79791"/>
                </a:cubicBezTo>
                <a:lnTo>
                  <a:pt x="93762" y="150876"/>
                </a:lnTo>
                <a:cubicBezTo>
                  <a:pt x="89018" y="148865"/>
                  <a:pt x="83574" y="147124"/>
                  <a:pt x="79594" y="147124"/>
                </a:cubicBezTo>
                <a:cubicBezTo>
                  <a:pt x="70214" y="147124"/>
                  <a:pt x="60192" y="150680"/>
                  <a:pt x="59807" y="150815"/>
                </a:cubicBezTo>
                <a:cubicBezTo>
                  <a:pt x="55049" y="152490"/>
                  <a:pt x="46999" y="157610"/>
                  <a:pt x="46999" y="166199"/>
                </a:cubicBezTo>
                <a:cubicBezTo>
                  <a:pt x="46999" y="177341"/>
                  <a:pt x="60795" y="181635"/>
                  <a:pt x="66108" y="182352"/>
                </a:cubicBezTo>
                <a:cubicBezTo>
                  <a:pt x="91628" y="185789"/>
                  <a:pt x="110231" y="220711"/>
                  <a:pt x="110231" y="220711"/>
                </a:cubicBezTo>
                <a:lnTo>
                  <a:pt x="172106" y="220711"/>
                </a:lnTo>
                <a:cubicBezTo>
                  <a:pt x="172106" y="220711"/>
                  <a:pt x="190463" y="185710"/>
                  <a:pt x="191928" y="172058"/>
                </a:cubicBezTo>
                <a:cubicBezTo>
                  <a:pt x="192160" y="171131"/>
                  <a:pt x="192121" y="101682"/>
                  <a:pt x="192121" y="101682"/>
                </a:cubicBezTo>
                <a:close/>
                <a:moveTo>
                  <a:pt x="103225" y="17863"/>
                </a:moveTo>
                <a:cubicBezTo>
                  <a:pt x="103544" y="17863"/>
                  <a:pt x="103859" y="17837"/>
                  <a:pt x="104170" y="17789"/>
                </a:cubicBezTo>
                <a:lnTo>
                  <a:pt x="104170" y="101"/>
                </a:lnTo>
                <a:cubicBezTo>
                  <a:pt x="103786" y="34"/>
                  <a:pt x="103396" y="0"/>
                  <a:pt x="103006" y="0"/>
                </a:cubicBezTo>
                <a:lnTo>
                  <a:pt x="51000" y="0"/>
                </a:lnTo>
                <a:cubicBezTo>
                  <a:pt x="50707" y="0"/>
                  <a:pt x="50414" y="22"/>
                  <a:pt x="50130" y="57"/>
                </a:cubicBezTo>
                <a:lnTo>
                  <a:pt x="50130" y="17806"/>
                </a:lnTo>
                <a:cubicBezTo>
                  <a:pt x="50414" y="17842"/>
                  <a:pt x="50707" y="17863"/>
                  <a:pt x="51000" y="17863"/>
                </a:cubicBezTo>
                <a:lnTo>
                  <a:pt x="103225" y="17863"/>
                </a:lnTo>
                <a:moveTo>
                  <a:pt x="115452" y="56423"/>
                </a:moveTo>
                <a:cubicBezTo>
                  <a:pt x="115683" y="56423"/>
                  <a:pt x="115906" y="56397"/>
                  <a:pt x="116134" y="56370"/>
                </a:cubicBezTo>
                <a:lnTo>
                  <a:pt x="116134" y="46020"/>
                </a:lnTo>
                <a:cubicBezTo>
                  <a:pt x="115908" y="45985"/>
                  <a:pt x="115680" y="45967"/>
                  <a:pt x="115452" y="45968"/>
                </a:cubicBezTo>
                <a:lnTo>
                  <a:pt x="38560" y="45968"/>
                </a:lnTo>
                <a:cubicBezTo>
                  <a:pt x="38236" y="45968"/>
                  <a:pt x="37926" y="45998"/>
                  <a:pt x="37619" y="46055"/>
                </a:cubicBezTo>
                <a:lnTo>
                  <a:pt x="37619" y="56327"/>
                </a:lnTo>
                <a:cubicBezTo>
                  <a:pt x="37926" y="56384"/>
                  <a:pt x="38236" y="56423"/>
                  <a:pt x="38559" y="56423"/>
                </a:cubicBezTo>
                <a:lnTo>
                  <a:pt x="115451" y="56423"/>
                </a:lnTo>
                <a:moveTo>
                  <a:pt x="133315" y="15248"/>
                </a:moveTo>
                <a:cubicBezTo>
                  <a:pt x="139415" y="15248"/>
                  <a:pt x="143551" y="19389"/>
                  <a:pt x="143551" y="25485"/>
                </a:cubicBezTo>
                <a:lnTo>
                  <a:pt x="143551" y="45224"/>
                </a:lnTo>
                <a:lnTo>
                  <a:pt x="153745" y="45224"/>
                </a:lnTo>
                <a:lnTo>
                  <a:pt x="153793" y="25704"/>
                </a:lnTo>
                <a:cubicBezTo>
                  <a:pt x="153793" y="13941"/>
                  <a:pt x="146604" y="5011"/>
                  <a:pt x="133315" y="5011"/>
                </a:cubicBezTo>
                <a:lnTo>
                  <a:pt x="123078" y="5011"/>
                </a:lnTo>
                <a:cubicBezTo>
                  <a:pt x="122825" y="5012"/>
                  <a:pt x="122573" y="5025"/>
                  <a:pt x="122321" y="5051"/>
                </a:cubicBezTo>
                <a:lnTo>
                  <a:pt x="122321" y="15183"/>
                </a:lnTo>
                <a:cubicBezTo>
                  <a:pt x="122575" y="15227"/>
                  <a:pt x="122828" y="15248"/>
                  <a:pt x="123078" y="15248"/>
                </a:cubicBezTo>
                <a:lnTo>
                  <a:pt x="133315" y="15248"/>
                </a:lnTo>
                <a:moveTo>
                  <a:pt x="89691" y="84737"/>
                </a:moveTo>
                <a:lnTo>
                  <a:pt x="89691" y="74286"/>
                </a:lnTo>
                <a:lnTo>
                  <a:pt x="38560" y="74286"/>
                </a:lnTo>
                <a:cubicBezTo>
                  <a:pt x="38236" y="74286"/>
                  <a:pt x="37926" y="74321"/>
                  <a:pt x="37620" y="74373"/>
                </a:cubicBezTo>
                <a:lnTo>
                  <a:pt x="37620" y="84649"/>
                </a:lnTo>
                <a:cubicBezTo>
                  <a:pt x="37930" y="84707"/>
                  <a:pt x="38244" y="84737"/>
                  <a:pt x="38560" y="84737"/>
                </a:cubicBezTo>
                <a:lnTo>
                  <a:pt x="89691" y="84737"/>
                </a:lnTo>
                <a:moveTo>
                  <a:pt x="10237" y="143337"/>
                </a:moveTo>
                <a:lnTo>
                  <a:pt x="10237" y="25489"/>
                </a:lnTo>
                <a:cubicBezTo>
                  <a:pt x="10237" y="19389"/>
                  <a:pt x="14378" y="15253"/>
                  <a:pt x="20474" y="15253"/>
                </a:cubicBezTo>
                <a:lnTo>
                  <a:pt x="33326" y="15253"/>
                </a:lnTo>
                <a:cubicBezTo>
                  <a:pt x="33430" y="15253"/>
                  <a:pt x="33531" y="15248"/>
                  <a:pt x="33631" y="15240"/>
                </a:cubicBezTo>
                <a:lnTo>
                  <a:pt x="33631" y="5024"/>
                </a:lnTo>
                <a:cubicBezTo>
                  <a:pt x="33531" y="5020"/>
                  <a:pt x="33430" y="5011"/>
                  <a:pt x="33326" y="5011"/>
                </a:cubicBezTo>
                <a:lnTo>
                  <a:pt x="20474" y="5011"/>
                </a:lnTo>
                <a:cubicBezTo>
                  <a:pt x="6100" y="5011"/>
                  <a:pt x="0" y="13945"/>
                  <a:pt x="0" y="25708"/>
                </a:cubicBezTo>
                <a:lnTo>
                  <a:pt x="0" y="142249"/>
                </a:lnTo>
                <a:cubicBezTo>
                  <a:pt x="0" y="154882"/>
                  <a:pt x="7622" y="163811"/>
                  <a:pt x="21562" y="163811"/>
                </a:cubicBezTo>
                <a:lnTo>
                  <a:pt x="37751" y="163811"/>
                </a:lnTo>
                <a:lnTo>
                  <a:pt x="37751" y="153575"/>
                </a:lnTo>
                <a:lnTo>
                  <a:pt x="23089" y="153575"/>
                </a:lnTo>
                <a:cubicBezTo>
                  <a:pt x="16989" y="153575"/>
                  <a:pt x="10237" y="149438"/>
                  <a:pt x="10237" y="143338"/>
                </a:cubicBezTo>
                <a:moveTo>
                  <a:pt x="89140" y="104997"/>
                </a:moveTo>
                <a:lnTo>
                  <a:pt x="38555" y="104997"/>
                </a:lnTo>
                <a:cubicBezTo>
                  <a:pt x="38236" y="104997"/>
                  <a:pt x="37921" y="105032"/>
                  <a:pt x="37615" y="105088"/>
                </a:cubicBezTo>
                <a:lnTo>
                  <a:pt x="37615" y="115360"/>
                </a:lnTo>
                <a:cubicBezTo>
                  <a:pt x="37921" y="115417"/>
                  <a:pt x="38236" y="115452"/>
                  <a:pt x="38555" y="115452"/>
                </a:cubicBezTo>
                <a:lnTo>
                  <a:pt x="89416" y="115452"/>
                </a:lnTo>
                <a:lnTo>
                  <a:pt x="89140" y="104997"/>
                </a:lnTo>
              </a:path>
            </a:pathLst>
          </a:custGeom>
          <a:solidFill>
            <a:schemeClr val="bg1"/>
          </a:solidFill>
          <a:ln w="242" cap="flat">
            <a:noFill/>
            <a:prstDash val="solid"/>
            <a:miter/>
          </a:ln>
        </p:spPr>
        <p:txBody>
          <a:bodyPr rtlCol="0" anchor="ctr"/>
          <a:lstStyle/>
          <a:p>
            <a:endParaRPr lang="zh-CN" altLang="en-US"/>
          </a:p>
        </p:txBody>
      </p:sp>
      <p:sp>
        <p:nvSpPr>
          <p:cNvPr id="14" name="Freeform 27"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EditPoints="1"/>
          </p:cNvSpPr>
          <p:nvPr/>
        </p:nvSpPr>
        <p:spPr bwMode="auto">
          <a:xfrm>
            <a:off x="5732145" y="2887345"/>
            <a:ext cx="495935" cy="454025"/>
          </a:xfrm>
          <a:custGeom>
            <a:avLst/>
            <a:gdLst>
              <a:gd name="T0" fmla="*/ 78 w 160"/>
              <a:gd name="T1" fmla="*/ 6 h 138"/>
              <a:gd name="T2" fmla="*/ 116 w 160"/>
              <a:gd name="T3" fmla="*/ 24 h 138"/>
              <a:gd name="T4" fmla="*/ 116 w 160"/>
              <a:gd name="T5" fmla="*/ 30 h 138"/>
              <a:gd name="T6" fmla="*/ 130 w 160"/>
              <a:gd name="T7" fmla="*/ 29 h 138"/>
              <a:gd name="T8" fmla="*/ 133 w 160"/>
              <a:gd name="T9" fmla="*/ 13 h 138"/>
              <a:gd name="T10" fmla="*/ 127 w 160"/>
              <a:gd name="T11" fmla="*/ 13 h 138"/>
              <a:gd name="T12" fmla="*/ 78 w 160"/>
              <a:gd name="T13" fmla="*/ 0 h 138"/>
              <a:gd name="T14" fmla="*/ 30 w 160"/>
              <a:gd name="T15" fmla="*/ 25 h 138"/>
              <a:gd name="T16" fmla="*/ 31 w 160"/>
              <a:gd name="T17" fmla="*/ 126 h 138"/>
              <a:gd name="T18" fmla="*/ 79 w 160"/>
              <a:gd name="T19" fmla="*/ 138 h 138"/>
              <a:gd name="T20" fmla="*/ 128 w 160"/>
              <a:gd name="T21" fmla="*/ 117 h 138"/>
              <a:gd name="T22" fmla="*/ 124 w 160"/>
              <a:gd name="T23" fmla="*/ 113 h 138"/>
              <a:gd name="T24" fmla="*/ 35 w 160"/>
              <a:gd name="T25" fmla="*/ 115 h 138"/>
              <a:gd name="T26" fmla="*/ 45 w 160"/>
              <a:gd name="T27" fmla="*/ 112 h 138"/>
              <a:gd name="T28" fmla="*/ 42 w 160"/>
              <a:gd name="T29" fmla="*/ 109 h 138"/>
              <a:gd name="T30" fmla="*/ 26 w 160"/>
              <a:gd name="T31" fmla="*/ 110 h 138"/>
              <a:gd name="T32" fmla="*/ 25 w 160"/>
              <a:gd name="T33" fmla="*/ 126 h 138"/>
              <a:gd name="T34" fmla="*/ 28 w 160"/>
              <a:gd name="T35" fmla="*/ 129 h 138"/>
              <a:gd name="T36" fmla="*/ 25 w 160"/>
              <a:gd name="T37" fmla="*/ 68 h 138"/>
              <a:gd name="T38" fmla="*/ 23 w 160"/>
              <a:gd name="T39" fmla="*/ 63 h 138"/>
              <a:gd name="T40" fmla="*/ 30 w 160"/>
              <a:gd name="T41" fmla="*/ 44 h 138"/>
              <a:gd name="T42" fmla="*/ 41 w 160"/>
              <a:gd name="T43" fmla="*/ 51 h 138"/>
              <a:gd name="T44" fmla="*/ 40 w 160"/>
              <a:gd name="T45" fmla="*/ 65 h 138"/>
              <a:gd name="T46" fmla="*/ 38 w 160"/>
              <a:gd name="T47" fmla="*/ 79 h 138"/>
              <a:gd name="T48" fmla="*/ 56 w 160"/>
              <a:gd name="T49" fmla="*/ 93 h 138"/>
              <a:gd name="T50" fmla="*/ 57 w 160"/>
              <a:gd name="T51" fmla="*/ 103 h 138"/>
              <a:gd name="T52" fmla="*/ 63 w 160"/>
              <a:gd name="T53" fmla="*/ 103 h 138"/>
              <a:gd name="T54" fmla="*/ 60 w 160"/>
              <a:gd name="T55" fmla="*/ 88 h 138"/>
              <a:gd name="T56" fmla="*/ 44 w 160"/>
              <a:gd name="T57" fmla="*/ 69 h 138"/>
              <a:gd name="T58" fmla="*/ 47 w 160"/>
              <a:gd name="T59" fmla="*/ 51 h 138"/>
              <a:gd name="T60" fmla="*/ 30 w 160"/>
              <a:gd name="T61" fmla="*/ 38 h 138"/>
              <a:gd name="T62" fmla="*/ 17 w 160"/>
              <a:gd name="T63" fmla="*/ 63 h 138"/>
              <a:gd name="T64" fmla="*/ 19 w 160"/>
              <a:gd name="T65" fmla="*/ 78 h 138"/>
              <a:gd name="T66" fmla="*/ 0 w 160"/>
              <a:gd name="T67" fmla="*/ 95 h 138"/>
              <a:gd name="T68" fmla="*/ 3 w 160"/>
              <a:gd name="T69" fmla="*/ 106 h 138"/>
              <a:gd name="T70" fmla="*/ 6 w 160"/>
              <a:gd name="T71" fmla="*/ 95 h 138"/>
              <a:gd name="T72" fmla="*/ 23 w 160"/>
              <a:gd name="T73" fmla="*/ 82 h 138"/>
              <a:gd name="T74" fmla="*/ 25 w 160"/>
              <a:gd name="T75" fmla="*/ 68 h 138"/>
              <a:gd name="T76" fmla="*/ 157 w 160"/>
              <a:gd name="T77" fmla="*/ 106 h 138"/>
              <a:gd name="T78" fmla="*/ 160 w 160"/>
              <a:gd name="T79" fmla="*/ 95 h 138"/>
              <a:gd name="T80" fmla="*/ 141 w 160"/>
              <a:gd name="T81" fmla="*/ 78 h 138"/>
              <a:gd name="T82" fmla="*/ 143 w 160"/>
              <a:gd name="T83" fmla="*/ 63 h 138"/>
              <a:gd name="T84" fmla="*/ 130 w 160"/>
              <a:gd name="T85" fmla="*/ 38 h 138"/>
              <a:gd name="T86" fmla="*/ 113 w 160"/>
              <a:gd name="T87" fmla="*/ 51 h 138"/>
              <a:gd name="T88" fmla="*/ 116 w 160"/>
              <a:gd name="T89" fmla="*/ 69 h 138"/>
              <a:gd name="T90" fmla="*/ 100 w 160"/>
              <a:gd name="T91" fmla="*/ 88 h 138"/>
              <a:gd name="T92" fmla="*/ 97 w 160"/>
              <a:gd name="T93" fmla="*/ 103 h 138"/>
              <a:gd name="T94" fmla="*/ 103 w 160"/>
              <a:gd name="T95" fmla="*/ 103 h 138"/>
              <a:gd name="T96" fmla="*/ 104 w 160"/>
              <a:gd name="T97" fmla="*/ 93 h 138"/>
              <a:gd name="T98" fmla="*/ 122 w 160"/>
              <a:gd name="T99" fmla="*/ 79 h 138"/>
              <a:gd name="T100" fmla="*/ 120 w 160"/>
              <a:gd name="T101" fmla="*/ 65 h 138"/>
              <a:gd name="T102" fmla="*/ 119 w 160"/>
              <a:gd name="T103" fmla="*/ 51 h 138"/>
              <a:gd name="T104" fmla="*/ 130 w 160"/>
              <a:gd name="T105" fmla="*/ 44 h 138"/>
              <a:gd name="T106" fmla="*/ 137 w 160"/>
              <a:gd name="T107" fmla="*/ 63 h 138"/>
              <a:gd name="T108" fmla="*/ 135 w 160"/>
              <a:gd name="T109" fmla="*/ 68 h 138"/>
              <a:gd name="T110" fmla="*/ 137 w 160"/>
              <a:gd name="T111" fmla="*/ 82 h 138"/>
              <a:gd name="T112" fmla="*/ 154 w 160"/>
              <a:gd name="T113" fmla="*/ 95 h 138"/>
              <a:gd name="T114" fmla="*/ 157 w 160"/>
              <a:gd name="T115" fmla="*/ 10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 h="138">
                <a:moveTo>
                  <a:pt x="34" y="25"/>
                </a:moveTo>
                <a:cubicBezTo>
                  <a:pt x="46" y="13"/>
                  <a:pt x="61" y="6"/>
                  <a:pt x="78" y="6"/>
                </a:cubicBezTo>
                <a:cubicBezTo>
                  <a:pt x="95" y="6"/>
                  <a:pt x="111" y="12"/>
                  <a:pt x="123" y="24"/>
                </a:cubicBezTo>
                <a:cubicBezTo>
                  <a:pt x="116" y="24"/>
                  <a:pt x="116" y="24"/>
                  <a:pt x="116" y="24"/>
                </a:cubicBezTo>
                <a:cubicBezTo>
                  <a:pt x="114" y="24"/>
                  <a:pt x="113" y="25"/>
                  <a:pt x="113" y="27"/>
                </a:cubicBezTo>
                <a:cubicBezTo>
                  <a:pt x="113" y="28"/>
                  <a:pt x="114" y="30"/>
                  <a:pt x="116" y="30"/>
                </a:cubicBezTo>
                <a:cubicBezTo>
                  <a:pt x="116" y="30"/>
                  <a:pt x="116" y="30"/>
                  <a:pt x="116" y="30"/>
                </a:cubicBezTo>
                <a:cubicBezTo>
                  <a:pt x="130" y="29"/>
                  <a:pt x="130" y="29"/>
                  <a:pt x="130" y="29"/>
                </a:cubicBezTo>
                <a:cubicBezTo>
                  <a:pt x="132" y="29"/>
                  <a:pt x="133" y="28"/>
                  <a:pt x="133" y="26"/>
                </a:cubicBezTo>
                <a:cubicBezTo>
                  <a:pt x="133" y="13"/>
                  <a:pt x="133" y="13"/>
                  <a:pt x="133" y="13"/>
                </a:cubicBezTo>
                <a:cubicBezTo>
                  <a:pt x="133" y="11"/>
                  <a:pt x="131" y="10"/>
                  <a:pt x="130" y="10"/>
                </a:cubicBezTo>
                <a:cubicBezTo>
                  <a:pt x="128" y="10"/>
                  <a:pt x="127" y="11"/>
                  <a:pt x="127" y="13"/>
                </a:cubicBezTo>
                <a:cubicBezTo>
                  <a:pt x="127" y="19"/>
                  <a:pt x="127" y="19"/>
                  <a:pt x="127" y="19"/>
                </a:cubicBezTo>
                <a:cubicBezTo>
                  <a:pt x="114" y="7"/>
                  <a:pt x="96" y="0"/>
                  <a:pt x="78" y="0"/>
                </a:cubicBezTo>
                <a:cubicBezTo>
                  <a:pt x="60" y="0"/>
                  <a:pt x="42" y="8"/>
                  <a:pt x="30" y="21"/>
                </a:cubicBezTo>
                <a:cubicBezTo>
                  <a:pt x="28" y="22"/>
                  <a:pt x="28" y="24"/>
                  <a:pt x="30" y="25"/>
                </a:cubicBezTo>
                <a:cubicBezTo>
                  <a:pt x="31" y="26"/>
                  <a:pt x="33" y="26"/>
                  <a:pt x="34" y="25"/>
                </a:cubicBezTo>
                <a:close/>
                <a:moveTo>
                  <a:pt x="31" y="126"/>
                </a:moveTo>
                <a:cubicBezTo>
                  <a:pt x="31" y="119"/>
                  <a:pt x="31" y="119"/>
                  <a:pt x="31" y="119"/>
                </a:cubicBezTo>
                <a:cubicBezTo>
                  <a:pt x="44" y="131"/>
                  <a:pt x="61" y="138"/>
                  <a:pt x="79" y="138"/>
                </a:cubicBezTo>
                <a:cubicBezTo>
                  <a:pt x="79" y="138"/>
                  <a:pt x="79" y="138"/>
                  <a:pt x="80" y="138"/>
                </a:cubicBezTo>
                <a:cubicBezTo>
                  <a:pt x="98" y="138"/>
                  <a:pt x="115" y="131"/>
                  <a:pt x="128" y="117"/>
                </a:cubicBezTo>
                <a:cubicBezTo>
                  <a:pt x="130" y="116"/>
                  <a:pt x="129" y="114"/>
                  <a:pt x="128" y="113"/>
                </a:cubicBezTo>
                <a:cubicBezTo>
                  <a:pt x="127" y="112"/>
                  <a:pt x="125" y="112"/>
                  <a:pt x="124" y="113"/>
                </a:cubicBezTo>
                <a:cubicBezTo>
                  <a:pt x="112" y="125"/>
                  <a:pt x="97" y="132"/>
                  <a:pt x="80" y="132"/>
                </a:cubicBezTo>
                <a:cubicBezTo>
                  <a:pt x="63" y="133"/>
                  <a:pt x="47" y="126"/>
                  <a:pt x="35" y="115"/>
                </a:cubicBezTo>
                <a:cubicBezTo>
                  <a:pt x="42" y="115"/>
                  <a:pt x="42" y="115"/>
                  <a:pt x="42" y="115"/>
                </a:cubicBezTo>
                <a:cubicBezTo>
                  <a:pt x="43" y="115"/>
                  <a:pt x="45" y="113"/>
                  <a:pt x="45" y="112"/>
                </a:cubicBezTo>
                <a:cubicBezTo>
                  <a:pt x="45" y="110"/>
                  <a:pt x="43" y="109"/>
                  <a:pt x="42" y="109"/>
                </a:cubicBezTo>
                <a:cubicBezTo>
                  <a:pt x="42" y="109"/>
                  <a:pt x="42" y="109"/>
                  <a:pt x="42" y="109"/>
                </a:cubicBezTo>
                <a:cubicBezTo>
                  <a:pt x="28" y="109"/>
                  <a:pt x="28" y="109"/>
                  <a:pt x="28" y="109"/>
                </a:cubicBezTo>
                <a:cubicBezTo>
                  <a:pt x="27" y="109"/>
                  <a:pt x="26" y="109"/>
                  <a:pt x="26" y="110"/>
                </a:cubicBezTo>
                <a:cubicBezTo>
                  <a:pt x="25" y="110"/>
                  <a:pt x="25" y="111"/>
                  <a:pt x="25" y="112"/>
                </a:cubicBezTo>
                <a:cubicBezTo>
                  <a:pt x="25" y="126"/>
                  <a:pt x="25" y="126"/>
                  <a:pt x="25" y="126"/>
                </a:cubicBezTo>
                <a:cubicBezTo>
                  <a:pt x="25" y="127"/>
                  <a:pt x="26" y="129"/>
                  <a:pt x="28" y="129"/>
                </a:cubicBezTo>
                <a:cubicBezTo>
                  <a:pt x="28" y="129"/>
                  <a:pt x="28" y="129"/>
                  <a:pt x="28" y="129"/>
                </a:cubicBezTo>
                <a:cubicBezTo>
                  <a:pt x="30" y="129"/>
                  <a:pt x="31" y="127"/>
                  <a:pt x="31" y="126"/>
                </a:cubicBezTo>
                <a:close/>
                <a:moveTo>
                  <a:pt x="25" y="68"/>
                </a:moveTo>
                <a:cubicBezTo>
                  <a:pt x="25" y="67"/>
                  <a:pt x="25" y="66"/>
                  <a:pt x="24" y="65"/>
                </a:cubicBezTo>
                <a:cubicBezTo>
                  <a:pt x="23" y="65"/>
                  <a:pt x="23" y="64"/>
                  <a:pt x="23" y="63"/>
                </a:cubicBezTo>
                <a:cubicBezTo>
                  <a:pt x="23" y="51"/>
                  <a:pt x="23" y="51"/>
                  <a:pt x="23" y="51"/>
                </a:cubicBezTo>
                <a:cubicBezTo>
                  <a:pt x="23" y="47"/>
                  <a:pt x="26" y="44"/>
                  <a:pt x="30" y="44"/>
                </a:cubicBezTo>
                <a:cubicBezTo>
                  <a:pt x="33" y="44"/>
                  <a:pt x="33" y="44"/>
                  <a:pt x="33" y="44"/>
                </a:cubicBezTo>
                <a:cubicBezTo>
                  <a:pt x="37" y="44"/>
                  <a:pt x="41" y="47"/>
                  <a:pt x="41" y="51"/>
                </a:cubicBezTo>
                <a:cubicBezTo>
                  <a:pt x="41" y="63"/>
                  <a:pt x="41" y="63"/>
                  <a:pt x="41" y="63"/>
                </a:cubicBezTo>
                <a:cubicBezTo>
                  <a:pt x="41" y="64"/>
                  <a:pt x="40" y="65"/>
                  <a:pt x="40" y="65"/>
                </a:cubicBezTo>
                <a:cubicBezTo>
                  <a:pt x="39" y="66"/>
                  <a:pt x="38" y="67"/>
                  <a:pt x="38" y="68"/>
                </a:cubicBezTo>
                <a:cubicBezTo>
                  <a:pt x="38" y="79"/>
                  <a:pt x="38" y="79"/>
                  <a:pt x="38" y="79"/>
                </a:cubicBezTo>
                <a:cubicBezTo>
                  <a:pt x="38" y="80"/>
                  <a:pt x="39" y="82"/>
                  <a:pt x="40" y="82"/>
                </a:cubicBezTo>
                <a:cubicBezTo>
                  <a:pt x="42" y="83"/>
                  <a:pt x="49" y="87"/>
                  <a:pt x="56" y="93"/>
                </a:cubicBezTo>
                <a:cubicBezTo>
                  <a:pt x="57" y="93"/>
                  <a:pt x="57" y="94"/>
                  <a:pt x="57" y="95"/>
                </a:cubicBezTo>
                <a:cubicBezTo>
                  <a:pt x="57" y="103"/>
                  <a:pt x="57" y="103"/>
                  <a:pt x="57" y="103"/>
                </a:cubicBezTo>
                <a:cubicBezTo>
                  <a:pt x="57" y="104"/>
                  <a:pt x="59" y="106"/>
                  <a:pt x="60" y="106"/>
                </a:cubicBezTo>
                <a:cubicBezTo>
                  <a:pt x="62" y="106"/>
                  <a:pt x="63" y="104"/>
                  <a:pt x="63" y="103"/>
                </a:cubicBezTo>
                <a:cubicBezTo>
                  <a:pt x="63" y="95"/>
                  <a:pt x="63" y="95"/>
                  <a:pt x="63" y="95"/>
                </a:cubicBezTo>
                <a:cubicBezTo>
                  <a:pt x="63" y="92"/>
                  <a:pt x="62" y="90"/>
                  <a:pt x="60" y="88"/>
                </a:cubicBezTo>
                <a:cubicBezTo>
                  <a:pt x="54" y="83"/>
                  <a:pt x="47" y="79"/>
                  <a:pt x="44" y="78"/>
                </a:cubicBezTo>
                <a:cubicBezTo>
                  <a:pt x="44" y="69"/>
                  <a:pt x="44" y="69"/>
                  <a:pt x="44" y="69"/>
                </a:cubicBezTo>
                <a:cubicBezTo>
                  <a:pt x="46" y="67"/>
                  <a:pt x="47" y="65"/>
                  <a:pt x="47" y="63"/>
                </a:cubicBezTo>
                <a:cubicBezTo>
                  <a:pt x="47" y="51"/>
                  <a:pt x="47" y="51"/>
                  <a:pt x="47" y="51"/>
                </a:cubicBezTo>
                <a:cubicBezTo>
                  <a:pt x="47" y="44"/>
                  <a:pt x="40" y="38"/>
                  <a:pt x="33" y="38"/>
                </a:cubicBezTo>
                <a:cubicBezTo>
                  <a:pt x="30" y="38"/>
                  <a:pt x="30" y="38"/>
                  <a:pt x="30" y="38"/>
                </a:cubicBezTo>
                <a:cubicBezTo>
                  <a:pt x="23" y="38"/>
                  <a:pt x="17" y="44"/>
                  <a:pt x="17" y="51"/>
                </a:cubicBezTo>
                <a:cubicBezTo>
                  <a:pt x="17" y="63"/>
                  <a:pt x="17" y="63"/>
                  <a:pt x="17" y="63"/>
                </a:cubicBezTo>
                <a:cubicBezTo>
                  <a:pt x="17" y="65"/>
                  <a:pt x="18" y="67"/>
                  <a:pt x="19" y="69"/>
                </a:cubicBezTo>
                <a:cubicBezTo>
                  <a:pt x="19" y="78"/>
                  <a:pt x="19" y="78"/>
                  <a:pt x="19" y="78"/>
                </a:cubicBezTo>
                <a:cubicBezTo>
                  <a:pt x="16" y="79"/>
                  <a:pt x="9" y="83"/>
                  <a:pt x="3" y="88"/>
                </a:cubicBezTo>
                <a:cubicBezTo>
                  <a:pt x="1" y="90"/>
                  <a:pt x="0" y="92"/>
                  <a:pt x="0" y="95"/>
                </a:cubicBezTo>
                <a:cubicBezTo>
                  <a:pt x="0" y="103"/>
                  <a:pt x="0" y="103"/>
                  <a:pt x="0" y="103"/>
                </a:cubicBezTo>
                <a:cubicBezTo>
                  <a:pt x="0" y="104"/>
                  <a:pt x="1" y="106"/>
                  <a:pt x="3" y="106"/>
                </a:cubicBezTo>
                <a:cubicBezTo>
                  <a:pt x="5" y="106"/>
                  <a:pt x="6" y="104"/>
                  <a:pt x="6" y="103"/>
                </a:cubicBezTo>
                <a:cubicBezTo>
                  <a:pt x="6" y="95"/>
                  <a:pt x="6" y="95"/>
                  <a:pt x="6" y="95"/>
                </a:cubicBezTo>
                <a:cubicBezTo>
                  <a:pt x="6" y="94"/>
                  <a:pt x="6" y="93"/>
                  <a:pt x="7" y="93"/>
                </a:cubicBezTo>
                <a:cubicBezTo>
                  <a:pt x="14" y="87"/>
                  <a:pt x="22" y="83"/>
                  <a:pt x="23" y="82"/>
                </a:cubicBezTo>
                <a:cubicBezTo>
                  <a:pt x="24" y="82"/>
                  <a:pt x="25" y="80"/>
                  <a:pt x="25" y="79"/>
                </a:cubicBezTo>
                <a:cubicBezTo>
                  <a:pt x="25" y="68"/>
                  <a:pt x="25" y="68"/>
                  <a:pt x="25" y="68"/>
                </a:cubicBezTo>
                <a:cubicBezTo>
                  <a:pt x="25" y="68"/>
                  <a:pt x="25" y="68"/>
                  <a:pt x="25" y="68"/>
                </a:cubicBezTo>
                <a:close/>
                <a:moveTo>
                  <a:pt x="157" y="106"/>
                </a:moveTo>
                <a:cubicBezTo>
                  <a:pt x="159" y="106"/>
                  <a:pt x="160" y="104"/>
                  <a:pt x="160" y="103"/>
                </a:cubicBezTo>
                <a:cubicBezTo>
                  <a:pt x="160" y="95"/>
                  <a:pt x="160" y="95"/>
                  <a:pt x="160" y="95"/>
                </a:cubicBezTo>
                <a:cubicBezTo>
                  <a:pt x="160" y="92"/>
                  <a:pt x="159" y="90"/>
                  <a:pt x="157" y="88"/>
                </a:cubicBezTo>
                <a:cubicBezTo>
                  <a:pt x="151" y="83"/>
                  <a:pt x="144" y="79"/>
                  <a:pt x="141" y="78"/>
                </a:cubicBezTo>
                <a:cubicBezTo>
                  <a:pt x="141" y="69"/>
                  <a:pt x="141" y="69"/>
                  <a:pt x="141" y="69"/>
                </a:cubicBezTo>
                <a:cubicBezTo>
                  <a:pt x="142" y="67"/>
                  <a:pt x="143" y="65"/>
                  <a:pt x="143" y="63"/>
                </a:cubicBezTo>
                <a:cubicBezTo>
                  <a:pt x="143" y="51"/>
                  <a:pt x="143" y="51"/>
                  <a:pt x="143" y="51"/>
                </a:cubicBezTo>
                <a:cubicBezTo>
                  <a:pt x="143" y="44"/>
                  <a:pt x="137" y="38"/>
                  <a:pt x="130" y="38"/>
                </a:cubicBezTo>
                <a:cubicBezTo>
                  <a:pt x="127" y="38"/>
                  <a:pt x="127" y="38"/>
                  <a:pt x="127" y="38"/>
                </a:cubicBezTo>
                <a:cubicBezTo>
                  <a:pt x="119" y="38"/>
                  <a:pt x="113" y="44"/>
                  <a:pt x="113" y="51"/>
                </a:cubicBezTo>
                <a:cubicBezTo>
                  <a:pt x="113" y="63"/>
                  <a:pt x="113" y="63"/>
                  <a:pt x="113" y="63"/>
                </a:cubicBezTo>
                <a:cubicBezTo>
                  <a:pt x="113" y="65"/>
                  <a:pt x="114" y="67"/>
                  <a:pt x="116" y="69"/>
                </a:cubicBezTo>
                <a:cubicBezTo>
                  <a:pt x="116" y="78"/>
                  <a:pt x="116" y="78"/>
                  <a:pt x="116" y="78"/>
                </a:cubicBezTo>
                <a:cubicBezTo>
                  <a:pt x="113" y="79"/>
                  <a:pt x="106" y="83"/>
                  <a:pt x="100" y="88"/>
                </a:cubicBezTo>
                <a:cubicBezTo>
                  <a:pt x="98" y="90"/>
                  <a:pt x="97" y="92"/>
                  <a:pt x="97" y="95"/>
                </a:cubicBezTo>
                <a:cubicBezTo>
                  <a:pt x="97" y="103"/>
                  <a:pt x="97" y="103"/>
                  <a:pt x="97" y="103"/>
                </a:cubicBezTo>
                <a:cubicBezTo>
                  <a:pt x="97" y="104"/>
                  <a:pt x="98" y="106"/>
                  <a:pt x="100" y="106"/>
                </a:cubicBezTo>
                <a:cubicBezTo>
                  <a:pt x="101" y="106"/>
                  <a:pt x="103" y="104"/>
                  <a:pt x="103" y="103"/>
                </a:cubicBezTo>
                <a:cubicBezTo>
                  <a:pt x="103" y="95"/>
                  <a:pt x="103" y="95"/>
                  <a:pt x="103" y="95"/>
                </a:cubicBezTo>
                <a:cubicBezTo>
                  <a:pt x="103" y="94"/>
                  <a:pt x="103" y="93"/>
                  <a:pt x="104" y="93"/>
                </a:cubicBezTo>
                <a:cubicBezTo>
                  <a:pt x="111" y="87"/>
                  <a:pt x="118" y="83"/>
                  <a:pt x="120" y="82"/>
                </a:cubicBezTo>
                <a:cubicBezTo>
                  <a:pt x="121" y="82"/>
                  <a:pt x="122" y="80"/>
                  <a:pt x="122" y="79"/>
                </a:cubicBezTo>
                <a:cubicBezTo>
                  <a:pt x="122" y="68"/>
                  <a:pt x="122" y="68"/>
                  <a:pt x="122" y="68"/>
                </a:cubicBezTo>
                <a:cubicBezTo>
                  <a:pt x="122" y="67"/>
                  <a:pt x="121" y="66"/>
                  <a:pt x="120" y="65"/>
                </a:cubicBezTo>
                <a:cubicBezTo>
                  <a:pt x="120" y="65"/>
                  <a:pt x="119" y="64"/>
                  <a:pt x="119" y="63"/>
                </a:cubicBezTo>
                <a:cubicBezTo>
                  <a:pt x="119" y="51"/>
                  <a:pt x="119" y="51"/>
                  <a:pt x="119" y="51"/>
                </a:cubicBezTo>
                <a:cubicBezTo>
                  <a:pt x="119" y="47"/>
                  <a:pt x="123" y="44"/>
                  <a:pt x="127" y="44"/>
                </a:cubicBezTo>
                <a:cubicBezTo>
                  <a:pt x="130" y="44"/>
                  <a:pt x="130" y="44"/>
                  <a:pt x="130" y="44"/>
                </a:cubicBezTo>
                <a:cubicBezTo>
                  <a:pt x="134" y="44"/>
                  <a:pt x="137" y="47"/>
                  <a:pt x="137" y="51"/>
                </a:cubicBezTo>
                <a:cubicBezTo>
                  <a:pt x="137" y="63"/>
                  <a:pt x="137" y="63"/>
                  <a:pt x="137" y="63"/>
                </a:cubicBezTo>
                <a:cubicBezTo>
                  <a:pt x="137" y="64"/>
                  <a:pt x="137" y="65"/>
                  <a:pt x="136" y="65"/>
                </a:cubicBezTo>
                <a:cubicBezTo>
                  <a:pt x="135" y="66"/>
                  <a:pt x="135" y="67"/>
                  <a:pt x="135" y="68"/>
                </a:cubicBezTo>
                <a:cubicBezTo>
                  <a:pt x="135" y="79"/>
                  <a:pt x="135" y="79"/>
                  <a:pt x="135" y="79"/>
                </a:cubicBezTo>
                <a:cubicBezTo>
                  <a:pt x="135" y="80"/>
                  <a:pt x="136" y="82"/>
                  <a:pt x="137" y="82"/>
                </a:cubicBezTo>
                <a:cubicBezTo>
                  <a:pt x="138" y="83"/>
                  <a:pt x="146" y="87"/>
                  <a:pt x="153" y="93"/>
                </a:cubicBezTo>
                <a:cubicBezTo>
                  <a:pt x="154" y="93"/>
                  <a:pt x="154" y="94"/>
                  <a:pt x="154" y="95"/>
                </a:cubicBezTo>
                <a:cubicBezTo>
                  <a:pt x="154" y="103"/>
                  <a:pt x="154" y="103"/>
                  <a:pt x="154" y="103"/>
                </a:cubicBezTo>
                <a:cubicBezTo>
                  <a:pt x="154" y="104"/>
                  <a:pt x="155" y="106"/>
                  <a:pt x="157" y="106"/>
                </a:cubicBezTo>
                <a:close/>
              </a:path>
            </a:pathLst>
          </a:custGeom>
          <a:solidFill>
            <a:schemeClr val="bg1"/>
          </a:solidFill>
          <a:ln>
            <a:noFill/>
          </a:ln>
        </p:spPr>
        <p:txBody>
          <a:bodyPr vert="horz" wrap="square" lIns="91440" tIns="45720" rIns="91440" bIns="45720" numCol="1" anchor="t" anchorCtr="0" compatLnSpc="1"/>
          <a:lstStyle/>
          <a:p>
            <a:endParaRPr lang="en-US" dirty="0">
              <a:solidFill>
                <a:schemeClr val="tx1">
                  <a:lumMod val="65000"/>
                  <a:lumOff val="35000"/>
                </a:schemeClr>
              </a:solidFill>
            </a:endParaRPr>
          </a:p>
        </p:txBody>
      </p:sp>
      <p:sp>
        <p:nvSpPr>
          <p:cNvPr id="15" name="Freeform 24"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5759450" y="3903980"/>
            <a:ext cx="448945" cy="448945"/>
          </a:xfrm>
          <a:custGeom>
            <a:avLst/>
            <a:gdLst>
              <a:gd name="T0" fmla="*/ 144 w 160"/>
              <a:gd name="T1" fmla="*/ 22 h 159"/>
              <a:gd name="T2" fmla="*/ 92 w 160"/>
              <a:gd name="T3" fmla="*/ 3 h 159"/>
              <a:gd name="T4" fmla="*/ 95 w 160"/>
              <a:gd name="T5" fmla="*/ 68 h 159"/>
              <a:gd name="T6" fmla="*/ 160 w 160"/>
              <a:gd name="T7" fmla="*/ 65 h 159"/>
              <a:gd name="T8" fmla="*/ 98 w 160"/>
              <a:gd name="T9" fmla="*/ 6 h 159"/>
              <a:gd name="T10" fmla="*/ 154 w 160"/>
              <a:gd name="T11" fmla="*/ 62 h 159"/>
              <a:gd name="T12" fmla="*/ 142 w 160"/>
              <a:gd name="T13" fmla="*/ 88 h 159"/>
              <a:gd name="T14" fmla="*/ 136 w 160"/>
              <a:gd name="T15" fmla="*/ 88 h 159"/>
              <a:gd name="T16" fmla="*/ 6 w 160"/>
              <a:gd name="T17" fmla="*/ 88 h 159"/>
              <a:gd name="T18" fmla="*/ 74 w 160"/>
              <a:gd name="T19" fmla="*/ 20 h 159"/>
              <a:gd name="T20" fmla="*/ 0 w 160"/>
              <a:gd name="T21" fmla="*/ 88 h 159"/>
              <a:gd name="T22" fmla="*/ 142 w 160"/>
              <a:gd name="T23" fmla="*/ 88 h 159"/>
              <a:gd name="T24" fmla="*/ 68 w 160"/>
              <a:gd name="T25" fmla="*/ 49 h 159"/>
              <a:gd name="T26" fmla="*/ 74 w 160"/>
              <a:gd name="T27" fmla="*/ 49 h 159"/>
              <a:gd name="T28" fmla="*/ 71 w 160"/>
              <a:gd name="T29" fmla="*/ 27 h 159"/>
              <a:gd name="T30" fmla="*/ 71 w 160"/>
              <a:gd name="T31" fmla="*/ 33 h 159"/>
              <a:gd name="T32" fmla="*/ 71 w 160"/>
              <a:gd name="T33" fmla="*/ 27 h 159"/>
              <a:gd name="T34" fmla="*/ 68 w 160"/>
              <a:gd name="T35" fmla="*/ 59 h 159"/>
              <a:gd name="T36" fmla="*/ 74 w 160"/>
              <a:gd name="T37" fmla="*/ 59 h 159"/>
              <a:gd name="T38" fmla="*/ 71 w 160"/>
              <a:gd name="T39" fmla="*/ 36 h 159"/>
              <a:gd name="T40" fmla="*/ 71 w 160"/>
              <a:gd name="T41" fmla="*/ 42 h 159"/>
              <a:gd name="T42" fmla="*/ 71 w 160"/>
              <a:gd name="T43" fmla="*/ 36 h 159"/>
              <a:gd name="T44" fmla="*/ 68 w 160"/>
              <a:gd name="T45" fmla="*/ 78 h 159"/>
              <a:gd name="T46" fmla="*/ 74 w 160"/>
              <a:gd name="T47" fmla="*/ 78 h 159"/>
              <a:gd name="T48" fmla="*/ 71 w 160"/>
              <a:gd name="T49" fmla="*/ 66 h 159"/>
              <a:gd name="T50" fmla="*/ 71 w 160"/>
              <a:gd name="T51" fmla="*/ 72 h 159"/>
              <a:gd name="T52" fmla="*/ 71 w 160"/>
              <a:gd name="T53" fmla="*/ 66 h 159"/>
              <a:gd name="T54" fmla="*/ 69 w 160"/>
              <a:gd name="T55" fmla="*/ 86 h 159"/>
              <a:gd name="T56" fmla="*/ 69 w 160"/>
              <a:gd name="T57" fmla="*/ 90 h 159"/>
              <a:gd name="T58" fmla="*/ 73 w 160"/>
              <a:gd name="T59" fmla="*/ 90 h 159"/>
              <a:gd name="T60" fmla="*/ 73 w 160"/>
              <a:gd name="T61" fmla="*/ 86 h 159"/>
              <a:gd name="T62" fmla="*/ 132 w 160"/>
              <a:gd name="T63" fmla="*/ 88 h 159"/>
              <a:gd name="T64" fmla="*/ 126 w 160"/>
              <a:gd name="T65" fmla="*/ 88 h 159"/>
              <a:gd name="T66" fmla="*/ 132 w 160"/>
              <a:gd name="T67" fmla="*/ 88 h 159"/>
              <a:gd name="T68" fmla="*/ 90 w 160"/>
              <a:gd name="T69" fmla="*/ 85 h 159"/>
              <a:gd name="T70" fmla="*/ 90 w 160"/>
              <a:gd name="T71" fmla="*/ 91 h 159"/>
              <a:gd name="T72" fmla="*/ 103 w 160"/>
              <a:gd name="T73" fmla="*/ 88 h 159"/>
              <a:gd name="T74" fmla="*/ 97 w 160"/>
              <a:gd name="T75" fmla="*/ 88 h 159"/>
              <a:gd name="T76" fmla="*/ 103 w 160"/>
              <a:gd name="T77" fmla="*/ 88 h 159"/>
              <a:gd name="T78" fmla="*/ 110 w 160"/>
              <a:gd name="T79" fmla="*/ 85 h 159"/>
              <a:gd name="T80" fmla="*/ 110 w 160"/>
              <a:gd name="T81" fmla="*/ 91 h 159"/>
              <a:gd name="T82" fmla="*/ 120 w 160"/>
              <a:gd name="T83" fmla="*/ 91 h 159"/>
              <a:gd name="T84" fmla="*/ 120 w 160"/>
              <a:gd name="T85" fmla="*/ 85 h 159"/>
              <a:gd name="T86" fmla="*/ 120 w 160"/>
              <a:gd name="T87" fmla="*/ 91 h 159"/>
              <a:gd name="T88" fmla="*/ 81 w 160"/>
              <a:gd name="T89" fmla="*/ 85 h 159"/>
              <a:gd name="T90" fmla="*/ 81 w 160"/>
              <a:gd name="T91" fmla="*/ 9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159">
                <a:moveTo>
                  <a:pt x="160" y="65"/>
                </a:moveTo>
                <a:cubicBezTo>
                  <a:pt x="160" y="49"/>
                  <a:pt x="154" y="34"/>
                  <a:pt x="144" y="22"/>
                </a:cubicBezTo>
                <a:cubicBezTo>
                  <a:pt x="132" y="8"/>
                  <a:pt x="114" y="0"/>
                  <a:pt x="95" y="0"/>
                </a:cubicBezTo>
                <a:cubicBezTo>
                  <a:pt x="94" y="0"/>
                  <a:pt x="92" y="1"/>
                  <a:pt x="92" y="3"/>
                </a:cubicBezTo>
                <a:cubicBezTo>
                  <a:pt x="92" y="65"/>
                  <a:pt x="92" y="65"/>
                  <a:pt x="92" y="65"/>
                </a:cubicBezTo>
                <a:cubicBezTo>
                  <a:pt x="92" y="66"/>
                  <a:pt x="94" y="68"/>
                  <a:pt x="95" y="68"/>
                </a:cubicBezTo>
                <a:cubicBezTo>
                  <a:pt x="157" y="68"/>
                  <a:pt x="157" y="68"/>
                  <a:pt x="157" y="68"/>
                </a:cubicBezTo>
                <a:cubicBezTo>
                  <a:pt x="159" y="68"/>
                  <a:pt x="160" y="66"/>
                  <a:pt x="160" y="65"/>
                </a:cubicBezTo>
                <a:close/>
                <a:moveTo>
                  <a:pt x="98" y="62"/>
                </a:moveTo>
                <a:cubicBezTo>
                  <a:pt x="98" y="6"/>
                  <a:pt x="98" y="6"/>
                  <a:pt x="98" y="6"/>
                </a:cubicBezTo>
                <a:cubicBezTo>
                  <a:pt x="114" y="7"/>
                  <a:pt x="129" y="14"/>
                  <a:pt x="139" y="26"/>
                </a:cubicBezTo>
                <a:cubicBezTo>
                  <a:pt x="148" y="36"/>
                  <a:pt x="153" y="49"/>
                  <a:pt x="154" y="62"/>
                </a:cubicBezTo>
                <a:lnTo>
                  <a:pt x="98" y="62"/>
                </a:lnTo>
                <a:close/>
                <a:moveTo>
                  <a:pt x="142" y="88"/>
                </a:moveTo>
                <a:cubicBezTo>
                  <a:pt x="142" y="86"/>
                  <a:pt x="141" y="85"/>
                  <a:pt x="139" y="85"/>
                </a:cubicBezTo>
                <a:cubicBezTo>
                  <a:pt x="137" y="85"/>
                  <a:pt x="136" y="86"/>
                  <a:pt x="136" y="88"/>
                </a:cubicBezTo>
                <a:cubicBezTo>
                  <a:pt x="136" y="124"/>
                  <a:pt x="107" y="153"/>
                  <a:pt x="71" y="153"/>
                </a:cubicBezTo>
                <a:cubicBezTo>
                  <a:pt x="35" y="153"/>
                  <a:pt x="6" y="124"/>
                  <a:pt x="6" y="88"/>
                </a:cubicBezTo>
                <a:cubicBezTo>
                  <a:pt x="6" y="52"/>
                  <a:pt x="35" y="23"/>
                  <a:pt x="71" y="23"/>
                </a:cubicBezTo>
                <a:cubicBezTo>
                  <a:pt x="73" y="23"/>
                  <a:pt x="74" y="22"/>
                  <a:pt x="74" y="20"/>
                </a:cubicBezTo>
                <a:cubicBezTo>
                  <a:pt x="74" y="18"/>
                  <a:pt x="73" y="17"/>
                  <a:pt x="71" y="17"/>
                </a:cubicBezTo>
                <a:cubicBezTo>
                  <a:pt x="32" y="17"/>
                  <a:pt x="0" y="49"/>
                  <a:pt x="0" y="88"/>
                </a:cubicBezTo>
                <a:cubicBezTo>
                  <a:pt x="0" y="127"/>
                  <a:pt x="32" y="159"/>
                  <a:pt x="71" y="159"/>
                </a:cubicBezTo>
                <a:cubicBezTo>
                  <a:pt x="110" y="159"/>
                  <a:pt x="142" y="127"/>
                  <a:pt x="142" y="88"/>
                </a:cubicBezTo>
                <a:close/>
                <a:moveTo>
                  <a:pt x="71" y="46"/>
                </a:moveTo>
                <a:cubicBezTo>
                  <a:pt x="69" y="46"/>
                  <a:pt x="68" y="47"/>
                  <a:pt x="68" y="49"/>
                </a:cubicBezTo>
                <a:cubicBezTo>
                  <a:pt x="68" y="51"/>
                  <a:pt x="69" y="52"/>
                  <a:pt x="71" y="52"/>
                </a:cubicBezTo>
                <a:cubicBezTo>
                  <a:pt x="73" y="52"/>
                  <a:pt x="74" y="51"/>
                  <a:pt x="74" y="49"/>
                </a:cubicBezTo>
                <a:cubicBezTo>
                  <a:pt x="74" y="47"/>
                  <a:pt x="73" y="46"/>
                  <a:pt x="71" y="46"/>
                </a:cubicBezTo>
                <a:close/>
                <a:moveTo>
                  <a:pt x="71" y="27"/>
                </a:moveTo>
                <a:cubicBezTo>
                  <a:pt x="69" y="27"/>
                  <a:pt x="68" y="28"/>
                  <a:pt x="68" y="30"/>
                </a:cubicBezTo>
                <a:cubicBezTo>
                  <a:pt x="68" y="31"/>
                  <a:pt x="69" y="33"/>
                  <a:pt x="71" y="33"/>
                </a:cubicBezTo>
                <a:cubicBezTo>
                  <a:pt x="73" y="33"/>
                  <a:pt x="74" y="31"/>
                  <a:pt x="74" y="30"/>
                </a:cubicBezTo>
                <a:cubicBezTo>
                  <a:pt x="74" y="28"/>
                  <a:pt x="73" y="27"/>
                  <a:pt x="71" y="27"/>
                </a:cubicBezTo>
                <a:close/>
                <a:moveTo>
                  <a:pt x="71" y="56"/>
                </a:moveTo>
                <a:cubicBezTo>
                  <a:pt x="69" y="56"/>
                  <a:pt x="68" y="57"/>
                  <a:pt x="68" y="59"/>
                </a:cubicBezTo>
                <a:cubicBezTo>
                  <a:pt x="68" y="60"/>
                  <a:pt x="69" y="62"/>
                  <a:pt x="71" y="62"/>
                </a:cubicBezTo>
                <a:cubicBezTo>
                  <a:pt x="73" y="62"/>
                  <a:pt x="74" y="61"/>
                  <a:pt x="74" y="59"/>
                </a:cubicBezTo>
                <a:cubicBezTo>
                  <a:pt x="74" y="57"/>
                  <a:pt x="73" y="56"/>
                  <a:pt x="71" y="56"/>
                </a:cubicBezTo>
                <a:close/>
                <a:moveTo>
                  <a:pt x="71" y="36"/>
                </a:moveTo>
                <a:cubicBezTo>
                  <a:pt x="69" y="36"/>
                  <a:pt x="68" y="38"/>
                  <a:pt x="68" y="39"/>
                </a:cubicBezTo>
                <a:cubicBezTo>
                  <a:pt x="68" y="41"/>
                  <a:pt x="69" y="42"/>
                  <a:pt x="71" y="42"/>
                </a:cubicBezTo>
                <a:cubicBezTo>
                  <a:pt x="73" y="42"/>
                  <a:pt x="74" y="41"/>
                  <a:pt x="74" y="39"/>
                </a:cubicBezTo>
                <a:cubicBezTo>
                  <a:pt x="74" y="38"/>
                  <a:pt x="73" y="36"/>
                  <a:pt x="71" y="36"/>
                </a:cubicBezTo>
                <a:close/>
                <a:moveTo>
                  <a:pt x="71" y="75"/>
                </a:moveTo>
                <a:cubicBezTo>
                  <a:pt x="69" y="75"/>
                  <a:pt x="68" y="77"/>
                  <a:pt x="68" y="78"/>
                </a:cubicBezTo>
                <a:cubicBezTo>
                  <a:pt x="68" y="80"/>
                  <a:pt x="69" y="81"/>
                  <a:pt x="71" y="81"/>
                </a:cubicBezTo>
                <a:cubicBezTo>
                  <a:pt x="73" y="81"/>
                  <a:pt x="74" y="80"/>
                  <a:pt x="74" y="78"/>
                </a:cubicBezTo>
                <a:cubicBezTo>
                  <a:pt x="74" y="77"/>
                  <a:pt x="73" y="75"/>
                  <a:pt x="71" y="75"/>
                </a:cubicBezTo>
                <a:close/>
                <a:moveTo>
                  <a:pt x="71" y="66"/>
                </a:moveTo>
                <a:cubicBezTo>
                  <a:pt x="69" y="66"/>
                  <a:pt x="68" y="67"/>
                  <a:pt x="68" y="69"/>
                </a:cubicBezTo>
                <a:cubicBezTo>
                  <a:pt x="68" y="70"/>
                  <a:pt x="69" y="72"/>
                  <a:pt x="71" y="72"/>
                </a:cubicBezTo>
                <a:cubicBezTo>
                  <a:pt x="73" y="72"/>
                  <a:pt x="74" y="70"/>
                  <a:pt x="74" y="69"/>
                </a:cubicBezTo>
                <a:cubicBezTo>
                  <a:pt x="74" y="67"/>
                  <a:pt x="73" y="66"/>
                  <a:pt x="71" y="66"/>
                </a:cubicBezTo>
                <a:close/>
                <a:moveTo>
                  <a:pt x="71" y="85"/>
                </a:moveTo>
                <a:cubicBezTo>
                  <a:pt x="70" y="85"/>
                  <a:pt x="69" y="85"/>
                  <a:pt x="69" y="86"/>
                </a:cubicBezTo>
                <a:cubicBezTo>
                  <a:pt x="68" y="87"/>
                  <a:pt x="68" y="87"/>
                  <a:pt x="68" y="88"/>
                </a:cubicBezTo>
                <a:cubicBezTo>
                  <a:pt x="68" y="89"/>
                  <a:pt x="68" y="90"/>
                  <a:pt x="69" y="90"/>
                </a:cubicBezTo>
                <a:cubicBezTo>
                  <a:pt x="69" y="91"/>
                  <a:pt x="70" y="91"/>
                  <a:pt x="71" y="91"/>
                </a:cubicBezTo>
                <a:cubicBezTo>
                  <a:pt x="72" y="91"/>
                  <a:pt x="73" y="91"/>
                  <a:pt x="73" y="90"/>
                </a:cubicBezTo>
                <a:cubicBezTo>
                  <a:pt x="74" y="90"/>
                  <a:pt x="74" y="89"/>
                  <a:pt x="74" y="88"/>
                </a:cubicBezTo>
                <a:cubicBezTo>
                  <a:pt x="74" y="87"/>
                  <a:pt x="74" y="87"/>
                  <a:pt x="73" y="86"/>
                </a:cubicBezTo>
                <a:cubicBezTo>
                  <a:pt x="73" y="85"/>
                  <a:pt x="72" y="85"/>
                  <a:pt x="71" y="85"/>
                </a:cubicBezTo>
                <a:close/>
                <a:moveTo>
                  <a:pt x="132" y="88"/>
                </a:moveTo>
                <a:cubicBezTo>
                  <a:pt x="132" y="86"/>
                  <a:pt x="131" y="85"/>
                  <a:pt x="129" y="85"/>
                </a:cubicBezTo>
                <a:cubicBezTo>
                  <a:pt x="128" y="85"/>
                  <a:pt x="126" y="86"/>
                  <a:pt x="126" y="88"/>
                </a:cubicBezTo>
                <a:cubicBezTo>
                  <a:pt x="126" y="90"/>
                  <a:pt x="128" y="91"/>
                  <a:pt x="129" y="91"/>
                </a:cubicBezTo>
                <a:cubicBezTo>
                  <a:pt x="131" y="91"/>
                  <a:pt x="132" y="90"/>
                  <a:pt x="132" y="88"/>
                </a:cubicBezTo>
                <a:close/>
                <a:moveTo>
                  <a:pt x="93" y="88"/>
                </a:moveTo>
                <a:cubicBezTo>
                  <a:pt x="93" y="86"/>
                  <a:pt x="92" y="85"/>
                  <a:pt x="90" y="85"/>
                </a:cubicBezTo>
                <a:cubicBezTo>
                  <a:pt x="89" y="85"/>
                  <a:pt x="88" y="86"/>
                  <a:pt x="88" y="88"/>
                </a:cubicBezTo>
                <a:cubicBezTo>
                  <a:pt x="88" y="90"/>
                  <a:pt x="89" y="91"/>
                  <a:pt x="90" y="91"/>
                </a:cubicBezTo>
                <a:cubicBezTo>
                  <a:pt x="92" y="91"/>
                  <a:pt x="93" y="90"/>
                  <a:pt x="93" y="88"/>
                </a:cubicBezTo>
                <a:close/>
                <a:moveTo>
                  <a:pt x="103" y="88"/>
                </a:moveTo>
                <a:cubicBezTo>
                  <a:pt x="103" y="86"/>
                  <a:pt x="102" y="85"/>
                  <a:pt x="100" y="85"/>
                </a:cubicBezTo>
                <a:cubicBezTo>
                  <a:pt x="99" y="85"/>
                  <a:pt x="97" y="86"/>
                  <a:pt x="97" y="88"/>
                </a:cubicBezTo>
                <a:cubicBezTo>
                  <a:pt x="97" y="90"/>
                  <a:pt x="99" y="91"/>
                  <a:pt x="100" y="91"/>
                </a:cubicBezTo>
                <a:cubicBezTo>
                  <a:pt x="102" y="91"/>
                  <a:pt x="103" y="90"/>
                  <a:pt x="103" y="88"/>
                </a:cubicBezTo>
                <a:close/>
                <a:moveTo>
                  <a:pt x="113" y="88"/>
                </a:moveTo>
                <a:cubicBezTo>
                  <a:pt x="113" y="86"/>
                  <a:pt x="112" y="85"/>
                  <a:pt x="110" y="85"/>
                </a:cubicBezTo>
                <a:cubicBezTo>
                  <a:pt x="108" y="85"/>
                  <a:pt x="107" y="86"/>
                  <a:pt x="107" y="88"/>
                </a:cubicBezTo>
                <a:cubicBezTo>
                  <a:pt x="107" y="90"/>
                  <a:pt x="108" y="91"/>
                  <a:pt x="110" y="91"/>
                </a:cubicBezTo>
                <a:cubicBezTo>
                  <a:pt x="112" y="91"/>
                  <a:pt x="113" y="90"/>
                  <a:pt x="113" y="88"/>
                </a:cubicBezTo>
                <a:close/>
                <a:moveTo>
                  <a:pt x="120" y="91"/>
                </a:moveTo>
                <a:cubicBezTo>
                  <a:pt x="121" y="91"/>
                  <a:pt x="123" y="90"/>
                  <a:pt x="123" y="88"/>
                </a:cubicBezTo>
                <a:cubicBezTo>
                  <a:pt x="123" y="86"/>
                  <a:pt x="121" y="85"/>
                  <a:pt x="120" y="85"/>
                </a:cubicBezTo>
                <a:cubicBezTo>
                  <a:pt x="118" y="85"/>
                  <a:pt x="117" y="86"/>
                  <a:pt x="117" y="88"/>
                </a:cubicBezTo>
                <a:cubicBezTo>
                  <a:pt x="117" y="90"/>
                  <a:pt x="118" y="91"/>
                  <a:pt x="120" y="91"/>
                </a:cubicBezTo>
                <a:close/>
                <a:moveTo>
                  <a:pt x="84" y="88"/>
                </a:moveTo>
                <a:cubicBezTo>
                  <a:pt x="84" y="86"/>
                  <a:pt x="82" y="85"/>
                  <a:pt x="81" y="85"/>
                </a:cubicBezTo>
                <a:cubicBezTo>
                  <a:pt x="79" y="85"/>
                  <a:pt x="78" y="86"/>
                  <a:pt x="78" y="88"/>
                </a:cubicBezTo>
                <a:cubicBezTo>
                  <a:pt x="78" y="90"/>
                  <a:pt x="79" y="91"/>
                  <a:pt x="81" y="91"/>
                </a:cubicBezTo>
                <a:cubicBezTo>
                  <a:pt x="82" y="91"/>
                  <a:pt x="84" y="90"/>
                  <a:pt x="84" y="88"/>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23" name="Freeform 25"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a:spLocks noChangeAspect="1" noEditPoints="1"/>
          </p:cNvSpPr>
          <p:nvPr/>
        </p:nvSpPr>
        <p:spPr bwMode="auto">
          <a:xfrm>
            <a:off x="5754370" y="4740910"/>
            <a:ext cx="448945" cy="599440"/>
          </a:xfrm>
          <a:custGeom>
            <a:avLst/>
            <a:gdLst>
              <a:gd name="T0" fmla="*/ 61 w 121"/>
              <a:gd name="T1" fmla="*/ 29 h 160"/>
              <a:gd name="T2" fmla="*/ 66 w 121"/>
              <a:gd name="T3" fmla="*/ 31 h 160"/>
              <a:gd name="T4" fmla="*/ 64 w 121"/>
              <a:gd name="T5" fmla="*/ 26 h 160"/>
              <a:gd name="T6" fmla="*/ 64 w 121"/>
              <a:gd name="T7" fmla="*/ 19 h 160"/>
              <a:gd name="T8" fmla="*/ 66 w 121"/>
              <a:gd name="T9" fmla="*/ 1 h 160"/>
              <a:gd name="T10" fmla="*/ 61 w 121"/>
              <a:gd name="T11" fmla="*/ 3 h 160"/>
              <a:gd name="T12" fmla="*/ 66 w 121"/>
              <a:gd name="T13" fmla="*/ 5 h 160"/>
              <a:gd name="T14" fmla="*/ 118 w 121"/>
              <a:gd name="T15" fmla="*/ 64 h 160"/>
              <a:gd name="T16" fmla="*/ 120 w 121"/>
              <a:gd name="T17" fmla="*/ 59 h 160"/>
              <a:gd name="T18" fmla="*/ 115 w 121"/>
              <a:gd name="T19" fmla="*/ 61 h 160"/>
              <a:gd name="T20" fmla="*/ 105 w 121"/>
              <a:gd name="T21" fmla="*/ 64 h 160"/>
              <a:gd name="T22" fmla="*/ 102 w 121"/>
              <a:gd name="T23" fmla="*/ 61 h 160"/>
              <a:gd name="T24" fmla="*/ 94 w 121"/>
              <a:gd name="T25" fmla="*/ 63 h 160"/>
              <a:gd name="T26" fmla="*/ 92 w 121"/>
              <a:gd name="T27" fmla="*/ 58 h 160"/>
              <a:gd name="T28" fmla="*/ 90 w 121"/>
              <a:gd name="T29" fmla="*/ 63 h 160"/>
              <a:gd name="T30" fmla="*/ 12 w 121"/>
              <a:gd name="T31" fmla="*/ 63 h 160"/>
              <a:gd name="T32" fmla="*/ 10 w 121"/>
              <a:gd name="T33" fmla="*/ 58 h 160"/>
              <a:gd name="T34" fmla="*/ 8 w 121"/>
              <a:gd name="T35" fmla="*/ 63 h 160"/>
              <a:gd name="T36" fmla="*/ 23 w 121"/>
              <a:gd name="T37" fmla="*/ 64 h 160"/>
              <a:gd name="T38" fmla="*/ 20 w 121"/>
              <a:gd name="T39" fmla="*/ 61 h 160"/>
              <a:gd name="T40" fmla="*/ 38 w 121"/>
              <a:gd name="T41" fmla="*/ 63 h 160"/>
              <a:gd name="T42" fmla="*/ 36 w 121"/>
              <a:gd name="T43" fmla="*/ 58 h 160"/>
              <a:gd name="T44" fmla="*/ 34 w 121"/>
              <a:gd name="T45" fmla="*/ 63 h 160"/>
              <a:gd name="T46" fmla="*/ 24 w 121"/>
              <a:gd name="T47" fmla="*/ 18 h 160"/>
              <a:gd name="T48" fmla="*/ 19 w 121"/>
              <a:gd name="T49" fmla="*/ 16 h 160"/>
              <a:gd name="T50" fmla="*/ 21 w 121"/>
              <a:gd name="T51" fmla="*/ 21 h 160"/>
              <a:gd name="T52" fmla="*/ 33 w 121"/>
              <a:gd name="T53" fmla="*/ 25 h 160"/>
              <a:gd name="T54" fmla="*/ 30 w 121"/>
              <a:gd name="T55" fmla="*/ 30 h 160"/>
              <a:gd name="T56" fmla="*/ 42 w 121"/>
              <a:gd name="T57" fmla="*/ 36 h 160"/>
              <a:gd name="T58" fmla="*/ 37 w 121"/>
              <a:gd name="T59" fmla="*/ 34 h 160"/>
              <a:gd name="T60" fmla="*/ 40 w 121"/>
              <a:gd name="T61" fmla="*/ 39 h 160"/>
              <a:gd name="T62" fmla="*/ 106 w 121"/>
              <a:gd name="T63" fmla="*/ 18 h 160"/>
              <a:gd name="T64" fmla="*/ 101 w 121"/>
              <a:gd name="T65" fmla="*/ 20 h 160"/>
              <a:gd name="T66" fmla="*/ 106 w 121"/>
              <a:gd name="T67" fmla="*/ 22 h 160"/>
              <a:gd name="T68" fmla="*/ 93 w 121"/>
              <a:gd name="T69" fmla="*/ 31 h 160"/>
              <a:gd name="T70" fmla="*/ 97 w 121"/>
              <a:gd name="T71" fmla="*/ 27 h 160"/>
              <a:gd name="T72" fmla="*/ 83 w 121"/>
              <a:gd name="T73" fmla="*/ 38 h 160"/>
              <a:gd name="T74" fmla="*/ 88 w 121"/>
              <a:gd name="T75" fmla="*/ 40 h 160"/>
              <a:gd name="T76" fmla="*/ 86 w 121"/>
              <a:gd name="T77" fmla="*/ 35 h 160"/>
              <a:gd name="T78" fmla="*/ 6 w 121"/>
              <a:gd name="T79" fmla="*/ 158 h 160"/>
              <a:gd name="T80" fmla="*/ 42 w 121"/>
              <a:gd name="T81" fmla="*/ 160 h 160"/>
              <a:gd name="T82" fmla="*/ 120 w 121"/>
              <a:gd name="T83" fmla="*/ 100 h 160"/>
              <a:gd name="T84" fmla="*/ 77 w 121"/>
              <a:gd name="T85" fmla="*/ 83 h 160"/>
              <a:gd name="T86" fmla="*/ 53 w 121"/>
              <a:gd name="T87" fmla="*/ 45 h 160"/>
              <a:gd name="T88" fmla="*/ 31 w 121"/>
              <a:gd name="T89" fmla="*/ 91 h 160"/>
              <a:gd name="T90" fmla="*/ 5 w 121"/>
              <a:gd name="T91" fmla="*/ 90 h 160"/>
              <a:gd name="T92" fmla="*/ 57 w 121"/>
              <a:gd name="T93" fmla="*/ 69 h 160"/>
              <a:gd name="T94" fmla="*/ 72 w 121"/>
              <a:gd name="T95" fmla="*/ 64 h 160"/>
              <a:gd name="T96" fmla="*/ 103 w 121"/>
              <a:gd name="T97" fmla="*/ 89 h 160"/>
              <a:gd name="T98" fmla="*/ 107 w 121"/>
              <a:gd name="T99" fmla="*/ 143 h 160"/>
              <a:gd name="T100" fmla="*/ 31 w 121"/>
              <a:gd name="T101" fmla="*/ 143 h 160"/>
              <a:gd name="T102" fmla="*/ 6 w 121"/>
              <a:gd name="T103" fmla="*/ 96 h 160"/>
              <a:gd name="T104" fmla="*/ 6 w 121"/>
              <a:gd name="T10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1" h="160">
                <a:moveTo>
                  <a:pt x="64" y="26"/>
                </a:moveTo>
                <a:cubicBezTo>
                  <a:pt x="63" y="26"/>
                  <a:pt x="62" y="26"/>
                  <a:pt x="62" y="27"/>
                </a:cubicBezTo>
                <a:cubicBezTo>
                  <a:pt x="61" y="27"/>
                  <a:pt x="61" y="28"/>
                  <a:pt x="61" y="29"/>
                </a:cubicBezTo>
                <a:cubicBezTo>
                  <a:pt x="61" y="30"/>
                  <a:pt x="61" y="30"/>
                  <a:pt x="62" y="31"/>
                </a:cubicBezTo>
                <a:cubicBezTo>
                  <a:pt x="62" y="31"/>
                  <a:pt x="63" y="32"/>
                  <a:pt x="64" y="32"/>
                </a:cubicBezTo>
                <a:cubicBezTo>
                  <a:pt x="65" y="32"/>
                  <a:pt x="65" y="31"/>
                  <a:pt x="66" y="31"/>
                </a:cubicBezTo>
                <a:cubicBezTo>
                  <a:pt x="67" y="30"/>
                  <a:pt x="67" y="30"/>
                  <a:pt x="67" y="29"/>
                </a:cubicBezTo>
                <a:cubicBezTo>
                  <a:pt x="67" y="28"/>
                  <a:pt x="67" y="27"/>
                  <a:pt x="66" y="27"/>
                </a:cubicBezTo>
                <a:cubicBezTo>
                  <a:pt x="65" y="26"/>
                  <a:pt x="65" y="26"/>
                  <a:pt x="64" y="26"/>
                </a:cubicBezTo>
                <a:close/>
                <a:moveTo>
                  <a:pt x="64" y="13"/>
                </a:moveTo>
                <a:cubicBezTo>
                  <a:pt x="62" y="13"/>
                  <a:pt x="61" y="14"/>
                  <a:pt x="61" y="16"/>
                </a:cubicBezTo>
                <a:cubicBezTo>
                  <a:pt x="61" y="18"/>
                  <a:pt x="62" y="19"/>
                  <a:pt x="64" y="19"/>
                </a:cubicBezTo>
                <a:cubicBezTo>
                  <a:pt x="66" y="19"/>
                  <a:pt x="67" y="18"/>
                  <a:pt x="67" y="16"/>
                </a:cubicBezTo>
                <a:cubicBezTo>
                  <a:pt x="67" y="14"/>
                  <a:pt x="66" y="13"/>
                  <a:pt x="64" y="13"/>
                </a:cubicBezTo>
                <a:close/>
                <a:moveTo>
                  <a:pt x="66" y="1"/>
                </a:moveTo>
                <a:cubicBezTo>
                  <a:pt x="65" y="0"/>
                  <a:pt x="65" y="0"/>
                  <a:pt x="64" y="0"/>
                </a:cubicBezTo>
                <a:cubicBezTo>
                  <a:pt x="63" y="0"/>
                  <a:pt x="62" y="0"/>
                  <a:pt x="62" y="1"/>
                </a:cubicBezTo>
                <a:cubicBezTo>
                  <a:pt x="61" y="1"/>
                  <a:pt x="61" y="2"/>
                  <a:pt x="61" y="3"/>
                </a:cubicBezTo>
                <a:cubicBezTo>
                  <a:pt x="61" y="4"/>
                  <a:pt x="61" y="5"/>
                  <a:pt x="62" y="5"/>
                </a:cubicBezTo>
                <a:cubicBezTo>
                  <a:pt x="62" y="6"/>
                  <a:pt x="63" y="6"/>
                  <a:pt x="64" y="6"/>
                </a:cubicBezTo>
                <a:cubicBezTo>
                  <a:pt x="65" y="6"/>
                  <a:pt x="65" y="6"/>
                  <a:pt x="66" y="5"/>
                </a:cubicBezTo>
                <a:cubicBezTo>
                  <a:pt x="67" y="5"/>
                  <a:pt x="67" y="4"/>
                  <a:pt x="67" y="3"/>
                </a:cubicBezTo>
                <a:cubicBezTo>
                  <a:pt x="67" y="2"/>
                  <a:pt x="67" y="1"/>
                  <a:pt x="66" y="1"/>
                </a:cubicBezTo>
                <a:close/>
                <a:moveTo>
                  <a:pt x="118" y="64"/>
                </a:moveTo>
                <a:cubicBezTo>
                  <a:pt x="118" y="64"/>
                  <a:pt x="119" y="64"/>
                  <a:pt x="120" y="63"/>
                </a:cubicBezTo>
                <a:cubicBezTo>
                  <a:pt x="120" y="62"/>
                  <a:pt x="121" y="62"/>
                  <a:pt x="121" y="61"/>
                </a:cubicBezTo>
                <a:cubicBezTo>
                  <a:pt x="121" y="60"/>
                  <a:pt x="120" y="59"/>
                  <a:pt x="120" y="59"/>
                </a:cubicBezTo>
                <a:cubicBezTo>
                  <a:pt x="119" y="58"/>
                  <a:pt x="118" y="58"/>
                  <a:pt x="118" y="58"/>
                </a:cubicBezTo>
                <a:cubicBezTo>
                  <a:pt x="117" y="58"/>
                  <a:pt x="116" y="58"/>
                  <a:pt x="115" y="59"/>
                </a:cubicBezTo>
                <a:cubicBezTo>
                  <a:pt x="115" y="59"/>
                  <a:pt x="115" y="60"/>
                  <a:pt x="115" y="61"/>
                </a:cubicBezTo>
                <a:cubicBezTo>
                  <a:pt x="115" y="62"/>
                  <a:pt x="115" y="62"/>
                  <a:pt x="115" y="63"/>
                </a:cubicBezTo>
                <a:cubicBezTo>
                  <a:pt x="116" y="64"/>
                  <a:pt x="117" y="64"/>
                  <a:pt x="118" y="64"/>
                </a:cubicBezTo>
                <a:close/>
                <a:moveTo>
                  <a:pt x="105" y="64"/>
                </a:moveTo>
                <a:cubicBezTo>
                  <a:pt x="106" y="64"/>
                  <a:pt x="108" y="63"/>
                  <a:pt x="108" y="61"/>
                </a:cubicBezTo>
                <a:cubicBezTo>
                  <a:pt x="108" y="59"/>
                  <a:pt x="106" y="58"/>
                  <a:pt x="105" y="58"/>
                </a:cubicBezTo>
                <a:cubicBezTo>
                  <a:pt x="103" y="58"/>
                  <a:pt x="102" y="59"/>
                  <a:pt x="102" y="61"/>
                </a:cubicBezTo>
                <a:cubicBezTo>
                  <a:pt x="102" y="63"/>
                  <a:pt x="103" y="64"/>
                  <a:pt x="105" y="64"/>
                </a:cubicBezTo>
                <a:close/>
                <a:moveTo>
                  <a:pt x="92" y="64"/>
                </a:moveTo>
                <a:cubicBezTo>
                  <a:pt x="93" y="64"/>
                  <a:pt x="93" y="64"/>
                  <a:pt x="94" y="63"/>
                </a:cubicBezTo>
                <a:cubicBezTo>
                  <a:pt x="94" y="62"/>
                  <a:pt x="95" y="62"/>
                  <a:pt x="95" y="61"/>
                </a:cubicBezTo>
                <a:cubicBezTo>
                  <a:pt x="95" y="60"/>
                  <a:pt x="94" y="59"/>
                  <a:pt x="94" y="59"/>
                </a:cubicBezTo>
                <a:cubicBezTo>
                  <a:pt x="93" y="58"/>
                  <a:pt x="93" y="58"/>
                  <a:pt x="92" y="58"/>
                </a:cubicBezTo>
                <a:cubicBezTo>
                  <a:pt x="91" y="58"/>
                  <a:pt x="90" y="58"/>
                  <a:pt x="90" y="59"/>
                </a:cubicBezTo>
                <a:cubicBezTo>
                  <a:pt x="89" y="59"/>
                  <a:pt x="89" y="60"/>
                  <a:pt x="89" y="61"/>
                </a:cubicBezTo>
                <a:cubicBezTo>
                  <a:pt x="89" y="62"/>
                  <a:pt x="89" y="62"/>
                  <a:pt x="90" y="63"/>
                </a:cubicBezTo>
                <a:cubicBezTo>
                  <a:pt x="90" y="64"/>
                  <a:pt x="91" y="64"/>
                  <a:pt x="92" y="64"/>
                </a:cubicBezTo>
                <a:close/>
                <a:moveTo>
                  <a:pt x="10" y="64"/>
                </a:moveTo>
                <a:cubicBezTo>
                  <a:pt x="11" y="64"/>
                  <a:pt x="12" y="64"/>
                  <a:pt x="12" y="63"/>
                </a:cubicBezTo>
                <a:cubicBezTo>
                  <a:pt x="13" y="62"/>
                  <a:pt x="13" y="62"/>
                  <a:pt x="13" y="61"/>
                </a:cubicBezTo>
                <a:cubicBezTo>
                  <a:pt x="13" y="60"/>
                  <a:pt x="13" y="59"/>
                  <a:pt x="12" y="59"/>
                </a:cubicBezTo>
                <a:cubicBezTo>
                  <a:pt x="12" y="58"/>
                  <a:pt x="11" y="58"/>
                  <a:pt x="10" y="58"/>
                </a:cubicBezTo>
                <a:cubicBezTo>
                  <a:pt x="10" y="58"/>
                  <a:pt x="9" y="58"/>
                  <a:pt x="8" y="59"/>
                </a:cubicBezTo>
                <a:cubicBezTo>
                  <a:pt x="8" y="59"/>
                  <a:pt x="7" y="60"/>
                  <a:pt x="7" y="61"/>
                </a:cubicBezTo>
                <a:cubicBezTo>
                  <a:pt x="7" y="62"/>
                  <a:pt x="8" y="62"/>
                  <a:pt x="8" y="63"/>
                </a:cubicBezTo>
                <a:cubicBezTo>
                  <a:pt x="9" y="64"/>
                  <a:pt x="10" y="64"/>
                  <a:pt x="10" y="64"/>
                </a:cubicBezTo>
                <a:close/>
                <a:moveTo>
                  <a:pt x="20" y="61"/>
                </a:moveTo>
                <a:cubicBezTo>
                  <a:pt x="20" y="63"/>
                  <a:pt x="22" y="64"/>
                  <a:pt x="23" y="64"/>
                </a:cubicBezTo>
                <a:cubicBezTo>
                  <a:pt x="25" y="64"/>
                  <a:pt x="26" y="63"/>
                  <a:pt x="26" y="61"/>
                </a:cubicBezTo>
                <a:cubicBezTo>
                  <a:pt x="26" y="59"/>
                  <a:pt x="25" y="58"/>
                  <a:pt x="23" y="58"/>
                </a:cubicBezTo>
                <a:cubicBezTo>
                  <a:pt x="22" y="58"/>
                  <a:pt x="20" y="59"/>
                  <a:pt x="20" y="61"/>
                </a:cubicBezTo>
                <a:close/>
                <a:moveTo>
                  <a:pt x="34" y="63"/>
                </a:moveTo>
                <a:cubicBezTo>
                  <a:pt x="35" y="64"/>
                  <a:pt x="35" y="64"/>
                  <a:pt x="36" y="64"/>
                </a:cubicBezTo>
                <a:cubicBezTo>
                  <a:pt x="37" y="64"/>
                  <a:pt x="38" y="64"/>
                  <a:pt x="38" y="63"/>
                </a:cubicBezTo>
                <a:cubicBezTo>
                  <a:pt x="39" y="63"/>
                  <a:pt x="39" y="62"/>
                  <a:pt x="39" y="61"/>
                </a:cubicBezTo>
                <a:cubicBezTo>
                  <a:pt x="39" y="60"/>
                  <a:pt x="39" y="59"/>
                  <a:pt x="38" y="59"/>
                </a:cubicBezTo>
                <a:cubicBezTo>
                  <a:pt x="38" y="58"/>
                  <a:pt x="37" y="58"/>
                  <a:pt x="36" y="58"/>
                </a:cubicBezTo>
                <a:cubicBezTo>
                  <a:pt x="35" y="58"/>
                  <a:pt x="35" y="58"/>
                  <a:pt x="34" y="59"/>
                </a:cubicBezTo>
                <a:cubicBezTo>
                  <a:pt x="33" y="59"/>
                  <a:pt x="33" y="60"/>
                  <a:pt x="33" y="61"/>
                </a:cubicBezTo>
                <a:cubicBezTo>
                  <a:pt x="33" y="62"/>
                  <a:pt x="33" y="63"/>
                  <a:pt x="34" y="63"/>
                </a:cubicBezTo>
                <a:close/>
                <a:moveTo>
                  <a:pt x="21" y="21"/>
                </a:moveTo>
                <a:cubicBezTo>
                  <a:pt x="22" y="21"/>
                  <a:pt x="23" y="20"/>
                  <a:pt x="23" y="20"/>
                </a:cubicBezTo>
                <a:cubicBezTo>
                  <a:pt x="24" y="19"/>
                  <a:pt x="24" y="19"/>
                  <a:pt x="24" y="18"/>
                </a:cubicBezTo>
                <a:cubicBezTo>
                  <a:pt x="24" y="17"/>
                  <a:pt x="24" y="16"/>
                  <a:pt x="23" y="16"/>
                </a:cubicBezTo>
                <a:cubicBezTo>
                  <a:pt x="23" y="15"/>
                  <a:pt x="22" y="15"/>
                  <a:pt x="21" y="15"/>
                </a:cubicBezTo>
                <a:cubicBezTo>
                  <a:pt x="21" y="15"/>
                  <a:pt x="20" y="15"/>
                  <a:pt x="19" y="16"/>
                </a:cubicBezTo>
                <a:cubicBezTo>
                  <a:pt x="19" y="16"/>
                  <a:pt x="18" y="17"/>
                  <a:pt x="18" y="18"/>
                </a:cubicBezTo>
                <a:cubicBezTo>
                  <a:pt x="18" y="19"/>
                  <a:pt x="19" y="19"/>
                  <a:pt x="19" y="20"/>
                </a:cubicBezTo>
                <a:cubicBezTo>
                  <a:pt x="20" y="20"/>
                  <a:pt x="21" y="21"/>
                  <a:pt x="21" y="21"/>
                </a:cubicBezTo>
                <a:close/>
                <a:moveTo>
                  <a:pt x="30" y="30"/>
                </a:moveTo>
                <a:cubicBezTo>
                  <a:pt x="31" y="30"/>
                  <a:pt x="32" y="30"/>
                  <a:pt x="33" y="29"/>
                </a:cubicBezTo>
                <a:cubicBezTo>
                  <a:pt x="34" y="28"/>
                  <a:pt x="34" y="26"/>
                  <a:pt x="33" y="25"/>
                </a:cubicBezTo>
                <a:cubicBezTo>
                  <a:pt x="31" y="24"/>
                  <a:pt x="29" y="24"/>
                  <a:pt x="28" y="25"/>
                </a:cubicBezTo>
                <a:cubicBezTo>
                  <a:pt x="27" y="26"/>
                  <a:pt x="27" y="28"/>
                  <a:pt x="28" y="29"/>
                </a:cubicBezTo>
                <a:cubicBezTo>
                  <a:pt x="29" y="30"/>
                  <a:pt x="30" y="30"/>
                  <a:pt x="30" y="30"/>
                </a:cubicBezTo>
                <a:close/>
                <a:moveTo>
                  <a:pt x="40" y="39"/>
                </a:moveTo>
                <a:cubicBezTo>
                  <a:pt x="40" y="39"/>
                  <a:pt x="41" y="39"/>
                  <a:pt x="42" y="38"/>
                </a:cubicBezTo>
                <a:cubicBezTo>
                  <a:pt x="42" y="38"/>
                  <a:pt x="42" y="37"/>
                  <a:pt x="42" y="36"/>
                </a:cubicBezTo>
                <a:cubicBezTo>
                  <a:pt x="42" y="35"/>
                  <a:pt x="42" y="35"/>
                  <a:pt x="42" y="34"/>
                </a:cubicBezTo>
                <a:cubicBezTo>
                  <a:pt x="41" y="33"/>
                  <a:pt x="40" y="33"/>
                  <a:pt x="40" y="33"/>
                </a:cubicBezTo>
                <a:cubicBezTo>
                  <a:pt x="39" y="33"/>
                  <a:pt x="38" y="33"/>
                  <a:pt x="37" y="34"/>
                </a:cubicBezTo>
                <a:cubicBezTo>
                  <a:pt x="37" y="35"/>
                  <a:pt x="37" y="35"/>
                  <a:pt x="37" y="36"/>
                </a:cubicBezTo>
                <a:cubicBezTo>
                  <a:pt x="37" y="37"/>
                  <a:pt x="37" y="38"/>
                  <a:pt x="37" y="38"/>
                </a:cubicBezTo>
                <a:cubicBezTo>
                  <a:pt x="38" y="39"/>
                  <a:pt x="39" y="39"/>
                  <a:pt x="40" y="39"/>
                </a:cubicBezTo>
                <a:close/>
                <a:moveTo>
                  <a:pt x="106" y="22"/>
                </a:moveTo>
                <a:cubicBezTo>
                  <a:pt x="106" y="21"/>
                  <a:pt x="107" y="20"/>
                  <a:pt x="107" y="20"/>
                </a:cubicBezTo>
                <a:cubicBezTo>
                  <a:pt x="107" y="19"/>
                  <a:pt x="106" y="18"/>
                  <a:pt x="106" y="18"/>
                </a:cubicBezTo>
                <a:cubicBezTo>
                  <a:pt x="105" y="17"/>
                  <a:pt x="105" y="17"/>
                  <a:pt x="104" y="17"/>
                </a:cubicBezTo>
                <a:cubicBezTo>
                  <a:pt x="103" y="17"/>
                  <a:pt x="102" y="17"/>
                  <a:pt x="102" y="18"/>
                </a:cubicBezTo>
                <a:cubicBezTo>
                  <a:pt x="101" y="18"/>
                  <a:pt x="101" y="19"/>
                  <a:pt x="101" y="20"/>
                </a:cubicBezTo>
                <a:cubicBezTo>
                  <a:pt x="101" y="20"/>
                  <a:pt x="101" y="21"/>
                  <a:pt x="102" y="22"/>
                </a:cubicBezTo>
                <a:cubicBezTo>
                  <a:pt x="102" y="22"/>
                  <a:pt x="103" y="23"/>
                  <a:pt x="104" y="23"/>
                </a:cubicBezTo>
                <a:cubicBezTo>
                  <a:pt x="105" y="23"/>
                  <a:pt x="105" y="22"/>
                  <a:pt x="106" y="22"/>
                </a:cubicBezTo>
                <a:close/>
                <a:moveTo>
                  <a:pt x="97" y="27"/>
                </a:moveTo>
                <a:cubicBezTo>
                  <a:pt x="96" y="26"/>
                  <a:pt x="94" y="26"/>
                  <a:pt x="93" y="27"/>
                </a:cubicBezTo>
                <a:cubicBezTo>
                  <a:pt x="91" y="28"/>
                  <a:pt x="91" y="30"/>
                  <a:pt x="93" y="31"/>
                </a:cubicBezTo>
                <a:cubicBezTo>
                  <a:pt x="93" y="31"/>
                  <a:pt x="94" y="32"/>
                  <a:pt x="95" y="32"/>
                </a:cubicBezTo>
                <a:cubicBezTo>
                  <a:pt x="95" y="32"/>
                  <a:pt x="96" y="31"/>
                  <a:pt x="97" y="31"/>
                </a:cubicBezTo>
                <a:cubicBezTo>
                  <a:pt x="98" y="30"/>
                  <a:pt x="98" y="28"/>
                  <a:pt x="97" y="27"/>
                </a:cubicBezTo>
                <a:close/>
                <a:moveTo>
                  <a:pt x="86" y="35"/>
                </a:moveTo>
                <a:cubicBezTo>
                  <a:pt x="85" y="35"/>
                  <a:pt x="84" y="35"/>
                  <a:pt x="83" y="36"/>
                </a:cubicBezTo>
                <a:cubicBezTo>
                  <a:pt x="83" y="36"/>
                  <a:pt x="83" y="37"/>
                  <a:pt x="83" y="38"/>
                </a:cubicBezTo>
                <a:cubicBezTo>
                  <a:pt x="83" y="39"/>
                  <a:pt x="83" y="39"/>
                  <a:pt x="83" y="40"/>
                </a:cubicBezTo>
                <a:cubicBezTo>
                  <a:pt x="84" y="41"/>
                  <a:pt x="85" y="41"/>
                  <a:pt x="86" y="41"/>
                </a:cubicBezTo>
                <a:cubicBezTo>
                  <a:pt x="86" y="41"/>
                  <a:pt x="87" y="41"/>
                  <a:pt x="88" y="40"/>
                </a:cubicBezTo>
                <a:cubicBezTo>
                  <a:pt x="88" y="39"/>
                  <a:pt x="89" y="39"/>
                  <a:pt x="89" y="38"/>
                </a:cubicBezTo>
                <a:cubicBezTo>
                  <a:pt x="89" y="37"/>
                  <a:pt x="88" y="36"/>
                  <a:pt x="88" y="36"/>
                </a:cubicBezTo>
                <a:cubicBezTo>
                  <a:pt x="87" y="35"/>
                  <a:pt x="86" y="35"/>
                  <a:pt x="86" y="35"/>
                </a:cubicBezTo>
                <a:close/>
                <a:moveTo>
                  <a:pt x="0" y="95"/>
                </a:moveTo>
                <a:cubicBezTo>
                  <a:pt x="0" y="153"/>
                  <a:pt x="0" y="153"/>
                  <a:pt x="0" y="153"/>
                </a:cubicBezTo>
                <a:cubicBezTo>
                  <a:pt x="0" y="156"/>
                  <a:pt x="2" y="158"/>
                  <a:pt x="6" y="158"/>
                </a:cubicBezTo>
                <a:cubicBezTo>
                  <a:pt x="26" y="158"/>
                  <a:pt x="26" y="158"/>
                  <a:pt x="26" y="158"/>
                </a:cubicBezTo>
                <a:cubicBezTo>
                  <a:pt x="28" y="158"/>
                  <a:pt x="30" y="157"/>
                  <a:pt x="31" y="155"/>
                </a:cubicBezTo>
                <a:cubicBezTo>
                  <a:pt x="34" y="158"/>
                  <a:pt x="38" y="160"/>
                  <a:pt x="42" y="160"/>
                </a:cubicBezTo>
                <a:cubicBezTo>
                  <a:pt x="93" y="160"/>
                  <a:pt x="93" y="160"/>
                  <a:pt x="93" y="160"/>
                </a:cubicBezTo>
                <a:cubicBezTo>
                  <a:pt x="105" y="160"/>
                  <a:pt x="112" y="154"/>
                  <a:pt x="113" y="144"/>
                </a:cubicBezTo>
                <a:cubicBezTo>
                  <a:pt x="120" y="100"/>
                  <a:pt x="120" y="100"/>
                  <a:pt x="120" y="100"/>
                </a:cubicBezTo>
                <a:cubicBezTo>
                  <a:pt x="120" y="100"/>
                  <a:pt x="120" y="100"/>
                  <a:pt x="120" y="100"/>
                </a:cubicBezTo>
                <a:cubicBezTo>
                  <a:pt x="120" y="90"/>
                  <a:pt x="112" y="83"/>
                  <a:pt x="103" y="83"/>
                </a:cubicBezTo>
                <a:cubicBezTo>
                  <a:pt x="77" y="83"/>
                  <a:pt x="77" y="83"/>
                  <a:pt x="77" y="83"/>
                </a:cubicBezTo>
                <a:cubicBezTo>
                  <a:pt x="77" y="64"/>
                  <a:pt x="77" y="64"/>
                  <a:pt x="77" y="64"/>
                </a:cubicBezTo>
                <a:cubicBezTo>
                  <a:pt x="77" y="56"/>
                  <a:pt x="75" y="51"/>
                  <a:pt x="71" y="47"/>
                </a:cubicBezTo>
                <a:cubicBezTo>
                  <a:pt x="63" y="42"/>
                  <a:pt x="54" y="45"/>
                  <a:pt x="53" y="45"/>
                </a:cubicBezTo>
                <a:cubicBezTo>
                  <a:pt x="52" y="46"/>
                  <a:pt x="51" y="47"/>
                  <a:pt x="51" y="48"/>
                </a:cubicBezTo>
                <a:cubicBezTo>
                  <a:pt x="51" y="69"/>
                  <a:pt x="51" y="69"/>
                  <a:pt x="51" y="69"/>
                </a:cubicBezTo>
                <a:cubicBezTo>
                  <a:pt x="51" y="85"/>
                  <a:pt x="32" y="91"/>
                  <a:pt x="31" y="91"/>
                </a:cubicBezTo>
                <a:cubicBezTo>
                  <a:pt x="31" y="91"/>
                  <a:pt x="30" y="92"/>
                  <a:pt x="30" y="92"/>
                </a:cubicBezTo>
                <a:cubicBezTo>
                  <a:pt x="29" y="91"/>
                  <a:pt x="28" y="90"/>
                  <a:pt x="26" y="90"/>
                </a:cubicBezTo>
                <a:cubicBezTo>
                  <a:pt x="5" y="90"/>
                  <a:pt x="5" y="90"/>
                  <a:pt x="5" y="90"/>
                </a:cubicBezTo>
                <a:cubicBezTo>
                  <a:pt x="2" y="90"/>
                  <a:pt x="0" y="92"/>
                  <a:pt x="0" y="95"/>
                </a:cubicBezTo>
                <a:close/>
                <a:moveTo>
                  <a:pt x="33" y="97"/>
                </a:moveTo>
                <a:cubicBezTo>
                  <a:pt x="34" y="97"/>
                  <a:pt x="57" y="90"/>
                  <a:pt x="57" y="69"/>
                </a:cubicBezTo>
                <a:cubicBezTo>
                  <a:pt x="57" y="50"/>
                  <a:pt x="57" y="50"/>
                  <a:pt x="57" y="50"/>
                </a:cubicBezTo>
                <a:cubicBezTo>
                  <a:pt x="60" y="50"/>
                  <a:pt x="64" y="50"/>
                  <a:pt x="67" y="52"/>
                </a:cubicBezTo>
                <a:cubicBezTo>
                  <a:pt x="70" y="54"/>
                  <a:pt x="72" y="58"/>
                  <a:pt x="72" y="64"/>
                </a:cubicBezTo>
                <a:cubicBezTo>
                  <a:pt x="72" y="86"/>
                  <a:pt x="72" y="86"/>
                  <a:pt x="72" y="86"/>
                </a:cubicBezTo>
                <a:cubicBezTo>
                  <a:pt x="72" y="88"/>
                  <a:pt x="73" y="89"/>
                  <a:pt x="75" y="89"/>
                </a:cubicBezTo>
                <a:cubicBezTo>
                  <a:pt x="103" y="89"/>
                  <a:pt x="103" y="89"/>
                  <a:pt x="103" y="89"/>
                </a:cubicBezTo>
                <a:cubicBezTo>
                  <a:pt x="109" y="89"/>
                  <a:pt x="114" y="94"/>
                  <a:pt x="114" y="99"/>
                </a:cubicBezTo>
                <a:cubicBezTo>
                  <a:pt x="107" y="143"/>
                  <a:pt x="107" y="143"/>
                  <a:pt x="107" y="143"/>
                </a:cubicBezTo>
                <a:cubicBezTo>
                  <a:pt x="107" y="143"/>
                  <a:pt x="107" y="143"/>
                  <a:pt x="107" y="143"/>
                </a:cubicBezTo>
                <a:cubicBezTo>
                  <a:pt x="106" y="150"/>
                  <a:pt x="102" y="154"/>
                  <a:pt x="93" y="154"/>
                </a:cubicBezTo>
                <a:cubicBezTo>
                  <a:pt x="42" y="154"/>
                  <a:pt x="42" y="154"/>
                  <a:pt x="42" y="154"/>
                </a:cubicBezTo>
                <a:cubicBezTo>
                  <a:pt x="36" y="154"/>
                  <a:pt x="31" y="149"/>
                  <a:pt x="31" y="143"/>
                </a:cubicBezTo>
                <a:cubicBezTo>
                  <a:pt x="31" y="97"/>
                  <a:pt x="31" y="97"/>
                  <a:pt x="31" y="97"/>
                </a:cubicBezTo>
                <a:cubicBezTo>
                  <a:pt x="32" y="97"/>
                  <a:pt x="32" y="97"/>
                  <a:pt x="33" y="97"/>
                </a:cubicBezTo>
                <a:close/>
                <a:moveTo>
                  <a:pt x="6" y="96"/>
                </a:moveTo>
                <a:cubicBezTo>
                  <a:pt x="25" y="96"/>
                  <a:pt x="25" y="96"/>
                  <a:pt x="25" y="96"/>
                </a:cubicBezTo>
                <a:cubicBezTo>
                  <a:pt x="25" y="152"/>
                  <a:pt x="25" y="152"/>
                  <a:pt x="25" y="152"/>
                </a:cubicBezTo>
                <a:cubicBezTo>
                  <a:pt x="6" y="152"/>
                  <a:pt x="6" y="152"/>
                  <a:pt x="6" y="152"/>
                </a:cubicBezTo>
                <a:lnTo>
                  <a:pt x="6" y="96"/>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endParaRPr>
          </a:p>
        </p:txBody>
      </p:sp>
      <p:pic>
        <p:nvPicPr>
          <p:cNvPr id="17" name="图形 6" descr="e7d195523061f1c0c30ee18c1b05f65d12b38e2533cb2ccdAE0CC34CB5CBEBFAEC353FED4DECE97C3E379FD1D933F5E4DC18EF8EA6B7A1130D5F6DE9DD2BE4B0A8C9126ACE5083D1F5A9E323B29CCFC797716C36D1C79EC1945F345A17CD86C9052FBA7CBF4E431831EFD1472AE82294600B99336641798C4073FB61C73937000554FE83D8EE1563"/>
          <p:cNvPicPr>
            <a:picLocks noChangeAspect="1"/>
          </p:cNvPicPr>
          <p:nvPr/>
        </p:nvPicPr>
        <p:blipFill>
          <a:blip r:embed="rId20">
            <a:lum bright="100000"/>
          </a:blip>
          <a:stretch>
            <a:fillRect/>
          </a:stretch>
        </p:blipFill>
        <p:spPr>
          <a:xfrm>
            <a:off x="6638925" y="2861945"/>
            <a:ext cx="519430" cy="524510"/>
          </a:xfrm>
          <a:prstGeom prst="rect">
            <a:avLst/>
          </a:prstGeom>
        </p:spPr>
      </p:pic>
      <p:pic>
        <p:nvPicPr>
          <p:cNvPr id="21" name="图形 8" descr="e7d195523061f1c0c30ee18c1b05f65d12b38e2533cb2ccdAE0CC34CB5CBEBFAEC353FED4DECE97C3E379FD1D933F5E4DC18EF8EA6B7A1130D5F6DE9DD2BE4B0A8C9126ACE5083D1F5A9E323B29CCFC797716C36D1C79EC1945F345A17CD86C9052FBA7CBF4E431831EFD1472AE82294600B99336641798C4073FB61C73937000554FE83D8EE1563"/>
          <p:cNvPicPr>
            <a:picLocks noChangeAspect="1"/>
          </p:cNvPicPr>
          <p:nvPr/>
        </p:nvPicPr>
        <p:blipFill>
          <a:blip r:embed="rId21">
            <a:lum bright="100000"/>
          </a:blip>
          <a:stretch>
            <a:fillRect/>
          </a:stretch>
        </p:blipFill>
        <p:spPr>
          <a:xfrm>
            <a:off x="6626860" y="3855085"/>
            <a:ext cx="557530" cy="561975"/>
          </a:xfrm>
          <a:prstGeom prst="rect">
            <a:avLst/>
          </a:prstGeom>
        </p:spPr>
      </p:pic>
      <p:pic>
        <p:nvPicPr>
          <p:cNvPr id="30" name="图形 10" descr="e7d195523061f1c0c30ee18c1b05f65d12b38e2533cb2ccdAE0CC34CB5CBEBFAEC353FED4DECE97C3E379FD1D933F5E4DC18EF8EA6B7A1130D5F6DE9DD2BE4B0A8C9126ACE5083D1F5A9E323B29CCFC797716C36D1C79EC1945F345A17CD86C9052FBA7CBF4E431831EFD1472AE82294600B99336641798C4073FB61C73937000554FE83D8EE1563"/>
          <p:cNvPicPr>
            <a:picLocks noChangeAspect="1"/>
          </p:cNvPicPr>
          <p:nvPr/>
        </p:nvPicPr>
        <p:blipFill>
          <a:blip r:embed="rId22">
            <a:lum bright="100000"/>
          </a:blip>
          <a:stretch>
            <a:fillRect/>
          </a:stretch>
        </p:blipFill>
        <p:spPr>
          <a:xfrm>
            <a:off x="6604000" y="1866265"/>
            <a:ext cx="603885" cy="608965"/>
          </a:xfrm>
          <a:prstGeom prst="rect">
            <a:avLst/>
          </a:prstGeom>
        </p:spPr>
      </p:pic>
      <p:pic>
        <p:nvPicPr>
          <p:cNvPr id="32" name="图形 11" descr="e7d195523061f1c0c30ee18c1b05f65d12b38e2533cb2ccdAE0CC34CB5CBEBFAEC353FED4DECE97C3E379FD1D933F5E4DC18EF8EA6B7A1130D5F6DE9DD2BE4B0A8C9126ACE5083D1F5A9E323B29CCFC797716C36D1C79EC1945F345A17CD86C9052FBA7CBF4E431831EFD1472AE82294600B99336641798C4073FB61C73937000554FE83D8EE1563"/>
          <p:cNvPicPr>
            <a:picLocks noChangeAspect="1"/>
          </p:cNvPicPr>
          <p:nvPr/>
        </p:nvPicPr>
        <p:blipFill>
          <a:blip r:embed="rId23">
            <a:lum bright="100000"/>
          </a:blip>
          <a:stretch>
            <a:fillRect/>
          </a:stretch>
        </p:blipFill>
        <p:spPr>
          <a:xfrm>
            <a:off x="6607175" y="4786630"/>
            <a:ext cx="596265" cy="601980"/>
          </a:xfrm>
          <a:prstGeom prst="rect">
            <a:avLst/>
          </a:prstGeom>
        </p:spPr>
      </p:pic>
      <p:pic>
        <p:nvPicPr>
          <p:cNvPr id="34" name="图形 21"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24">
            <a:lum bright="100000"/>
          </a:blip>
          <a:stretch>
            <a:fillRect/>
          </a:stretch>
        </p:blipFill>
        <p:spPr>
          <a:xfrm>
            <a:off x="7603490" y="1901190"/>
            <a:ext cx="511175" cy="511175"/>
          </a:xfrm>
          <a:prstGeom prst="rect">
            <a:avLst/>
          </a:prstGeom>
        </p:spPr>
      </p:pic>
      <p:pic>
        <p:nvPicPr>
          <p:cNvPr id="36" name="图形 19"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25">
            <a:lum bright="100000"/>
          </a:blip>
          <a:stretch>
            <a:fillRect/>
          </a:stretch>
        </p:blipFill>
        <p:spPr>
          <a:xfrm>
            <a:off x="7607300" y="2870200"/>
            <a:ext cx="505460" cy="5054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文本框 227"/>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室内定位概念</a:t>
            </a:r>
          </a:p>
        </p:txBody>
      </p:sp>
      <p:sp>
        <p:nvSpPr>
          <p:cNvPr id="231" name="文本框 230"/>
          <p:cNvSpPr txBox="1"/>
          <p:nvPr/>
        </p:nvSpPr>
        <p:spPr>
          <a:xfrm>
            <a:off x="590550" y="1305560"/>
            <a:ext cx="9458325" cy="1015366"/>
          </a:xfrm>
          <a:prstGeom prst="rect">
            <a:avLst/>
          </a:prstGeom>
          <a:noFill/>
        </p:spPr>
        <p:txBody>
          <a:bodyPr wrap="square" rtlCol="0">
            <a:spAutoFit/>
          </a:bodyPr>
          <a:lstStyle/>
          <a:p>
            <a:pPr algn="just">
              <a:lnSpc>
                <a:spcPct val="150000"/>
              </a:lnSpc>
            </a:pP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室内定位技术是指一种利用无线移动通信网络，通过对接收到的无线电波的一些参数进行测量，根据特定的算法对某一移动终端或个人在某一时间所处的地理位置进行精确测定，以便为移动终端用户提供相关的位置信息服务，或进行实时检测和追踪的定位与导航技术。</a:t>
            </a: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241" name="文本框 240"/>
          <p:cNvSpPr txBox="1"/>
          <p:nvPr/>
        </p:nvSpPr>
        <p:spPr>
          <a:xfrm>
            <a:off x="590550" y="923925"/>
            <a:ext cx="1562100" cy="337185"/>
          </a:xfrm>
          <a:prstGeom prst="rect">
            <a:avLst/>
          </a:prstGeom>
          <a:noFill/>
        </p:spPr>
        <p:txBody>
          <a:bodyPr wrap="square" rtlCol="0">
            <a:spAutoFit/>
          </a:bodyPr>
          <a:lstStyle/>
          <a:p>
            <a:pPr algn="l"/>
            <a:r>
              <a:rPr lang="zh-CN" altLang="en-US" sz="1600" b="1" dirty="0">
                <a:latin typeface="微软雅黑" panose="020B0703020204020201" charset="-122"/>
                <a:ea typeface="微软雅黑" panose="020B0703020204020201" charset="-122"/>
                <a:sym typeface="+mn-ea"/>
              </a:rPr>
              <a:t>室内定位</a:t>
            </a:r>
            <a:endParaRPr lang="zh-CN" altLang="de-DE" sz="1600" b="1" dirty="0">
              <a:solidFill>
                <a:schemeClr val="tx1"/>
              </a:solidFill>
              <a:latin typeface="微软雅黑" panose="020B0703020204020201" charset="-122"/>
              <a:ea typeface="微软雅黑" panose="020B0703020204020201" charset="-122"/>
              <a:sym typeface="+mn-ea"/>
            </a:endParaRPr>
          </a:p>
        </p:txBody>
      </p:sp>
      <p:cxnSp>
        <p:nvCxnSpPr>
          <p:cNvPr id="355" name="直接连接符 354"/>
          <p:cNvCxnSpPr>
            <a:cxnSpLocks/>
          </p:cNvCxnSpPr>
          <p:nvPr/>
        </p:nvCxnSpPr>
        <p:spPr>
          <a:xfrm flipH="1">
            <a:off x="1633855" y="1090930"/>
            <a:ext cx="9802495"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4B828271-B88A-4A1F-ABDF-31C50FFBC7CA}"/>
              </a:ext>
            </a:extLst>
          </p:cNvPr>
          <p:cNvCxnSpPr>
            <a:cxnSpLocks/>
          </p:cNvCxnSpPr>
          <p:nvPr/>
        </p:nvCxnSpPr>
        <p:spPr>
          <a:xfrm flipH="1">
            <a:off x="673130" y="2491105"/>
            <a:ext cx="10763220"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0" name="椭圆 99"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FF17ED66-952F-4B61-95B9-93034E839ABE}"/>
              </a:ext>
            </a:extLst>
          </p:cNvPr>
          <p:cNvSpPr>
            <a:spLocks noChangeAspect="1"/>
          </p:cNvSpPr>
          <p:nvPr/>
        </p:nvSpPr>
        <p:spPr>
          <a:xfrm>
            <a:off x="1375075"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1" name="椭圆 10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95C193FA-00CF-4D3D-85FB-9E2D38E5873B}"/>
              </a:ext>
            </a:extLst>
          </p:cNvPr>
          <p:cNvSpPr>
            <a:spLocks noChangeAspect="1"/>
          </p:cNvSpPr>
          <p:nvPr/>
        </p:nvSpPr>
        <p:spPr>
          <a:xfrm>
            <a:off x="3990066"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2" name="椭圆 10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D2328BFB-640E-4CF8-A515-731D3F861E7A}"/>
              </a:ext>
            </a:extLst>
          </p:cNvPr>
          <p:cNvSpPr>
            <a:spLocks noChangeAspect="1"/>
          </p:cNvSpPr>
          <p:nvPr/>
        </p:nvSpPr>
        <p:spPr>
          <a:xfrm>
            <a:off x="6605057"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3" name="椭圆 10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8AABAADC-83A7-470E-834B-3D5A9968069C}"/>
              </a:ext>
            </a:extLst>
          </p:cNvPr>
          <p:cNvSpPr>
            <a:spLocks noChangeAspect="1"/>
          </p:cNvSpPr>
          <p:nvPr/>
        </p:nvSpPr>
        <p:spPr>
          <a:xfrm>
            <a:off x="9220047"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cxnSp>
        <p:nvCxnSpPr>
          <p:cNvPr id="104" name="直接箭头连接符 10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70E0CD6A-5DFD-45D1-8135-59336CD73E04}"/>
              </a:ext>
            </a:extLst>
          </p:cNvPr>
          <p:cNvCxnSpPr/>
          <p:nvPr/>
        </p:nvCxnSpPr>
        <p:spPr>
          <a:xfrm>
            <a:off x="3166713"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5" name="直接箭头连接符 10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C70F56A4-43FB-40F0-9EAA-9A3D89FA19A2}"/>
              </a:ext>
            </a:extLst>
          </p:cNvPr>
          <p:cNvCxnSpPr/>
          <p:nvPr/>
        </p:nvCxnSpPr>
        <p:spPr>
          <a:xfrm>
            <a:off x="5781704"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6" name="直接箭头连接符 10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91C255A6-1C1E-4E17-B679-48F389CBE550}"/>
              </a:ext>
            </a:extLst>
          </p:cNvPr>
          <p:cNvCxnSpPr/>
          <p:nvPr/>
        </p:nvCxnSpPr>
        <p:spPr>
          <a:xfrm>
            <a:off x="8396695"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7" name="文本框 106"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451B3206-9DAD-433B-A414-FED026E55D92}"/>
              </a:ext>
            </a:extLst>
          </p:cNvPr>
          <p:cNvSpPr txBox="1"/>
          <p:nvPr/>
        </p:nvSpPr>
        <p:spPr>
          <a:xfrm>
            <a:off x="3591962" y="4634536"/>
            <a:ext cx="2261235" cy="663387"/>
          </a:xfrm>
          <a:prstGeom prst="rect">
            <a:avLst/>
          </a:prstGeom>
          <a:noFill/>
        </p:spPr>
        <p:txBody>
          <a:bodyPr wrap="square">
            <a:spAutoFit/>
          </a:bodyPr>
          <a:lstStyle/>
          <a:p>
            <a:pPr algn="ctr">
              <a:lnSpc>
                <a:spcPct val="150000"/>
              </a:lnSpc>
            </a:pPr>
            <a:r>
              <a:rPr lang="zh-CN" altLang="en-US" sz="1400" dirty="0">
                <a:solidFill>
                  <a:schemeClr val="tx1"/>
                </a:solidFill>
                <a:latin typeface="微软雅黑" panose="020B0703020204020201" charset="-122"/>
                <a:ea typeface="微软雅黑" panose="020B0703020204020201" charset="-122"/>
                <a:cs typeface="微软雅黑" panose="020B0703020204020201" charset="-122"/>
                <a:sym typeface="+mn-ea"/>
              </a:rPr>
              <a:t>无线电波</a:t>
            </a:r>
            <a:endParaRPr lang="zh-CN" altLang="en-US" sz="1400" dirty="0">
              <a:solidFill>
                <a:schemeClr val="tx1"/>
              </a:solidFill>
              <a:latin typeface="微软雅黑" panose="020B0703020204020201" charset="-122"/>
              <a:ea typeface="微软雅黑" panose="020B0703020204020201" charset="-122"/>
              <a:cs typeface="微软雅黑" panose="020B0703020204020201" charset="-122"/>
            </a:endParaRPr>
          </a:p>
          <a:p>
            <a:pPr algn="ctr">
              <a:lnSpc>
                <a:spcPct val="150000"/>
              </a:lnSpc>
            </a:pPr>
            <a:r>
              <a:rPr lang="zh-CN" altLang="en-US" sz="1200" b="0" i="0" dirty="0">
                <a:solidFill>
                  <a:schemeClr val="bg1">
                    <a:lumMod val="50000"/>
                  </a:schemeClr>
                </a:solidFill>
                <a:effectLst/>
                <a:latin typeface="微软雅黑" panose="020B0703020204020201" charset="-122"/>
                <a:ea typeface="微软雅黑" panose="020B0703020204020201" charset="-122"/>
                <a:sym typeface="+mn-ea"/>
              </a:rPr>
              <a:t>无线电波是信息的载体</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08" name="文本框 10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BB708287-F406-421C-B1E2-B23B62E70F50}"/>
              </a:ext>
            </a:extLst>
          </p:cNvPr>
          <p:cNvSpPr txBox="1"/>
          <p:nvPr/>
        </p:nvSpPr>
        <p:spPr>
          <a:xfrm>
            <a:off x="982980" y="4634536"/>
            <a:ext cx="2262272" cy="1217385"/>
          </a:xfrm>
          <a:prstGeom prst="rect">
            <a:avLst/>
          </a:prstGeom>
          <a:noFill/>
        </p:spPr>
        <p:txBody>
          <a:bodyPr wrap="square">
            <a:spAutoFit/>
          </a:bodyPr>
          <a:lstStyle/>
          <a:p>
            <a:pPr algn="ctr">
              <a:lnSpc>
                <a:spcPct val="150000"/>
              </a:lnSpc>
            </a:pPr>
            <a:r>
              <a:rPr lang="zh-CN" altLang="en-US" sz="1400" dirty="0">
                <a:latin typeface="微软雅黑" panose="020B0703020204020201" charset="-122"/>
                <a:ea typeface="微软雅黑" panose="020B0703020204020201" charset="-122"/>
                <a:cs typeface="微软雅黑" panose="020B0703020204020201" charset="-122"/>
                <a:sym typeface="+mn-ea"/>
              </a:rPr>
              <a:t>通信网络</a:t>
            </a:r>
            <a:endParaRPr lang="zh-CN" altLang="en-US" sz="1400" dirty="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通信网络是定位硬件基础，只有在完备的通信网络基础上才能实现定位。</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09" name="文本框 108"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7B4A7A82-15A9-4CCB-87C9-0D94F4DFE61A}"/>
              </a:ext>
            </a:extLst>
          </p:cNvPr>
          <p:cNvSpPr txBox="1"/>
          <p:nvPr/>
        </p:nvSpPr>
        <p:spPr>
          <a:xfrm>
            <a:off x="6199907" y="4634536"/>
            <a:ext cx="2261870" cy="663387"/>
          </a:xfrm>
          <a:prstGeom prst="rect">
            <a:avLst/>
          </a:prstGeom>
          <a:noFill/>
        </p:spPr>
        <p:txBody>
          <a:bodyPr wrap="square">
            <a:spAutoFit/>
          </a:bodyPr>
          <a:lstStyle/>
          <a:p>
            <a:pPr algn="ctr">
              <a:lnSpc>
                <a:spcPct val="150000"/>
              </a:lnSpc>
            </a:pPr>
            <a:r>
              <a:rPr lang="zh-CN" altLang="en-US" sz="1400" dirty="0">
                <a:ea typeface="微软雅黑" panose="020B0703020204020201" charset="-122"/>
                <a:sym typeface="+mn-ea"/>
              </a:rPr>
              <a:t>算法</a:t>
            </a:r>
          </a:p>
          <a:p>
            <a:pPr algn="ctr">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算法是精准定位的前提</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10" name="文本框 109"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BBCC8B66-CFB2-4984-A816-310C7AD35037}"/>
              </a:ext>
            </a:extLst>
          </p:cNvPr>
          <p:cNvSpPr txBox="1"/>
          <p:nvPr/>
        </p:nvSpPr>
        <p:spPr>
          <a:xfrm>
            <a:off x="8808487" y="4634536"/>
            <a:ext cx="2261870" cy="940386"/>
          </a:xfrm>
          <a:prstGeom prst="rect">
            <a:avLst/>
          </a:prstGeom>
          <a:noFill/>
        </p:spPr>
        <p:txBody>
          <a:bodyPr wrap="square">
            <a:spAutoFit/>
          </a:bodyPr>
          <a:lstStyle/>
          <a:p>
            <a:pPr algn="ctr">
              <a:lnSpc>
                <a:spcPct val="150000"/>
              </a:lnSpc>
            </a:pPr>
            <a:r>
              <a:rPr lang="zh-CN" altLang="en-US" sz="1400" dirty="0">
                <a:ea typeface="微软雅黑" panose="020B0703020204020201" charset="-122"/>
                <a:sym typeface="+mn-ea"/>
              </a:rPr>
              <a:t>位置信息</a:t>
            </a:r>
            <a:endParaRPr lang="zh-CN" altLang="en-US" sz="1400" dirty="0">
              <a:solidFill>
                <a:schemeClr val="tx1"/>
              </a:solidFill>
              <a:ea typeface="微软雅黑" panose="020B0703020204020201" charset="-122"/>
              <a:sym typeface="+mn-ea"/>
            </a:endParaRPr>
          </a:p>
          <a:p>
            <a:pPr algn="ctr">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位置信息是定位的目的 是其他应用位置信息的起始</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pic>
        <p:nvPicPr>
          <p:cNvPr id="111" name="图片 110" descr="图层 1">
            <a:extLst>
              <a:ext uri="{FF2B5EF4-FFF2-40B4-BE49-F238E27FC236}">
                <a16:creationId xmlns:a16="http://schemas.microsoft.com/office/drawing/2014/main" id="{EEE807D0-2C96-40E8-8E31-E4FB7CDA8E11}"/>
              </a:ext>
            </a:extLst>
          </p:cNvPr>
          <p:cNvPicPr>
            <a:picLocks noChangeAspect="1"/>
          </p:cNvPicPr>
          <p:nvPr/>
        </p:nvPicPr>
        <p:blipFill>
          <a:blip r:embed="rId2"/>
          <a:stretch>
            <a:fillRect/>
          </a:stretch>
        </p:blipFill>
        <p:spPr>
          <a:xfrm>
            <a:off x="1779270" y="3393779"/>
            <a:ext cx="635635" cy="653415"/>
          </a:xfrm>
          <a:prstGeom prst="rect">
            <a:avLst/>
          </a:prstGeom>
        </p:spPr>
      </p:pic>
      <p:pic>
        <p:nvPicPr>
          <p:cNvPr id="112" name="图片 111" descr="图层 3">
            <a:extLst>
              <a:ext uri="{FF2B5EF4-FFF2-40B4-BE49-F238E27FC236}">
                <a16:creationId xmlns:a16="http://schemas.microsoft.com/office/drawing/2014/main" id="{187974EF-F323-462E-B99F-551E5F2866D3}"/>
              </a:ext>
            </a:extLst>
          </p:cNvPr>
          <p:cNvPicPr>
            <a:picLocks noChangeAspect="1"/>
          </p:cNvPicPr>
          <p:nvPr/>
        </p:nvPicPr>
        <p:blipFill>
          <a:blip r:embed="rId3"/>
          <a:stretch>
            <a:fillRect/>
          </a:stretch>
        </p:blipFill>
        <p:spPr>
          <a:xfrm>
            <a:off x="4375785" y="3344249"/>
            <a:ext cx="668655" cy="702310"/>
          </a:xfrm>
          <a:prstGeom prst="rect">
            <a:avLst/>
          </a:prstGeom>
        </p:spPr>
      </p:pic>
      <p:pic>
        <p:nvPicPr>
          <p:cNvPr id="113" name="图片 112" descr="图层 4">
            <a:extLst>
              <a:ext uri="{FF2B5EF4-FFF2-40B4-BE49-F238E27FC236}">
                <a16:creationId xmlns:a16="http://schemas.microsoft.com/office/drawing/2014/main" id="{9A6CA647-2065-4C03-A315-0744052EF3BC}"/>
              </a:ext>
            </a:extLst>
          </p:cNvPr>
          <p:cNvPicPr>
            <a:picLocks noChangeAspect="1"/>
          </p:cNvPicPr>
          <p:nvPr/>
        </p:nvPicPr>
        <p:blipFill>
          <a:blip r:embed="rId4"/>
          <a:stretch>
            <a:fillRect/>
          </a:stretch>
        </p:blipFill>
        <p:spPr>
          <a:xfrm>
            <a:off x="9643110" y="3381079"/>
            <a:ext cx="593725" cy="678815"/>
          </a:xfrm>
          <a:prstGeom prst="rect">
            <a:avLst/>
          </a:prstGeom>
        </p:spPr>
      </p:pic>
      <p:pic>
        <p:nvPicPr>
          <p:cNvPr id="114" name="图片 113" descr="图层 5">
            <a:extLst>
              <a:ext uri="{FF2B5EF4-FFF2-40B4-BE49-F238E27FC236}">
                <a16:creationId xmlns:a16="http://schemas.microsoft.com/office/drawing/2014/main" id="{17DECB8C-5D7D-4D4D-B74E-1B9E8E7D5A20}"/>
              </a:ext>
            </a:extLst>
          </p:cNvPr>
          <p:cNvPicPr>
            <a:picLocks noChangeAspect="1"/>
          </p:cNvPicPr>
          <p:nvPr/>
        </p:nvPicPr>
        <p:blipFill>
          <a:blip r:embed="rId5"/>
          <a:stretch>
            <a:fillRect/>
          </a:stretch>
        </p:blipFill>
        <p:spPr>
          <a:xfrm>
            <a:off x="6967855" y="3393779"/>
            <a:ext cx="714375" cy="62992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6_画板 1"/>
          <p:cNvPicPr>
            <a:picLocks noChangeAspect="1"/>
          </p:cNvPicPr>
          <p:nvPr/>
        </p:nvPicPr>
        <p:blipFill>
          <a:blip r:embed="rId2"/>
          <a:stretch>
            <a:fillRect/>
          </a:stretch>
        </p:blipFill>
        <p:spPr>
          <a:xfrm>
            <a:off x="0" y="0"/>
            <a:ext cx="12311380" cy="6879590"/>
          </a:xfrm>
          <a:prstGeom prst="rect">
            <a:avLst/>
          </a:prstGeom>
        </p:spPr>
      </p:pic>
      <p:sp>
        <p:nvSpPr>
          <p:cNvPr id="5" name="矩形 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0" y="0"/>
            <a:ext cx="12311380" cy="6858000"/>
          </a:xfrm>
          <a:prstGeom prst="rect">
            <a:avLst/>
          </a:prstGeom>
          <a:gradFill flip="none" rotWithShape="1">
            <a:gsLst>
              <a:gs pos="0">
                <a:srgbClr val="08039B"/>
              </a:gs>
              <a:gs pos="100000">
                <a:srgbClr val="0E3EDC">
                  <a:alpha val="23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2242640" y="3861735"/>
            <a:ext cx="5224445" cy="337185"/>
          </a:xfrm>
          <a:prstGeom prst="rect">
            <a:avLst/>
          </a:prstGeom>
          <a:noFill/>
        </p:spPr>
        <p:txBody>
          <a:bodyPr wrap="square" rtlCol="0">
            <a:spAutoFit/>
          </a:bodyPr>
          <a:lstStyle/>
          <a:p>
            <a:r>
              <a:rPr lang="en-US" sz="1600" dirty="0">
                <a:solidFill>
                  <a:srgbClr val="00B0F0"/>
                </a:solidFill>
                <a:latin typeface="微软雅黑" panose="020B0703020204020201" charset="-122"/>
                <a:ea typeface="微软雅黑" panose="020B0703020204020201" charset="-122"/>
              </a:rPr>
              <a:t>http://iot.10086.cn</a:t>
            </a:r>
            <a:endParaRPr lang="en-US" altLang="en-US" sz="1600" dirty="0">
              <a:solidFill>
                <a:srgbClr val="00B0F0"/>
              </a:solidFill>
              <a:latin typeface="微软雅黑" panose="020B0703020204020201" charset="-122"/>
              <a:ea typeface="微软雅黑" panose="020B0703020204020201" charset="-122"/>
            </a:endParaRPr>
          </a:p>
        </p:txBody>
      </p:sp>
      <p:sp>
        <p:nvSpPr>
          <p:cNvPr id="38" name="文本框 37"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1332230" y="3415665"/>
            <a:ext cx="3800475" cy="521970"/>
          </a:xfrm>
          <a:prstGeom prst="rect">
            <a:avLst/>
          </a:prstGeom>
          <a:noFill/>
        </p:spPr>
        <p:txBody>
          <a:bodyPr wrap="square" rtlCol="0">
            <a:spAutoFit/>
          </a:bodyPr>
          <a:lstStyle/>
          <a:p>
            <a:r>
              <a:rPr lang="zh-CN" altLang="en-US" sz="2800" b="1" spc="300" dirty="0">
                <a:solidFill>
                  <a:schemeClr val="bg1"/>
                </a:solidFill>
                <a:latin typeface="微软雅黑" panose="020B0703020204020201" charset="-122"/>
                <a:ea typeface="微软雅黑" panose="020B0703020204020201" charset="-122"/>
                <a:cs typeface="Arial" panose="020B0604020202020204" pitchFamily="34" charset="0"/>
              </a:rPr>
              <a:t>中移物联网公司</a:t>
            </a:r>
          </a:p>
        </p:txBody>
      </p:sp>
      <p:sp>
        <p:nvSpPr>
          <p:cNvPr id="39" name="Freeform 2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bwMode="auto">
          <a:xfrm>
            <a:off x="2576307" y="1799722"/>
            <a:ext cx="1520467" cy="1526279"/>
          </a:xfrm>
          <a:custGeom>
            <a:avLst/>
            <a:gdLst>
              <a:gd name="T0" fmla="*/ 1957 w 2053"/>
              <a:gd name="T1" fmla="*/ 1453 h 2249"/>
              <a:gd name="T2" fmla="*/ 2052 w 2053"/>
              <a:gd name="T3" fmla="*/ 1444 h 2249"/>
              <a:gd name="T4" fmla="*/ 1708 w 2053"/>
              <a:gd name="T5" fmla="*/ 1660 h 2249"/>
              <a:gd name="T6" fmla="*/ 1472 w 2053"/>
              <a:gd name="T7" fmla="*/ 1775 h 2249"/>
              <a:gd name="T8" fmla="*/ 1496 w 2053"/>
              <a:gd name="T9" fmla="*/ 1688 h 2249"/>
              <a:gd name="T10" fmla="*/ 1234 w 2053"/>
              <a:gd name="T11" fmla="*/ 1492 h 2249"/>
              <a:gd name="T12" fmla="*/ 1337 w 2053"/>
              <a:gd name="T13" fmla="*/ 878 h 2249"/>
              <a:gd name="T14" fmla="*/ 1518 w 2053"/>
              <a:gd name="T15" fmla="*/ 790 h 2249"/>
              <a:gd name="T16" fmla="*/ 1191 w 2053"/>
              <a:gd name="T17" fmla="*/ 778 h 2249"/>
              <a:gd name="T18" fmla="*/ 1017 w 2053"/>
              <a:gd name="T19" fmla="*/ 770 h 2249"/>
              <a:gd name="T20" fmla="*/ 850 w 2053"/>
              <a:gd name="T21" fmla="*/ 897 h 2249"/>
              <a:gd name="T22" fmla="*/ 865 w 2053"/>
              <a:gd name="T23" fmla="*/ 1152 h 2249"/>
              <a:gd name="T24" fmla="*/ 1194 w 2053"/>
              <a:gd name="T25" fmla="*/ 1107 h 2249"/>
              <a:gd name="T26" fmla="*/ 1139 w 2053"/>
              <a:gd name="T27" fmla="*/ 1205 h 2249"/>
              <a:gd name="T28" fmla="*/ 840 w 2053"/>
              <a:gd name="T29" fmla="*/ 1298 h 2249"/>
              <a:gd name="T30" fmla="*/ 786 w 2053"/>
              <a:gd name="T31" fmla="*/ 1684 h 2249"/>
              <a:gd name="T32" fmla="*/ 1210 w 2053"/>
              <a:gd name="T33" fmla="*/ 1882 h 2249"/>
              <a:gd name="T34" fmla="*/ 1566 w 2053"/>
              <a:gd name="T35" fmla="*/ 1845 h 2249"/>
              <a:gd name="T36" fmla="*/ 1922 w 2053"/>
              <a:gd name="T37" fmla="*/ 1886 h 2249"/>
              <a:gd name="T38" fmla="*/ 1748 w 2053"/>
              <a:gd name="T39" fmla="*/ 2037 h 2249"/>
              <a:gd name="T40" fmla="*/ 1323 w 2053"/>
              <a:gd name="T41" fmla="*/ 2236 h 2249"/>
              <a:gd name="T42" fmla="*/ 1093 w 2053"/>
              <a:gd name="T43" fmla="*/ 2201 h 2249"/>
              <a:gd name="T44" fmla="*/ 835 w 2053"/>
              <a:gd name="T45" fmla="*/ 2057 h 2249"/>
              <a:gd name="T46" fmla="*/ 348 w 2053"/>
              <a:gd name="T47" fmla="*/ 1690 h 2249"/>
              <a:gd name="T48" fmla="*/ 289 w 2053"/>
              <a:gd name="T49" fmla="*/ 1875 h 2249"/>
              <a:gd name="T50" fmla="*/ 74 w 2053"/>
              <a:gd name="T51" fmla="*/ 2063 h 2249"/>
              <a:gd name="T52" fmla="*/ 64 w 2053"/>
              <a:gd name="T53" fmla="*/ 1985 h 2249"/>
              <a:gd name="T54" fmla="*/ 225 w 2053"/>
              <a:gd name="T55" fmla="*/ 1680 h 2249"/>
              <a:gd name="T56" fmla="*/ 40 w 2053"/>
              <a:gd name="T57" fmla="*/ 1620 h 2249"/>
              <a:gd name="T58" fmla="*/ 196 w 2053"/>
              <a:gd name="T59" fmla="*/ 1580 h 2249"/>
              <a:gd name="T60" fmla="*/ 382 w 2053"/>
              <a:gd name="T61" fmla="*/ 1395 h 2249"/>
              <a:gd name="T62" fmla="*/ 489 w 2053"/>
              <a:gd name="T63" fmla="*/ 1308 h 2249"/>
              <a:gd name="T64" fmla="*/ 367 w 2053"/>
              <a:gd name="T65" fmla="*/ 1534 h 2249"/>
              <a:gd name="T66" fmla="*/ 571 w 2053"/>
              <a:gd name="T67" fmla="*/ 1265 h 2249"/>
              <a:gd name="T68" fmla="*/ 605 w 2053"/>
              <a:gd name="T69" fmla="*/ 1571 h 2249"/>
              <a:gd name="T70" fmla="*/ 626 w 2053"/>
              <a:gd name="T71" fmla="*/ 1153 h 2249"/>
              <a:gd name="T72" fmla="*/ 393 w 2053"/>
              <a:gd name="T73" fmla="*/ 1292 h 2249"/>
              <a:gd name="T74" fmla="*/ 20 w 2053"/>
              <a:gd name="T75" fmla="*/ 1216 h 2249"/>
              <a:gd name="T76" fmla="*/ 358 w 2053"/>
              <a:gd name="T77" fmla="*/ 946 h 2249"/>
              <a:gd name="T78" fmla="*/ 675 w 2053"/>
              <a:gd name="T79" fmla="*/ 664 h 2249"/>
              <a:gd name="T80" fmla="*/ 456 w 2053"/>
              <a:gd name="T81" fmla="*/ 573 h 2249"/>
              <a:gd name="T82" fmla="*/ 737 w 2053"/>
              <a:gd name="T83" fmla="*/ 303 h 2249"/>
              <a:gd name="T84" fmla="*/ 799 w 2053"/>
              <a:gd name="T85" fmla="*/ 23 h 2249"/>
              <a:gd name="T86" fmla="*/ 982 w 2053"/>
              <a:gd name="T87" fmla="*/ 75 h 2249"/>
              <a:gd name="T88" fmla="*/ 1095 w 2053"/>
              <a:gd name="T89" fmla="*/ 153 h 2249"/>
              <a:gd name="T90" fmla="*/ 1082 w 2053"/>
              <a:gd name="T91" fmla="*/ 346 h 2249"/>
              <a:gd name="T92" fmla="*/ 939 w 2053"/>
              <a:gd name="T93" fmla="*/ 560 h 2249"/>
              <a:gd name="T94" fmla="*/ 1048 w 2053"/>
              <a:gd name="T95" fmla="*/ 530 h 2249"/>
              <a:gd name="T96" fmla="*/ 1210 w 2053"/>
              <a:gd name="T97" fmla="*/ 557 h 2249"/>
              <a:gd name="T98" fmla="*/ 1252 w 2053"/>
              <a:gd name="T99" fmla="*/ 718 h 2249"/>
              <a:gd name="T100" fmla="*/ 1675 w 2053"/>
              <a:gd name="T101" fmla="*/ 278 h 2249"/>
              <a:gd name="T102" fmla="*/ 1934 w 2053"/>
              <a:gd name="T103" fmla="*/ 351 h 2249"/>
              <a:gd name="T104" fmla="*/ 1807 w 2053"/>
              <a:gd name="T105" fmla="*/ 714 h 2249"/>
              <a:gd name="T106" fmla="*/ 1789 w 2053"/>
              <a:gd name="T107" fmla="*/ 891 h 2249"/>
              <a:gd name="T108" fmla="*/ 1723 w 2053"/>
              <a:gd name="T109" fmla="*/ 1082 h 2249"/>
              <a:gd name="T110" fmla="*/ 1467 w 2053"/>
              <a:gd name="T111" fmla="*/ 1321 h 2249"/>
              <a:gd name="T112" fmla="*/ 1825 w 2053"/>
              <a:gd name="T113" fmla="*/ 1277 h 2249"/>
              <a:gd name="T114" fmla="*/ 2010 w 2053"/>
              <a:gd name="T115" fmla="*/ 1357 h 2249"/>
              <a:gd name="connsiteX0" fmla="*/ 9791 w 9996"/>
              <a:gd name="connsiteY0" fmla="*/ 5989 h 9942"/>
              <a:gd name="connsiteX1" fmla="*/ 9674 w 9996"/>
              <a:gd name="connsiteY1" fmla="*/ 5980 h 9942"/>
              <a:gd name="connsiteX2" fmla="*/ 9532 w 9996"/>
              <a:gd name="connsiteY2" fmla="*/ 6416 h 9942"/>
              <a:gd name="connsiteX3" fmla="*/ 9688 w 9996"/>
              <a:gd name="connsiteY3" fmla="*/ 6362 h 9942"/>
              <a:gd name="connsiteX4" fmla="*/ 9844 w 9996"/>
              <a:gd name="connsiteY4" fmla="*/ 6207 h 9942"/>
              <a:gd name="connsiteX5" fmla="*/ 9859 w 9996"/>
              <a:gd name="connsiteY5" fmla="*/ 6336 h 9942"/>
              <a:gd name="connsiteX6" fmla="*/ 9995 w 9996"/>
              <a:gd name="connsiteY6" fmla="*/ 6376 h 9942"/>
              <a:gd name="connsiteX7" fmla="*/ 9990 w 9996"/>
              <a:gd name="connsiteY7" fmla="*/ 6433 h 9942"/>
              <a:gd name="connsiteX8" fmla="*/ 9922 w 9996"/>
              <a:gd name="connsiteY8" fmla="*/ 6518 h 9942"/>
              <a:gd name="connsiteX9" fmla="*/ 9094 w 9996"/>
              <a:gd name="connsiteY9" fmla="*/ 6971 h 9942"/>
              <a:gd name="connsiteX10" fmla="*/ 8320 w 9996"/>
              <a:gd name="connsiteY10" fmla="*/ 7336 h 9942"/>
              <a:gd name="connsiteX11" fmla="*/ 8100 w 9996"/>
              <a:gd name="connsiteY11" fmla="*/ 7429 h 9942"/>
              <a:gd name="connsiteX12" fmla="*/ 7979 w 9996"/>
              <a:gd name="connsiteY12" fmla="*/ 7478 h 9942"/>
              <a:gd name="connsiteX13" fmla="*/ 7248 w 9996"/>
              <a:gd name="connsiteY13" fmla="*/ 7843 h 9942"/>
              <a:gd name="connsiteX14" fmla="*/ 7170 w 9996"/>
              <a:gd name="connsiteY14" fmla="*/ 7847 h 9942"/>
              <a:gd name="connsiteX15" fmla="*/ 7340 w 9996"/>
              <a:gd name="connsiteY15" fmla="*/ 7647 h 9942"/>
              <a:gd name="connsiteX16" fmla="*/ 7326 w 9996"/>
              <a:gd name="connsiteY16" fmla="*/ 7625 h 9942"/>
              <a:gd name="connsiteX17" fmla="*/ 7160 w 9996"/>
              <a:gd name="connsiteY17" fmla="*/ 7701 h 9942"/>
              <a:gd name="connsiteX18" fmla="*/ 7287 w 9996"/>
              <a:gd name="connsiteY18" fmla="*/ 7461 h 9942"/>
              <a:gd name="connsiteX19" fmla="*/ 6800 w 9996"/>
              <a:gd name="connsiteY19" fmla="*/ 7296 h 9942"/>
              <a:gd name="connsiteX20" fmla="*/ 6259 w 9996"/>
              <a:gd name="connsiteY20" fmla="*/ 6918 h 9942"/>
              <a:gd name="connsiteX21" fmla="*/ 6235 w 9996"/>
              <a:gd name="connsiteY21" fmla="*/ 6869 h 9942"/>
              <a:gd name="connsiteX22" fmla="*/ 6011 w 9996"/>
              <a:gd name="connsiteY22" fmla="*/ 6589 h 9942"/>
              <a:gd name="connsiteX23" fmla="*/ 5972 w 9996"/>
              <a:gd name="connsiteY23" fmla="*/ 5762 h 9942"/>
              <a:gd name="connsiteX24" fmla="*/ 6322 w 9996"/>
              <a:gd name="connsiteY24" fmla="*/ 4406 h 9942"/>
              <a:gd name="connsiteX25" fmla="*/ 6337 w 9996"/>
              <a:gd name="connsiteY25" fmla="*/ 4086 h 9942"/>
              <a:gd name="connsiteX26" fmla="*/ 6512 w 9996"/>
              <a:gd name="connsiteY26" fmla="*/ 3859 h 9942"/>
              <a:gd name="connsiteX27" fmla="*/ 6659 w 9996"/>
              <a:gd name="connsiteY27" fmla="*/ 3859 h 9942"/>
              <a:gd name="connsiteX28" fmla="*/ 7043 w 9996"/>
              <a:gd name="connsiteY28" fmla="*/ 4001 h 9942"/>
              <a:gd name="connsiteX29" fmla="*/ 7302 w 9996"/>
              <a:gd name="connsiteY29" fmla="*/ 3646 h 9942"/>
              <a:gd name="connsiteX30" fmla="*/ 7394 w 9996"/>
              <a:gd name="connsiteY30" fmla="*/ 3468 h 9942"/>
              <a:gd name="connsiteX31" fmla="*/ 7345 w 9996"/>
              <a:gd name="connsiteY31" fmla="*/ 3348 h 9942"/>
              <a:gd name="connsiteX32" fmla="*/ 6654 w 9996"/>
              <a:gd name="connsiteY32" fmla="*/ 3677 h 9942"/>
              <a:gd name="connsiteX33" fmla="*/ 5996 w 9996"/>
              <a:gd name="connsiteY33" fmla="*/ 3623 h 9942"/>
              <a:gd name="connsiteX34" fmla="*/ 5801 w 9996"/>
              <a:gd name="connsiteY34" fmla="*/ 3414 h 9942"/>
              <a:gd name="connsiteX35" fmla="*/ 5699 w 9996"/>
              <a:gd name="connsiteY35" fmla="*/ 3414 h 9942"/>
              <a:gd name="connsiteX36" fmla="*/ 5265 w 9996"/>
              <a:gd name="connsiteY36" fmla="*/ 3454 h 9942"/>
              <a:gd name="connsiteX37" fmla="*/ 5149 w 9996"/>
              <a:gd name="connsiteY37" fmla="*/ 3401 h 9942"/>
              <a:gd name="connsiteX38" fmla="*/ 4954 w 9996"/>
              <a:gd name="connsiteY38" fmla="*/ 3379 h 9942"/>
              <a:gd name="connsiteX39" fmla="*/ 4671 w 9996"/>
              <a:gd name="connsiteY39" fmla="*/ 3530 h 9942"/>
              <a:gd name="connsiteX40" fmla="*/ 4204 w 9996"/>
              <a:gd name="connsiteY40" fmla="*/ 3699 h 9942"/>
              <a:gd name="connsiteX41" fmla="*/ 4184 w 9996"/>
              <a:gd name="connsiteY41" fmla="*/ 3846 h 9942"/>
              <a:gd name="connsiteX42" fmla="*/ 4140 w 9996"/>
              <a:gd name="connsiteY42" fmla="*/ 3943 h 9942"/>
              <a:gd name="connsiteX43" fmla="*/ 3892 w 9996"/>
              <a:gd name="connsiteY43" fmla="*/ 3926 h 9942"/>
              <a:gd name="connsiteX44" fmla="*/ 4238 w 9996"/>
              <a:gd name="connsiteY44" fmla="*/ 4455 h 9942"/>
              <a:gd name="connsiteX45" fmla="*/ 4155 w 9996"/>
              <a:gd name="connsiteY45" fmla="*/ 5055 h 9942"/>
              <a:gd name="connsiteX46" fmla="*/ 4213 w 9996"/>
              <a:gd name="connsiteY46" fmla="*/ 5077 h 9942"/>
              <a:gd name="connsiteX47" fmla="*/ 4618 w 9996"/>
              <a:gd name="connsiteY47" fmla="*/ 4895 h 9942"/>
              <a:gd name="connsiteX48" fmla="*/ 5343 w 9996"/>
              <a:gd name="connsiteY48" fmla="*/ 4695 h 9942"/>
              <a:gd name="connsiteX49" fmla="*/ 5587 w 9996"/>
              <a:gd name="connsiteY49" fmla="*/ 4864 h 9942"/>
              <a:gd name="connsiteX50" fmla="*/ 5816 w 9996"/>
              <a:gd name="connsiteY50" fmla="*/ 4877 h 9942"/>
              <a:gd name="connsiteX51" fmla="*/ 5796 w 9996"/>
              <a:gd name="connsiteY51" fmla="*/ 5082 h 9942"/>
              <a:gd name="connsiteX52" fmla="*/ 5899 w 9996"/>
              <a:gd name="connsiteY52" fmla="*/ 5188 h 9942"/>
              <a:gd name="connsiteX53" fmla="*/ 5879 w 9996"/>
              <a:gd name="connsiteY53" fmla="*/ 5228 h 9942"/>
              <a:gd name="connsiteX54" fmla="*/ 5548 w 9996"/>
              <a:gd name="connsiteY54" fmla="*/ 5313 h 9942"/>
              <a:gd name="connsiteX55" fmla="*/ 4808 w 9996"/>
              <a:gd name="connsiteY55" fmla="*/ 5420 h 9942"/>
              <a:gd name="connsiteX56" fmla="*/ 4462 w 9996"/>
              <a:gd name="connsiteY56" fmla="*/ 5513 h 9942"/>
              <a:gd name="connsiteX57" fmla="*/ 4277 w 9996"/>
              <a:gd name="connsiteY57" fmla="*/ 5606 h 9942"/>
              <a:gd name="connsiteX58" fmla="*/ 4092 w 9996"/>
              <a:gd name="connsiteY58" fmla="*/ 5726 h 9942"/>
              <a:gd name="connsiteX59" fmla="*/ 4028 w 9996"/>
              <a:gd name="connsiteY59" fmla="*/ 6513 h 9942"/>
              <a:gd name="connsiteX60" fmla="*/ 4048 w 9996"/>
              <a:gd name="connsiteY60" fmla="*/ 7296 h 9942"/>
              <a:gd name="connsiteX61" fmla="*/ 3570 w 9996"/>
              <a:gd name="connsiteY61" fmla="*/ 7269 h 9942"/>
              <a:gd name="connsiteX62" fmla="*/ 3829 w 9996"/>
              <a:gd name="connsiteY62" fmla="*/ 7443 h 9942"/>
              <a:gd name="connsiteX63" fmla="*/ 3902 w 9996"/>
              <a:gd name="connsiteY63" fmla="*/ 7452 h 9942"/>
              <a:gd name="connsiteX64" fmla="*/ 4915 w 9996"/>
              <a:gd name="connsiteY64" fmla="*/ 8021 h 9942"/>
              <a:gd name="connsiteX65" fmla="*/ 5465 w 9996"/>
              <a:gd name="connsiteY65" fmla="*/ 8221 h 9942"/>
              <a:gd name="connsiteX66" fmla="*/ 5894 w 9996"/>
              <a:gd name="connsiteY66" fmla="*/ 8323 h 9942"/>
              <a:gd name="connsiteX67" fmla="*/ 6581 w 9996"/>
              <a:gd name="connsiteY67" fmla="*/ 8430 h 9942"/>
              <a:gd name="connsiteX68" fmla="*/ 6610 w 9996"/>
              <a:gd name="connsiteY68" fmla="*/ 8261 h 9942"/>
              <a:gd name="connsiteX69" fmla="*/ 7194 w 9996"/>
              <a:gd name="connsiteY69" fmla="*/ 8221 h 9942"/>
              <a:gd name="connsiteX70" fmla="*/ 7628 w 9996"/>
              <a:gd name="connsiteY70" fmla="*/ 8159 h 9942"/>
              <a:gd name="connsiteX71" fmla="*/ 8052 w 9996"/>
              <a:gd name="connsiteY71" fmla="*/ 8145 h 9942"/>
              <a:gd name="connsiteX72" fmla="*/ 8607 w 9996"/>
              <a:gd name="connsiteY72" fmla="*/ 8230 h 9942"/>
              <a:gd name="connsiteX73" fmla="*/ 8573 w 9996"/>
              <a:gd name="connsiteY73" fmla="*/ 8341 h 9942"/>
              <a:gd name="connsiteX74" fmla="*/ 9362 w 9996"/>
              <a:gd name="connsiteY74" fmla="*/ 8341 h 9942"/>
              <a:gd name="connsiteX75" fmla="*/ 9299 w 9996"/>
              <a:gd name="connsiteY75" fmla="*/ 8457 h 9942"/>
              <a:gd name="connsiteX76" fmla="*/ 9070 w 9996"/>
              <a:gd name="connsiteY76" fmla="*/ 8590 h 9942"/>
              <a:gd name="connsiteX77" fmla="*/ 8787 w 9996"/>
              <a:gd name="connsiteY77" fmla="*/ 8835 h 9942"/>
              <a:gd name="connsiteX78" fmla="*/ 8514 w 9996"/>
              <a:gd name="connsiteY78" fmla="*/ 9012 h 9942"/>
              <a:gd name="connsiteX79" fmla="*/ 7886 w 9996"/>
              <a:gd name="connsiteY79" fmla="*/ 9390 h 9942"/>
              <a:gd name="connsiteX80" fmla="*/ 7160 w 9996"/>
              <a:gd name="connsiteY80" fmla="*/ 9893 h 9942"/>
              <a:gd name="connsiteX81" fmla="*/ 6922 w 9996"/>
              <a:gd name="connsiteY81" fmla="*/ 9942 h 9942"/>
              <a:gd name="connsiteX82" fmla="*/ 6444 w 9996"/>
              <a:gd name="connsiteY82" fmla="*/ 9897 h 9942"/>
              <a:gd name="connsiteX83" fmla="*/ 6176 w 9996"/>
              <a:gd name="connsiteY83" fmla="*/ 9884 h 9942"/>
              <a:gd name="connsiteX84" fmla="*/ 5718 w 9996"/>
              <a:gd name="connsiteY84" fmla="*/ 9822 h 9942"/>
              <a:gd name="connsiteX85" fmla="*/ 5421 w 9996"/>
              <a:gd name="connsiteY85" fmla="*/ 9759 h 9942"/>
              <a:gd name="connsiteX86" fmla="*/ 5324 w 9996"/>
              <a:gd name="connsiteY86" fmla="*/ 9742 h 9942"/>
              <a:gd name="connsiteX87" fmla="*/ 4686 w 9996"/>
              <a:gd name="connsiteY87" fmla="*/ 9537 h 9942"/>
              <a:gd name="connsiteX88" fmla="*/ 4632 w 9996"/>
              <a:gd name="connsiteY88" fmla="*/ 9519 h 9942"/>
              <a:gd name="connsiteX89" fmla="*/ 4301 w 9996"/>
              <a:gd name="connsiteY89" fmla="*/ 9337 h 9942"/>
              <a:gd name="connsiteX90" fmla="*/ 4067 w 9996"/>
              <a:gd name="connsiteY90" fmla="*/ 9101 h 9942"/>
              <a:gd name="connsiteX91" fmla="*/ 3415 w 9996"/>
              <a:gd name="connsiteY91" fmla="*/ 8545 h 9942"/>
              <a:gd name="connsiteX92" fmla="*/ 2586 w 9996"/>
              <a:gd name="connsiteY92" fmla="*/ 7985 h 9942"/>
              <a:gd name="connsiteX93" fmla="*/ 1783 w 9996"/>
              <a:gd name="connsiteY93" fmla="*/ 7496 h 9942"/>
              <a:gd name="connsiteX94" fmla="*/ 1695 w 9996"/>
              <a:gd name="connsiteY94" fmla="*/ 7469 h 9942"/>
              <a:gd name="connsiteX95" fmla="*/ 1646 w 9996"/>
              <a:gd name="connsiteY95" fmla="*/ 7581 h 9942"/>
              <a:gd name="connsiteX96" fmla="*/ 1515 w 9996"/>
              <a:gd name="connsiteY96" fmla="*/ 7896 h 9942"/>
              <a:gd name="connsiteX97" fmla="*/ 1461 w 9996"/>
              <a:gd name="connsiteY97" fmla="*/ 8150 h 9942"/>
              <a:gd name="connsiteX98" fmla="*/ 1408 w 9996"/>
              <a:gd name="connsiteY98" fmla="*/ 8292 h 9942"/>
              <a:gd name="connsiteX99" fmla="*/ 1266 w 9996"/>
              <a:gd name="connsiteY99" fmla="*/ 8670 h 9942"/>
              <a:gd name="connsiteX100" fmla="*/ 1164 w 9996"/>
              <a:gd name="connsiteY100" fmla="*/ 8794 h 9942"/>
              <a:gd name="connsiteX101" fmla="*/ 638 w 9996"/>
              <a:gd name="connsiteY101" fmla="*/ 9048 h 9942"/>
              <a:gd name="connsiteX102" fmla="*/ 360 w 9996"/>
              <a:gd name="connsiteY102" fmla="*/ 9128 h 9942"/>
              <a:gd name="connsiteX103" fmla="*/ 268 w 9996"/>
              <a:gd name="connsiteY103" fmla="*/ 9115 h 9942"/>
              <a:gd name="connsiteX104" fmla="*/ 0 w 9996"/>
              <a:gd name="connsiteY104" fmla="*/ 8968 h 9942"/>
              <a:gd name="connsiteX105" fmla="*/ 127 w 9996"/>
              <a:gd name="connsiteY105" fmla="*/ 8897 h 9942"/>
              <a:gd name="connsiteX106" fmla="*/ 312 w 9996"/>
              <a:gd name="connsiteY106" fmla="*/ 8781 h 9942"/>
              <a:gd name="connsiteX107" fmla="*/ 609 w 9996"/>
              <a:gd name="connsiteY107" fmla="*/ 8288 h 9942"/>
              <a:gd name="connsiteX108" fmla="*/ 750 w 9996"/>
              <a:gd name="connsiteY108" fmla="*/ 8039 h 9942"/>
              <a:gd name="connsiteX109" fmla="*/ 935 w 9996"/>
              <a:gd name="connsiteY109" fmla="*/ 7710 h 9942"/>
              <a:gd name="connsiteX110" fmla="*/ 1096 w 9996"/>
              <a:gd name="connsiteY110" fmla="*/ 7425 h 9942"/>
              <a:gd name="connsiteX111" fmla="*/ 1174 w 9996"/>
              <a:gd name="connsiteY111" fmla="*/ 7327 h 9942"/>
              <a:gd name="connsiteX112" fmla="*/ 891 w 9996"/>
              <a:gd name="connsiteY112" fmla="*/ 7123 h 9942"/>
              <a:gd name="connsiteX113" fmla="*/ 541 w 9996"/>
              <a:gd name="connsiteY113" fmla="*/ 7065 h 9942"/>
              <a:gd name="connsiteX114" fmla="*/ 195 w 9996"/>
              <a:gd name="connsiteY114" fmla="*/ 7158 h 9942"/>
              <a:gd name="connsiteX115" fmla="*/ 54 w 9996"/>
              <a:gd name="connsiteY115" fmla="*/ 7176 h 9942"/>
              <a:gd name="connsiteX116" fmla="*/ 331 w 9996"/>
              <a:gd name="connsiteY116" fmla="*/ 7020 h 9942"/>
              <a:gd name="connsiteX117" fmla="*/ 633 w 9996"/>
              <a:gd name="connsiteY117" fmla="*/ 6998 h 9942"/>
              <a:gd name="connsiteX118" fmla="*/ 955 w 9996"/>
              <a:gd name="connsiteY118" fmla="*/ 6980 h 9942"/>
              <a:gd name="connsiteX119" fmla="*/ 1101 w 9996"/>
              <a:gd name="connsiteY119" fmla="*/ 6949 h 9942"/>
              <a:gd name="connsiteX120" fmla="*/ 1257 w 9996"/>
              <a:gd name="connsiteY120" fmla="*/ 6851 h 9942"/>
              <a:gd name="connsiteX121" fmla="*/ 1549 w 9996"/>
              <a:gd name="connsiteY121" fmla="*/ 6642 h 9942"/>
              <a:gd name="connsiteX122" fmla="*/ 1861 w 9996"/>
              <a:gd name="connsiteY122" fmla="*/ 6158 h 9942"/>
              <a:gd name="connsiteX123" fmla="*/ 2021 w 9996"/>
              <a:gd name="connsiteY123" fmla="*/ 5927 h 9942"/>
              <a:gd name="connsiteX124" fmla="*/ 2060 w 9996"/>
              <a:gd name="connsiteY124" fmla="*/ 5944 h 9942"/>
              <a:gd name="connsiteX125" fmla="*/ 1963 w 9996"/>
              <a:gd name="connsiteY125" fmla="*/ 6144 h 9942"/>
              <a:gd name="connsiteX126" fmla="*/ 2382 w 9996"/>
              <a:gd name="connsiteY126" fmla="*/ 5771 h 9942"/>
              <a:gd name="connsiteX127" fmla="*/ 2041 w 9996"/>
              <a:gd name="connsiteY127" fmla="*/ 6238 h 9942"/>
              <a:gd name="connsiteX128" fmla="*/ 1680 w 9996"/>
              <a:gd name="connsiteY128" fmla="*/ 6718 h 9942"/>
              <a:gd name="connsiteX129" fmla="*/ 1690 w 9996"/>
              <a:gd name="connsiteY129" fmla="*/ 6811 h 9942"/>
              <a:gd name="connsiteX130" fmla="*/ 1788 w 9996"/>
              <a:gd name="connsiteY130" fmla="*/ 6776 h 9942"/>
              <a:gd name="connsiteX131" fmla="*/ 2094 w 9996"/>
              <a:gd name="connsiteY131" fmla="*/ 6287 h 9942"/>
              <a:gd name="connsiteX132" fmla="*/ 2630 w 9996"/>
              <a:gd name="connsiteY132" fmla="*/ 5615 h 9942"/>
              <a:gd name="connsiteX133" fmla="*/ 2752 w 9996"/>
              <a:gd name="connsiteY133" fmla="*/ 5553 h 9942"/>
              <a:gd name="connsiteX134" fmla="*/ 2781 w 9996"/>
              <a:gd name="connsiteY134" fmla="*/ 5580 h 9942"/>
              <a:gd name="connsiteX135" fmla="*/ 2294 w 9996"/>
              <a:gd name="connsiteY135" fmla="*/ 6202 h 9942"/>
              <a:gd name="connsiteX136" fmla="*/ 1885 w 9996"/>
              <a:gd name="connsiteY136" fmla="*/ 6883 h 9942"/>
              <a:gd name="connsiteX137" fmla="*/ 2932 w 9996"/>
              <a:gd name="connsiteY137" fmla="*/ 7123 h 9942"/>
              <a:gd name="connsiteX138" fmla="*/ 2947 w 9996"/>
              <a:gd name="connsiteY138" fmla="*/ 6940 h 9942"/>
              <a:gd name="connsiteX139" fmla="*/ 2908 w 9996"/>
              <a:gd name="connsiteY139" fmla="*/ 6282 h 9942"/>
              <a:gd name="connsiteX140" fmla="*/ 2947 w 9996"/>
              <a:gd name="connsiteY140" fmla="*/ 5686 h 9942"/>
              <a:gd name="connsiteX141" fmla="*/ 2952 w 9996"/>
              <a:gd name="connsiteY141" fmla="*/ 5598 h 9942"/>
              <a:gd name="connsiteX142" fmla="*/ 3049 w 9996"/>
              <a:gd name="connsiteY142" fmla="*/ 5082 h 9942"/>
              <a:gd name="connsiteX143" fmla="*/ 3088 w 9996"/>
              <a:gd name="connsiteY143" fmla="*/ 4851 h 9942"/>
              <a:gd name="connsiteX144" fmla="*/ 3049 w 9996"/>
              <a:gd name="connsiteY144" fmla="*/ 4828 h 9942"/>
              <a:gd name="connsiteX145" fmla="*/ 2674 w 9996"/>
              <a:gd name="connsiteY145" fmla="*/ 5153 h 9942"/>
              <a:gd name="connsiteX146" fmla="*/ 1914 w 9996"/>
              <a:gd name="connsiteY146" fmla="*/ 5700 h 9942"/>
              <a:gd name="connsiteX147" fmla="*/ 1359 w 9996"/>
              <a:gd name="connsiteY147" fmla="*/ 5820 h 9942"/>
              <a:gd name="connsiteX148" fmla="*/ 497 w 9996"/>
              <a:gd name="connsiteY148" fmla="*/ 5713 h 9942"/>
              <a:gd name="connsiteX149" fmla="*/ 385 w 9996"/>
              <a:gd name="connsiteY149" fmla="*/ 5660 h 9942"/>
              <a:gd name="connsiteX150" fmla="*/ 97 w 9996"/>
              <a:gd name="connsiteY150" fmla="*/ 5362 h 9942"/>
              <a:gd name="connsiteX151" fmla="*/ 307 w 9996"/>
              <a:gd name="connsiteY151" fmla="*/ 5224 h 9942"/>
              <a:gd name="connsiteX152" fmla="*/ 502 w 9996"/>
              <a:gd name="connsiteY152" fmla="*/ 5095 h 9942"/>
              <a:gd name="connsiteX153" fmla="*/ 706 w 9996"/>
              <a:gd name="connsiteY153" fmla="*/ 4908 h 9942"/>
              <a:gd name="connsiteX154" fmla="*/ 1744 w 9996"/>
              <a:gd name="connsiteY154" fmla="*/ 4161 h 9942"/>
              <a:gd name="connsiteX155" fmla="*/ 2129 w 9996"/>
              <a:gd name="connsiteY155" fmla="*/ 3957 h 9942"/>
              <a:gd name="connsiteX156" fmla="*/ 2197 w 9996"/>
              <a:gd name="connsiteY156" fmla="*/ 3921 h 9942"/>
              <a:gd name="connsiteX157" fmla="*/ 2893 w 9996"/>
              <a:gd name="connsiteY157" fmla="*/ 3472 h 9942"/>
              <a:gd name="connsiteX158" fmla="*/ 3288 w 9996"/>
              <a:gd name="connsiteY158" fmla="*/ 2907 h 9942"/>
              <a:gd name="connsiteX159" fmla="*/ 3117 w 9996"/>
              <a:gd name="connsiteY159" fmla="*/ 2730 h 9942"/>
              <a:gd name="connsiteX160" fmla="*/ 2884 w 9996"/>
              <a:gd name="connsiteY160" fmla="*/ 2734 h 9942"/>
              <a:gd name="connsiteX161" fmla="*/ 2270 w 9996"/>
              <a:gd name="connsiteY161" fmla="*/ 2529 h 9942"/>
              <a:gd name="connsiteX162" fmla="*/ 2221 w 9996"/>
              <a:gd name="connsiteY162" fmla="*/ 2503 h 9942"/>
              <a:gd name="connsiteX163" fmla="*/ 1939 w 9996"/>
              <a:gd name="connsiteY163" fmla="*/ 2143 h 9942"/>
              <a:gd name="connsiteX164" fmla="*/ 2362 w 9996"/>
              <a:gd name="connsiteY164" fmla="*/ 2031 h 9942"/>
              <a:gd name="connsiteX165" fmla="*/ 2747 w 9996"/>
              <a:gd name="connsiteY165" fmla="*/ 1925 h 9942"/>
              <a:gd name="connsiteX166" fmla="*/ 3590 w 9996"/>
              <a:gd name="connsiteY166" fmla="*/ 1302 h 9942"/>
              <a:gd name="connsiteX167" fmla="*/ 3692 w 9996"/>
              <a:gd name="connsiteY167" fmla="*/ 1080 h 9942"/>
              <a:gd name="connsiteX168" fmla="*/ 3682 w 9996"/>
              <a:gd name="connsiteY168" fmla="*/ 529 h 9942"/>
              <a:gd name="connsiteX169" fmla="*/ 3604 w 9996"/>
              <a:gd name="connsiteY169" fmla="*/ 173 h 9942"/>
              <a:gd name="connsiteX170" fmla="*/ 3892 w 9996"/>
              <a:gd name="connsiteY170" fmla="*/ 57 h 9942"/>
              <a:gd name="connsiteX171" fmla="*/ 3945 w 9996"/>
              <a:gd name="connsiteY171" fmla="*/ 53 h 9942"/>
              <a:gd name="connsiteX172" fmla="*/ 4325 w 9996"/>
              <a:gd name="connsiteY172" fmla="*/ 62 h 9942"/>
              <a:gd name="connsiteX173" fmla="*/ 4754 w 9996"/>
              <a:gd name="connsiteY173" fmla="*/ 248 h 9942"/>
              <a:gd name="connsiteX174" fmla="*/ 4783 w 9996"/>
              <a:gd name="connsiteY174" fmla="*/ 288 h 9942"/>
              <a:gd name="connsiteX175" fmla="*/ 4749 w 9996"/>
              <a:gd name="connsiteY175" fmla="*/ 360 h 9942"/>
              <a:gd name="connsiteX176" fmla="*/ 4905 w 9996"/>
              <a:gd name="connsiteY176" fmla="*/ 609 h 9942"/>
              <a:gd name="connsiteX177" fmla="*/ 5178 w 9996"/>
              <a:gd name="connsiteY177" fmla="*/ 609 h 9942"/>
              <a:gd name="connsiteX178" fmla="*/ 5334 w 9996"/>
              <a:gd name="connsiteY178" fmla="*/ 635 h 9942"/>
              <a:gd name="connsiteX179" fmla="*/ 5197 w 9996"/>
              <a:gd name="connsiteY179" fmla="*/ 942 h 9942"/>
              <a:gd name="connsiteX180" fmla="*/ 5402 w 9996"/>
              <a:gd name="connsiteY180" fmla="*/ 1293 h 9942"/>
              <a:gd name="connsiteX181" fmla="*/ 4998 w 9996"/>
              <a:gd name="connsiteY181" fmla="*/ 1573 h 9942"/>
              <a:gd name="connsiteX182" fmla="*/ 5270 w 9996"/>
              <a:gd name="connsiteY182" fmla="*/ 1493 h 9942"/>
              <a:gd name="connsiteX183" fmla="*/ 5241 w 9996"/>
              <a:gd name="connsiteY183" fmla="*/ 1578 h 9942"/>
              <a:gd name="connsiteX184" fmla="*/ 5041 w 9996"/>
              <a:gd name="connsiteY184" fmla="*/ 1747 h 9942"/>
              <a:gd name="connsiteX185" fmla="*/ 4569 w 9996"/>
              <a:gd name="connsiteY185" fmla="*/ 2414 h 9942"/>
              <a:gd name="connsiteX186" fmla="*/ 4574 w 9996"/>
              <a:gd name="connsiteY186" fmla="*/ 2445 h 9942"/>
              <a:gd name="connsiteX187" fmla="*/ 4593 w 9996"/>
              <a:gd name="connsiteY187" fmla="*/ 2476 h 9942"/>
              <a:gd name="connsiteX188" fmla="*/ 4710 w 9996"/>
              <a:gd name="connsiteY188" fmla="*/ 2449 h 9942"/>
              <a:gd name="connsiteX189" fmla="*/ 5032 w 9996"/>
              <a:gd name="connsiteY189" fmla="*/ 2329 h 9942"/>
              <a:gd name="connsiteX190" fmla="*/ 5105 w 9996"/>
              <a:gd name="connsiteY190" fmla="*/ 2312 h 9942"/>
              <a:gd name="connsiteX191" fmla="*/ 5670 w 9996"/>
              <a:gd name="connsiteY191" fmla="*/ 2249 h 9942"/>
              <a:gd name="connsiteX192" fmla="*/ 5874 w 9996"/>
              <a:gd name="connsiteY192" fmla="*/ 2258 h 9942"/>
              <a:gd name="connsiteX193" fmla="*/ 5757 w 9996"/>
              <a:gd name="connsiteY193" fmla="*/ 2454 h 9942"/>
              <a:gd name="connsiteX194" fmla="*/ 5894 w 9996"/>
              <a:gd name="connsiteY194" fmla="*/ 2432 h 9942"/>
              <a:gd name="connsiteX195" fmla="*/ 6079 w 9996"/>
              <a:gd name="connsiteY195" fmla="*/ 2672 h 9942"/>
              <a:gd name="connsiteX196" fmla="*/ 6089 w 9996"/>
              <a:gd name="connsiteY196" fmla="*/ 2907 h 9942"/>
              <a:gd name="connsiteX197" fmla="*/ 5977 w 9996"/>
              <a:gd name="connsiteY197" fmla="*/ 3259 h 9942"/>
              <a:gd name="connsiteX198" fmla="*/ 6098 w 9996"/>
              <a:gd name="connsiteY198" fmla="*/ 3148 h 9942"/>
              <a:gd name="connsiteX199" fmla="*/ 6624 w 9996"/>
              <a:gd name="connsiteY199" fmla="*/ 2507 h 9942"/>
              <a:gd name="connsiteX200" fmla="*/ 7238 w 9996"/>
              <a:gd name="connsiteY200" fmla="*/ 1871 h 9942"/>
              <a:gd name="connsiteX201" fmla="*/ 7725 w 9996"/>
              <a:gd name="connsiteY201" fmla="*/ 1467 h 9942"/>
              <a:gd name="connsiteX202" fmla="*/ 8159 w 9996"/>
              <a:gd name="connsiteY202" fmla="*/ 1191 h 9942"/>
              <a:gd name="connsiteX203" fmla="*/ 8534 w 9996"/>
              <a:gd name="connsiteY203" fmla="*/ 1178 h 9942"/>
              <a:gd name="connsiteX204" fmla="*/ 8816 w 9996"/>
              <a:gd name="connsiteY204" fmla="*/ 1231 h 9942"/>
              <a:gd name="connsiteX205" fmla="*/ 9070 w 9996"/>
              <a:gd name="connsiteY205" fmla="*/ 1298 h 9942"/>
              <a:gd name="connsiteX206" fmla="*/ 9420 w 9996"/>
              <a:gd name="connsiteY206" fmla="*/ 1516 h 9942"/>
              <a:gd name="connsiteX207" fmla="*/ 9523 w 9996"/>
              <a:gd name="connsiteY207" fmla="*/ 1596 h 9942"/>
              <a:gd name="connsiteX208" fmla="*/ 9469 w 9996"/>
              <a:gd name="connsiteY208" fmla="*/ 2227 h 9942"/>
              <a:gd name="connsiteX209" fmla="*/ 8860 w 9996"/>
              <a:gd name="connsiteY209" fmla="*/ 3023 h 9942"/>
              <a:gd name="connsiteX210" fmla="*/ 8802 w 9996"/>
              <a:gd name="connsiteY210" fmla="*/ 3130 h 9942"/>
              <a:gd name="connsiteX211" fmla="*/ 8281 w 9996"/>
              <a:gd name="connsiteY211" fmla="*/ 3788 h 9942"/>
              <a:gd name="connsiteX212" fmla="*/ 8261 w 9996"/>
              <a:gd name="connsiteY212" fmla="*/ 3841 h 9942"/>
              <a:gd name="connsiteX213" fmla="*/ 8495 w 9996"/>
              <a:gd name="connsiteY213" fmla="*/ 3859 h 9942"/>
              <a:gd name="connsiteX214" fmla="*/ 8714 w 9996"/>
              <a:gd name="connsiteY214" fmla="*/ 3917 h 9942"/>
              <a:gd name="connsiteX215" fmla="*/ 8841 w 9996"/>
              <a:gd name="connsiteY215" fmla="*/ 4019 h 9942"/>
              <a:gd name="connsiteX216" fmla="*/ 9075 w 9996"/>
              <a:gd name="connsiteY216" fmla="*/ 4086 h 9942"/>
              <a:gd name="connsiteX217" fmla="*/ 9143 w 9996"/>
              <a:gd name="connsiteY217" fmla="*/ 4139 h 9942"/>
              <a:gd name="connsiteX218" fmla="*/ 8393 w 9996"/>
              <a:gd name="connsiteY218" fmla="*/ 4766 h 9942"/>
              <a:gd name="connsiteX219" fmla="*/ 7472 w 9996"/>
              <a:gd name="connsiteY219" fmla="*/ 5353 h 9942"/>
              <a:gd name="connsiteX220" fmla="*/ 7248 w 9996"/>
              <a:gd name="connsiteY220" fmla="*/ 5491 h 9942"/>
              <a:gd name="connsiteX221" fmla="*/ 7126 w 9996"/>
              <a:gd name="connsiteY221" fmla="*/ 5744 h 9942"/>
              <a:gd name="connsiteX222" fmla="*/ 7146 w 9996"/>
              <a:gd name="connsiteY222" fmla="*/ 5829 h 9942"/>
              <a:gd name="connsiteX223" fmla="*/ 7453 w 9996"/>
              <a:gd name="connsiteY223" fmla="*/ 6047 h 9942"/>
              <a:gd name="connsiteX224" fmla="*/ 7565 w 9996"/>
              <a:gd name="connsiteY224" fmla="*/ 6033 h 9942"/>
              <a:gd name="connsiteX225" fmla="*/ 8777 w 9996"/>
              <a:gd name="connsiteY225" fmla="*/ 5735 h 9942"/>
              <a:gd name="connsiteX226" fmla="*/ 8889 w 9996"/>
              <a:gd name="connsiteY226" fmla="*/ 5633 h 9942"/>
              <a:gd name="connsiteX227" fmla="*/ 9099 w 9996"/>
              <a:gd name="connsiteY227" fmla="*/ 5504 h 9942"/>
              <a:gd name="connsiteX228" fmla="*/ 9562 w 9996"/>
              <a:gd name="connsiteY228" fmla="*/ 5620 h 9942"/>
              <a:gd name="connsiteX229" fmla="*/ 9761 w 9996"/>
              <a:gd name="connsiteY229" fmla="*/ 5815 h 9942"/>
              <a:gd name="connsiteX230" fmla="*/ 9791 w 9996"/>
              <a:gd name="connsiteY230" fmla="*/ 5989 h 9942"/>
              <a:gd name="connsiteX0-1" fmla="*/ 9795 w 10000"/>
              <a:gd name="connsiteY0-2" fmla="*/ 6024 h 10000"/>
              <a:gd name="connsiteX1-3" fmla="*/ 9678 w 10000"/>
              <a:gd name="connsiteY1-4" fmla="*/ 6015 h 10000"/>
              <a:gd name="connsiteX2-5" fmla="*/ 9692 w 10000"/>
              <a:gd name="connsiteY2-6" fmla="*/ 6399 h 10000"/>
              <a:gd name="connsiteX3-7" fmla="*/ 9848 w 10000"/>
              <a:gd name="connsiteY3-8" fmla="*/ 6243 h 10000"/>
              <a:gd name="connsiteX4-9" fmla="*/ 9863 w 10000"/>
              <a:gd name="connsiteY4-10" fmla="*/ 6373 h 10000"/>
              <a:gd name="connsiteX5-11" fmla="*/ 9999 w 10000"/>
              <a:gd name="connsiteY5-12" fmla="*/ 6413 h 10000"/>
              <a:gd name="connsiteX6-13" fmla="*/ 9994 w 10000"/>
              <a:gd name="connsiteY6-14" fmla="*/ 6471 h 10000"/>
              <a:gd name="connsiteX7-15" fmla="*/ 9926 w 10000"/>
              <a:gd name="connsiteY7-16" fmla="*/ 6556 h 10000"/>
              <a:gd name="connsiteX8-17" fmla="*/ 9098 w 10000"/>
              <a:gd name="connsiteY8-18" fmla="*/ 7012 h 10000"/>
              <a:gd name="connsiteX9-19" fmla="*/ 8323 w 10000"/>
              <a:gd name="connsiteY9-20" fmla="*/ 7379 h 10000"/>
              <a:gd name="connsiteX10-21" fmla="*/ 8103 w 10000"/>
              <a:gd name="connsiteY10-22" fmla="*/ 7472 h 10000"/>
              <a:gd name="connsiteX11-23" fmla="*/ 7982 w 10000"/>
              <a:gd name="connsiteY11-24" fmla="*/ 7522 h 10000"/>
              <a:gd name="connsiteX12-25" fmla="*/ 7251 w 10000"/>
              <a:gd name="connsiteY12-26" fmla="*/ 7889 h 10000"/>
              <a:gd name="connsiteX13-27" fmla="*/ 7173 w 10000"/>
              <a:gd name="connsiteY13-28" fmla="*/ 7893 h 10000"/>
              <a:gd name="connsiteX14-29" fmla="*/ 7343 w 10000"/>
              <a:gd name="connsiteY14-30" fmla="*/ 7692 h 10000"/>
              <a:gd name="connsiteX15-31" fmla="*/ 7329 w 10000"/>
              <a:gd name="connsiteY15-32" fmla="*/ 7669 h 10000"/>
              <a:gd name="connsiteX16-33" fmla="*/ 7163 w 10000"/>
              <a:gd name="connsiteY16-34" fmla="*/ 7746 h 10000"/>
              <a:gd name="connsiteX17-35" fmla="*/ 7290 w 10000"/>
              <a:gd name="connsiteY17-36" fmla="*/ 7505 h 10000"/>
              <a:gd name="connsiteX18-37" fmla="*/ 6803 w 10000"/>
              <a:gd name="connsiteY18-38" fmla="*/ 7339 h 10000"/>
              <a:gd name="connsiteX19-39" fmla="*/ 6262 w 10000"/>
              <a:gd name="connsiteY19-40" fmla="*/ 6958 h 10000"/>
              <a:gd name="connsiteX20-41" fmla="*/ 6237 w 10000"/>
              <a:gd name="connsiteY20-42" fmla="*/ 6909 h 10000"/>
              <a:gd name="connsiteX21-43" fmla="*/ 6013 w 10000"/>
              <a:gd name="connsiteY21-44" fmla="*/ 6627 h 10000"/>
              <a:gd name="connsiteX22-45" fmla="*/ 5974 w 10000"/>
              <a:gd name="connsiteY22-46" fmla="*/ 5796 h 10000"/>
              <a:gd name="connsiteX23-47" fmla="*/ 6325 w 10000"/>
              <a:gd name="connsiteY23-48" fmla="*/ 4432 h 10000"/>
              <a:gd name="connsiteX24-49" fmla="*/ 6340 w 10000"/>
              <a:gd name="connsiteY24-50" fmla="*/ 4110 h 10000"/>
              <a:gd name="connsiteX25-51" fmla="*/ 6515 w 10000"/>
              <a:gd name="connsiteY25-52" fmla="*/ 3882 h 10000"/>
              <a:gd name="connsiteX26-53" fmla="*/ 6662 w 10000"/>
              <a:gd name="connsiteY26-54" fmla="*/ 3882 h 10000"/>
              <a:gd name="connsiteX27-55" fmla="*/ 7046 w 10000"/>
              <a:gd name="connsiteY27-56" fmla="*/ 4024 h 10000"/>
              <a:gd name="connsiteX28-57" fmla="*/ 7305 w 10000"/>
              <a:gd name="connsiteY28-58" fmla="*/ 3667 h 10000"/>
              <a:gd name="connsiteX29-59" fmla="*/ 7397 w 10000"/>
              <a:gd name="connsiteY29-60" fmla="*/ 3488 h 10000"/>
              <a:gd name="connsiteX30-61" fmla="*/ 7348 w 10000"/>
              <a:gd name="connsiteY30-62" fmla="*/ 3368 h 10000"/>
              <a:gd name="connsiteX31-63" fmla="*/ 6657 w 10000"/>
              <a:gd name="connsiteY31-64" fmla="*/ 3698 h 10000"/>
              <a:gd name="connsiteX32-65" fmla="*/ 5998 w 10000"/>
              <a:gd name="connsiteY32-66" fmla="*/ 3644 h 10000"/>
              <a:gd name="connsiteX33-67" fmla="*/ 5803 w 10000"/>
              <a:gd name="connsiteY33-68" fmla="*/ 3434 h 10000"/>
              <a:gd name="connsiteX34-69" fmla="*/ 5701 w 10000"/>
              <a:gd name="connsiteY34-70" fmla="*/ 3434 h 10000"/>
              <a:gd name="connsiteX35-71" fmla="*/ 5267 w 10000"/>
              <a:gd name="connsiteY35-72" fmla="*/ 3474 h 10000"/>
              <a:gd name="connsiteX36-73" fmla="*/ 5151 w 10000"/>
              <a:gd name="connsiteY36-74" fmla="*/ 3421 h 10000"/>
              <a:gd name="connsiteX37-75" fmla="*/ 4956 w 10000"/>
              <a:gd name="connsiteY37-76" fmla="*/ 3399 h 10000"/>
              <a:gd name="connsiteX38-77" fmla="*/ 4673 w 10000"/>
              <a:gd name="connsiteY38-78" fmla="*/ 3551 h 10000"/>
              <a:gd name="connsiteX39-79" fmla="*/ 4206 w 10000"/>
              <a:gd name="connsiteY39-80" fmla="*/ 3721 h 10000"/>
              <a:gd name="connsiteX40-81" fmla="*/ 4186 w 10000"/>
              <a:gd name="connsiteY40-82" fmla="*/ 3868 h 10000"/>
              <a:gd name="connsiteX41-83" fmla="*/ 4142 w 10000"/>
              <a:gd name="connsiteY41-84" fmla="*/ 3966 h 10000"/>
              <a:gd name="connsiteX42-85" fmla="*/ 3894 w 10000"/>
              <a:gd name="connsiteY42-86" fmla="*/ 3949 h 10000"/>
              <a:gd name="connsiteX43-87" fmla="*/ 4240 w 10000"/>
              <a:gd name="connsiteY43-88" fmla="*/ 4481 h 10000"/>
              <a:gd name="connsiteX44-89" fmla="*/ 4157 w 10000"/>
              <a:gd name="connsiteY44-90" fmla="*/ 5084 h 10000"/>
              <a:gd name="connsiteX45-91" fmla="*/ 4215 w 10000"/>
              <a:gd name="connsiteY45-92" fmla="*/ 5107 h 10000"/>
              <a:gd name="connsiteX46-93" fmla="*/ 4620 w 10000"/>
              <a:gd name="connsiteY46-94" fmla="*/ 4924 h 10000"/>
              <a:gd name="connsiteX47-95" fmla="*/ 5345 w 10000"/>
              <a:gd name="connsiteY47-96" fmla="*/ 4722 h 10000"/>
              <a:gd name="connsiteX48-97" fmla="*/ 5589 w 10000"/>
              <a:gd name="connsiteY48-98" fmla="*/ 4892 h 10000"/>
              <a:gd name="connsiteX49-99" fmla="*/ 5818 w 10000"/>
              <a:gd name="connsiteY49-100" fmla="*/ 4905 h 10000"/>
              <a:gd name="connsiteX50-101" fmla="*/ 5798 w 10000"/>
              <a:gd name="connsiteY50-102" fmla="*/ 5112 h 10000"/>
              <a:gd name="connsiteX51-103" fmla="*/ 5901 w 10000"/>
              <a:gd name="connsiteY51-104" fmla="*/ 5218 h 10000"/>
              <a:gd name="connsiteX52-105" fmla="*/ 5881 w 10000"/>
              <a:gd name="connsiteY52-106" fmla="*/ 5258 h 10000"/>
              <a:gd name="connsiteX53-107" fmla="*/ 5550 w 10000"/>
              <a:gd name="connsiteY53-108" fmla="*/ 5344 h 10000"/>
              <a:gd name="connsiteX54-109" fmla="*/ 4810 w 10000"/>
              <a:gd name="connsiteY54-110" fmla="*/ 5452 h 10000"/>
              <a:gd name="connsiteX55-111" fmla="*/ 4464 w 10000"/>
              <a:gd name="connsiteY55-112" fmla="*/ 5545 h 10000"/>
              <a:gd name="connsiteX56-113" fmla="*/ 4279 w 10000"/>
              <a:gd name="connsiteY56-114" fmla="*/ 5639 h 10000"/>
              <a:gd name="connsiteX57-115" fmla="*/ 4094 w 10000"/>
              <a:gd name="connsiteY57-116" fmla="*/ 5759 h 10000"/>
              <a:gd name="connsiteX58-117" fmla="*/ 4030 w 10000"/>
              <a:gd name="connsiteY58-118" fmla="*/ 6551 h 10000"/>
              <a:gd name="connsiteX59-119" fmla="*/ 4050 w 10000"/>
              <a:gd name="connsiteY59-120" fmla="*/ 7339 h 10000"/>
              <a:gd name="connsiteX60-121" fmla="*/ 3571 w 10000"/>
              <a:gd name="connsiteY60-122" fmla="*/ 7311 h 10000"/>
              <a:gd name="connsiteX61-123" fmla="*/ 3831 w 10000"/>
              <a:gd name="connsiteY61-124" fmla="*/ 7486 h 10000"/>
              <a:gd name="connsiteX62-125" fmla="*/ 3904 w 10000"/>
              <a:gd name="connsiteY62-126" fmla="*/ 7495 h 10000"/>
              <a:gd name="connsiteX63-127" fmla="*/ 4917 w 10000"/>
              <a:gd name="connsiteY63-128" fmla="*/ 8068 h 10000"/>
              <a:gd name="connsiteX64-129" fmla="*/ 5467 w 10000"/>
              <a:gd name="connsiteY64-130" fmla="*/ 8269 h 10000"/>
              <a:gd name="connsiteX65-131" fmla="*/ 5896 w 10000"/>
              <a:gd name="connsiteY65-132" fmla="*/ 8372 h 10000"/>
              <a:gd name="connsiteX66-133" fmla="*/ 6584 w 10000"/>
              <a:gd name="connsiteY66-134" fmla="*/ 8479 h 10000"/>
              <a:gd name="connsiteX67-135" fmla="*/ 6613 w 10000"/>
              <a:gd name="connsiteY67-136" fmla="*/ 8309 h 10000"/>
              <a:gd name="connsiteX68-137" fmla="*/ 7197 w 10000"/>
              <a:gd name="connsiteY68-138" fmla="*/ 8269 h 10000"/>
              <a:gd name="connsiteX69-139" fmla="*/ 7631 w 10000"/>
              <a:gd name="connsiteY69-140" fmla="*/ 8207 h 10000"/>
              <a:gd name="connsiteX70-141" fmla="*/ 8055 w 10000"/>
              <a:gd name="connsiteY70-142" fmla="*/ 8193 h 10000"/>
              <a:gd name="connsiteX71-143" fmla="*/ 8610 w 10000"/>
              <a:gd name="connsiteY71-144" fmla="*/ 8278 h 10000"/>
              <a:gd name="connsiteX72-145" fmla="*/ 8576 w 10000"/>
              <a:gd name="connsiteY72-146" fmla="*/ 8390 h 10000"/>
              <a:gd name="connsiteX73-147" fmla="*/ 9366 w 10000"/>
              <a:gd name="connsiteY73-148" fmla="*/ 8390 h 10000"/>
              <a:gd name="connsiteX74-149" fmla="*/ 9303 w 10000"/>
              <a:gd name="connsiteY74-150" fmla="*/ 8506 h 10000"/>
              <a:gd name="connsiteX75-151" fmla="*/ 9074 w 10000"/>
              <a:gd name="connsiteY75-152" fmla="*/ 8640 h 10000"/>
              <a:gd name="connsiteX76-153" fmla="*/ 8791 w 10000"/>
              <a:gd name="connsiteY76-154" fmla="*/ 8887 h 10000"/>
              <a:gd name="connsiteX77-155" fmla="*/ 8517 w 10000"/>
              <a:gd name="connsiteY77-156" fmla="*/ 9065 h 10000"/>
              <a:gd name="connsiteX78-157" fmla="*/ 7889 w 10000"/>
              <a:gd name="connsiteY78-158" fmla="*/ 9445 h 10000"/>
              <a:gd name="connsiteX79-159" fmla="*/ 7163 w 10000"/>
              <a:gd name="connsiteY79-160" fmla="*/ 9951 h 10000"/>
              <a:gd name="connsiteX80-161" fmla="*/ 6925 w 10000"/>
              <a:gd name="connsiteY80-162" fmla="*/ 10000 h 10000"/>
              <a:gd name="connsiteX81-163" fmla="*/ 6447 w 10000"/>
              <a:gd name="connsiteY81-164" fmla="*/ 9955 h 10000"/>
              <a:gd name="connsiteX82-165" fmla="*/ 6178 w 10000"/>
              <a:gd name="connsiteY82-166" fmla="*/ 9942 h 10000"/>
              <a:gd name="connsiteX83-167" fmla="*/ 5720 w 10000"/>
              <a:gd name="connsiteY83-168" fmla="*/ 9879 h 10000"/>
              <a:gd name="connsiteX84-169" fmla="*/ 5423 w 10000"/>
              <a:gd name="connsiteY84-170" fmla="*/ 9816 h 10000"/>
              <a:gd name="connsiteX85-171" fmla="*/ 5326 w 10000"/>
              <a:gd name="connsiteY85-172" fmla="*/ 9799 h 10000"/>
              <a:gd name="connsiteX86-173" fmla="*/ 4688 w 10000"/>
              <a:gd name="connsiteY86-174" fmla="*/ 9593 h 10000"/>
              <a:gd name="connsiteX87-175" fmla="*/ 4634 w 10000"/>
              <a:gd name="connsiteY87-176" fmla="*/ 9575 h 10000"/>
              <a:gd name="connsiteX88-177" fmla="*/ 4303 w 10000"/>
              <a:gd name="connsiteY88-178" fmla="*/ 9391 h 10000"/>
              <a:gd name="connsiteX89-179" fmla="*/ 4069 w 10000"/>
              <a:gd name="connsiteY89-180" fmla="*/ 9154 h 10000"/>
              <a:gd name="connsiteX90-181" fmla="*/ 3416 w 10000"/>
              <a:gd name="connsiteY90-182" fmla="*/ 8595 h 10000"/>
              <a:gd name="connsiteX91-183" fmla="*/ 2587 w 10000"/>
              <a:gd name="connsiteY91-184" fmla="*/ 8032 h 10000"/>
              <a:gd name="connsiteX92-185" fmla="*/ 1784 w 10000"/>
              <a:gd name="connsiteY92-186" fmla="*/ 7540 h 10000"/>
              <a:gd name="connsiteX93-187" fmla="*/ 1696 w 10000"/>
              <a:gd name="connsiteY93-188" fmla="*/ 7513 h 10000"/>
              <a:gd name="connsiteX94-189" fmla="*/ 1647 w 10000"/>
              <a:gd name="connsiteY94-190" fmla="*/ 7625 h 10000"/>
              <a:gd name="connsiteX95-191" fmla="*/ 1516 w 10000"/>
              <a:gd name="connsiteY95-192" fmla="*/ 7942 h 10000"/>
              <a:gd name="connsiteX96-193" fmla="*/ 1462 w 10000"/>
              <a:gd name="connsiteY96-194" fmla="*/ 8198 h 10000"/>
              <a:gd name="connsiteX97-195" fmla="*/ 1409 w 10000"/>
              <a:gd name="connsiteY97-196" fmla="*/ 8340 h 10000"/>
              <a:gd name="connsiteX98-197" fmla="*/ 1267 w 10000"/>
              <a:gd name="connsiteY98-198" fmla="*/ 8721 h 10000"/>
              <a:gd name="connsiteX99-199" fmla="*/ 1164 w 10000"/>
              <a:gd name="connsiteY99-200" fmla="*/ 8845 h 10000"/>
              <a:gd name="connsiteX100-201" fmla="*/ 638 w 10000"/>
              <a:gd name="connsiteY100-202" fmla="*/ 9101 h 10000"/>
              <a:gd name="connsiteX101-203" fmla="*/ 360 w 10000"/>
              <a:gd name="connsiteY101-204" fmla="*/ 9181 h 10000"/>
              <a:gd name="connsiteX102-205" fmla="*/ 268 w 10000"/>
              <a:gd name="connsiteY102-206" fmla="*/ 9168 h 10000"/>
              <a:gd name="connsiteX103-207" fmla="*/ 0 w 10000"/>
              <a:gd name="connsiteY103-208" fmla="*/ 9020 h 10000"/>
              <a:gd name="connsiteX104-209" fmla="*/ 127 w 10000"/>
              <a:gd name="connsiteY104-210" fmla="*/ 8949 h 10000"/>
              <a:gd name="connsiteX105-211" fmla="*/ 312 w 10000"/>
              <a:gd name="connsiteY105-212" fmla="*/ 8832 h 10000"/>
              <a:gd name="connsiteX106-213" fmla="*/ 609 w 10000"/>
              <a:gd name="connsiteY106-214" fmla="*/ 8336 h 10000"/>
              <a:gd name="connsiteX107-215" fmla="*/ 750 w 10000"/>
              <a:gd name="connsiteY107-216" fmla="*/ 8086 h 10000"/>
              <a:gd name="connsiteX108-217" fmla="*/ 935 w 10000"/>
              <a:gd name="connsiteY108-218" fmla="*/ 7755 h 10000"/>
              <a:gd name="connsiteX109-219" fmla="*/ 1096 w 10000"/>
              <a:gd name="connsiteY109-220" fmla="*/ 7468 h 10000"/>
              <a:gd name="connsiteX110-221" fmla="*/ 1174 w 10000"/>
              <a:gd name="connsiteY110-222" fmla="*/ 7370 h 10000"/>
              <a:gd name="connsiteX111-223" fmla="*/ 891 w 10000"/>
              <a:gd name="connsiteY111-224" fmla="*/ 7165 h 10000"/>
              <a:gd name="connsiteX112-225" fmla="*/ 541 w 10000"/>
              <a:gd name="connsiteY112-226" fmla="*/ 7106 h 10000"/>
              <a:gd name="connsiteX113-227" fmla="*/ 195 w 10000"/>
              <a:gd name="connsiteY113-228" fmla="*/ 7200 h 10000"/>
              <a:gd name="connsiteX114-229" fmla="*/ 54 w 10000"/>
              <a:gd name="connsiteY114-230" fmla="*/ 7218 h 10000"/>
              <a:gd name="connsiteX115-231" fmla="*/ 331 w 10000"/>
              <a:gd name="connsiteY115-232" fmla="*/ 7061 h 10000"/>
              <a:gd name="connsiteX116-233" fmla="*/ 633 w 10000"/>
              <a:gd name="connsiteY116-234" fmla="*/ 7039 h 10000"/>
              <a:gd name="connsiteX117-235" fmla="*/ 955 w 10000"/>
              <a:gd name="connsiteY117-236" fmla="*/ 7021 h 10000"/>
              <a:gd name="connsiteX118-237" fmla="*/ 1101 w 10000"/>
              <a:gd name="connsiteY118-238" fmla="*/ 6990 h 10000"/>
              <a:gd name="connsiteX119-239" fmla="*/ 1258 w 10000"/>
              <a:gd name="connsiteY119-240" fmla="*/ 6891 h 10000"/>
              <a:gd name="connsiteX120-241" fmla="*/ 1550 w 10000"/>
              <a:gd name="connsiteY120-242" fmla="*/ 6681 h 10000"/>
              <a:gd name="connsiteX121-243" fmla="*/ 1862 w 10000"/>
              <a:gd name="connsiteY121-244" fmla="*/ 6194 h 10000"/>
              <a:gd name="connsiteX122-245" fmla="*/ 2022 w 10000"/>
              <a:gd name="connsiteY122-246" fmla="*/ 5962 h 10000"/>
              <a:gd name="connsiteX123-247" fmla="*/ 2061 w 10000"/>
              <a:gd name="connsiteY123-248" fmla="*/ 5979 h 10000"/>
              <a:gd name="connsiteX124-249" fmla="*/ 1964 w 10000"/>
              <a:gd name="connsiteY124-250" fmla="*/ 6180 h 10000"/>
              <a:gd name="connsiteX125-251" fmla="*/ 2383 w 10000"/>
              <a:gd name="connsiteY125-252" fmla="*/ 5805 h 10000"/>
              <a:gd name="connsiteX126-253" fmla="*/ 2042 w 10000"/>
              <a:gd name="connsiteY126-254" fmla="*/ 6274 h 10000"/>
              <a:gd name="connsiteX127-255" fmla="*/ 1681 w 10000"/>
              <a:gd name="connsiteY127-256" fmla="*/ 6757 h 10000"/>
              <a:gd name="connsiteX128-257" fmla="*/ 1691 w 10000"/>
              <a:gd name="connsiteY128-258" fmla="*/ 6851 h 10000"/>
              <a:gd name="connsiteX129-259" fmla="*/ 1789 w 10000"/>
              <a:gd name="connsiteY129-260" fmla="*/ 6816 h 10000"/>
              <a:gd name="connsiteX130-261" fmla="*/ 2095 w 10000"/>
              <a:gd name="connsiteY130-262" fmla="*/ 6324 h 10000"/>
              <a:gd name="connsiteX131-263" fmla="*/ 2631 w 10000"/>
              <a:gd name="connsiteY131-264" fmla="*/ 5648 h 10000"/>
              <a:gd name="connsiteX132-265" fmla="*/ 2753 w 10000"/>
              <a:gd name="connsiteY132-266" fmla="*/ 5585 h 10000"/>
              <a:gd name="connsiteX133-267" fmla="*/ 2782 w 10000"/>
              <a:gd name="connsiteY133-268" fmla="*/ 5613 h 10000"/>
              <a:gd name="connsiteX134-269" fmla="*/ 2295 w 10000"/>
              <a:gd name="connsiteY134-270" fmla="*/ 6238 h 10000"/>
              <a:gd name="connsiteX135-271" fmla="*/ 1886 w 10000"/>
              <a:gd name="connsiteY135-272" fmla="*/ 6923 h 10000"/>
              <a:gd name="connsiteX136-273" fmla="*/ 2933 w 10000"/>
              <a:gd name="connsiteY136-274" fmla="*/ 7165 h 10000"/>
              <a:gd name="connsiteX137-275" fmla="*/ 2948 w 10000"/>
              <a:gd name="connsiteY137-276" fmla="*/ 6980 h 10000"/>
              <a:gd name="connsiteX138-277" fmla="*/ 2909 w 10000"/>
              <a:gd name="connsiteY138-278" fmla="*/ 6319 h 10000"/>
              <a:gd name="connsiteX139-279" fmla="*/ 2948 w 10000"/>
              <a:gd name="connsiteY139-280" fmla="*/ 5719 h 10000"/>
              <a:gd name="connsiteX140-281" fmla="*/ 2953 w 10000"/>
              <a:gd name="connsiteY140-282" fmla="*/ 5631 h 10000"/>
              <a:gd name="connsiteX141-283" fmla="*/ 3050 w 10000"/>
              <a:gd name="connsiteY141-284" fmla="*/ 5112 h 10000"/>
              <a:gd name="connsiteX142-285" fmla="*/ 3089 w 10000"/>
              <a:gd name="connsiteY142-286" fmla="*/ 4879 h 10000"/>
              <a:gd name="connsiteX143-287" fmla="*/ 3050 w 10000"/>
              <a:gd name="connsiteY143-288" fmla="*/ 4856 h 10000"/>
              <a:gd name="connsiteX144-289" fmla="*/ 2675 w 10000"/>
              <a:gd name="connsiteY144-290" fmla="*/ 5183 h 10000"/>
              <a:gd name="connsiteX145-291" fmla="*/ 1915 w 10000"/>
              <a:gd name="connsiteY145-292" fmla="*/ 5733 h 10000"/>
              <a:gd name="connsiteX146-293" fmla="*/ 1360 w 10000"/>
              <a:gd name="connsiteY146-294" fmla="*/ 5854 h 10000"/>
              <a:gd name="connsiteX147-295" fmla="*/ 497 w 10000"/>
              <a:gd name="connsiteY147-296" fmla="*/ 5746 h 10000"/>
              <a:gd name="connsiteX148-297" fmla="*/ 385 w 10000"/>
              <a:gd name="connsiteY148-298" fmla="*/ 5693 h 10000"/>
              <a:gd name="connsiteX149-299" fmla="*/ 97 w 10000"/>
              <a:gd name="connsiteY149-300" fmla="*/ 5393 h 10000"/>
              <a:gd name="connsiteX150-301" fmla="*/ 307 w 10000"/>
              <a:gd name="connsiteY150-302" fmla="*/ 5254 h 10000"/>
              <a:gd name="connsiteX151-303" fmla="*/ 502 w 10000"/>
              <a:gd name="connsiteY151-304" fmla="*/ 5125 h 10000"/>
              <a:gd name="connsiteX152-305" fmla="*/ 706 w 10000"/>
              <a:gd name="connsiteY152-306" fmla="*/ 4937 h 10000"/>
              <a:gd name="connsiteX153-307" fmla="*/ 1745 w 10000"/>
              <a:gd name="connsiteY153-308" fmla="*/ 4185 h 10000"/>
              <a:gd name="connsiteX154-309" fmla="*/ 2130 w 10000"/>
              <a:gd name="connsiteY154-310" fmla="*/ 3980 h 10000"/>
              <a:gd name="connsiteX155-311" fmla="*/ 2198 w 10000"/>
              <a:gd name="connsiteY155-312" fmla="*/ 3944 h 10000"/>
              <a:gd name="connsiteX156-313" fmla="*/ 2894 w 10000"/>
              <a:gd name="connsiteY156-314" fmla="*/ 3492 h 10000"/>
              <a:gd name="connsiteX157-315" fmla="*/ 3289 w 10000"/>
              <a:gd name="connsiteY157-316" fmla="*/ 2924 h 10000"/>
              <a:gd name="connsiteX158-317" fmla="*/ 3118 w 10000"/>
              <a:gd name="connsiteY158-318" fmla="*/ 2746 h 10000"/>
              <a:gd name="connsiteX159-319" fmla="*/ 2885 w 10000"/>
              <a:gd name="connsiteY159-320" fmla="*/ 2750 h 10000"/>
              <a:gd name="connsiteX160-321" fmla="*/ 2271 w 10000"/>
              <a:gd name="connsiteY160-322" fmla="*/ 2544 h 10000"/>
              <a:gd name="connsiteX161-323" fmla="*/ 2222 w 10000"/>
              <a:gd name="connsiteY161-324" fmla="*/ 2518 h 10000"/>
              <a:gd name="connsiteX162-325" fmla="*/ 1940 w 10000"/>
              <a:gd name="connsiteY162-326" fmla="*/ 2156 h 10000"/>
              <a:gd name="connsiteX163-327" fmla="*/ 2363 w 10000"/>
              <a:gd name="connsiteY163-328" fmla="*/ 2043 h 10000"/>
              <a:gd name="connsiteX164-329" fmla="*/ 2748 w 10000"/>
              <a:gd name="connsiteY164-330" fmla="*/ 1936 h 10000"/>
              <a:gd name="connsiteX165-331" fmla="*/ 3591 w 10000"/>
              <a:gd name="connsiteY165-332" fmla="*/ 1310 h 10000"/>
              <a:gd name="connsiteX166-333" fmla="*/ 3693 w 10000"/>
              <a:gd name="connsiteY166-334" fmla="*/ 1086 h 10000"/>
              <a:gd name="connsiteX167-335" fmla="*/ 3683 w 10000"/>
              <a:gd name="connsiteY167-336" fmla="*/ 532 h 10000"/>
              <a:gd name="connsiteX168-337" fmla="*/ 3605 w 10000"/>
              <a:gd name="connsiteY168-338" fmla="*/ 174 h 10000"/>
              <a:gd name="connsiteX169-339" fmla="*/ 3894 w 10000"/>
              <a:gd name="connsiteY169-340" fmla="*/ 57 h 10000"/>
              <a:gd name="connsiteX170-341" fmla="*/ 3947 w 10000"/>
              <a:gd name="connsiteY170-342" fmla="*/ 53 h 10000"/>
              <a:gd name="connsiteX171-343" fmla="*/ 4327 w 10000"/>
              <a:gd name="connsiteY171-344" fmla="*/ 62 h 10000"/>
              <a:gd name="connsiteX172-345" fmla="*/ 4756 w 10000"/>
              <a:gd name="connsiteY172-346" fmla="*/ 249 h 10000"/>
              <a:gd name="connsiteX173-347" fmla="*/ 4785 w 10000"/>
              <a:gd name="connsiteY173-348" fmla="*/ 290 h 10000"/>
              <a:gd name="connsiteX174-349" fmla="*/ 4751 w 10000"/>
              <a:gd name="connsiteY174-350" fmla="*/ 362 h 10000"/>
              <a:gd name="connsiteX175-351" fmla="*/ 4907 w 10000"/>
              <a:gd name="connsiteY175-352" fmla="*/ 613 h 10000"/>
              <a:gd name="connsiteX176-353" fmla="*/ 5180 w 10000"/>
              <a:gd name="connsiteY176-354" fmla="*/ 613 h 10000"/>
              <a:gd name="connsiteX177-355" fmla="*/ 5336 w 10000"/>
              <a:gd name="connsiteY177-356" fmla="*/ 639 h 10000"/>
              <a:gd name="connsiteX178-357" fmla="*/ 5199 w 10000"/>
              <a:gd name="connsiteY178-358" fmla="*/ 947 h 10000"/>
              <a:gd name="connsiteX179-359" fmla="*/ 5404 w 10000"/>
              <a:gd name="connsiteY179-360" fmla="*/ 1301 h 10000"/>
              <a:gd name="connsiteX180-361" fmla="*/ 5000 w 10000"/>
              <a:gd name="connsiteY180-362" fmla="*/ 1582 h 10000"/>
              <a:gd name="connsiteX181-363" fmla="*/ 5272 w 10000"/>
              <a:gd name="connsiteY181-364" fmla="*/ 1502 h 10000"/>
              <a:gd name="connsiteX182-365" fmla="*/ 5243 w 10000"/>
              <a:gd name="connsiteY182-366" fmla="*/ 1587 h 10000"/>
              <a:gd name="connsiteX183-367" fmla="*/ 5043 w 10000"/>
              <a:gd name="connsiteY183-368" fmla="*/ 1757 h 10000"/>
              <a:gd name="connsiteX184-369" fmla="*/ 4571 w 10000"/>
              <a:gd name="connsiteY184-370" fmla="*/ 2428 h 10000"/>
              <a:gd name="connsiteX185-371" fmla="*/ 4576 w 10000"/>
              <a:gd name="connsiteY185-372" fmla="*/ 2459 h 10000"/>
              <a:gd name="connsiteX186-373" fmla="*/ 4595 w 10000"/>
              <a:gd name="connsiteY186-374" fmla="*/ 2490 h 10000"/>
              <a:gd name="connsiteX187-375" fmla="*/ 4712 w 10000"/>
              <a:gd name="connsiteY187-376" fmla="*/ 2463 h 10000"/>
              <a:gd name="connsiteX188-377" fmla="*/ 5034 w 10000"/>
              <a:gd name="connsiteY188-378" fmla="*/ 2343 h 10000"/>
              <a:gd name="connsiteX189-379" fmla="*/ 5107 w 10000"/>
              <a:gd name="connsiteY189-380" fmla="*/ 2325 h 10000"/>
              <a:gd name="connsiteX190-381" fmla="*/ 5672 w 10000"/>
              <a:gd name="connsiteY190-382" fmla="*/ 2262 h 10000"/>
              <a:gd name="connsiteX191-383" fmla="*/ 5876 w 10000"/>
              <a:gd name="connsiteY191-384" fmla="*/ 2271 h 10000"/>
              <a:gd name="connsiteX192-385" fmla="*/ 5759 w 10000"/>
              <a:gd name="connsiteY192-386" fmla="*/ 2468 h 10000"/>
              <a:gd name="connsiteX193-387" fmla="*/ 5896 w 10000"/>
              <a:gd name="connsiteY193-388" fmla="*/ 2446 h 10000"/>
              <a:gd name="connsiteX194-389" fmla="*/ 6081 w 10000"/>
              <a:gd name="connsiteY194-390" fmla="*/ 2688 h 10000"/>
              <a:gd name="connsiteX195-391" fmla="*/ 6091 w 10000"/>
              <a:gd name="connsiteY195-392" fmla="*/ 2924 h 10000"/>
              <a:gd name="connsiteX196-393" fmla="*/ 5979 w 10000"/>
              <a:gd name="connsiteY196-394" fmla="*/ 3278 h 10000"/>
              <a:gd name="connsiteX197-395" fmla="*/ 6100 w 10000"/>
              <a:gd name="connsiteY197-396" fmla="*/ 3166 h 10000"/>
              <a:gd name="connsiteX198-397" fmla="*/ 6627 w 10000"/>
              <a:gd name="connsiteY198-398" fmla="*/ 2522 h 10000"/>
              <a:gd name="connsiteX199-399" fmla="*/ 7241 w 10000"/>
              <a:gd name="connsiteY199-400" fmla="*/ 1882 h 10000"/>
              <a:gd name="connsiteX200-401" fmla="*/ 7728 w 10000"/>
              <a:gd name="connsiteY200-402" fmla="*/ 1476 h 10000"/>
              <a:gd name="connsiteX201-403" fmla="*/ 8162 w 10000"/>
              <a:gd name="connsiteY201-404" fmla="*/ 1198 h 10000"/>
              <a:gd name="connsiteX202-405" fmla="*/ 8537 w 10000"/>
              <a:gd name="connsiteY202-406" fmla="*/ 1185 h 10000"/>
              <a:gd name="connsiteX203-407" fmla="*/ 8820 w 10000"/>
              <a:gd name="connsiteY203-408" fmla="*/ 1238 h 10000"/>
              <a:gd name="connsiteX204-409" fmla="*/ 9074 w 10000"/>
              <a:gd name="connsiteY204-410" fmla="*/ 1306 h 10000"/>
              <a:gd name="connsiteX205-411" fmla="*/ 9424 w 10000"/>
              <a:gd name="connsiteY205-412" fmla="*/ 1525 h 10000"/>
              <a:gd name="connsiteX206-413" fmla="*/ 9527 w 10000"/>
              <a:gd name="connsiteY206-414" fmla="*/ 1605 h 10000"/>
              <a:gd name="connsiteX207-415" fmla="*/ 9473 w 10000"/>
              <a:gd name="connsiteY207-416" fmla="*/ 2240 h 10000"/>
              <a:gd name="connsiteX208-417" fmla="*/ 8864 w 10000"/>
              <a:gd name="connsiteY208-418" fmla="*/ 3041 h 10000"/>
              <a:gd name="connsiteX209-419" fmla="*/ 8806 w 10000"/>
              <a:gd name="connsiteY209-420" fmla="*/ 3148 h 10000"/>
              <a:gd name="connsiteX210-421" fmla="*/ 8284 w 10000"/>
              <a:gd name="connsiteY210-422" fmla="*/ 3810 h 10000"/>
              <a:gd name="connsiteX211-423" fmla="*/ 8264 w 10000"/>
              <a:gd name="connsiteY211-424" fmla="*/ 3863 h 10000"/>
              <a:gd name="connsiteX212-425" fmla="*/ 8498 w 10000"/>
              <a:gd name="connsiteY212-426" fmla="*/ 3882 h 10000"/>
              <a:gd name="connsiteX213-427" fmla="*/ 8717 w 10000"/>
              <a:gd name="connsiteY213-428" fmla="*/ 3940 h 10000"/>
              <a:gd name="connsiteX214-429" fmla="*/ 8845 w 10000"/>
              <a:gd name="connsiteY214-430" fmla="*/ 4042 h 10000"/>
              <a:gd name="connsiteX215-431" fmla="*/ 9079 w 10000"/>
              <a:gd name="connsiteY215-432" fmla="*/ 4110 h 10000"/>
              <a:gd name="connsiteX216-433" fmla="*/ 9147 w 10000"/>
              <a:gd name="connsiteY216-434" fmla="*/ 4163 h 10000"/>
              <a:gd name="connsiteX217-435" fmla="*/ 8396 w 10000"/>
              <a:gd name="connsiteY217-436" fmla="*/ 4794 h 10000"/>
              <a:gd name="connsiteX218-437" fmla="*/ 7475 w 10000"/>
              <a:gd name="connsiteY218-438" fmla="*/ 5384 h 10000"/>
              <a:gd name="connsiteX219-439" fmla="*/ 7251 w 10000"/>
              <a:gd name="connsiteY219-440" fmla="*/ 5523 h 10000"/>
              <a:gd name="connsiteX220-441" fmla="*/ 7129 w 10000"/>
              <a:gd name="connsiteY220-442" fmla="*/ 5778 h 10000"/>
              <a:gd name="connsiteX221-443" fmla="*/ 7149 w 10000"/>
              <a:gd name="connsiteY221-444" fmla="*/ 5863 h 10000"/>
              <a:gd name="connsiteX222-445" fmla="*/ 7456 w 10000"/>
              <a:gd name="connsiteY222-446" fmla="*/ 6082 h 10000"/>
              <a:gd name="connsiteX223-447" fmla="*/ 7568 w 10000"/>
              <a:gd name="connsiteY223-448" fmla="*/ 6068 h 10000"/>
              <a:gd name="connsiteX224-449" fmla="*/ 8781 w 10000"/>
              <a:gd name="connsiteY224-450" fmla="*/ 5768 h 10000"/>
              <a:gd name="connsiteX225-451" fmla="*/ 8893 w 10000"/>
              <a:gd name="connsiteY225-452" fmla="*/ 5666 h 10000"/>
              <a:gd name="connsiteX226-453" fmla="*/ 9103 w 10000"/>
              <a:gd name="connsiteY226-454" fmla="*/ 5536 h 10000"/>
              <a:gd name="connsiteX227-455" fmla="*/ 9566 w 10000"/>
              <a:gd name="connsiteY227-456" fmla="*/ 5653 h 10000"/>
              <a:gd name="connsiteX228-457" fmla="*/ 9765 w 10000"/>
              <a:gd name="connsiteY228-458" fmla="*/ 5849 h 10000"/>
              <a:gd name="connsiteX229-459" fmla="*/ 9795 w 10000"/>
              <a:gd name="connsiteY229-460" fmla="*/ 6024 h 10000"/>
              <a:gd name="connsiteX0-461" fmla="*/ 9795 w 10000"/>
              <a:gd name="connsiteY0-462" fmla="*/ 6024 h 10000"/>
              <a:gd name="connsiteX1-463" fmla="*/ 9678 w 10000"/>
              <a:gd name="connsiteY1-464" fmla="*/ 6015 h 10000"/>
              <a:gd name="connsiteX2-465" fmla="*/ 9848 w 10000"/>
              <a:gd name="connsiteY2-466" fmla="*/ 6243 h 10000"/>
              <a:gd name="connsiteX3-467" fmla="*/ 9863 w 10000"/>
              <a:gd name="connsiteY3-468" fmla="*/ 6373 h 10000"/>
              <a:gd name="connsiteX4-469" fmla="*/ 9999 w 10000"/>
              <a:gd name="connsiteY4-470" fmla="*/ 6413 h 10000"/>
              <a:gd name="connsiteX5-471" fmla="*/ 9994 w 10000"/>
              <a:gd name="connsiteY5-472" fmla="*/ 6471 h 10000"/>
              <a:gd name="connsiteX6-473" fmla="*/ 9926 w 10000"/>
              <a:gd name="connsiteY6-474" fmla="*/ 6556 h 10000"/>
              <a:gd name="connsiteX7-475" fmla="*/ 9098 w 10000"/>
              <a:gd name="connsiteY7-476" fmla="*/ 7012 h 10000"/>
              <a:gd name="connsiteX8-477" fmla="*/ 8323 w 10000"/>
              <a:gd name="connsiteY8-478" fmla="*/ 7379 h 10000"/>
              <a:gd name="connsiteX9-479" fmla="*/ 8103 w 10000"/>
              <a:gd name="connsiteY9-480" fmla="*/ 7472 h 10000"/>
              <a:gd name="connsiteX10-481" fmla="*/ 7982 w 10000"/>
              <a:gd name="connsiteY10-482" fmla="*/ 7522 h 10000"/>
              <a:gd name="connsiteX11-483" fmla="*/ 7251 w 10000"/>
              <a:gd name="connsiteY11-484" fmla="*/ 7889 h 10000"/>
              <a:gd name="connsiteX12-485" fmla="*/ 7173 w 10000"/>
              <a:gd name="connsiteY12-486" fmla="*/ 7893 h 10000"/>
              <a:gd name="connsiteX13-487" fmla="*/ 7343 w 10000"/>
              <a:gd name="connsiteY13-488" fmla="*/ 7692 h 10000"/>
              <a:gd name="connsiteX14-489" fmla="*/ 7329 w 10000"/>
              <a:gd name="connsiteY14-490" fmla="*/ 7669 h 10000"/>
              <a:gd name="connsiteX15-491" fmla="*/ 7163 w 10000"/>
              <a:gd name="connsiteY15-492" fmla="*/ 7746 h 10000"/>
              <a:gd name="connsiteX16-493" fmla="*/ 7290 w 10000"/>
              <a:gd name="connsiteY16-494" fmla="*/ 7505 h 10000"/>
              <a:gd name="connsiteX17-495" fmla="*/ 6803 w 10000"/>
              <a:gd name="connsiteY17-496" fmla="*/ 7339 h 10000"/>
              <a:gd name="connsiteX18-497" fmla="*/ 6262 w 10000"/>
              <a:gd name="connsiteY18-498" fmla="*/ 6958 h 10000"/>
              <a:gd name="connsiteX19-499" fmla="*/ 6237 w 10000"/>
              <a:gd name="connsiteY19-500" fmla="*/ 6909 h 10000"/>
              <a:gd name="connsiteX20-501" fmla="*/ 6013 w 10000"/>
              <a:gd name="connsiteY20-502" fmla="*/ 6627 h 10000"/>
              <a:gd name="connsiteX21-503" fmla="*/ 5974 w 10000"/>
              <a:gd name="connsiteY21-504" fmla="*/ 5796 h 10000"/>
              <a:gd name="connsiteX22-505" fmla="*/ 6325 w 10000"/>
              <a:gd name="connsiteY22-506" fmla="*/ 4432 h 10000"/>
              <a:gd name="connsiteX23-507" fmla="*/ 6340 w 10000"/>
              <a:gd name="connsiteY23-508" fmla="*/ 4110 h 10000"/>
              <a:gd name="connsiteX24-509" fmla="*/ 6515 w 10000"/>
              <a:gd name="connsiteY24-510" fmla="*/ 3882 h 10000"/>
              <a:gd name="connsiteX25-511" fmla="*/ 6662 w 10000"/>
              <a:gd name="connsiteY25-512" fmla="*/ 3882 h 10000"/>
              <a:gd name="connsiteX26-513" fmla="*/ 7046 w 10000"/>
              <a:gd name="connsiteY26-514" fmla="*/ 4024 h 10000"/>
              <a:gd name="connsiteX27-515" fmla="*/ 7305 w 10000"/>
              <a:gd name="connsiteY27-516" fmla="*/ 3667 h 10000"/>
              <a:gd name="connsiteX28-517" fmla="*/ 7397 w 10000"/>
              <a:gd name="connsiteY28-518" fmla="*/ 3488 h 10000"/>
              <a:gd name="connsiteX29-519" fmla="*/ 7348 w 10000"/>
              <a:gd name="connsiteY29-520" fmla="*/ 3368 h 10000"/>
              <a:gd name="connsiteX30-521" fmla="*/ 6657 w 10000"/>
              <a:gd name="connsiteY30-522" fmla="*/ 3698 h 10000"/>
              <a:gd name="connsiteX31-523" fmla="*/ 5998 w 10000"/>
              <a:gd name="connsiteY31-524" fmla="*/ 3644 h 10000"/>
              <a:gd name="connsiteX32-525" fmla="*/ 5803 w 10000"/>
              <a:gd name="connsiteY32-526" fmla="*/ 3434 h 10000"/>
              <a:gd name="connsiteX33-527" fmla="*/ 5701 w 10000"/>
              <a:gd name="connsiteY33-528" fmla="*/ 3434 h 10000"/>
              <a:gd name="connsiteX34-529" fmla="*/ 5267 w 10000"/>
              <a:gd name="connsiteY34-530" fmla="*/ 3474 h 10000"/>
              <a:gd name="connsiteX35-531" fmla="*/ 5151 w 10000"/>
              <a:gd name="connsiteY35-532" fmla="*/ 3421 h 10000"/>
              <a:gd name="connsiteX36-533" fmla="*/ 4956 w 10000"/>
              <a:gd name="connsiteY36-534" fmla="*/ 3399 h 10000"/>
              <a:gd name="connsiteX37-535" fmla="*/ 4673 w 10000"/>
              <a:gd name="connsiteY37-536" fmla="*/ 3551 h 10000"/>
              <a:gd name="connsiteX38-537" fmla="*/ 4206 w 10000"/>
              <a:gd name="connsiteY38-538" fmla="*/ 3721 h 10000"/>
              <a:gd name="connsiteX39-539" fmla="*/ 4186 w 10000"/>
              <a:gd name="connsiteY39-540" fmla="*/ 3868 h 10000"/>
              <a:gd name="connsiteX40-541" fmla="*/ 4142 w 10000"/>
              <a:gd name="connsiteY40-542" fmla="*/ 3966 h 10000"/>
              <a:gd name="connsiteX41-543" fmla="*/ 3894 w 10000"/>
              <a:gd name="connsiteY41-544" fmla="*/ 3949 h 10000"/>
              <a:gd name="connsiteX42-545" fmla="*/ 4240 w 10000"/>
              <a:gd name="connsiteY42-546" fmla="*/ 4481 h 10000"/>
              <a:gd name="connsiteX43-547" fmla="*/ 4157 w 10000"/>
              <a:gd name="connsiteY43-548" fmla="*/ 5084 h 10000"/>
              <a:gd name="connsiteX44-549" fmla="*/ 4215 w 10000"/>
              <a:gd name="connsiteY44-550" fmla="*/ 5107 h 10000"/>
              <a:gd name="connsiteX45-551" fmla="*/ 4620 w 10000"/>
              <a:gd name="connsiteY45-552" fmla="*/ 4924 h 10000"/>
              <a:gd name="connsiteX46-553" fmla="*/ 5345 w 10000"/>
              <a:gd name="connsiteY46-554" fmla="*/ 4722 h 10000"/>
              <a:gd name="connsiteX47-555" fmla="*/ 5589 w 10000"/>
              <a:gd name="connsiteY47-556" fmla="*/ 4892 h 10000"/>
              <a:gd name="connsiteX48-557" fmla="*/ 5818 w 10000"/>
              <a:gd name="connsiteY48-558" fmla="*/ 4905 h 10000"/>
              <a:gd name="connsiteX49-559" fmla="*/ 5798 w 10000"/>
              <a:gd name="connsiteY49-560" fmla="*/ 5112 h 10000"/>
              <a:gd name="connsiteX50-561" fmla="*/ 5901 w 10000"/>
              <a:gd name="connsiteY50-562" fmla="*/ 5218 h 10000"/>
              <a:gd name="connsiteX51-563" fmla="*/ 5881 w 10000"/>
              <a:gd name="connsiteY51-564" fmla="*/ 5258 h 10000"/>
              <a:gd name="connsiteX52-565" fmla="*/ 5550 w 10000"/>
              <a:gd name="connsiteY52-566" fmla="*/ 5344 h 10000"/>
              <a:gd name="connsiteX53-567" fmla="*/ 4810 w 10000"/>
              <a:gd name="connsiteY53-568" fmla="*/ 5452 h 10000"/>
              <a:gd name="connsiteX54-569" fmla="*/ 4464 w 10000"/>
              <a:gd name="connsiteY54-570" fmla="*/ 5545 h 10000"/>
              <a:gd name="connsiteX55-571" fmla="*/ 4279 w 10000"/>
              <a:gd name="connsiteY55-572" fmla="*/ 5639 h 10000"/>
              <a:gd name="connsiteX56-573" fmla="*/ 4094 w 10000"/>
              <a:gd name="connsiteY56-574" fmla="*/ 5759 h 10000"/>
              <a:gd name="connsiteX57-575" fmla="*/ 4030 w 10000"/>
              <a:gd name="connsiteY57-576" fmla="*/ 6551 h 10000"/>
              <a:gd name="connsiteX58-577" fmla="*/ 4050 w 10000"/>
              <a:gd name="connsiteY58-578" fmla="*/ 7339 h 10000"/>
              <a:gd name="connsiteX59-579" fmla="*/ 3571 w 10000"/>
              <a:gd name="connsiteY59-580" fmla="*/ 7311 h 10000"/>
              <a:gd name="connsiteX60-581" fmla="*/ 3831 w 10000"/>
              <a:gd name="connsiteY60-582" fmla="*/ 7486 h 10000"/>
              <a:gd name="connsiteX61-583" fmla="*/ 3904 w 10000"/>
              <a:gd name="connsiteY61-584" fmla="*/ 7495 h 10000"/>
              <a:gd name="connsiteX62-585" fmla="*/ 4917 w 10000"/>
              <a:gd name="connsiteY62-586" fmla="*/ 8068 h 10000"/>
              <a:gd name="connsiteX63-587" fmla="*/ 5467 w 10000"/>
              <a:gd name="connsiteY63-588" fmla="*/ 8269 h 10000"/>
              <a:gd name="connsiteX64-589" fmla="*/ 5896 w 10000"/>
              <a:gd name="connsiteY64-590" fmla="*/ 8372 h 10000"/>
              <a:gd name="connsiteX65-591" fmla="*/ 6584 w 10000"/>
              <a:gd name="connsiteY65-592" fmla="*/ 8479 h 10000"/>
              <a:gd name="connsiteX66-593" fmla="*/ 6613 w 10000"/>
              <a:gd name="connsiteY66-594" fmla="*/ 8309 h 10000"/>
              <a:gd name="connsiteX67-595" fmla="*/ 7197 w 10000"/>
              <a:gd name="connsiteY67-596" fmla="*/ 8269 h 10000"/>
              <a:gd name="connsiteX68-597" fmla="*/ 7631 w 10000"/>
              <a:gd name="connsiteY68-598" fmla="*/ 8207 h 10000"/>
              <a:gd name="connsiteX69-599" fmla="*/ 8055 w 10000"/>
              <a:gd name="connsiteY69-600" fmla="*/ 8193 h 10000"/>
              <a:gd name="connsiteX70-601" fmla="*/ 8610 w 10000"/>
              <a:gd name="connsiteY70-602" fmla="*/ 8278 h 10000"/>
              <a:gd name="connsiteX71-603" fmla="*/ 8576 w 10000"/>
              <a:gd name="connsiteY71-604" fmla="*/ 8390 h 10000"/>
              <a:gd name="connsiteX72-605" fmla="*/ 9366 w 10000"/>
              <a:gd name="connsiteY72-606" fmla="*/ 8390 h 10000"/>
              <a:gd name="connsiteX73-607" fmla="*/ 9303 w 10000"/>
              <a:gd name="connsiteY73-608" fmla="*/ 8506 h 10000"/>
              <a:gd name="connsiteX74-609" fmla="*/ 9074 w 10000"/>
              <a:gd name="connsiteY74-610" fmla="*/ 8640 h 10000"/>
              <a:gd name="connsiteX75-611" fmla="*/ 8791 w 10000"/>
              <a:gd name="connsiteY75-612" fmla="*/ 8887 h 10000"/>
              <a:gd name="connsiteX76-613" fmla="*/ 8517 w 10000"/>
              <a:gd name="connsiteY76-614" fmla="*/ 9065 h 10000"/>
              <a:gd name="connsiteX77-615" fmla="*/ 7889 w 10000"/>
              <a:gd name="connsiteY77-616" fmla="*/ 9445 h 10000"/>
              <a:gd name="connsiteX78-617" fmla="*/ 7163 w 10000"/>
              <a:gd name="connsiteY78-618" fmla="*/ 9951 h 10000"/>
              <a:gd name="connsiteX79-619" fmla="*/ 6925 w 10000"/>
              <a:gd name="connsiteY79-620" fmla="*/ 10000 h 10000"/>
              <a:gd name="connsiteX80-621" fmla="*/ 6447 w 10000"/>
              <a:gd name="connsiteY80-622" fmla="*/ 9955 h 10000"/>
              <a:gd name="connsiteX81-623" fmla="*/ 6178 w 10000"/>
              <a:gd name="connsiteY81-624" fmla="*/ 9942 h 10000"/>
              <a:gd name="connsiteX82-625" fmla="*/ 5720 w 10000"/>
              <a:gd name="connsiteY82-626" fmla="*/ 9879 h 10000"/>
              <a:gd name="connsiteX83-627" fmla="*/ 5423 w 10000"/>
              <a:gd name="connsiteY83-628" fmla="*/ 9816 h 10000"/>
              <a:gd name="connsiteX84-629" fmla="*/ 5326 w 10000"/>
              <a:gd name="connsiteY84-630" fmla="*/ 9799 h 10000"/>
              <a:gd name="connsiteX85-631" fmla="*/ 4688 w 10000"/>
              <a:gd name="connsiteY85-632" fmla="*/ 9593 h 10000"/>
              <a:gd name="connsiteX86-633" fmla="*/ 4634 w 10000"/>
              <a:gd name="connsiteY86-634" fmla="*/ 9575 h 10000"/>
              <a:gd name="connsiteX87-635" fmla="*/ 4303 w 10000"/>
              <a:gd name="connsiteY87-636" fmla="*/ 9391 h 10000"/>
              <a:gd name="connsiteX88-637" fmla="*/ 4069 w 10000"/>
              <a:gd name="connsiteY88-638" fmla="*/ 9154 h 10000"/>
              <a:gd name="connsiteX89-639" fmla="*/ 3416 w 10000"/>
              <a:gd name="connsiteY89-640" fmla="*/ 8595 h 10000"/>
              <a:gd name="connsiteX90-641" fmla="*/ 2587 w 10000"/>
              <a:gd name="connsiteY90-642" fmla="*/ 8032 h 10000"/>
              <a:gd name="connsiteX91-643" fmla="*/ 1784 w 10000"/>
              <a:gd name="connsiteY91-644" fmla="*/ 7540 h 10000"/>
              <a:gd name="connsiteX92-645" fmla="*/ 1696 w 10000"/>
              <a:gd name="connsiteY92-646" fmla="*/ 7513 h 10000"/>
              <a:gd name="connsiteX93-647" fmla="*/ 1647 w 10000"/>
              <a:gd name="connsiteY93-648" fmla="*/ 7625 h 10000"/>
              <a:gd name="connsiteX94-649" fmla="*/ 1516 w 10000"/>
              <a:gd name="connsiteY94-650" fmla="*/ 7942 h 10000"/>
              <a:gd name="connsiteX95-651" fmla="*/ 1462 w 10000"/>
              <a:gd name="connsiteY95-652" fmla="*/ 8198 h 10000"/>
              <a:gd name="connsiteX96-653" fmla="*/ 1409 w 10000"/>
              <a:gd name="connsiteY96-654" fmla="*/ 8340 h 10000"/>
              <a:gd name="connsiteX97-655" fmla="*/ 1267 w 10000"/>
              <a:gd name="connsiteY97-656" fmla="*/ 8721 h 10000"/>
              <a:gd name="connsiteX98-657" fmla="*/ 1164 w 10000"/>
              <a:gd name="connsiteY98-658" fmla="*/ 8845 h 10000"/>
              <a:gd name="connsiteX99-659" fmla="*/ 638 w 10000"/>
              <a:gd name="connsiteY99-660" fmla="*/ 9101 h 10000"/>
              <a:gd name="connsiteX100-661" fmla="*/ 360 w 10000"/>
              <a:gd name="connsiteY100-662" fmla="*/ 9181 h 10000"/>
              <a:gd name="connsiteX101-663" fmla="*/ 268 w 10000"/>
              <a:gd name="connsiteY101-664" fmla="*/ 9168 h 10000"/>
              <a:gd name="connsiteX102-665" fmla="*/ 0 w 10000"/>
              <a:gd name="connsiteY102-666" fmla="*/ 9020 h 10000"/>
              <a:gd name="connsiteX103-667" fmla="*/ 127 w 10000"/>
              <a:gd name="connsiteY103-668" fmla="*/ 8949 h 10000"/>
              <a:gd name="connsiteX104-669" fmla="*/ 312 w 10000"/>
              <a:gd name="connsiteY104-670" fmla="*/ 8832 h 10000"/>
              <a:gd name="connsiteX105-671" fmla="*/ 609 w 10000"/>
              <a:gd name="connsiteY105-672" fmla="*/ 8336 h 10000"/>
              <a:gd name="connsiteX106-673" fmla="*/ 750 w 10000"/>
              <a:gd name="connsiteY106-674" fmla="*/ 8086 h 10000"/>
              <a:gd name="connsiteX107-675" fmla="*/ 935 w 10000"/>
              <a:gd name="connsiteY107-676" fmla="*/ 7755 h 10000"/>
              <a:gd name="connsiteX108-677" fmla="*/ 1096 w 10000"/>
              <a:gd name="connsiteY108-678" fmla="*/ 7468 h 10000"/>
              <a:gd name="connsiteX109-679" fmla="*/ 1174 w 10000"/>
              <a:gd name="connsiteY109-680" fmla="*/ 7370 h 10000"/>
              <a:gd name="connsiteX110-681" fmla="*/ 891 w 10000"/>
              <a:gd name="connsiteY110-682" fmla="*/ 7165 h 10000"/>
              <a:gd name="connsiteX111-683" fmla="*/ 541 w 10000"/>
              <a:gd name="connsiteY111-684" fmla="*/ 7106 h 10000"/>
              <a:gd name="connsiteX112-685" fmla="*/ 195 w 10000"/>
              <a:gd name="connsiteY112-686" fmla="*/ 7200 h 10000"/>
              <a:gd name="connsiteX113-687" fmla="*/ 54 w 10000"/>
              <a:gd name="connsiteY113-688" fmla="*/ 7218 h 10000"/>
              <a:gd name="connsiteX114-689" fmla="*/ 331 w 10000"/>
              <a:gd name="connsiteY114-690" fmla="*/ 7061 h 10000"/>
              <a:gd name="connsiteX115-691" fmla="*/ 633 w 10000"/>
              <a:gd name="connsiteY115-692" fmla="*/ 7039 h 10000"/>
              <a:gd name="connsiteX116-693" fmla="*/ 955 w 10000"/>
              <a:gd name="connsiteY116-694" fmla="*/ 7021 h 10000"/>
              <a:gd name="connsiteX117-695" fmla="*/ 1101 w 10000"/>
              <a:gd name="connsiteY117-696" fmla="*/ 6990 h 10000"/>
              <a:gd name="connsiteX118-697" fmla="*/ 1258 w 10000"/>
              <a:gd name="connsiteY118-698" fmla="*/ 6891 h 10000"/>
              <a:gd name="connsiteX119-699" fmla="*/ 1550 w 10000"/>
              <a:gd name="connsiteY119-700" fmla="*/ 6681 h 10000"/>
              <a:gd name="connsiteX120-701" fmla="*/ 1862 w 10000"/>
              <a:gd name="connsiteY120-702" fmla="*/ 6194 h 10000"/>
              <a:gd name="connsiteX121-703" fmla="*/ 2022 w 10000"/>
              <a:gd name="connsiteY121-704" fmla="*/ 5962 h 10000"/>
              <a:gd name="connsiteX122-705" fmla="*/ 2061 w 10000"/>
              <a:gd name="connsiteY122-706" fmla="*/ 5979 h 10000"/>
              <a:gd name="connsiteX123-707" fmla="*/ 1964 w 10000"/>
              <a:gd name="connsiteY123-708" fmla="*/ 6180 h 10000"/>
              <a:gd name="connsiteX124-709" fmla="*/ 2383 w 10000"/>
              <a:gd name="connsiteY124-710" fmla="*/ 5805 h 10000"/>
              <a:gd name="connsiteX125-711" fmla="*/ 2042 w 10000"/>
              <a:gd name="connsiteY125-712" fmla="*/ 6274 h 10000"/>
              <a:gd name="connsiteX126-713" fmla="*/ 1681 w 10000"/>
              <a:gd name="connsiteY126-714" fmla="*/ 6757 h 10000"/>
              <a:gd name="connsiteX127-715" fmla="*/ 1691 w 10000"/>
              <a:gd name="connsiteY127-716" fmla="*/ 6851 h 10000"/>
              <a:gd name="connsiteX128-717" fmla="*/ 1789 w 10000"/>
              <a:gd name="connsiteY128-718" fmla="*/ 6816 h 10000"/>
              <a:gd name="connsiteX129-719" fmla="*/ 2095 w 10000"/>
              <a:gd name="connsiteY129-720" fmla="*/ 6324 h 10000"/>
              <a:gd name="connsiteX130-721" fmla="*/ 2631 w 10000"/>
              <a:gd name="connsiteY130-722" fmla="*/ 5648 h 10000"/>
              <a:gd name="connsiteX131-723" fmla="*/ 2753 w 10000"/>
              <a:gd name="connsiteY131-724" fmla="*/ 5585 h 10000"/>
              <a:gd name="connsiteX132-725" fmla="*/ 2782 w 10000"/>
              <a:gd name="connsiteY132-726" fmla="*/ 5613 h 10000"/>
              <a:gd name="connsiteX133-727" fmla="*/ 2295 w 10000"/>
              <a:gd name="connsiteY133-728" fmla="*/ 6238 h 10000"/>
              <a:gd name="connsiteX134-729" fmla="*/ 1886 w 10000"/>
              <a:gd name="connsiteY134-730" fmla="*/ 6923 h 10000"/>
              <a:gd name="connsiteX135-731" fmla="*/ 2933 w 10000"/>
              <a:gd name="connsiteY135-732" fmla="*/ 7165 h 10000"/>
              <a:gd name="connsiteX136-733" fmla="*/ 2948 w 10000"/>
              <a:gd name="connsiteY136-734" fmla="*/ 6980 h 10000"/>
              <a:gd name="connsiteX137-735" fmla="*/ 2909 w 10000"/>
              <a:gd name="connsiteY137-736" fmla="*/ 6319 h 10000"/>
              <a:gd name="connsiteX138-737" fmla="*/ 2948 w 10000"/>
              <a:gd name="connsiteY138-738" fmla="*/ 5719 h 10000"/>
              <a:gd name="connsiteX139-739" fmla="*/ 2953 w 10000"/>
              <a:gd name="connsiteY139-740" fmla="*/ 5631 h 10000"/>
              <a:gd name="connsiteX140-741" fmla="*/ 3050 w 10000"/>
              <a:gd name="connsiteY140-742" fmla="*/ 5112 h 10000"/>
              <a:gd name="connsiteX141-743" fmla="*/ 3089 w 10000"/>
              <a:gd name="connsiteY141-744" fmla="*/ 4879 h 10000"/>
              <a:gd name="connsiteX142-745" fmla="*/ 3050 w 10000"/>
              <a:gd name="connsiteY142-746" fmla="*/ 4856 h 10000"/>
              <a:gd name="connsiteX143-747" fmla="*/ 2675 w 10000"/>
              <a:gd name="connsiteY143-748" fmla="*/ 5183 h 10000"/>
              <a:gd name="connsiteX144-749" fmla="*/ 1915 w 10000"/>
              <a:gd name="connsiteY144-750" fmla="*/ 5733 h 10000"/>
              <a:gd name="connsiteX145-751" fmla="*/ 1360 w 10000"/>
              <a:gd name="connsiteY145-752" fmla="*/ 5854 h 10000"/>
              <a:gd name="connsiteX146-753" fmla="*/ 497 w 10000"/>
              <a:gd name="connsiteY146-754" fmla="*/ 5746 h 10000"/>
              <a:gd name="connsiteX147-755" fmla="*/ 385 w 10000"/>
              <a:gd name="connsiteY147-756" fmla="*/ 5693 h 10000"/>
              <a:gd name="connsiteX148-757" fmla="*/ 97 w 10000"/>
              <a:gd name="connsiteY148-758" fmla="*/ 5393 h 10000"/>
              <a:gd name="connsiteX149-759" fmla="*/ 307 w 10000"/>
              <a:gd name="connsiteY149-760" fmla="*/ 5254 h 10000"/>
              <a:gd name="connsiteX150-761" fmla="*/ 502 w 10000"/>
              <a:gd name="connsiteY150-762" fmla="*/ 5125 h 10000"/>
              <a:gd name="connsiteX151-763" fmla="*/ 706 w 10000"/>
              <a:gd name="connsiteY151-764" fmla="*/ 4937 h 10000"/>
              <a:gd name="connsiteX152-765" fmla="*/ 1745 w 10000"/>
              <a:gd name="connsiteY152-766" fmla="*/ 4185 h 10000"/>
              <a:gd name="connsiteX153-767" fmla="*/ 2130 w 10000"/>
              <a:gd name="connsiteY153-768" fmla="*/ 3980 h 10000"/>
              <a:gd name="connsiteX154-769" fmla="*/ 2198 w 10000"/>
              <a:gd name="connsiteY154-770" fmla="*/ 3944 h 10000"/>
              <a:gd name="connsiteX155-771" fmla="*/ 2894 w 10000"/>
              <a:gd name="connsiteY155-772" fmla="*/ 3492 h 10000"/>
              <a:gd name="connsiteX156-773" fmla="*/ 3289 w 10000"/>
              <a:gd name="connsiteY156-774" fmla="*/ 2924 h 10000"/>
              <a:gd name="connsiteX157-775" fmla="*/ 3118 w 10000"/>
              <a:gd name="connsiteY157-776" fmla="*/ 2746 h 10000"/>
              <a:gd name="connsiteX158-777" fmla="*/ 2885 w 10000"/>
              <a:gd name="connsiteY158-778" fmla="*/ 2750 h 10000"/>
              <a:gd name="connsiteX159-779" fmla="*/ 2271 w 10000"/>
              <a:gd name="connsiteY159-780" fmla="*/ 2544 h 10000"/>
              <a:gd name="connsiteX160-781" fmla="*/ 2222 w 10000"/>
              <a:gd name="connsiteY160-782" fmla="*/ 2518 h 10000"/>
              <a:gd name="connsiteX161-783" fmla="*/ 1940 w 10000"/>
              <a:gd name="connsiteY161-784" fmla="*/ 2156 h 10000"/>
              <a:gd name="connsiteX162-785" fmla="*/ 2363 w 10000"/>
              <a:gd name="connsiteY162-786" fmla="*/ 2043 h 10000"/>
              <a:gd name="connsiteX163-787" fmla="*/ 2748 w 10000"/>
              <a:gd name="connsiteY163-788" fmla="*/ 1936 h 10000"/>
              <a:gd name="connsiteX164-789" fmla="*/ 3591 w 10000"/>
              <a:gd name="connsiteY164-790" fmla="*/ 1310 h 10000"/>
              <a:gd name="connsiteX165-791" fmla="*/ 3693 w 10000"/>
              <a:gd name="connsiteY165-792" fmla="*/ 1086 h 10000"/>
              <a:gd name="connsiteX166-793" fmla="*/ 3683 w 10000"/>
              <a:gd name="connsiteY166-794" fmla="*/ 532 h 10000"/>
              <a:gd name="connsiteX167-795" fmla="*/ 3605 w 10000"/>
              <a:gd name="connsiteY167-796" fmla="*/ 174 h 10000"/>
              <a:gd name="connsiteX168-797" fmla="*/ 3894 w 10000"/>
              <a:gd name="connsiteY168-798" fmla="*/ 57 h 10000"/>
              <a:gd name="connsiteX169-799" fmla="*/ 3947 w 10000"/>
              <a:gd name="connsiteY169-800" fmla="*/ 53 h 10000"/>
              <a:gd name="connsiteX170-801" fmla="*/ 4327 w 10000"/>
              <a:gd name="connsiteY170-802" fmla="*/ 62 h 10000"/>
              <a:gd name="connsiteX171-803" fmla="*/ 4756 w 10000"/>
              <a:gd name="connsiteY171-804" fmla="*/ 249 h 10000"/>
              <a:gd name="connsiteX172-805" fmla="*/ 4785 w 10000"/>
              <a:gd name="connsiteY172-806" fmla="*/ 290 h 10000"/>
              <a:gd name="connsiteX173-807" fmla="*/ 4751 w 10000"/>
              <a:gd name="connsiteY173-808" fmla="*/ 362 h 10000"/>
              <a:gd name="connsiteX174-809" fmla="*/ 4907 w 10000"/>
              <a:gd name="connsiteY174-810" fmla="*/ 613 h 10000"/>
              <a:gd name="connsiteX175-811" fmla="*/ 5180 w 10000"/>
              <a:gd name="connsiteY175-812" fmla="*/ 613 h 10000"/>
              <a:gd name="connsiteX176-813" fmla="*/ 5336 w 10000"/>
              <a:gd name="connsiteY176-814" fmla="*/ 639 h 10000"/>
              <a:gd name="connsiteX177-815" fmla="*/ 5199 w 10000"/>
              <a:gd name="connsiteY177-816" fmla="*/ 947 h 10000"/>
              <a:gd name="connsiteX178-817" fmla="*/ 5404 w 10000"/>
              <a:gd name="connsiteY178-818" fmla="*/ 1301 h 10000"/>
              <a:gd name="connsiteX179-819" fmla="*/ 5000 w 10000"/>
              <a:gd name="connsiteY179-820" fmla="*/ 1582 h 10000"/>
              <a:gd name="connsiteX180-821" fmla="*/ 5272 w 10000"/>
              <a:gd name="connsiteY180-822" fmla="*/ 1502 h 10000"/>
              <a:gd name="connsiteX181-823" fmla="*/ 5243 w 10000"/>
              <a:gd name="connsiteY181-824" fmla="*/ 1587 h 10000"/>
              <a:gd name="connsiteX182-825" fmla="*/ 5043 w 10000"/>
              <a:gd name="connsiteY182-826" fmla="*/ 1757 h 10000"/>
              <a:gd name="connsiteX183-827" fmla="*/ 4571 w 10000"/>
              <a:gd name="connsiteY183-828" fmla="*/ 2428 h 10000"/>
              <a:gd name="connsiteX184-829" fmla="*/ 4576 w 10000"/>
              <a:gd name="connsiteY184-830" fmla="*/ 2459 h 10000"/>
              <a:gd name="connsiteX185-831" fmla="*/ 4595 w 10000"/>
              <a:gd name="connsiteY185-832" fmla="*/ 2490 h 10000"/>
              <a:gd name="connsiteX186-833" fmla="*/ 4712 w 10000"/>
              <a:gd name="connsiteY186-834" fmla="*/ 2463 h 10000"/>
              <a:gd name="connsiteX187-835" fmla="*/ 5034 w 10000"/>
              <a:gd name="connsiteY187-836" fmla="*/ 2343 h 10000"/>
              <a:gd name="connsiteX188-837" fmla="*/ 5107 w 10000"/>
              <a:gd name="connsiteY188-838" fmla="*/ 2325 h 10000"/>
              <a:gd name="connsiteX189-839" fmla="*/ 5672 w 10000"/>
              <a:gd name="connsiteY189-840" fmla="*/ 2262 h 10000"/>
              <a:gd name="connsiteX190-841" fmla="*/ 5876 w 10000"/>
              <a:gd name="connsiteY190-842" fmla="*/ 2271 h 10000"/>
              <a:gd name="connsiteX191-843" fmla="*/ 5759 w 10000"/>
              <a:gd name="connsiteY191-844" fmla="*/ 2468 h 10000"/>
              <a:gd name="connsiteX192-845" fmla="*/ 5896 w 10000"/>
              <a:gd name="connsiteY192-846" fmla="*/ 2446 h 10000"/>
              <a:gd name="connsiteX193-847" fmla="*/ 6081 w 10000"/>
              <a:gd name="connsiteY193-848" fmla="*/ 2688 h 10000"/>
              <a:gd name="connsiteX194-849" fmla="*/ 6091 w 10000"/>
              <a:gd name="connsiteY194-850" fmla="*/ 2924 h 10000"/>
              <a:gd name="connsiteX195-851" fmla="*/ 5979 w 10000"/>
              <a:gd name="connsiteY195-852" fmla="*/ 3278 h 10000"/>
              <a:gd name="connsiteX196-853" fmla="*/ 6100 w 10000"/>
              <a:gd name="connsiteY196-854" fmla="*/ 3166 h 10000"/>
              <a:gd name="connsiteX197-855" fmla="*/ 6627 w 10000"/>
              <a:gd name="connsiteY197-856" fmla="*/ 2522 h 10000"/>
              <a:gd name="connsiteX198-857" fmla="*/ 7241 w 10000"/>
              <a:gd name="connsiteY198-858" fmla="*/ 1882 h 10000"/>
              <a:gd name="connsiteX199-859" fmla="*/ 7728 w 10000"/>
              <a:gd name="connsiteY199-860" fmla="*/ 1476 h 10000"/>
              <a:gd name="connsiteX200-861" fmla="*/ 8162 w 10000"/>
              <a:gd name="connsiteY200-862" fmla="*/ 1198 h 10000"/>
              <a:gd name="connsiteX201-863" fmla="*/ 8537 w 10000"/>
              <a:gd name="connsiteY201-864" fmla="*/ 1185 h 10000"/>
              <a:gd name="connsiteX202-865" fmla="*/ 8820 w 10000"/>
              <a:gd name="connsiteY202-866" fmla="*/ 1238 h 10000"/>
              <a:gd name="connsiteX203-867" fmla="*/ 9074 w 10000"/>
              <a:gd name="connsiteY203-868" fmla="*/ 1306 h 10000"/>
              <a:gd name="connsiteX204-869" fmla="*/ 9424 w 10000"/>
              <a:gd name="connsiteY204-870" fmla="*/ 1525 h 10000"/>
              <a:gd name="connsiteX205-871" fmla="*/ 9527 w 10000"/>
              <a:gd name="connsiteY205-872" fmla="*/ 1605 h 10000"/>
              <a:gd name="connsiteX206-873" fmla="*/ 9473 w 10000"/>
              <a:gd name="connsiteY206-874" fmla="*/ 2240 h 10000"/>
              <a:gd name="connsiteX207-875" fmla="*/ 8864 w 10000"/>
              <a:gd name="connsiteY207-876" fmla="*/ 3041 h 10000"/>
              <a:gd name="connsiteX208-877" fmla="*/ 8806 w 10000"/>
              <a:gd name="connsiteY208-878" fmla="*/ 3148 h 10000"/>
              <a:gd name="connsiteX209-879" fmla="*/ 8284 w 10000"/>
              <a:gd name="connsiteY209-880" fmla="*/ 3810 h 10000"/>
              <a:gd name="connsiteX210-881" fmla="*/ 8264 w 10000"/>
              <a:gd name="connsiteY210-882" fmla="*/ 3863 h 10000"/>
              <a:gd name="connsiteX211-883" fmla="*/ 8498 w 10000"/>
              <a:gd name="connsiteY211-884" fmla="*/ 3882 h 10000"/>
              <a:gd name="connsiteX212-885" fmla="*/ 8717 w 10000"/>
              <a:gd name="connsiteY212-886" fmla="*/ 3940 h 10000"/>
              <a:gd name="connsiteX213-887" fmla="*/ 8845 w 10000"/>
              <a:gd name="connsiteY213-888" fmla="*/ 4042 h 10000"/>
              <a:gd name="connsiteX214-889" fmla="*/ 9079 w 10000"/>
              <a:gd name="connsiteY214-890" fmla="*/ 4110 h 10000"/>
              <a:gd name="connsiteX215-891" fmla="*/ 9147 w 10000"/>
              <a:gd name="connsiteY215-892" fmla="*/ 4163 h 10000"/>
              <a:gd name="connsiteX216-893" fmla="*/ 8396 w 10000"/>
              <a:gd name="connsiteY216-894" fmla="*/ 4794 h 10000"/>
              <a:gd name="connsiteX217-895" fmla="*/ 7475 w 10000"/>
              <a:gd name="connsiteY217-896" fmla="*/ 5384 h 10000"/>
              <a:gd name="connsiteX218-897" fmla="*/ 7251 w 10000"/>
              <a:gd name="connsiteY218-898" fmla="*/ 5523 h 10000"/>
              <a:gd name="connsiteX219-899" fmla="*/ 7129 w 10000"/>
              <a:gd name="connsiteY219-900" fmla="*/ 5778 h 10000"/>
              <a:gd name="connsiteX220-901" fmla="*/ 7149 w 10000"/>
              <a:gd name="connsiteY220-902" fmla="*/ 5863 h 10000"/>
              <a:gd name="connsiteX221-903" fmla="*/ 7456 w 10000"/>
              <a:gd name="connsiteY221-904" fmla="*/ 6082 h 10000"/>
              <a:gd name="connsiteX222-905" fmla="*/ 7568 w 10000"/>
              <a:gd name="connsiteY222-906" fmla="*/ 6068 h 10000"/>
              <a:gd name="connsiteX223-907" fmla="*/ 8781 w 10000"/>
              <a:gd name="connsiteY223-908" fmla="*/ 5768 h 10000"/>
              <a:gd name="connsiteX224-909" fmla="*/ 8893 w 10000"/>
              <a:gd name="connsiteY224-910" fmla="*/ 5666 h 10000"/>
              <a:gd name="connsiteX225-911" fmla="*/ 9103 w 10000"/>
              <a:gd name="connsiteY225-912" fmla="*/ 5536 h 10000"/>
              <a:gd name="connsiteX226-913" fmla="*/ 9566 w 10000"/>
              <a:gd name="connsiteY226-914" fmla="*/ 5653 h 10000"/>
              <a:gd name="connsiteX227-915" fmla="*/ 9765 w 10000"/>
              <a:gd name="connsiteY227-916" fmla="*/ 5849 h 10000"/>
              <a:gd name="connsiteX228-917" fmla="*/ 9795 w 10000"/>
              <a:gd name="connsiteY228-918" fmla="*/ 6024 h 10000"/>
              <a:gd name="connsiteX0-919" fmla="*/ 9795 w 10000"/>
              <a:gd name="connsiteY0-920" fmla="*/ 6024 h 10000"/>
              <a:gd name="connsiteX1-921" fmla="*/ 9848 w 10000"/>
              <a:gd name="connsiteY1-922" fmla="*/ 6243 h 10000"/>
              <a:gd name="connsiteX2-923" fmla="*/ 9863 w 10000"/>
              <a:gd name="connsiteY2-924" fmla="*/ 6373 h 10000"/>
              <a:gd name="connsiteX3-925" fmla="*/ 9999 w 10000"/>
              <a:gd name="connsiteY3-926" fmla="*/ 6413 h 10000"/>
              <a:gd name="connsiteX4-927" fmla="*/ 9994 w 10000"/>
              <a:gd name="connsiteY4-928" fmla="*/ 6471 h 10000"/>
              <a:gd name="connsiteX5-929" fmla="*/ 9926 w 10000"/>
              <a:gd name="connsiteY5-930" fmla="*/ 6556 h 10000"/>
              <a:gd name="connsiteX6-931" fmla="*/ 9098 w 10000"/>
              <a:gd name="connsiteY6-932" fmla="*/ 7012 h 10000"/>
              <a:gd name="connsiteX7-933" fmla="*/ 8323 w 10000"/>
              <a:gd name="connsiteY7-934" fmla="*/ 7379 h 10000"/>
              <a:gd name="connsiteX8-935" fmla="*/ 8103 w 10000"/>
              <a:gd name="connsiteY8-936" fmla="*/ 7472 h 10000"/>
              <a:gd name="connsiteX9-937" fmla="*/ 7982 w 10000"/>
              <a:gd name="connsiteY9-938" fmla="*/ 7522 h 10000"/>
              <a:gd name="connsiteX10-939" fmla="*/ 7251 w 10000"/>
              <a:gd name="connsiteY10-940" fmla="*/ 7889 h 10000"/>
              <a:gd name="connsiteX11-941" fmla="*/ 7173 w 10000"/>
              <a:gd name="connsiteY11-942" fmla="*/ 7893 h 10000"/>
              <a:gd name="connsiteX12-943" fmla="*/ 7343 w 10000"/>
              <a:gd name="connsiteY12-944" fmla="*/ 7692 h 10000"/>
              <a:gd name="connsiteX13-945" fmla="*/ 7329 w 10000"/>
              <a:gd name="connsiteY13-946" fmla="*/ 7669 h 10000"/>
              <a:gd name="connsiteX14-947" fmla="*/ 7163 w 10000"/>
              <a:gd name="connsiteY14-948" fmla="*/ 7746 h 10000"/>
              <a:gd name="connsiteX15-949" fmla="*/ 7290 w 10000"/>
              <a:gd name="connsiteY15-950" fmla="*/ 7505 h 10000"/>
              <a:gd name="connsiteX16-951" fmla="*/ 6803 w 10000"/>
              <a:gd name="connsiteY16-952" fmla="*/ 7339 h 10000"/>
              <a:gd name="connsiteX17-953" fmla="*/ 6262 w 10000"/>
              <a:gd name="connsiteY17-954" fmla="*/ 6958 h 10000"/>
              <a:gd name="connsiteX18-955" fmla="*/ 6237 w 10000"/>
              <a:gd name="connsiteY18-956" fmla="*/ 6909 h 10000"/>
              <a:gd name="connsiteX19-957" fmla="*/ 6013 w 10000"/>
              <a:gd name="connsiteY19-958" fmla="*/ 6627 h 10000"/>
              <a:gd name="connsiteX20-959" fmla="*/ 5974 w 10000"/>
              <a:gd name="connsiteY20-960" fmla="*/ 5796 h 10000"/>
              <a:gd name="connsiteX21-961" fmla="*/ 6325 w 10000"/>
              <a:gd name="connsiteY21-962" fmla="*/ 4432 h 10000"/>
              <a:gd name="connsiteX22-963" fmla="*/ 6340 w 10000"/>
              <a:gd name="connsiteY22-964" fmla="*/ 4110 h 10000"/>
              <a:gd name="connsiteX23-965" fmla="*/ 6515 w 10000"/>
              <a:gd name="connsiteY23-966" fmla="*/ 3882 h 10000"/>
              <a:gd name="connsiteX24-967" fmla="*/ 6662 w 10000"/>
              <a:gd name="connsiteY24-968" fmla="*/ 3882 h 10000"/>
              <a:gd name="connsiteX25-969" fmla="*/ 7046 w 10000"/>
              <a:gd name="connsiteY25-970" fmla="*/ 4024 h 10000"/>
              <a:gd name="connsiteX26-971" fmla="*/ 7305 w 10000"/>
              <a:gd name="connsiteY26-972" fmla="*/ 3667 h 10000"/>
              <a:gd name="connsiteX27-973" fmla="*/ 7397 w 10000"/>
              <a:gd name="connsiteY27-974" fmla="*/ 3488 h 10000"/>
              <a:gd name="connsiteX28-975" fmla="*/ 7348 w 10000"/>
              <a:gd name="connsiteY28-976" fmla="*/ 3368 h 10000"/>
              <a:gd name="connsiteX29-977" fmla="*/ 6657 w 10000"/>
              <a:gd name="connsiteY29-978" fmla="*/ 3698 h 10000"/>
              <a:gd name="connsiteX30-979" fmla="*/ 5998 w 10000"/>
              <a:gd name="connsiteY30-980" fmla="*/ 3644 h 10000"/>
              <a:gd name="connsiteX31-981" fmla="*/ 5803 w 10000"/>
              <a:gd name="connsiteY31-982" fmla="*/ 3434 h 10000"/>
              <a:gd name="connsiteX32-983" fmla="*/ 5701 w 10000"/>
              <a:gd name="connsiteY32-984" fmla="*/ 3434 h 10000"/>
              <a:gd name="connsiteX33-985" fmla="*/ 5267 w 10000"/>
              <a:gd name="connsiteY33-986" fmla="*/ 3474 h 10000"/>
              <a:gd name="connsiteX34-987" fmla="*/ 5151 w 10000"/>
              <a:gd name="connsiteY34-988" fmla="*/ 3421 h 10000"/>
              <a:gd name="connsiteX35-989" fmla="*/ 4956 w 10000"/>
              <a:gd name="connsiteY35-990" fmla="*/ 3399 h 10000"/>
              <a:gd name="connsiteX36-991" fmla="*/ 4673 w 10000"/>
              <a:gd name="connsiteY36-992" fmla="*/ 3551 h 10000"/>
              <a:gd name="connsiteX37-993" fmla="*/ 4206 w 10000"/>
              <a:gd name="connsiteY37-994" fmla="*/ 3721 h 10000"/>
              <a:gd name="connsiteX38-995" fmla="*/ 4186 w 10000"/>
              <a:gd name="connsiteY38-996" fmla="*/ 3868 h 10000"/>
              <a:gd name="connsiteX39-997" fmla="*/ 4142 w 10000"/>
              <a:gd name="connsiteY39-998" fmla="*/ 3966 h 10000"/>
              <a:gd name="connsiteX40-999" fmla="*/ 3894 w 10000"/>
              <a:gd name="connsiteY40-1000" fmla="*/ 3949 h 10000"/>
              <a:gd name="connsiteX41-1001" fmla="*/ 4240 w 10000"/>
              <a:gd name="connsiteY41-1002" fmla="*/ 4481 h 10000"/>
              <a:gd name="connsiteX42-1003" fmla="*/ 4157 w 10000"/>
              <a:gd name="connsiteY42-1004" fmla="*/ 5084 h 10000"/>
              <a:gd name="connsiteX43-1005" fmla="*/ 4215 w 10000"/>
              <a:gd name="connsiteY43-1006" fmla="*/ 5107 h 10000"/>
              <a:gd name="connsiteX44-1007" fmla="*/ 4620 w 10000"/>
              <a:gd name="connsiteY44-1008" fmla="*/ 4924 h 10000"/>
              <a:gd name="connsiteX45-1009" fmla="*/ 5345 w 10000"/>
              <a:gd name="connsiteY45-1010" fmla="*/ 4722 h 10000"/>
              <a:gd name="connsiteX46-1011" fmla="*/ 5589 w 10000"/>
              <a:gd name="connsiteY46-1012" fmla="*/ 4892 h 10000"/>
              <a:gd name="connsiteX47-1013" fmla="*/ 5818 w 10000"/>
              <a:gd name="connsiteY47-1014" fmla="*/ 4905 h 10000"/>
              <a:gd name="connsiteX48-1015" fmla="*/ 5798 w 10000"/>
              <a:gd name="connsiteY48-1016" fmla="*/ 5112 h 10000"/>
              <a:gd name="connsiteX49-1017" fmla="*/ 5901 w 10000"/>
              <a:gd name="connsiteY49-1018" fmla="*/ 5218 h 10000"/>
              <a:gd name="connsiteX50-1019" fmla="*/ 5881 w 10000"/>
              <a:gd name="connsiteY50-1020" fmla="*/ 5258 h 10000"/>
              <a:gd name="connsiteX51-1021" fmla="*/ 5550 w 10000"/>
              <a:gd name="connsiteY51-1022" fmla="*/ 5344 h 10000"/>
              <a:gd name="connsiteX52-1023" fmla="*/ 4810 w 10000"/>
              <a:gd name="connsiteY52-1024" fmla="*/ 5452 h 10000"/>
              <a:gd name="connsiteX53-1025" fmla="*/ 4464 w 10000"/>
              <a:gd name="connsiteY53-1026" fmla="*/ 5545 h 10000"/>
              <a:gd name="connsiteX54-1027" fmla="*/ 4279 w 10000"/>
              <a:gd name="connsiteY54-1028" fmla="*/ 5639 h 10000"/>
              <a:gd name="connsiteX55-1029" fmla="*/ 4094 w 10000"/>
              <a:gd name="connsiteY55-1030" fmla="*/ 5759 h 10000"/>
              <a:gd name="connsiteX56-1031" fmla="*/ 4030 w 10000"/>
              <a:gd name="connsiteY56-1032" fmla="*/ 6551 h 10000"/>
              <a:gd name="connsiteX57-1033" fmla="*/ 4050 w 10000"/>
              <a:gd name="connsiteY57-1034" fmla="*/ 7339 h 10000"/>
              <a:gd name="connsiteX58-1035" fmla="*/ 3571 w 10000"/>
              <a:gd name="connsiteY58-1036" fmla="*/ 7311 h 10000"/>
              <a:gd name="connsiteX59-1037" fmla="*/ 3831 w 10000"/>
              <a:gd name="connsiteY59-1038" fmla="*/ 7486 h 10000"/>
              <a:gd name="connsiteX60-1039" fmla="*/ 3904 w 10000"/>
              <a:gd name="connsiteY60-1040" fmla="*/ 7495 h 10000"/>
              <a:gd name="connsiteX61-1041" fmla="*/ 4917 w 10000"/>
              <a:gd name="connsiteY61-1042" fmla="*/ 8068 h 10000"/>
              <a:gd name="connsiteX62-1043" fmla="*/ 5467 w 10000"/>
              <a:gd name="connsiteY62-1044" fmla="*/ 8269 h 10000"/>
              <a:gd name="connsiteX63-1045" fmla="*/ 5896 w 10000"/>
              <a:gd name="connsiteY63-1046" fmla="*/ 8372 h 10000"/>
              <a:gd name="connsiteX64-1047" fmla="*/ 6584 w 10000"/>
              <a:gd name="connsiteY64-1048" fmla="*/ 8479 h 10000"/>
              <a:gd name="connsiteX65-1049" fmla="*/ 6613 w 10000"/>
              <a:gd name="connsiteY65-1050" fmla="*/ 8309 h 10000"/>
              <a:gd name="connsiteX66-1051" fmla="*/ 7197 w 10000"/>
              <a:gd name="connsiteY66-1052" fmla="*/ 8269 h 10000"/>
              <a:gd name="connsiteX67-1053" fmla="*/ 7631 w 10000"/>
              <a:gd name="connsiteY67-1054" fmla="*/ 8207 h 10000"/>
              <a:gd name="connsiteX68-1055" fmla="*/ 8055 w 10000"/>
              <a:gd name="connsiteY68-1056" fmla="*/ 8193 h 10000"/>
              <a:gd name="connsiteX69-1057" fmla="*/ 8610 w 10000"/>
              <a:gd name="connsiteY69-1058" fmla="*/ 8278 h 10000"/>
              <a:gd name="connsiteX70-1059" fmla="*/ 8576 w 10000"/>
              <a:gd name="connsiteY70-1060" fmla="*/ 8390 h 10000"/>
              <a:gd name="connsiteX71-1061" fmla="*/ 9366 w 10000"/>
              <a:gd name="connsiteY71-1062" fmla="*/ 8390 h 10000"/>
              <a:gd name="connsiteX72-1063" fmla="*/ 9303 w 10000"/>
              <a:gd name="connsiteY72-1064" fmla="*/ 8506 h 10000"/>
              <a:gd name="connsiteX73-1065" fmla="*/ 9074 w 10000"/>
              <a:gd name="connsiteY73-1066" fmla="*/ 8640 h 10000"/>
              <a:gd name="connsiteX74-1067" fmla="*/ 8791 w 10000"/>
              <a:gd name="connsiteY74-1068" fmla="*/ 8887 h 10000"/>
              <a:gd name="connsiteX75-1069" fmla="*/ 8517 w 10000"/>
              <a:gd name="connsiteY75-1070" fmla="*/ 9065 h 10000"/>
              <a:gd name="connsiteX76-1071" fmla="*/ 7889 w 10000"/>
              <a:gd name="connsiteY76-1072" fmla="*/ 9445 h 10000"/>
              <a:gd name="connsiteX77-1073" fmla="*/ 7163 w 10000"/>
              <a:gd name="connsiteY77-1074" fmla="*/ 9951 h 10000"/>
              <a:gd name="connsiteX78-1075" fmla="*/ 6925 w 10000"/>
              <a:gd name="connsiteY78-1076" fmla="*/ 10000 h 10000"/>
              <a:gd name="connsiteX79-1077" fmla="*/ 6447 w 10000"/>
              <a:gd name="connsiteY79-1078" fmla="*/ 9955 h 10000"/>
              <a:gd name="connsiteX80-1079" fmla="*/ 6178 w 10000"/>
              <a:gd name="connsiteY80-1080" fmla="*/ 9942 h 10000"/>
              <a:gd name="connsiteX81-1081" fmla="*/ 5720 w 10000"/>
              <a:gd name="connsiteY81-1082" fmla="*/ 9879 h 10000"/>
              <a:gd name="connsiteX82-1083" fmla="*/ 5423 w 10000"/>
              <a:gd name="connsiteY82-1084" fmla="*/ 9816 h 10000"/>
              <a:gd name="connsiteX83-1085" fmla="*/ 5326 w 10000"/>
              <a:gd name="connsiteY83-1086" fmla="*/ 9799 h 10000"/>
              <a:gd name="connsiteX84-1087" fmla="*/ 4688 w 10000"/>
              <a:gd name="connsiteY84-1088" fmla="*/ 9593 h 10000"/>
              <a:gd name="connsiteX85-1089" fmla="*/ 4634 w 10000"/>
              <a:gd name="connsiteY85-1090" fmla="*/ 9575 h 10000"/>
              <a:gd name="connsiteX86-1091" fmla="*/ 4303 w 10000"/>
              <a:gd name="connsiteY86-1092" fmla="*/ 9391 h 10000"/>
              <a:gd name="connsiteX87-1093" fmla="*/ 4069 w 10000"/>
              <a:gd name="connsiteY87-1094" fmla="*/ 9154 h 10000"/>
              <a:gd name="connsiteX88-1095" fmla="*/ 3416 w 10000"/>
              <a:gd name="connsiteY88-1096" fmla="*/ 8595 h 10000"/>
              <a:gd name="connsiteX89-1097" fmla="*/ 2587 w 10000"/>
              <a:gd name="connsiteY89-1098" fmla="*/ 8032 h 10000"/>
              <a:gd name="connsiteX90-1099" fmla="*/ 1784 w 10000"/>
              <a:gd name="connsiteY90-1100" fmla="*/ 7540 h 10000"/>
              <a:gd name="connsiteX91-1101" fmla="*/ 1696 w 10000"/>
              <a:gd name="connsiteY91-1102" fmla="*/ 7513 h 10000"/>
              <a:gd name="connsiteX92-1103" fmla="*/ 1647 w 10000"/>
              <a:gd name="connsiteY92-1104" fmla="*/ 7625 h 10000"/>
              <a:gd name="connsiteX93-1105" fmla="*/ 1516 w 10000"/>
              <a:gd name="connsiteY93-1106" fmla="*/ 7942 h 10000"/>
              <a:gd name="connsiteX94-1107" fmla="*/ 1462 w 10000"/>
              <a:gd name="connsiteY94-1108" fmla="*/ 8198 h 10000"/>
              <a:gd name="connsiteX95-1109" fmla="*/ 1409 w 10000"/>
              <a:gd name="connsiteY95-1110" fmla="*/ 8340 h 10000"/>
              <a:gd name="connsiteX96-1111" fmla="*/ 1267 w 10000"/>
              <a:gd name="connsiteY96-1112" fmla="*/ 8721 h 10000"/>
              <a:gd name="connsiteX97-1113" fmla="*/ 1164 w 10000"/>
              <a:gd name="connsiteY97-1114" fmla="*/ 8845 h 10000"/>
              <a:gd name="connsiteX98-1115" fmla="*/ 638 w 10000"/>
              <a:gd name="connsiteY98-1116" fmla="*/ 9101 h 10000"/>
              <a:gd name="connsiteX99-1117" fmla="*/ 360 w 10000"/>
              <a:gd name="connsiteY99-1118" fmla="*/ 9181 h 10000"/>
              <a:gd name="connsiteX100-1119" fmla="*/ 268 w 10000"/>
              <a:gd name="connsiteY100-1120" fmla="*/ 9168 h 10000"/>
              <a:gd name="connsiteX101-1121" fmla="*/ 0 w 10000"/>
              <a:gd name="connsiteY101-1122" fmla="*/ 9020 h 10000"/>
              <a:gd name="connsiteX102-1123" fmla="*/ 127 w 10000"/>
              <a:gd name="connsiteY102-1124" fmla="*/ 8949 h 10000"/>
              <a:gd name="connsiteX103-1125" fmla="*/ 312 w 10000"/>
              <a:gd name="connsiteY103-1126" fmla="*/ 8832 h 10000"/>
              <a:gd name="connsiteX104-1127" fmla="*/ 609 w 10000"/>
              <a:gd name="connsiteY104-1128" fmla="*/ 8336 h 10000"/>
              <a:gd name="connsiteX105-1129" fmla="*/ 750 w 10000"/>
              <a:gd name="connsiteY105-1130" fmla="*/ 8086 h 10000"/>
              <a:gd name="connsiteX106-1131" fmla="*/ 935 w 10000"/>
              <a:gd name="connsiteY106-1132" fmla="*/ 7755 h 10000"/>
              <a:gd name="connsiteX107-1133" fmla="*/ 1096 w 10000"/>
              <a:gd name="connsiteY107-1134" fmla="*/ 7468 h 10000"/>
              <a:gd name="connsiteX108-1135" fmla="*/ 1174 w 10000"/>
              <a:gd name="connsiteY108-1136" fmla="*/ 7370 h 10000"/>
              <a:gd name="connsiteX109-1137" fmla="*/ 891 w 10000"/>
              <a:gd name="connsiteY109-1138" fmla="*/ 7165 h 10000"/>
              <a:gd name="connsiteX110-1139" fmla="*/ 541 w 10000"/>
              <a:gd name="connsiteY110-1140" fmla="*/ 7106 h 10000"/>
              <a:gd name="connsiteX111-1141" fmla="*/ 195 w 10000"/>
              <a:gd name="connsiteY111-1142" fmla="*/ 7200 h 10000"/>
              <a:gd name="connsiteX112-1143" fmla="*/ 54 w 10000"/>
              <a:gd name="connsiteY112-1144" fmla="*/ 7218 h 10000"/>
              <a:gd name="connsiteX113-1145" fmla="*/ 331 w 10000"/>
              <a:gd name="connsiteY113-1146" fmla="*/ 7061 h 10000"/>
              <a:gd name="connsiteX114-1147" fmla="*/ 633 w 10000"/>
              <a:gd name="connsiteY114-1148" fmla="*/ 7039 h 10000"/>
              <a:gd name="connsiteX115-1149" fmla="*/ 955 w 10000"/>
              <a:gd name="connsiteY115-1150" fmla="*/ 7021 h 10000"/>
              <a:gd name="connsiteX116-1151" fmla="*/ 1101 w 10000"/>
              <a:gd name="connsiteY116-1152" fmla="*/ 6990 h 10000"/>
              <a:gd name="connsiteX117-1153" fmla="*/ 1258 w 10000"/>
              <a:gd name="connsiteY117-1154" fmla="*/ 6891 h 10000"/>
              <a:gd name="connsiteX118-1155" fmla="*/ 1550 w 10000"/>
              <a:gd name="connsiteY118-1156" fmla="*/ 6681 h 10000"/>
              <a:gd name="connsiteX119-1157" fmla="*/ 1862 w 10000"/>
              <a:gd name="connsiteY119-1158" fmla="*/ 6194 h 10000"/>
              <a:gd name="connsiteX120-1159" fmla="*/ 2022 w 10000"/>
              <a:gd name="connsiteY120-1160" fmla="*/ 5962 h 10000"/>
              <a:gd name="connsiteX121-1161" fmla="*/ 2061 w 10000"/>
              <a:gd name="connsiteY121-1162" fmla="*/ 5979 h 10000"/>
              <a:gd name="connsiteX122-1163" fmla="*/ 1964 w 10000"/>
              <a:gd name="connsiteY122-1164" fmla="*/ 6180 h 10000"/>
              <a:gd name="connsiteX123-1165" fmla="*/ 2383 w 10000"/>
              <a:gd name="connsiteY123-1166" fmla="*/ 5805 h 10000"/>
              <a:gd name="connsiteX124-1167" fmla="*/ 2042 w 10000"/>
              <a:gd name="connsiteY124-1168" fmla="*/ 6274 h 10000"/>
              <a:gd name="connsiteX125-1169" fmla="*/ 1681 w 10000"/>
              <a:gd name="connsiteY125-1170" fmla="*/ 6757 h 10000"/>
              <a:gd name="connsiteX126-1171" fmla="*/ 1691 w 10000"/>
              <a:gd name="connsiteY126-1172" fmla="*/ 6851 h 10000"/>
              <a:gd name="connsiteX127-1173" fmla="*/ 1789 w 10000"/>
              <a:gd name="connsiteY127-1174" fmla="*/ 6816 h 10000"/>
              <a:gd name="connsiteX128-1175" fmla="*/ 2095 w 10000"/>
              <a:gd name="connsiteY128-1176" fmla="*/ 6324 h 10000"/>
              <a:gd name="connsiteX129-1177" fmla="*/ 2631 w 10000"/>
              <a:gd name="connsiteY129-1178" fmla="*/ 5648 h 10000"/>
              <a:gd name="connsiteX130-1179" fmla="*/ 2753 w 10000"/>
              <a:gd name="connsiteY130-1180" fmla="*/ 5585 h 10000"/>
              <a:gd name="connsiteX131-1181" fmla="*/ 2782 w 10000"/>
              <a:gd name="connsiteY131-1182" fmla="*/ 5613 h 10000"/>
              <a:gd name="connsiteX132-1183" fmla="*/ 2295 w 10000"/>
              <a:gd name="connsiteY132-1184" fmla="*/ 6238 h 10000"/>
              <a:gd name="connsiteX133-1185" fmla="*/ 1886 w 10000"/>
              <a:gd name="connsiteY133-1186" fmla="*/ 6923 h 10000"/>
              <a:gd name="connsiteX134-1187" fmla="*/ 2933 w 10000"/>
              <a:gd name="connsiteY134-1188" fmla="*/ 7165 h 10000"/>
              <a:gd name="connsiteX135-1189" fmla="*/ 2948 w 10000"/>
              <a:gd name="connsiteY135-1190" fmla="*/ 6980 h 10000"/>
              <a:gd name="connsiteX136-1191" fmla="*/ 2909 w 10000"/>
              <a:gd name="connsiteY136-1192" fmla="*/ 6319 h 10000"/>
              <a:gd name="connsiteX137-1193" fmla="*/ 2948 w 10000"/>
              <a:gd name="connsiteY137-1194" fmla="*/ 5719 h 10000"/>
              <a:gd name="connsiteX138-1195" fmla="*/ 2953 w 10000"/>
              <a:gd name="connsiteY138-1196" fmla="*/ 5631 h 10000"/>
              <a:gd name="connsiteX139-1197" fmla="*/ 3050 w 10000"/>
              <a:gd name="connsiteY139-1198" fmla="*/ 5112 h 10000"/>
              <a:gd name="connsiteX140-1199" fmla="*/ 3089 w 10000"/>
              <a:gd name="connsiteY140-1200" fmla="*/ 4879 h 10000"/>
              <a:gd name="connsiteX141-1201" fmla="*/ 3050 w 10000"/>
              <a:gd name="connsiteY141-1202" fmla="*/ 4856 h 10000"/>
              <a:gd name="connsiteX142-1203" fmla="*/ 2675 w 10000"/>
              <a:gd name="connsiteY142-1204" fmla="*/ 5183 h 10000"/>
              <a:gd name="connsiteX143-1205" fmla="*/ 1915 w 10000"/>
              <a:gd name="connsiteY143-1206" fmla="*/ 5733 h 10000"/>
              <a:gd name="connsiteX144-1207" fmla="*/ 1360 w 10000"/>
              <a:gd name="connsiteY144-1208" fmla="*/ 5854 h 10000"/>
              <a:gd name="connsiteX145-1209" fmla="*/ 497 w 10000"/>
              <a:gd name="connsiteY145-1210" fmla="*/ 5746 h 10000"/>
              <a:gd name="connsiteX146-1211" fmla="*/ 385 w 10000"/>
              <a:gd name="connsiteY146-1212" fmla="*/ 5693 h 10000"/>
              <a:gd name="connsiteX147-1213" fmla="*/ 97 w 10000"/>
              <a:gd name="connsiteY147-1214" fmla="*/ 5393 h 10000"/>
              <a:gd name="connsiteX148-1215" fmla="*/ 307 w 10000"/>
              <a:gd name="connsiteY148-1216" fmla="*/ 5254 h 10000"/>
              <a:gd name="connsiteX149-1217" fmla="*/ 502 w 10000"/>
              <a:gd name="connsiteY149-1218" fmla="*/ 5125 h 10000"/>
              <a:gd name="connsiteX150-1219" fmla="*/ 706 w 10000"/>
              <a:gd name="connsiteY150-1220" fmla="*/ 4937 h 10000"/>
              <a:gd name="connsiteX151-1221" fmla="*/ 1745 w 10000"/>
              <a:gd name="connsiteY151-1222" fmla="*/ 4185 h 10000"/>
              <a:gd name="connsiteX152-1223" fmla="*/ 2130 w 10000"/>
              <a:gd name="connsiteY152-1224" fmla="*/ 3980 h 10000"/>
              <a:gd name="connsiteX153-1225" fmla="*/ 2198 w 10000"/>
              <a:gd name="connsiteY153-1226" fmla="*/ 3944 h 10000"/>
              <a:gd name="connsiteX154-1227" fmla="*/ 2894 w 10000"/>
              <a:gd name="connsiteY154-1228" fmla="*/ 3492 h 10000"/>
              <a:gd name="connsiteX155-1229" fmla="*/ 3289 w 10000"/>
              <a:gd name="connsiteY155-1230" fmla="*/ 2924 h 10000"/>
              <a:gd name="connsiteX156-1231" fmla="*/ 3118 w 10000"/>
              <a:gd name="connsiteY156-1232" fmla="*/ 2746 h 10000"/>
              <a:gd name="connsiteX157-1233" fmla="*/ 2885 w 10000"/>
              <a:gd name="connsiteY157-1234" fmla="*/ 2750 h 10000"/>
              <a:gd name="connsiteX158-1235" fmla="*/ 2271 w 10000"/>
              <a:gd name="connsiteY158-1236" fmla="*/ 2544 h 10000"/>
              <a:gd name="connsiteX159-1237" fmla="*/ 2222 w 10000"/>
              <a:gd name="connsiteY159-1238" fmla="*/ 2518 h 10000"/>
              <a:gd name="connsiteX160-1239" fmla="*/ 1940 w 10000"/>
              <a:gd name="connsiteY160-1240" fmla="*/ 2156 h 10000"/>
              <a:gd name="connsiteX161-1241" fmla="*/ 2363 w 10000"/>
              <a:gd name="connsiteY161-1242" fmla="*/ 2043 h 10000"/>
              <a:gd name="connsiteX162-1243" fmla="*/ 2748 w 10000"/>
              <a:gd name="connsiteY162-1244" fmla="*/ 1936 h 10000"/>
              <a:gd name="connsiteX163-1245" fmla="*/ 3591 w 10000"/>
              <a:gd name="connsiteY163-1246" fmla="*/ 1310 h 10000"/>
              <a:gd name="connsiteX164-1247" fmla="*/ 3693 w 10000"/>
              <a:gd name="connsiteY164-1248" fmla="*/ 1086 h 10000"/>
              <a:gd name="connsiteX165-1249" fmla="*/ 3683 w 10000"/>
              <a:gd name="connsiteY165-1250" fmla="*/ 532 h 10000"/>
              <a:gd name="connsiteX166-1251" fmla="*/ 3605 w 10000"/>
              <a:gd name="connsiteY166-1252" fmla="*/ 174 h 10000"/>
              <a:gd name="connsiteX167-1253" fmla="*/ 3894 w 10000"/>
              <a:gd name="connsiteY167-1254" fmla="*/ 57 h 10000"/>
              <a:gd name="connsiteX168-1255" fmla="*/ 3947 w 10000"/>
              <a:gd name="connsiteY168-1256" fmla="*/ 53 h 10000"/>
              <a:gd name="connsiteX169-1257" fmla="*/ 4327 w 10000"/>
              <a:gd name="connsiteY169-1258" fmla="*/ 62 h 10000"/>
              <a:gd name="connsiteX170-1259" fmla="*/ 4756 w 10000"/>
              <a:gd name="connsiteY170-1260" fmla="*/ 249 h 10000"/>
              <a:gd name="connsiteX171-1261" fmla="*/ 4785 w 10000"/>
              <a:gd name="connsiteY171-1262" fmla="*/ 290 h 10000"/>
              <a:gd name="connsiteX172-1263" fmla="*/ 4751 w 10000"/>
              <a:gd name="connsiteY172-1264" fmla="*/ 362 h 10000"/>
              <a:gd name="connsiteX173-1265" fmla="*/ 4907 w 10000"/>
              <a:gd name="connsiteY173-1266" fmla="*/ 613 h 10000"/>
              <a:gd name="connsiteX174-1267" fmla="*/ 5180 w 10000"/>
              <a:gd name="connsiteY174-1268" fmla="*/ 613 h 10000"/>
              <a:gd name="connsiteX175-1269" fmla="*/ 5336 w 10000"/>
              <a:gd name="connsiteY175-1270" fmla="*/ 639 h 10000"/>
              <a:gd name="connsiteX176-1271" fmla="*/ 5199 w 10000"/>
              <a:gd name="connsiteY176-1272" fmla="*/ 947 h 10000"/>
              <a:gd name="connsiteX177-1273" fmla="*/ 5404 w 10000"/>
              <a:gd name="connsiteY177-1274" fmla="*/ 1301 h 10000"/>
              <a:gd name="connsiteX178-1275" fmla="*/ 5000 w 10000"/>
              <a:gd name="connsiteY178-1276" fmla="*/ 1582 h 10000"/>
              <a:gd name="connsiteX179-1277" fmla="*/ 5272 w 10000"/>
              <a:gd name="connsiteY179-1278" fmla="*/ 1502 h 10000"/>
              <a:gd name="connsiteX180-1279" fmla="*/ 5243 w 10000"/>
              <a:gd name="connsiteY180-1280" fmla="*/ 1587 h 10000"/>
              <a:gd name="connsiteX181-1281" fmla="*/ 5043 w 10000"/>
              <a:gd name="connsiteY181-1282" fmla="*/ 1757 h 10000"/>
              <a:gd name="connsiteX182-1283" fmla="*/ 4571 w 10000"/>
              <a:gd name="connsiteY182-1284" fmla="*/ 2428 h 10000"/>
              <a:gd name="connsiteX183-1285" fmla="*/ 4576 w 10000"/>
              <a:gd name="connsiteY183-1286" fmla="*/ 2459 h 10000"/>
              <a:gd name="connsiteX184-1287" fmla="*/ 4595 w 10000"/>
              <a:gd name="connsiteY184-1288" fmla="*/ 2490 h 10000"/>
              <a:gd name="connsiteX185-1289" fmla="*/ 4712 w 10000"/>
              <a:gd name="connsiteY185-1290" fmla="*/ 2463 h 10000"/>
              <a:gd name="connsiteX186-1291" fmla="*/ 5034 w 10000"/>
              <a:gd name="connsiteY186-1292" fmla="*/ 2343 h 10000"/>
              <a:gd name="connsiteX187-1293" fmla="*/ 5107 w 10000"/>
              <a:gd name="connsiteY187-1294" fmla="*/ 2325 h 10000"/>
              <a:gd name="connsiteX188-1295" fmla="*/ 5672 w 10000"/>
              <a:gd name="connsiteY188-1296" fmla="*/ 2262 h 10000"/>
              <a:gd name="connsiteX189-1297" fmla="*/ 5876 w 10000"/>
              <a:gd name="connsiteY189-1298" fmla="*/ 2271 h 10000"/>
              <a:gd name="connsiteX190-1299" fmla="*/ 5759 w 10000"/>
              <a:gd name="connsiteY190-1300" fmla="*/ 2468 h 10000"/>
              <a:gd name="connsiteX191-1301" fmla="*/ 5896 w 10000"/>
              <a:gd name="connsiteY191-1302" fmla="*/ 2446 h 10000"/>
              <a:gd name="connsiteX192-1303" fmla="*/ 6081 w 10000"/>
              <a:gd name="connsiteY192-1304" fmla="*/ 2688 h 10000"/>
              <a:gd name="connsiteX193-1305" fmla="*/ 6091 w 10000"/>
              <a:gd name="connsiteY193-1306" fmla="*/ 2924 h 10000"/>
              <a:gd name="connsiteX194-1307" fmla="*/ 5979 w 10000"/>
              <a:gd name="connsiteY194-1308" fmla="*/ 3278 h 10000"/>
              <a:gd name="connsiteX195-1309" fmla="*/ 6100 w 10000"/>
              <a:gd name="connsiteY195-1310" fmla="*/ 3166 h 10000"/>
              <a:gd name="connsiteX196-1311" fmla="*/ 6627 w 10000"/>
              <a:gd name="connsiteY196-1312" fmla="*/ 2522 h 10000"/>
              <a:gd name="connsiteX197-1313" fmla="*/ 7241 w 10000"/>
              <a:gd name="connsiteY197-1314" fmla="*/ 1882 h 10000"/>
              <a:gd name="connsiteX198-1315" fmla="*/ 7728 w 10000"/>
              <a:gd name="connsiteY198-1316" fmla="*/ 1476 h 10000"/>
              <a:gd name="connsiteX199-1317" fmla="*/ 8162 w 10000"/>
              <a:gd name="connsiteY199-1318" fmla="*/ 1198 h 10000"/>
              <a:gd name="connsiteX200-1319" fmla="*/ 8537 w 10000"/>
              <a:gd name="connsiteY200-1320" fmla="*/ 1185 h 10000"/>
              <a:gd name="connsiteX201-1321" fmla="*/ 8820 w 10000"/>
              <a:gd name="connsiteY201-1322" fmla="*/ 1238 h 10000"/>
              <a:gd name="connsiteX202-1323" fmla="*/ 9074 w 10000"/>
              <a:gd name="connsiteY202-1324" fmla="*/ 1306 h 10000"/>
              <a:gd name="connsiteX203-1325" fmla="*/ 9424 w 10000"/>
              <a:gd name="connsiteY203-1326" fmla="*/ 1525 h 10000"/>
              <a:gd name="connsiteX204-1327" fmla="*/ 9527 w 10000"/>
              <a:gd name="connsiteY204-1328" fmla="*/ 1605 h 10000"/>
              <a:gd name="connsiteX205-1329" fmla="*/ 9473 w 10000"/>
              <a:gd name="connsiteY205-1330" fmla="*/ 2240 h 10000"/>
              <a:gd name="connsiteX206-1331" fmla="*/ 8864 w 10000"/>
              <a:gd name="connsiteY206-1332" fmla="*/ 3041 h 10000"/>
              <a:gd name="connsiteX207-1333" fmla="*/ 8806 w 10000"/>
              <a:gd name="connsiteY207-1334" fmla="*/ 3148 h 10000"/>
              <a:gd name="connsiteX208-1335" fmla="*/ 8284 w 10000"/>
              <a:gd name="connsiteY208-1336" fmla="*/ 3810 h 10000"/>
              <a:gd name="connsiteX209-1337" fmla="*/ 8264 w 10000"/>
              <a:gd name="connsiteY209-1338" fmla="*/ 3863 h 10000"/>
              <a:gd name="connsiteX210-1339" fmla="*/ 8498 w 10000"/>
              <a:gd name="connsiteY210-1340" fmla="*/ 3882 h 10000"/>
              <a:gd name="connsiteX211-1341" fmla="*/ 8717 w 10000"/>
              <a:gd name="connsiteY211-1342" fmla="*/ 3940 h 10000"/>
              <a:gd name="connsiteX212-1343" fmla="*/ 8845 w 10000"/>
              <a:gd name="connsiteY212-1344" fmla="*/ 4042 h 10000"/>
              <a:gd name="connsiteX213-1345" fmla="*/ 9079 w 10000"/>
              <a:gd name="connsiteY213-1346" fmla="*/ 4110 h 10000"/>
              <a:gd name="connsiteX214-1347" fmla="*/ 9147 w 10000"/>
              <a:gd name="connsiteY214-1348" fmla="*/ 4163 h 10000"/>
              <a:gd name="connsiteX215-1349" fmla="*/ 8396 w 10000"/>
              <a:gd name="connsiteY215-1350" fmla="*/ 4794 h 10000"/>
              <a:gd name="connsiteX216-1351" fmla="*/ 7475 w 10000"/>
              <a:gd name="connsiteY216-1352" fmla="*/ 5384 h 10000"/>
              <a:gd name="connsiteX217-1353" fmla="*/ 7251 w 10000"/>
              <a:gd name="connsiteY217-1354" fmla="*/ 5523 h 10000"/>
              <a:gd name="connsiteX218-1355" fmla="*/ 7129 w 10000"/>
              <a:gd name="connsiteY218-1356" fmla="*/ 5778 h 10000"/>
              <a:gd name="connsiteX219-1357" fmla="*/ 7149 w 10000"/>
              <a:gd name="connsiteY219-1358" fmla="*/ 5863 h 10000"/>
              <a:gd name="connsiteX220-1359" fmla="*/ 7456 w 10000"/>
              <a:gd name="connsiteY220-1360" fmla="*/ 6082 h 10000"/>
              <a:gd name="connsiteX221-1361" fmla="*/ 7568 w 10000"/>
              <a:gd name="connsiteY221-1362" fmla="*/ 6068 h 10000"/>
              <a:gd name="connsiteX222-1363" fmla="*/ 8781 w 10000"/>
              <a:gd name="connsiteY222-1364" fmla="*/ 5768 h 10000"/>
              <a:gd name="connsiteX223-1365" fmla="*/ 8893 w 10000"/>
              <a:gd name="connsiteY223-1366" fmla="*/ 5666 h 10000"/>
              <a:gd name="connsiteX224-1367" fmla="*/ 9103 w 10000"/>
              <a:gd name="connsiteY224-1368" fmla="*/ 5536 h 10000"/>
              <a:gd name="connsiteX225-1369" fmla="*/ 9566 w 10000"/>
              <a:gd name="connsiteY225-1370" fmla="*/ 5653 h 10000"/>
              <a:gd name="connsiteX226-1371" fmla="*/ 9765 w 10000"/>
              <a:gd name="connsiteY226-1372" fmla="*/ 5849 h 10000"/>
              <a:gd name="connsiteX227-1373" fmla="*/ 9795 w 10000"/>
              <a:gd name="connsiteY227-1374" fmla="*/ 6024 h 10000"/>
              <a:gd name="connsiteX0-1375" fmla="*/ 9795 w 10000"/>
              <a:gd name="connsiteY0-1376" fmla="*/ 6024 h 10000"/>
              <a:gd name="connsiteX1-1377" fmla="*/ 9848 w 10000"/>
              <a:gd name="connsiteY1-1378" fmla="*/ 6243 h 10000"/>
              <a:gd name="connsiteX2-1379" fmla="*/ 9863 w 10000"/>
              <a:gd name="connsiteY2-1380" fmla="*/ 6373 h 10000"/>
              <a:gd name="connsiteX3-1381" fmla="*/ 9999 w 10000"/>
              <a:gd name="connsiteY3-1382" fmla="*/ 6413 h 10000"/>
              <a:gd name="connsiteX4-1383" fmla="*/ 9994 w 10000"/>
              <a:gd name="connsiteY4-1384" fmla="*/ 6471 h 10000"/>
              <a:gd name="connsiteX5-1385" fmla="*/ 9926 w 10000"/>
              <a:gd name="connsiteY5-1386" fmla="*/ 6556 h 10000"/>
              <a:gd name="connsiteX6-1387" fmla="*/ 9098 w 10000"/>
              <a:gd name="connsiteY6-1388" fmla="*/ 7012 h 10000"/>
              <a:gd name="connsiteX7-1389" fmla="*/ 8323 w 10000"/>
              <a:gd name="connsiteY7-1390" fmla="*/ 7379 h 10000"/>
              <a:gd name="connsiteX8-1391" fmla="*/ 8103 w 10000"/>
              <a:gd name="connsiteY8-1392" fmla="*/ 7472 h 10000"/>
              <a:gd name="connsiteX9-1393" fmla="*/ 7982 w 10000"/>
              <a:gd name="connsiteY9-1394" fmla="*/ 7522 h 10000"/>
              <a:gd name="connsiteX10-1395" fmla="*/ 7251 w 10000"/>
              <a:gd name="connsiteY10-1396" fmla="*/ 7889 h 10000"/>
              <a:gd name="connsiteX11-1397" fmla="*/ 7173 w 10000"/>
              <a:gd name="connsiteY11-1398" fmla="*/ 7893 h 10000"/>
              <a:gd name="connsiteX12-1399" fmla="*/ 7343 w 10000"/>
              <a:gd name="connsiteY12-1400" fmla="*/ 7692 h 10000"/>
              <a:gd name="connsiteX13-1401" fmla="*/ 7329 w 10000"/>
              <a:gd name="connsiteY13-1402" fmla="*/ 7669 h 10000"/>
              <a:gd name="connsiteX14-1403" fmla="*/ 7163 w 10000"/>
              <a:gd name="connsiteY14-1404" fmla="*/ 7746 h 10000"/>
              <a:gd name="connsiteX15-1405" fmla="*/ 7290 w 10000"/>
              <a:gd name="connsiteY15-1406" fmla="*/ 7505 h 10000"/>
              <a:gd name="connsiteX16-1407" fmla="*/ 6803 w 10000"/>
              <a:gd name="connsiteY16-1408" fmla="*/ 7339 h 10000"/>
              <a:gd name="connsiteX17-1409" fmla="*/ 6262 w 10000"/>
              <a:gd name="connsiteY17-1410" fmla="*/ 6958 h 10000"/>
              <a:gd name="connsiteX18-1411" fmla="*/ 6237 w 10000"/>
              <a:gd name="connsiteY18-1412" fmla="*/ 6909 h 10000"/>
              <a:gd name="connsiteX19-1413" fmla="*/ 6013 w 10000"/>
              <a:gd name="connsiteY19-1414" fmla="*/ 6627 h 10000"/>
              <a:gd name="connsiteX20-1415" fmla="*/ 5974 w 10000"/>
              <a:gd name="connsiteY20-1416" fmla="*/ 5796 h 10000"/>
              <a:gd name="connsiteX21-1417" fmla="*/ 6325 w 10000"/>
              <a:gd name="connsiteY21-1418" fmla="*/ 4432 h 10000"/>
              <a:gd name="connsiteX22-1419" fmla="*/ 6340 w 10000"/>
              <a:gd name="connsiteY22-1420" fmla="*/ 4110 h 10000"/>
              <a:gd name="connsiteX23-1421" fmla="*/ 6515 w 10000"/>
              <a:gd name="connsiteY23-1422" fmla="*/ 3882 h 10000"/>
              <a:gd name="connsiteX24-1423" fmla="*/ 6662 w 10000"/>
              <a:gd name="connsiteY24-1424" fmla="*/ 3882 h 10000"/>
              <a:gd name="connsiteX25-1425" fmla="*/ 7046 w 10000"/>
              <a:gd name="connsiteY25-1426" fmla="*/ 4024 h 10000"/>
              <a:gd name="connsiteX26-1427" fmla="*/ 7305 w 10000"/>
              <a:gd name="connsiteY26-1428" fmla="*/ 3667 h 10000"/>
              <a:gd name="connsiteX27-1429" fmla="*/ 7397 w 10000"/>
              <a:gd name="connsiteY27-1430" fmla="*/ 3488 h 10000"/>
              <a:gd name="connsiteX28-1431" fmla="*/ 7348 w 10000"/>
              <a:gd name="connsiteY28-1432" fmla="*/ 3368 h 10000"/>
              <a:gd name="connsiteX29-1433" fmla="*/ 6657 w 10000"/>
              <a:gd name="connsiteY29-1434" fmla="*/ 3698 h 10000"/>
              <a:gd name="connsiteX30-1435" fmla="*/ 5998 w 10000"/>
              <a:gd name="connsiteY30-1436" fmla="*/ 3644 h 10000"/>
              <a:gd name="connsiteX31-1437" fmla="*/ 5803 w 10000"/>
              <a:gd name="connsiteY31-1438" fmla="*/ 3434 h 10000"/>
              <a:gd name="connsiteX32-1439" fmla="*/ 5701 w 10000"/>
              <a:gd name="connsiteY32-1440" fmla="*/ 3434 h 10000"/>
              <a:gd name="connsiteX33-1441" fmla="*/ 5267 w 10000"/>
              <a:gd name="connsiteY33-1442" fmla="*/ 3474 h 10000"/>
              <a:gd name="connsiteX34-1443" fmla="*/ 5151 w 10000"/>
              <a:gd name="connsiteY34-1444" fmla="*/ 3421 h 10000"/>
              <a:gd name="connsiteX35-1445" fmla="*/ 4956 w 10000"/>
              <a:gd name="connsiteY35-1446" fmla="*/ 3399 h 10000"/>
              <a:gd name="connsiteX36-1447" fmla="*/ 4673 w 10000"/>
              <a:gd name="connsiteY36-1448" fmla="*/ 3551 h 10000"/>
              <a:gd name="connsiteX37-1449" fmla="*/ 4206 w 10000"/>
              <a:gd name="connsiteY37-1450" fmla="*/ 3721 h 10000"/>
              <a:gd name="connsiteX38-1451" fmla="*/ 4186 w 10000"/>
              <a:gd name="connsiteY38-1452" fmla="*/ 3868 h 10000"/>
              <a:gd name="connsiteX39-1453" fmla="*/ 4142 w 10000"/>
              <a:gd name="connsiteY39-1454" fmla="*/ 3966 h 10000"/>
              <a:gd name="connsiteX40-1455" fmla="*/ 3894 w 10000"/>
              <a:gd name="connsiteY40-1456" fmla="*/ 3949 h 10000"/>
              <a:gd name="connsiteX41-1457" fmla="*/ 4240 w 10000"/>
              <a:gd name="connsiteY41-1458" fmla="*/ 4481 h 10000"/>
              <a:gd name="connsiteX42-1459" fmla="*/ 4157 w 10000"/>
              <a:gd name="connsiteY42-1460" fmla="*/ 5084 h 10000"/>
              <a:gd name="connsiteX43-1461" fmla="*/ 4215 w 10000"/>
              <a:gd name="connsiteY43-1462" fmla="*/ 5107 h 10000"/>
              <a:gd name="connsiteX44-1463" fmla="*/ 4620 w 10000"/>
              <a:gd name="connsiteY44-1464" fmla="*/ 4924 h 10000"/>
              <a:gd name="connsiteX45-1465" fmla="*/ 5345 w 10000"/>
              <a:gd name="connsiteY45-1466" fmla="*/ 4722 h 10000"/>
              <a:gd name="connsiteX46-1467" fmla="*/ 5589 w 10000"/>
              <a:gd name="connsiteY46-1468" fmla="*/ 4892 h 10000"/>
              <a:gd name="connsiteX47-1469" fmla="*/ 5818 w 10000"/>
              <a:gd name="connsiteY47-1470" fmla="*/ 4905 h 10000"/>
              <a:gd name="connsiteX48-1471" fmla="*/ 5798 w 10000"/>
              <a:gd name="connsiteY48-1472" fmla="*/ 5112 h 10000"/>
              <a:gd name="connsiteX49-1473" fmla="*/ 5901 w 10000"/>
              <a:gd name="connsiteY49-1474" fmla="*/ 5218 h 10000"/>
              <a:gd name="connsiteX50-1475" fmla="*/ 5881 w 10000"/>
              <a:gd name="connsiteY50-1476" fmla="*/ 5258 h 10000"/>
              <a:gd name="connsiteX51-1477" fmla="*/ 5550 w 10000"/>
              <a:gd name="connsiteY51-1478" fmla="*/ 5344 h 10000"/>
              <a:gd name="connsiteX52-1479" fmla="*/ 4810 w 10000"/>
              <a:gd name="connsiteY52-1480" fmla="*/ 5452 h 10000"/>
              <a:gd name="connsiteX53-1481" fmla="*/ 4464 w 10000"/>
              <a:gd name="connsiteY53-1482" fmla="*/ 5545 h 10000"/>
              <a:gd name="connsiteX54-1483" fmla="*/ 4279 w 10000"/>
              <a:gd name="connsiteY54-1484" fmla="*/ 5639 h 10000"/>
              <a:gd name="connsiteX55-1485" fmla="*/ 4094 w 10000"/>
              <a:gd name="connsiteY55-1486" fmla="*/ 5759 h 10000"/>
              <a:gd name="connsiteX56-1487" fmla="*/ 4030 w 10000"/>
              <a:gd name="connsiteY56-1488" fmla="*/ 6551 h 10000"/>
              <a:gd name="connsiteX57-1489" fmla="*/ 4050 w 10000"/>
              <a:gd name="connsiteY57-1490" fmla="*/ 7339 h 10000"/>
              <a:gd name="connsiteX58-1491" fmla="*/ 3571 w 10000"/>
              <a:gd name="connsiteY58-1492" fmla="*/ 7311 h 10000"/>
              <a:gd name="connsiteX59-1493" fmla="*/ 3831 w 10000"/>
              <a:gd name="connsiteY59-1494" fmla="*/ 7486 h 10000"/>
              <a:gd name="connsiteX60-1495" fmla="*/ 3904 w 10000"/>
              <a:gd name="connsiteY60-1496" fmla="*/ 7495 h 10000"/>
              <a:gd name="connsiteX61-1497" fmla="*/ 4917 w 10000"/>
              <a:gd name="connsiteY61-1498" fmla="*/ 8068 h 10000"/>
              <a:gd name="connsiteX62-1499" fmla="*/ 5467 w 10000"/>
              <a:gd name="connsiteY62-1500" fmla="*/ 8269 h 10000"/>
              <a:gd name="connsiteX63-1501" fmla="*/ 5896 w 10000"/>
              <a:gd name="connsiteY63-1502" fmla="*/ 8372 h 10000"/>
              <a:gd name="connsiteX64-1503" fmla="*/ 6584 w 10000"/>
              <a:gd name="connsiteY64-1504" fmla="*/ 8479 h 10000"/>
              <a:gd name="connsiteX65-1505" fmla="*/ 6613 w 10000"/>
              <a:gd name="connsiteY65-1506" fmla="*/ 8309 h 10000"/>
              <a:gd name="connsiteX66-1507" fmla="*/ 7197 w 10000"/>
              <a:gd name="connsiteY66-1508" fmla="*/ 8269 h 10000"/>
              <a:gd name="connsiteX67-1509" fmla="*/ 7631 w 10000"/>
              <a:gd name="connsiteY67-1510" fmla="*/ 8207 h 10000"/>
              <a:gd name="connsiteX68-1511" fmla="*/ 8055 w 10000"/>
              <a:gd name="connsiteY68-1512" fmla="*/ 8193 h 10000"/>
              <a:gd name="connsiteX69-1513" fmla="*/ 8610 w 10000"/>
              <a:gd name="connsiteY69-1514" fmla="*/ 8278 h 10000"/>
              <a:gd name="connsiteX70-1515" fmla="*/ 8576 w 10000"/>
              <a:gd name="connsiteY70-1516" fmla="*/ 8390 h 10000"/>
              <a:gd name="connsiteX71-1517" fmla="*/ 9417 w 10000"/>
              <a:gd name="connsiteY71-1518" fmla="*/ 8296 h 10000"/>
              <a:gd name="connsiteX72-1519" fmla="*/ 9303 w 10000"/>
              <a:gd name="connsiteY72-1520" fmla="*/ 8506 h 10000"/>
              <a:gd name="connsiteX73-1521" fmla="*/ 9074 w 10000"/>
              <a:gd name="connsiteY73-1522" fmla="*/ 8640 h 10000"/>
              <a:gd name="connsiteX74-1523" fmla="*/ 8791 w 10000"/>
              <a:gd name="connsiteY74-1524" fmla="*/ 8887 h 10000"/>
              <a:gd name="connsiteX75-1525" fmla="*/ 8517 w 10000"/>
              <a:gd name="connsiteY75-1526" fmla="*/ 9065 h 10000"/>
              <a:gd name="connsiteX76-1527" fmla="*/ 7889 w 10000"/>
              <a:gd name="connsiteY76-1528" fmla="*/ 9445 h 10000"/>
              <a:gd name="connsiteX77-1529" fmla="*/ 7163 w 10000"/>
              <a:gd name="connsiteY77-1530" fmla="*/ 9951 h 10000"/>
              <a:gd name="connsiteX78-1531" fmla="*/ 6925 w 10000"/>
              <a:gd name="connsiteY78-1532" fmla="*/ 10000 h 10000"/>
              <a:gd name="connsiteX79-1533" fmla="*/ 6447 w 10000"/>
              <a:gd name="connsiteY79-1534" fmla="*/ 9955 h 10000"/>
              <a:gd name="connsiteX80-1535" fmla="*/ 6178 w 10000"/>
              <a:gd name="connsiteY80-1536" fmla="*/ 9942 h 10000"/>
              <a:gd name="connsiteX81-1537" fmla="*/ 5720 w 10000"/>
              <a:gd name="connsiteY81-1538" fmla="*/ 9879 h 10000"/>
              <a:gd name="connsiteX82-1539" fmla="*/ 5423 w 10000"/>
              <a:gd name="connsiteY82-1540" fmla="*/ 9816 h 10000"/>
              <a:gd name="connsiteX83-1541" fmla="*/ 5326 w 10000"/>
              <a:gd name="connsiteY83-1542" fmla="*/ 9799 h 10000"/>
              <a:gd name="connsiteX84-1543" fmla="*/ 4688 w 10000"/>
              <a:gd name="connsiteY84-1544" fmla="*/ 9593 h 10000"/>
              <a:gd name="connsiteX85-1545" fmla="*/ 4634 w 10000"/>
              <a:gd name="connsiteY85-1546" fmla="*/ 9575 h 10000"/>
              <a:gd name="connsiteX86-1547" fmla="*/ 4303 w 10000"/>
              <a:gd name="connsiteY86-1548" fmla="*/ 9391 h 10000"/>
              <a:gd name="connsiteX87-1549" fmla="*/ 4069 w 10000"/>
              <a:gd name="connsiteY87-1550" fmla="*/ 9154 h 10000"/>
              <a:gd name="connsiteX88-1551" fmla="*/ 3416 w 10000"/>
              <a:gd name="connsiteY88-1552" fmla="*/ 8595 h 10000"/>
              <a:gd name="connsiteX89-1553" fmla="*/ 2587 w 10000"/>
              <a:gd name="connsiteY89-1554" fmla="*/ 8032 h 10000"/>
              <a:gd name="connsiteX90-1555" fmla="*/ 1784 w 10000"/>
              <a:gd name="connsiteY90-1556" fmla="*/ 7540 h 10000"/>
              <a:gd name="connsiteX91-1557" fmla="*/ 1696 w 10000"/>
              <a:gd name="connsiteY91-1558" fmla="*/ 7513 h 10000"/>
              <a:gd name="connsiteX92-1559" fmla="*/ 1647 w 10000"/>
              <a:gd name="connsiteY92-1560" fmla="*/ 7625 h 10000"/>
              <a:gd name="connsiteX93-1561" fmla="*/ 1516 w 10000"/>
              <a:gd name="connsiteY93-1562" fmla="*/ 7942 h 10000"/>
              <a:gd name="connsiteX94-1563" fmla="*/ 1462 w 10000"/>
              <a:gd name="connsiteY94-1564" fmla="*/ 8198 h 10000"/>
              <a:gd name="connsiteX95-1565" fmla="*/ 1409 w 10000"/>
              <a:gd name="connsiteY95-1566" fmla="*/ 8340 h 10000"/>
              <a:gd name="connsiteX96-1567" fmla="*/ 1267 w 10000"/>
              <a:gd name="connsiteY96-1568" fmla="*/ 8721 h 10000"/>
              <a:gd name="connsiteX97-1569" fmla="*/ 1164 w 10000"/>
              <a:gd name="connsiteY97-1570" fmla="*/ 8845 h 10000"/>
              <a:gd name="connsiteX98-1571" fmla="*/ 638 w 10000"/>
              <a:gd name="connsiteY98-1572" fmla="*/ 9101 h 10000"/>
              <a:gd name="connsiteX99-1573" fmla="*/ 360 w 10000"/>
              <a:gd name="connsiteY99-1574" fmla="*/ 9181 h 10000"/>
              <a:gd name="connsiteX100-1575" fmla="*/ 268 w 10000"/>
              <a:gd name="connsiteY100-1576" fmla="*/ 9168 h 10000"/>
              <a:gd name="connsiteX101-1577" fmla="*/ 0 w 10000"/>
              <a:gd name="connsiteY101-1578" fmla="*/ 9020 h 10000"/>
              <a:gd name="connsiteX102-1579" fmla="*/ 127 w 10000"/>
              <a:gd name="connsiteY102-1580" fmla="*/ 8949 h 10000"/>
              <a:gd name="connsiteX103-1581" fmla="*/ 312 w 10000"/>
              <a:gd name="connsiteY103-1582" fmla="*/ 8832 h 10000"/>
              <a:gd name="connsiteX104-1583" fmla="*/ 609 w 10000"/>
              <a:gd name="connsiteY104-1584" fmla="*/ 8336 h 10000"/>
              <a:gd name="connsiteX105-1585" fmla="*/ 750 w 10000"/>
              <a:gd name="connsiteY105-1586" fmla="*/ 8086 h 10000"/>
              <a:gd name="connsiteX106-1587" fmla="*/ 935 w 10000"/>
              <a:gd name="connsiteY106-1588" fmla="*/ 7755 h 10000"/>
              <a:gd name="connsiteX107-1589" fmla="*/ 1096 w 10000"/>
              <a:gd name="connsiteY107-1590" fmla="*/ 7468 h 10000"/>
              <a:gd name="connsiteX108-1591" fmla="*/ 1174 w 10000"/>
              <a:gd name="connsiteY108-1592" fmla="*/ 7370 h 10000"/>
              <a:gd name="connsiteX109-1593" fmla="*/ 891 w 10000"/>
              <a:gd name="connsiteY109-1594" fmla="*/ 7165 h 10000"/>
              <a:gd name="connsiteX110-1595" fmla="*/ 541 w 10000"/>
              <a:gd name="connsiteY110-1596" fmla="*/ 7106 h 10000"/>
              <a:gd name="connsiteX111-1597" fmla="*/ 195 w 10000"/>
              <a:gd name="connsiteY111-1598" fmla="*/ 7200 h 10000"/>
              <a:gd name="connsiteX112-1599" fmla="*/ 54 w 10000"/>
              <a:gd name="connsiteY112-1600" fmla="*/ 7218 h 10000"/>
              <a:gd name="connsiteX113-1601" fmla="*/ 331 w 10000"/>
              <a:gd name="connsiteY113-1602" fmla="*/ 7061 h 10000"/>
              <a:gd name="connsiteX114-1603" fmla="*/ 633 w 10000"/>
              <a:gd name="connsiteY114-1604" fmla="*/ 7039 h 10000"/>
              <a:gd name="connsiteX115-1605" fmla="*/ 955 w 10000"/>
              <a:gd name="connsiteY115-1606" fmla="*/ 7021 h 10000"/>
              <a:gd name="connsiteX116-1607" fmla="*/ 1101 w 10000"/>
              <a:gd name="connsiteY116-1608" fmla="*/ 6990 h 10000"/>
              <a:gd name="connsiteX117-1609" fmla="*/ 1258 w 10000"/>
              <a:gd name="connsiteY117-1610" fmla="*/ 6891 h 10000"/>
              <a:gd name="connsiteX118-1611" fmla="*/ 1550 w 10000"/>
              <a:gd name="connsiteY118-1612" fmla="*/ 6681 h 10000"/>
              <a:gd name="connsiteX119-1613" fmla="*/ 1862 w 10000"/>
              <a:gd name="connsiteY119-1614" fmla="*/ 6194 h 10000"/>
              <a:gd name="connsiteX120-1615" fmla="*/ 2022 w 10000"/>
              <a:gd name="connsiteY120-1616" fmla="*/ 5962 h 10000"/>
              <a:gd name="connsiteX121-1617" fmla="*/ 2061 w 10000"/>
              <a:gd name="connsiteY121-1618" fmla="*/ 5979 h 10000"/>
              <a:gd name="connsiteX122-1619" fmla="*/ 1964 w 10000"/>
              <a:gd name="connsiteY122-1620" fmla="*/ 6180 h 10000"/>
              <a:gd name="connsiteX123-1621" fmla="*/ 2383 w 10000"/>
              <a:gd name="connsiteY123-1622" fmla="*/ 5805 h 10000"/>
              <a:gd name="connsiteX124-1623" fmla="*/ 2042 w 10000"/>
              <a:gd name="connsiteY124-1624" fmla="*/ 6274 h 10000"/>
              <a:gd name="connsiteX125-1625" fmla="*/ 1681 w 10000"/>
              <a:gd name="connsiteY125-1626" fmla="*/ 6757 h 10000"/>
              <a:gd name="connsiteX126-1627" fmla="*/ 1691 w 10000"/>
              <a:gd name="connsiteY126-1628" fmla="*/ 6851 h 10000"/>
              <a:gd name="connsiteX127-1629" fmla="*/ 1789 w 10000"/>
              <a:gd name="connsiteY127-1630" fmla="*/ 6816 h 10000"/>
              <a:gd name="connsiteX128-1631" fmla="*/ 2095 w 10000"/>
              <a:gd name="connsiteY128-1632" fmla="*/ 6324 h 10000"/>
              <a:gd name="connsiteX129-1633" fmla="*/ 2631 w 10000"/>
              <a:gd name="connsiteY129-1634" fmla="*/ 5648 h 10000"/>
              <a:gd name="connsiteX130-1635" fmla="*/ 2753 w 10000"/>
              <a:gd name="connsiteY130-1636" fmla="*/ 5585 h 10000"/>
              <a:gd name="connsiteX131-1637" fmla="*/ 2782 w 10000"/>
              <a:gd name="connsiteY131-1638" fmla="*/ 5613 h 10000"/>
              <a:gd name="connsiteX132-1639" fmla="*/ 2295 w 10000"/>
              <a:gd name="connsiteY132-1640" fmla="*/ 6238 h 10000"/>
              <a:gd name="connsiteX133-1641" fmla="*/ 1886 w 10000"/>
              <a:gd name="connsiteY133-1642" fmla="*/ 6923 h 10000"/>
              <a:gd name="connsiteX134-1643" fmla="*/ 2933 w 10000"/>
              <a:gd name="connsiteY134-1644" fmla="*/ 7165 h 10000"/>
              <a:gd name="connsiteX135-1645" fmla="*/ 2948 w 10000"/>
              <a:gd name="connsiteY135-1646" fmla="*/ 6980 h 10000"/>
              <a:gd name="connsiteX136-1647" fmla="*/ 2909 w 10000"/>
              <a:gd name="connsiteY136-1648" fmla="*/ 6319 h 10000"/>
              <a:gd name="connsiteX137-1649" fmla="*/ 2948 w 10000"/>
              <a:gd name="connsiteY137-1650" fmla="*/ 5719 h 10000"/>
              <a:gd name="connsiteX138-1651" fmla="*/ 2953 w 10000"/>
              <a:gd name="connsiteY138-1652" fmla="*/ 5631 h 10000"/>
              <a:gd name="connsiteX139-1653" fmla="*/ 3050 w 10000"/>
              <a:gd name="connsiteY139-1654" fmla="*/ 5112 h 10000"/>
              <a:gd name="connsiteX140-1655" fmla="*/ 3089 w 10000"/>
              <a:gd name="connsiteY140-1656" fmla="*/ 4879 h 10000"/>
              <a:gd name="connsiteX141-1657" fmla="*/ 3050 w 10000"/>
              <a:gd name="connsiteY141-1658" fmla="*/ 4856 h 10000"/>
              <a:gd name="connsiteX142-1659" fmla="*/ 2675 w 10000"/>
              <a:gd name="connsiteY142-1660" fmla="*/ 5183 h 10000"/>
              <a:gd name="connsiteX143-1661" fmla="*/ 1915 w 10000"/>
              <a:gd name="connsiteY143-1662" fmla="*/ 5733 h 10000"/>
              <a:gd name="connsiteX144-1663" fmla="*/ 1360 w 10000"/>
              <a:gd name="connsiteY144-1664" fmla="*/ 5854 h 10000"/>
              <a:gd name="connsiteX145-1665" fmla="*/ 497 w 10000"/>
              <a:gd name="connsiteY145-1666" fmla="*/ 5746 h 10000"/>
              <a:gd name="connsiteX146-1667" fmla="*/ 385 w 10000"/>
              <a:gd name="connsiteY146-1668" fmla="*/ 5693 h 10000"/>
              <a:gd name="connsiteX147-1669" fmla="*/ 97 w 10000"/>
              <a:gd name="connsiteY147-1670" fmla="*/ 5393 h 10000"/>
              <a:gd name="connsiteX148-1671" fmla="*/ 307 w 10000"/>
              <a:gd name="connsiteY148-1672" fmla="*/ 5254 h 10000"/>
              <a:gd name="connsiteX149-1673" fmla="*/ 502 w 10000"/>
              <a:gd name="connsiteY149-1674" fmla="*/ 5125 h 10000"/>
              <a:gd name="connsiteX150-1675" fmla="*/ 706 w 10000"/>
              <a:gd name="connsiteY150-1676" fmla="*/ 4937 h 10000"/>
              <a:gd name="connsiteX151-1677" fmla="*/ 1745 w 10000"/>
              <a:gd name="connsiteY151-1678" fmla="*/ 4185 h 10000"/>
              <a:gd name="connsiteX152-1679" fmla="*/ 2130 w 10000"/>
              <a:gd name="connsiteY152-1680" fmla="*/ 3980 h 10000"/>
              <a:gd name="connsiteX153-1681" fmla="*/ 2198 w 10000"/>
              <a:gd name="connsiteY153-1682" fmla="*/ 3944 h 10000"/>
              <a:gd name="connsiteX154-1683" fmla="*/ 2894 w 10000"/>
              <a:gd name="connsiteY154-1684" fmla="*/ 3492 h 10000"/>
              <a:gd name="connsiteX155-1685" fmla="*/ 3289 w 10000"/>
              <a:gd name="connsiteY155-1686" fmla="*/ 2924 h 10000"/>
              <a:gd name="connsiteX156-1687" fmla="*/ 3118 w 10000"/>
              <a:gd name="connsiteY156-1688" fmla="*/ 2746 h 10000"/>
              <a:gd name="connsiteX157-1689" fmla="*/ 2885 w 10000"/>
              <a:gd name="connsiteY157-1690" fmla="*/ 2750 h 10000"/>
              <a:gd name="connsiteX158-1691" fmla="*/ 2271 w 10000"/>
              <a:gd name="connsiteY158-1692" fmla="*/ 2544 h 10000"/>
              <a:gd name="connsiteX159-1693" fmla="*/ 2222 w 10000"/>
              <a:gd name="connsiteY159-1694" fmla="*/ 2518 h 10000"/>
              <a:gd name="connsiteX160-1695" fmla="*/ 1940 w 10000"/>
              <a:gd name="connsiteY160-1696" fmla="*/ 2156 h 10000"/>
              <a:gd name="connsiteX161-1697" fmla="*/ 2363 w 10000"/>
              <a:gd name="connsiteY161-1698" fmla="*/ 2043 h 10000"/>
              <a:gd name="connsiteX162-1699" fmla="*/ 2748 w 10000"/>
              <a:gd name="connsiteY162-1700" fmla="*/ 1936 h 10000"/>
              <a:gd name="connsiteX163-1701" fmla="*/ 3591 w 10000"/>
              <a:gd name="connsiteY163-1702" fmla="*/ 1310 h 10000"/>
              <a:gd name="connsiteX164-1703" fmla="*/ 3693 w 10000"/>
              <a:gd name="connsiteY164-1704" fmla="*/ 1086 h 10000"/>
              <a:gd name="connsiteX165-1705" fmla="*/ 3683 w 10000"/>
              <a:gd name="connsiteY165-1706" fmla="*/ 532 h 10000"/>
              <a:gd name="connsiteX166-1707" fmla="*/ 3605 w 10000"/>
              <a:gd name="connsiteY166-1708" fmla="*/ 174 h 10000"/>
              <a:gd name="connsiteX167-1709" fmla="*/ 3894 w 10000"/>
              <a:gd name="connsiteY167-1710" fmla="*/ 57 h 10000"/>
              <a:gd name="connsiteX168-1711" fmla="*/ 3947 w 10000"/>
              <a:gd name="connsiteY168-1712" fmla="*/ 53 h 10000"/>
              <a:gd name="connsiteX169-1713" fmla="*/ 4327 w 10000"/>
              <a:gd name="connsiteY169-1714" fmla="*/ 62 h 10000"/>
              <a:gd name="connsiteX170-1715" fmla="*/ 4756 w 10000"/>
              <a:gd name="connsiteY170-1716" fmla="*/ 249 h 10000"/>
              <a:gd name="connsiteX171-1717" fmla="*/ 4785 w 10000"/>
              <a:gd name="connsiteY171-1718" fmla="*/ 290 h 10000"/>
              <a:gd name="connsiteX172-1719" fmla="*/ 4751 w 10000"/>
              <a:gd name="connsiteY172-1720" fmla="*/ 362 h 10000"/>
              <a:gd name="connsiteX173-1721" fmla="*/ 4907 w 10000"/>
              <a:gd name="connsiteY173-1722" fmla="*/ 613 h 10000"/>
              <a:gd name="connsiteX174-1723" fmla="*/ 5180 w 10000"/>
              <a:gd name="connsiteY174-1724" fmla="*/ 613 h 10000"/>
              <a:gd name="connsiteX175-1725" fmla="*/ 5336 w 10000"/>
              <a:gd name="connsiteY175-1726" fmla="*/ 639 h 10000"/>
              <a:gd name="connsiteX176-1727" fmla="*/ 5199 w 10000"/>
              <a:gd name="connsiteY176-1728" fmla="*/ 947 h 10000"/>
              <a:gd name="connsiteX177-1729" fmla="*/ 5404 w 10000"/>
              <a:gd name="connsiteY177-1730" fmla="*/ 1301 h 10000"/>
              <a:gd name="connsiteX178-1731" fmla="*/ 5000 w 10000"/>
              <a:gd name="connsiteY178-1732" fmla="*/ 1582 h 10000"/>
              <a:gd name="connsiteX179-1733" fmla="*/ 5272 w 10000"/>
              <a:gd name="connsiteY179-1734" fmla="*/ 1502 h 10000"/>
              <a:gd name="connsiteX180-1735" fmla="*/ 5243 w 10000"/>
              <a:gd name="connsiteY180-1736" fmla="*/ 1587 h 10000"/>
              <a:gd name="connsiteX181-1737" fmla="*/ 5043 w 10000"/>
              <a:gd name="connsiteY181-1738" fmla="*/ 1757 h 10000"/>
              <a:gd name="connsiteX182-1739" fmla="*/ 4571 w 10000"/>
              <a:gd name="connsiteY182-1740" fmla="*/ 2428 h 10000"/>
              <a:gd name="connsiteX183-1741" fmla="*/ 4576 w 10000"/>
              <a:gd name="connsiteY183-1742" fmla="*/ 2459 h 10000"/>
              <a:gd name="connsiteX184-1743" fmla="*/ 4595 w 10000"/>
              <a:gd name="connsiteY184-1744" fmla="*/ 2490 h 10000"/>
              <a:gd name="connsiteX185-1745" fmla="*/ 4712 w 10000"/>
              <a:gd name="connsiteY185-1746" fmla="*/ 2463 h 10000"/>
              <a:gd name="connsiteX186-1747" fmla="*/ 5034 w 10000"/>
              <a:gd name="connsiteY186-1748" fmla="*/ 2343 h 10000"/>
              <a:gd name="connsiteX187-1749" fmla="*/ 5107 w 10000"/>
              <a:gd name="connsiteY187-1750" fmla="*/ 2325 h 10000"/>
              <a:gd name="connsiteX188-1751" fmla="*/ 5672 w 10000"/>
              <a:gd name="connsiteY188-1752" fmla="*/ 2262 h 10000"/>
              <a:gd name="connsiteX189-1753" fmla="*/ 5876 w 10000"/>
              <a:gd name="connsiteY189-1754" fmla="*/ 2271 h 10000"/>
              <a:gd name="connsiteX190-1755" fmla="*/ 5759 w 10000"/>
              <a:gd name="connsiteY190-1756" fmla="*/ 2468 h 10000"/>
              <a:gd name="connsiteX191-1757" fmla="*/ 5896 w 10000"/>
              <a:gd name="connsiteY191-1758" fmla="*/ 2446 h 10000"/>
              <a:gd name="connsiteX192-1759" fmla="*/ 6081 w 10000"/>
              <a:gd name="connsiteY192-1760" fmla="*/ 2688 h 10000"/>
              <a:gd name="connsiteX193-1761" fmla="*/ 6091 w 10000"/>
              <a:gd name="connsiteY193-1762" fmla="*/ 2924 h 10000"/>
              <a:gd name="connsiteX194-1763" fmla="*/ 5979 w 10000"/>
              <a:gd name="connsiteY194-1764" fmla="*/ 3278 h 10000"/>
              <a:gd name="connsiteX195-1765" fmla="*/ 6100 w 10000"/>
              <a:gd name="connsiteY195-1766" fmla="*/ 3166 h 10000"/>
              <a:gd name="connsiteX196-1767" fmla="*/ 6627 w 10000"/>
              <a:gd name="connsiteY196-1768" fmla="*/ 2522 h 10000"/>
              <a:gd name="connsiteX197-1769" fmla="*/ 7241 w 10000"/>
              <a:gd name="connsiteY197-1770" fmla="*/ 1882 h 10000"/>
              <a:gd name="connsiteX198-1771" fmla="*/ 7728 w 10000"/>
              <a:gd name="connsiteY198-1772" fmla="*/ 1476 h 10000"/>
              <a:gd name="connsiteX199-1773" fmla="*/ 8162 w 10000"/>
              <a:gd name="connsiteY199-1774" fmla="*/ 1198 h 10000"/>
              <a:gd name="connsiteX200-1775" fmla="*/ 8537 w 10000"/>
              <a:gd name="connsiteY200-1776" fmla="*/ 1185 h 10000"/>
              <a:gd name="connsiteX201-1777" fmla="*/ 8820 w 10000"/>
              <a:gd name="connsiteY201-1778" fmla="*/ 1238 h 10000"/>
              <a:gd name="connsiteX202-1779" fmla="*/ 9074 w 10000"/>
              <a:gd name="connsiteY202-1780" fmla="*/ 1306 h 10000"/>
              <a:gd name="connsiteX203-1781" fmla="*/ 9424 w 10000"/>
              <a:gd name="connsiteY203-1782" fmla="*/ 1525 h 10000"/>
              <a:gd name="connsiteX204-1783" fmla="*/ 9527 w 10000"/>
              <a:gd name="connsiteY204-1784" fmla="*/ 1605 h 10000"/>
              <a:gd name="connsiteX205-1785" fmla="*/ 9473 w 10000"/>
              <a:gd name="connsiteY205-1786" fmla="*/ 2240 h 10000"/>
              <a:gd name="connsiteX206-1787" fmla="*/ 8864 w 10000"/>
              <a:gd name="connsiteY206-1788" fmla="*/ 3041 h 10000"/>
              <a:gd name="connsiteX207-1789" fmla="*/ 8806 w 10000"/>
              <a:gd name="connsiteY207-1790" fmla="*/ 3148 h 10000"/>
              <a:gd name="connsiteX208-1791" fmla="*/ 8284 w 10000"/>
              <a:gd name="connsiteY208-1792" fmla="*/ 3810 h 10000"/>
              <a:gd name="connsiteX209-1793" fmla="*/ 8264 w 10000"/>
              <a:gd name="connsiteY209-1794" fmla="*/ 3863 h 10000"/>
              <a:gd name="connsiteX210-1795" fmla="*/ 8498 w 10000"/>
              <a:gd name="connsiteY210-1796" fmla="*/ 3882 h 10000"/>
              <a:gd name="connsiteX211-1797" fmla="*/ 8717 w 10000"/>
              <a:gd name="connsiteY211-1798" fmla="*/ 3940 h 10000"/>
              <a:gd name="connsiteX212-1799" fmla="*/ 8845 w 10000"/>
              <a:gd name="connsiteY212-1800" fmla="*/ 4042 h 10000"/>
              <a:gd name="connsiteX213-1801" fmla="*/ 9079 w 10000"/>
              <a:gd name="connsiteY213-1802" fmla="*/ 4110 h 10000"/>
              <a:gd name="connsiteX214-1803" fmla="*/ 9147 w 10000"/>
              <a:gd name="connsiteY214-1804" fmla="*/ 4163 h 10000"/>
              <a:gd name="connsiteX215-1805" fmla="*/ 8396 w 10000"/>
              <a:gd name="connsiteY215-1806" fmla="*/ 4794 h 10000"/>
              <a:gd name="connsiteX216-1807" fmla="*/ 7475 w 10000"/>
              <a:gd name="connsiteY216-1808" fmla="*/ 5384 h 10000"/>
              <a:gd name="connsiteX217-1809" fmla="*/ 7251 w 10000"/>
              <a:gd name="connsiteY217-1810" fmla="*/ 5523 h 10000"/>
              <a:gd name="connsiteX218-1811" fmla="*/ 7129 w 10000"/>
              <a:gd name="connsiteY218-1812" fmla="*/ 5778 h 10000"/>
              <a:gd name="connsiteX219-1813" fmla="*/ 7149 w 10000"/>
              <a:gd name="connsiteY219-1814" fmla="*/ 5863 h 10000"/>
              <a:gd name="connsiteX220-1815" fmla="*/ 7456 w 10000"/>
              <a:gd name="connsiteY220-1816" fmla="*/ 6082 h 10000"/>
              <a:gd name="connsiteX221-1817" fmla="*/ 7568 w 10000"/>
              <a:gd name="connsiteY221-1818" fmla="*/ 6068 h 10000"/>
              <a:gd name="connsiteX222-1819" fmla="*/ 8781 w 10000"/>
              <a:gd name="connsiteY222-1820" fmla="*/ 5768 h 10000"/>
              <a:gd name="connsiteX223-1821" fmla="*/ 8893 w 10000"/>
              <a:gd name="connsiteY223-1822" fmla="*/ 5666 h 10000"/>
              <a:gd name="connsiteX224-1823" fmla="*/ 9103 w 10000"/>
              <a:gd name="connsiteY224-1824" fmla="*/ 5536 h 10000"/>
              <a:gd name="connsiteX225-1825" fmla="*/ 9566 w 10000"/>
              <a:gd name="connsiteY225-1826" fmla="*/ 5653 h 10000"/>
              <a:gd name="connsiteX226-1827" fmla="*/ 9765 w 10000"/>
              <a:gd name="connsiteY226-1828" fmla="*/ 5849 h 10000"/>
              <a:gd name="connsiteX227-1829" fmla="*/ 9795 w 10000"/>
              <a:gd name="connsiteY227-1830" fmla="*/ 6024 h 10000"/>
              <a:gd name="connsiteX0-1831" fmla="*/ 9795 w 10000"/>
              <a:gd name="connsiteY0-1832" fmla="*/ 6024 h 10000"/>
              <a:gd name="connsiteX1-1833" fmla="*/ 9848 w 10000"/>
              <a:gd name="connsiteY1-1834" fmla="*/ 6243 h 10000"/>
              <a:gd name="connsiteX2-1835" fmla="*/ 9863 w 10000"/>
              <a:gd name="connsiteY2-1836" fmla="*/ 6373 h 10000"/>
              <a:gd name="connsiteX3-1837" fmla="*/ 9999 w 10000"/>
              <a:gd name="connsiteY3-1838" fmla="*/ 6413 h 10000"/>
              <a:gd name="connsiteX4-1839" fmla="*/ 9994 w 10000"/>
              <a:gd name="connsiteY4-1840" fmla="*/ 6471 h 10000"/>
              <a:gd name="connsiteX5-1841" fmla="*/ 9926 w 10000"/>
              <a:gd name="connsiteY5-1842" fmla="*/ 6556 h 10000"/>
              <a:gd name="connsiteX6-1843" fmla="*/ 9098 w 10000"/>
              <a:gd name="connsiteY6-1844" fmla="*/ 7012 h 10000"/>
              <a:gd name="connsiteX7-1845" fmla="*/ 8323 w 10000"/>
              <a:gd name="connsiteY7-1846" fmla="*/ 7379 h 10000"/>
              <a:gd name="connsiteX8-1847" fmla="*/ 8103 w 10000"/>
              <a:gd name="connsiteY8-1848" fmla="*/ 7472 h 10000"/>
              <a:gd name="connsiteX9-1849" fmla="*/ 7982 w 10000"/>
              <a:gd name="connsiteY9-1850" fmla="*/ 7522 h 10000"/>
              <a:gd name="connsiteX10-1851" fmla="*/ 7251 w 10000"/>
              <a:gd name="connsiteY10-1852" fmla="*/ 7889 h 10000"/>
              <a:gd name="connsiteX11-1853" fmla="*/ 7173 w 10000"/>
              <a:gd name="connsiteY11-1854" fmla="*/ 7893 h 10000"/>
              <a:gd name="connsiteX12-1855" fmla="*/ 7343 w 10000"/>
              <a:gd name="connsiteY12-1856" fmla="*/ 7692 h 10000"/>
              <a:gd name="connsiteX13-1857" fmla="*/ 7329 w 10000"/>
              <a:gd name="connsiteY13-1858" fmla="*/ 7669 h 10000"/>
              <a:gd name="connsiteX14-1859" fmla="*/ 7163 w 10000"/>
              <a:gd name="connsiteY14-1860" fmla="*/ 7746 h 10000"/>
              <a:gd name="connsiteX15-1861" fmla="*/ 7290 w 10000"/>
              <a:gd name="connsiteY15-1862" fmla="*/ 7505 h 10000"/>
              <a:gd name="connsiteX16-1863" fmla="*/ 6803 w 10000"/>
              <a:gd name="connsiteY16-1864" fmla="*/ 7339 h 10000"/>
              <a:gd name="connsiteX17-1865" fmla="*/ 6262 w 10000"/>
              <a:gd name="connsiteY17-1866" fmla="*/ 6958 h 10000"/>
              <a:gd name="connsiteX18-1867" fmla="*/ 6237 w 10000"/>
              <a:gd name="connsiteY18-1868" fmla="*/ 6909 h 10000"/>
              <a:gd name="connsiteX19-1869" fmla="*/ 6013 w 10000"/>
              <a:gd name="connsiteY19-1870" fmla="*/ 6627 h 10000"/>
              <a:gd name="connsiteX20-1871" fmla="*/ 5974 w 10000"/>
              <a:gd name="connsiteY20-1872" fmla="*/ 5796 h 10000"/>
              <a:gd name="connsiteX21-1873" fmla="*/ 6325 w 10000"/>
              <a:gd name="connsiteY21-1874" fmla="*/ 4432 h 10000"/>
              <a:gd name="connsiteX22-1875" fmla="*/ 6340 w 10000"/>
              <a:gd name="connsiteY22-1876" fmla="*/ 4110 h 10000"/>
              <a:gd name="connsiteX23-1877" fmla="*/ 6515 w 10000"/>
              <a:gd name="connsiteY23-1878" fmla="*/ 3882 h 10000"/>
              <a:gd name="connsiteX24-1879" fmla="*/ 6662 w 10000"/>
              <a:gd name="connsiteY24-1880" fmla="*/ 3882 h 10000"/>
              <a:gd name="connsiteX25-1881" fmla="*/ 7046 w 10000"/>
              <a:gd name="connsiteY25-1882" fmla="*/ 4024 h 10000"/>
              <a:gd name="connsiteX26-1883" fmla="*/ 7305 w 10000"/>
              <a:gd name="connsiteY26-1884" fmla="*/ 3667 h 10000"/>
              <a:gd name="connsiteX27-1885" fmla="*/ 7397 w 10000"/>
              <a:gd name="connsiteY27-1886" fmla="*/ 3488 h 10000"/>
              <a:gd name="connsiteX28-1887" fmla="*/ 7348 w 10000"/>
              <a:gd name="connsiteY28-1888" fmla="*/ 3368 h 10000"/>
              <a:gd name="connsiteX29-1889" fmla="*/ 6657 w 10000"/>
              <a:gd name="connsiteY29-1890" fmla="*/ 3698 h 10000"/>
              <a:gd name="connsiteX30-1891" fmla="*/ 5998 w 10000"/>
              <a:gd name="connsiteY30-1892" fmla="*/ 3644 h 10000"/>
              <a:gd name="connsiteX31-1893" fmla="*/ 5803 w 10000"/>
              <a:gd name="connsiteY31-1894" fmla="*/ 3434 h 10000"/>
              <a:gd name="connsiteX32-1895" fmla="*/ 5701 w 10000"/>
              <a:gd name="connsiteY32-1896" fmla="*/ 3434 h 10000"/>
              <a:gd name="connsiteX33-1897" fmla="*/ 5267 w 10000"/>
              <a:gd name="connsiteY33-1898" fmla="*/ 3474 h 10000"/>
              <a:gd name="connsiteX34-1899" fmla="*/ 5151 w 10000"/>
              <a:gd name="connsiteY34-1900" fmla="*/ 3421 h 10000"/>
              <a:gd name="connsiteX35-1901" fmla="*/ 4956 w 10000"/>
              <a:gd name="connsiteY35-1902" fmla="*/ 3399 h 10000"/>
              <a:gd name="connsiteX36-1903" fmla="*/ 4673 w 10000"/>
              <a:gd name="connsiteY36-1904" fmla="*/ 3551 h 10000"/>
              <a:gd name="connsiteX37-1905" fmla="*/ 4206 w 10000"/>
              <a:gd name="connsiteY37-1906" fmla="*/ 3721 h 10000"/>
              <a:gd name="connsiteX38-1907" fmla="*/ 4186 w 10000"/>
              <a:gd name="connsiteY38-1908" fmla="*/ 3868 h 10000"/>
              <a:gd name="connsiteX39-1909" fmla="*/ 4142 w 10000"/>
              <a:gd name="connsiteY39-1910" fmla="*/ 3966 h 10000"/>
              <a:gd name="connsiteX40-1911" fmla="*/ 3894 w 10000"/>
              <a:gd name="connsiteY40-1912" fmla="*/ 3949 h 10000"/>
              <a:gd name="connsiteX41-1913" fmla="*/ 4240 w 10000"/>
              <a:gd name="connsiteY41-1914" fmla="*/ 4481 h 10000"/>
              <a:gd name="connsiteX42-1915" fmla="*/ 4157 w 10000"/>
              <a:gd name="connsiteY42-1916" fmla="*/ 5084 h 10000"/>
              <a:gd name="connsiteX43-1917" fmla="*/ 4215 w 10000"/>
              <a:gd name="connsiteY43-1918" fmla="*/ 5107 h 10000"/>
              <a:gd name="connsiteX44-1919" fmla="*/ 4620 w 10000"/>
              <a:gd name="connsiteY44-1920" fmla="*/ 4924 h 10000"/>
              <a:gd name="connsiteX45-1921" fmla="*/ 5345 w 10000"/>
              <a:gd name="connsiteY45-1922" fmla="*/ 4722 h 10000"/>
              <a:gd name="connsiteX46-1923" fmla="*/ 5589 w 10000"/>
              <a:gd name="connsiteY46-1924" fmla="*/ 4892 h 10000"/>
              <a:gd name="connsiteX47-1925" fmla="*/ 5818 w 10000"/>
              <a:gd name="connsiteY47-1926" fmla="*/ 4905 h 10000"/>
              <a:gd name="connsiteX48-1927" fmla="*/ 5798 w 10000"/>
              <a:gd name="connsiteY48-1928" fmla="*/ 5112 h 10000"/>
              <a:gd name="connsiteX49-1929" fmla="*/ 5901 w 10000"/>
              <a:gd name="connsiteY49-1930" fmla="*/ 5218 h 10000"/>
              <a:gd name="connsiteX50-1931" fmla="*/ 5881 w 10000"/>
              <a:gd name="connsiteY50-1932" fmla="*/ 5258 h 10000"/>
              <a:gd name="connsiteX51-1933" fmla="*/ 5550 w 10000"/>
              <a:gd name="connsiteY51-1934" fmla="*/ 5344 h 10000"/>
              <a:gd name="connsiteX52-1935" fmla="*/ 4810 w 10000"/>
              <a:gd name="connsiteY52-1936" fmla="*/ 5452 h 10000"/>
              <a:gd name="connsiteX53-1937" fmla="*/ 4464 w 10000"/>
              <a:gd name="connsiteY53-1938" fmla="*/ 5545 h 10000"/>
              <a:gd name="connsiteX54-1939" fmla="*/ 4279 w 10000"/>
              <a:gd name="connsiteY54-1940" fmla="*/ 5639 h 10000"/>
              <a:gd name="connsiteX55-1941" fmla="*/ 4094 w 10000"/>
              <a:gd name="connsiteY55-1942" fmla="*/ 5759 h 10000"/>
              <a:gd name="connsiteX56-1943" fmla="*/ 4030 w 10000"/>
              <a:gd name="connsiteY56-1944" fmla="*/ 6551 h 10000"/>
              <a:gd name="connsiteX57-1945" fmla="*/ 4050 w 10000"/>
              <a:gd name="connsiteY57-1946" fmla="*/ 7339 h 10000"/>
              <a:gd name="connsiteX58-1947" fmla="*/ 3571 w 10000"/>
              <a:gd name="connsiteY58-1948" fmla="*/ 7311 h 10000"/>
              <a:gd name="connsiteX59-1949" fmla="*/ 3831 w 10000"/>
              <a:gd name="connsiteY59-1950" fmla="*/ 7486 h 10000"/>
              <a:gd name="connsiteX60-1951" fmla="*/ 3904 w 10000"/>
              <a:gd name="connsiteY60-1952" fmla="*/ 7495 h 10000"/>
              <a:gd name="connsiteX61-1953" fmla="*/ 4917 w 10000"/>
              <a:gd name="connsiteY61-1954" fmla="*/ 8068 h 10000"/>
              <a:gd name="connsiteX62-1955" fmla="*/ 5467 w 10000"/>
              <a:gd name="connsiteY62-1956" fmla="*/ 8269 h 10000"/>
              <a:gd name="connsiteX63-1957" fmla="*/ 5896 w 10000"/>
              <a:gd name="connsiteY63-1958" fmla="*/ 8372 h 10000"/>
              <a:gd name="connsiteX64-1959" fmla="*/ 6584 w 10000"/>
              <a:gd name="connsiteY64-1960" fmla="*/ 8479 h 10000"/>
              <a:gd name="connsiteX65-1961" fmla="*/ 6613 w 10000"/>
              <a:gd name="connsiteY65-1962" fmla="*/ 8309 h 10000"/>
              <a:gd name="connsiteX66-1963" fmla="*/ 7197 w 10000"/>
              <a:gd name="connsiteY66-1964" fmla="*/ 8269 h 10000"/>
              <a:gd name="connsiteX67-1965" fmla="*/ 7631 w 10000"/>
              <a:gd name="connsiteY67-1966" fmla="*/ 8207 h 10000"/>
              <a:gd name="connsiteX68-1967" fmla="*/ 8055 w 10000"/>
              <a:gd name="connsiteY68-1968" fmla="*/ 8193 h 10000"/>
              <a:gd name="connsiteX69-1969" fmla="*/ 8610 w 10000"/>
              <a:gd name="connsiteY69-1970" fmla="*/ 8278 h 10000"/>
              <a:gd name="connsiteX70-1971" fmla="*/ 8576 w 10000"/>
              <a:gd name="connsiteY70-1972" fmla="*/ 8390 h 10000"/>
              <a:gd name="connsiteX71-1973" fmla="*/ 9706 w 10000"/>
              <a:gd name="connsiteY71-1974" fmla="*/ 7953 h 10000"/>
              <a:gd name="connsiteX72-1975" fmla="*/ 9303 w 10000"/>
              <a:gd name="connsiteY72-1976" fmla="*/ 8506 h 10000"/>
              <a:gd name="connsiteX73-1977" fmla="*/ 9074 w 10000"/>
              <a:gd name="connsiteY73-1978" fmla="*/ 8640 h 10000"/>
              <a:gd name="connsiteX74-1979" fmla="*/ 8791 w 10000"/>
              <a:gd name="connsiteY74-1980" fmla="*/ 8887 h 10000"/>
              <a:gd name="connsiteX75-1981" fmla="*/ 8517 w 10000"/>
              <a:gd name="connsiteY75-1982" fmla="*/ 9065 h 10000"/>
              <a:gd name="connsiteX76-1983" fmla="*/ 7889 w 10000"/>
              <a:gd name="connsiteY76-1984" fmla="*/ 9445 h 10000"/>
              <a:gd name="connsiteX77-1985" fmla="*/ 7163 w 10000"/>
              <a:gd name="connsiteY77-1986" fmla="*/ 9951 h 10000"/>
              <a:gd name="connsiteX78-1987" fmla="*/ 6925 w 10000"/>
              <a:gd name="connsiteY78-1988" fmla="*/ 10000 h 10000"/>
              <a:gd name="connsiteX79-1989" fmla="*/ 6447 w 10000"/>
              <a:gd name="connsiteY79-1990" fmla="*/ 9955 h 10000"/>
              <a:gd name="connsiteX80-1991" fmla="*/ 6178 w 10000"/>
              <a:gd name="connsiteY80-1992" fmla="*/ 9942 h 10000"/>
              <a:gd name="connsiteX81-1993" fmla="*/ 5720 w 10000"/>
              <a:gd name="connsiteY81-1994" fmla="*/ 9879 h 10000"/>
              <a:gd name="connsiteX82-1995" fmla="*/ 5423 w 10000"/>
              <a:gd name="connsiteY82-1996" fmla="*/ 9816 h 10000"/>
              <a:gd name="connsiteX83-1997" fmla="*/ 5326 w 10000"/>
              <a:gd name="connsiteY83-1998" fmla="*/ 9799 h 10000"/>
              <a:gd name="connsiteX84-1999" fmla="*/ 4688 w 10000"/>
              <a:gd name="connsiteY84-2000" fmla="*/ 9593 h 10000"/>
              <a:gd name="connsiteX85-2001" fmla="*/ 4634 w 10000"/>
              <a:gd name="connsiteY85-2002" fmla="*/ 9575 h 10000"/>
              <a:gd name="connsiteX86-2003" fmla="*/ 4303 w 10000"/>
              <a:gd name="connsiteY86-2004" fmla="*/ 9391 h 10000"/>
              <a:gd name="connsiteX87-2005" fmla="*/ 4069 w 10000"/>
              <a:gd name="connsiteY87-2006" fmla="*/ 9154 h 10000"/>
              <a:gd name="connsiteX88-2007" fmla="*/ 3416 w 10000"/>
              <a:gd name="connsiteY88-2008" fmla="*/ 8595 h 10000"/>
              <a:gd name="connsiteX89-2009" fmla="*/ 2587 w 10000"/>
              <a:gd name="connsiteY89-2010" fmla="*/ 8032 h 10000"/>
              <a:gd name="connsiteX90-2011" fmla="*/ 1784 w 10000"/>
              <a:gd name="connsiteY90-2012" fmla="*/ 7540 h 10000"/>
              <a:gd name="connsiteX91-2013" fmla="*/ 1696 w 10000"/>
              <a:gd name="connsiteY91-2014" fmla="*/ 7513 h 10000"/>
              <a:gd name="connsiteX92-2015" fmla="*/ 1647 w 10000"/>
              <a:gd name="connsiteY92-2016" fmla="*/ 7625 h 10000"/>
              <a:gd name="connsiteX93-2017" fmla="*/ 1516 w 10000"/>
              <a:gd name="connsiteY93-2018" fmla="*/ 7942 h 10000"/>
              <a:gd name="connsiteX94-2019" fmla="*/ 1462 w 10000"/>
              <a:gd name="connsiteY94-2020" fmla="*/ 8198 h 10000"/>
              <a:gd name="connsiteX95-2021" fmla="*/ 1409 w 10000"/>
              <a:gd name="connsiteY95-2022" fmla="*/ 8340 h 10000"/>
              <a:gd name="connsiteX96-2023" fmla="*/ 1267 w 10000"/>
              <a:gd name="connsiteY96-2024" fmla="*/ 8721 h 10000"/>
              <a:gd name="connsiteX97-2025" fmla="*/ 1164 w 10000"/>
              <a:gd name="connsiteY97-2026" fmla="*/ 8845 h 10000"/>
              <a:gd name="connsiteX98-2027" fmla="*/ 638 w 10000"/>
              <a:gd name="connsiteY98-2028" fmla="*/ 9101 h 10000"/>
              <a:gd name="connsiteX99-2029" fmla="*/ 360 w 10000"/>
              <a:gd name="connsiteY99-2030" fmla="*/ 9181 h 10000"/>
              <a:gd name="connsiteX100-2031" fmla="*/ 268 w 10000"/>
              <a:gd name="connsiteY100-2032" fmla="*/ 9168 h 10000"/>
              <a:gd name="connsiteX101-2033" fmla="*/ 0 w 10000"/>
              <a:gd name="connsiteY101-2034" fmla="*/ 9020 h 10000"/>
              <a:gd name="connsiteX102-2035" fmla="*/ 127 w 10000"/>
              <a:gd name="connsiteY102-2036" fmla="*/ 8949 h 10000"/>
              <a:gd name="connsiteX103-2037" fmla="*/ 312 w 10000"/>
              <a:gd name="connsiteY103-2038" fmla="*/ 8832 h 10000"/>
              <a:gd name="connsiteX104-2039" fmla="*/ 609 w 10000"/>
              <a:gd name="connsiteY104-2040" fmla="*/ 8336 h 10000"/>
              <a:gd name="connsiteX105-2041" fmla="*/ 750 w 10000"/>
              <a:gd name="connsiteY105-2042" fmla="*/ 8086 h 10000"/>
              <a:gd name="connsiteX106-2043" fmla="*/ 935 w 10000"/>
              <a:gd name="connsiteY106-2044" fmla="*/ 7755 h 10000"/>
              <a:gd name="connsiteX107-2045" fmla="*/ 1096 w 10000"/>
              <a:gd name="connsiteY107-2046" fmla="*/ 7468 h 10000"/>
              <a:gd name="connsiteX108-2047" fmla="*/ 1174 w 10000"/>
              <a:gd name="connsiteY108-2048" fmla="*/ 7370 h 10000"/>
              <a:gd name="connsiteX109-2049" fmla="*/ 891 w 10000"/>
              <a:gd name="connsiteY109-2050" fmla="*/ 7165 h 10000"/>
              <a:gd name="connsiteX110-2051" fmla="*/ 541 w 10000"/>
              <a:gd name="connsiteY110-2052" fmla="*/ 7106 h 10000"/>
              <a:gd name="connsiteX111-2053" fmla="*/ 195 w 10000"/>
              <a:gd name="connsiteY111-2054" fmla="*/ 7200 h 10000"/>
              <a:gd name="connsiteX112-2055" fmla="*/ 54 w 10000"/>
              <a:gd name="connsiteY112-2056" fmla="*/ 7218 h 10000"/>
              <a:gd name="connsiteX113-2057" fmla="*/ 331 w 10000"/>
              <a:gd name="connsiteY113-2058" fmla="*/ 7061 h 10000"/>
              <a:gd name="connsiteX114-2059" fmla="*/ 633 w 10000"/>
              <a:gd name="connsiteY114-2060" fmla="*/ 7039 h 10000"/>
              <a:gd name="connsiteX115-2061" fmla="*/ 955 w 10000"/>
              <a:gd name="connsiteY115-2062" fmla="*/ 7021 h 10000"/>
              <a:gd name="connsiteX116-2063" fmla="*/ 1101 w 10000"/>
              <a:gd name="connsiteY116-2064" fmla="*/ 6990 h 10000"/>
              <a:gd name="connsiteX117-2065" fmla="*/ 1258 w 10000"/>
              <a:gd name="connsiteY117-2066" fmla="*/ 6891 h 10000"/>
              <a:gd name="connsiteX118-2067" fmla="*/ 1550 w 10000"/>
              <a:gd name="connsiteY118-2068" fmla="*/ 6681 h 10000"/>
              <a:gd name="connsiteX119-2069" fmla="*/ 1862 w 10000"/>
              <a:gd name="connsiteY119-2070" fmla="*/ 6194 h 10000"/>
              <a:gd name="connsiteX120-2071" fmla="*/ 2022 w 10000"/>
              <a:gd name="connsiteY120-2072" fmla="*/ 5962 h 10000"/>
              <a:gd name="connsiteX121-2073" fmla="*/ 2061 w 10000"/>
              <a:gd name="connsiteY121-2074" fmla="*/ 5979 h 10000"/>
              <a:gd name="connsiteX122-2075" fmla="*/ 1964 w 10000"/>
              <a:gd name="connsiteY122-2076" fmla="*/ 6180 h 10000"/>
              <a:gd name="connsiteX123-2077" fmla="*/ 2383 w 10000"/>
              <a:gd name="connsiteY123-2078" fmla="*/ 5805 h 10000"/>
              <a:gd name="connsiteX124-2079" fmla="*/ 2042 w 10000"/>
              <a:gd name="connsiteY124-2080" fmla="*/ 6274 h 10000"/>
              <a:gd name="connsiteX125-2081" fmla="*/ 1681 w 10000"/>
              <a:gd name="connsiteY125-2082" fmla="*/ 6757 h 10000"/>
              <a:gd name="connsiteX126-2083" fmla="*/ 1691 w 10000"/>
              <a:gd name="connsiteY126-2084" fmla="*/ 6851 h 10000"/>
              <a:gd name="connsiteX127-2085" fmla="*/ 1789 w 10000"/>
              <a:gd name="connsiteY127-2086" fmla="*/ 6816 h 10000"/>
              <a:gd name="connsiteX128-2087" fmla="*/ 2095 w 10000"/>
              <a:gd name="connsiteY128-2088" fmla="*/ 6324 h 10000"/>
              <a:gd name="connsiteX129-2089" fmla="*/ 2631 w 10000"/>
              <a:gd name="connsiteY129-2090" fmla="*/ 5648 h 10000"/>
              <a:gd name="connsiteX130-2091" fmla="*/ 2753 w 10000"/>
              <a:gd name="connsiteY130-2092" fmla="*/ 5585 h 10000"/>
              <a:gd name="connsiteX131-2093" fmla="*/ 2782 w 10000"/>
              <a:gd name="connsiteY131-2094" fmla="*/ 5613 h 10000"/>
              <a:gd name="connsiteX132-2095" fmla="*/ 2295 w 10000"/>
              <a:gd name="connsiteY132-2096" fmla="*/ 6238 h 10000"/>
              <a:gd name="connsiteX133-2097" fmla="*/ 1886 w 10000"/>
              <a:gd name="connsiteY133-2098" fmla="*/ 6923 h 10000"/>
              <a:gd name="connsiteX134-2099" fmla="*/ 2933 w 10000"/>
              <a:gd name="connsiteY134-2100" fmla="*/ 7165 h 10000"/>
              <a:gd name="connsiteX135-2101" fmla="*/ 2948 w 10000"/>
              <a:gd name="connsiteY135-2102" fmla="*/ 6980 h 10000"/>
              <a:gd name="connsiteX136-2103" fmla="*/ 2909 w 10000"/>
              <a:gd name="connsiteY136-2104" fmla="*/ 6319 h 10000"/>
              <a:gd name="connsiteX137-2105" fmla="*/ 2948 w 10000"/>
              <a:gd name="connsiteY137-2106" fmla="*/ 5719 h 10000"/>
              <a:gd name="connsiteX138-2107" fmla="*/ 2953 w 10000"/>
              <a:gd name="connsiteY138-2108" fmla="*/ 5631 h 10000"/>
              <a:gd name="connsiteX139-2109" fmla="*/ 3050 w 10000"/>
              <a:gd name="connsiteY139-2110" fmla="*/ 5112 h 10000"/>
              <a:gd name="connsiteX140-2111" fmla="*/ 3089 w 10000"/>
              <a:gd name="connsiteY140-2112" fmla="*/ 4879 h 10000"/>
              <a:gd name="connsiteX141-2113" fmla="*/ 3050 w 10000"/>
              <a:gd name="connsiteY141-2114" fmla="*/ 4856 h 10000"/>
              <a:gd name="connsiteX142-2115" fmla="*/ 2675 w 10000"/>
              <a:gd name="connsiteY142-2116" fmla="*/ 5183 h 10000"/>
              <a:gd name="connsiteX143-2117" fmla="*/ 1915 w 10000"/>
              <a:gd name="connsiteY143-2118" fmla="*/ 5733 h 10000"/>
              <a:gd name="connsiteX144-2119" fmla="*/ 1360 w 10000"/>
              <a:gd name="connsiteY144-2120" fmla="*/ 5854 h 10000"/>
              <a:gd name="connsiteX145-2121" fmla="*/ 497 w 10000"/>
              <a:gd name="connsiteY145-2122" fmla="*/ 5746 h 10000"/>
              <a:gd name="connsiteX146-2123" fmla="*/ 385 w 10000"/>
              <a:gd name="connsiteY146-2124" fmla="*/ 5693 h 10000"/>
              <a:gd name="connsiteX147-2125" fmla="*/ 97 w 10000"/>
              <a:gd name="connsiteY147-2126" fmla="*/ 5393 h 10000"/>
              <a:gd name="connsiteX148-2127" fmla="*/ 307 w 10000"/>
              <a:gd name="connsiteY148-2128" fmla="*/ 5254 h 10000"/>
              <a:gd name="connsiteX149-2129" fmla="*/ 502 w 10000"/>
              <a:gd name="connsiteY149-2130" fmla="*/ 5125 h 10000"/>
              <a:gd name="connsiteX150-2131" fmla="*/ 706 w 10000"/>
              <a:gd name="connsiteY150-2132" fmla="*/ 4937 h 10000"/>
              <a:gd name="connsiteX151-2133" fmla="*/ 1745 w 10000"/>
              <a:gd name="connsiteY151-2134" fmla="*/ 4185 h 10000"/>
              <a:gd name="connsiteX152-2135" fmla="*/ 2130 w 10000"/>
              <a:gd name="connsiteY152-2136" fmla="*/ 3980 h 10000"/>
              <a:gd name="connsiteX153-2137" fmla="*/ 2198 w 10000"/>
              <a:gd name="connsiteY153-2138" fmla="*/ 3944 h 10000"/>
              <a:gd name="connsiteX154-2139" fmla="*/ 2894 w 10000"/>
              <a:gd name="connsiteY154-2140" fmla="*/ 3492 h 10000"/>
              <a:gd name="connsiteX155-2141" fmla="*/ 3289 w 10000"/>
              <a:gd name="connsiteY155-2142" fmla="*/ 2924 h 10000"/>
              <a:gd name="connsiteX156-2143" fmla="*/ 3118 w 10000"/>
              <a:gd name="connsiteY156-2144" fmla="*/ 2746 h 10000"/>
              <a:gd name="connsiteX157-2145" fmla="*/ 2885 w 10000"/>
              <a:gd name="connsiteY157-2146" fmla="*/ 2750 h 10000"/>
              <a:gd name="connsiteX158-2147" fmla="*/ 2271 w 10000"/>
              <a:gd name="connsiteY158-2148" fmla="*/ 2544 h 10000"/>
              <a:gd name="connsiteX159-2149" fmla="*/ 2222 w 10000"/>
              <a:gd name="connsiteY159-2150" fmla="*/ 2518 h 10000"/>
              <a:gd name="connsiteX160-2151" fmla="*/ 1940 w 10000"/>
              <a:gd name="connsiteY160-2152" fmla="*/ 2156 h 10000"/>
              <a:gd name="connsiteX161-2153" fmla="*/ 2363 w 10000"/>
              <a:gd name="connsiteY161-2154" fmla="*/ 2043 h 10000"/>
              <a:gd name="connsiteX162-2155" fmla="*/ 2748 w 10000"/>
              <a:gd name="connsiteY162-2156" fmla="*/ 1936 h 10000"/>
              <a:gd name="connsiteX163-2157" fmla="*/ 3591 w 10000"/>
              <a:gd name="connsiteY163-2158" fmla="*/ 1310 h 10000"/>
              <a:gd name="connsiteX164-2159" fmla="*/ 3693 w 10000"/>
              <a:gd name="connsiteY164-2160" fmla="*/ 1086 h 10000"/>
              <a:gd name="connsiteX165-2161" fmla="*/ 3683 w 10000"/>
              <a:gd name="connsiteY165-2162" fmla="*/ 532 h 10000"/>
              <a:gd name="connsiteX166-2163" fmla="*/ 3605 w 10000"/>
              <a:gd name="connsiteY166-2164" fmla="*/ 174 h 10000"/>
              <a:gd name="connsiteX167-2165" fmla="*/ 3894 w 10000"/>
              <a:gd name="connsiteY167-2166" fmla="*/ 57 h 10000"/>
              <a:gd name="connsiteX168-2167" fmla="*/ 3947 w 10000"/>
              <a:gd name="connsiteY168-2168" fmla="*/ 53 h 10000"/>
              <a:gd name="connsiteX169-2169" fmla="*/ 4327 w 10000"/>
              <a:gd name="connsiteY169-2170" fmla="*/ 62 h 10000"/>
              <a:gd name="connsiteX170-2171" fmla="*/ 4756 w 10000"/>
              <a:gd name="connsiteY170-2172" fmla="*/ 249 h 10000"/>
              <a:gd name="connsiteX171-2173" fmla="*/ 4785 w 10000"/>
              <a:gd name="connsiteY171-2174" fmla="*/ 290 h 10000"/>
              <a:gd name="connsiteX172-2175" fmla="*/ 4751 w 10000"/>
              <a:gd name="connsiteY172-2176" fmla="*/ 362 h 10000"/>
              <a:gd name="connsiteX173-2177" fmla="*/ 4907 w 10000"/>
              <a:gd name="connsiteY173-2178" fmla="*/ 613 h 10000"/>
              <a:gd name="connsiteX174-2179" fmla="*/ 5180 w 10000"/>
              <a:gd name="connsiteY174-2180" fmla="*/ 613 h 10000"/>
              <a:gd name="connsiteX175-2181" fmla="*/ 5336 w 10000"/>
              <a:gd name="connsiteY175-2182" fmla="*/ 639 h 10000"/>
              <a:gd name="connsiteX176-2183" fmla="*/ 5199 w 10000"/>
              <a:gd name="connsiteY176-2184" fmla="*/ 947 h 10000"/>
              <a:gd name="connsiteX177-2185" fmla="*/ 5404 w 10000"/>
              <a:gd name="connsiteY177-2186" fmla="*/ 1301 h 10000"/>
              <a:gd name="connsiteX178-2187" fmla="*/ 5000 w 10000"/>
              <a:gd name="connsiteY178-2188" fmla="*/ 1582 h 10000"/>
              <a:gd name="connsiteX179-2189" fmla="*/ 5272 w 10000"/>
              <a:gd name="connsiteY179-2190" fmla="*/ 1502 h 10000"/>
              <a:gd name="connsiteX180-2191" fmla="*/ 5243 w 10000"/>
              <a:gd name="connsiteY180-2192" fmla="*/ 1587 h 10000"/>
              <a:gd name="connsiteX181-2193" fmla="*/ 5043 w 10000"/>
              <a:gd name="connsiteY181-2194" fmla="*/ 1757 h 10000"/>
              <a:gd name="connsiteX182-2195" fmla="*/ 4571 w 10000"/>
              <a:gd name="connsiteY182-2196" fmla="*/ 2428 h 10000"/>
              <a:gd name="connsiteX183-2197" fmla="*/ 4576 w 10000"/>
              <a:gd name="connsiteY183-2198" fmla="*/ 2459 h 10000"/>
              <a:gd name="connsiteX184-2199" fmla="*/ 4595 w 10000"/>
              <a:gd name="connsiteY184-2200" fmla="*/ 2490 h 10000"/>
              <a:gd name="connsiteX185-2201" fmla="*/ 4712 w 10000"/>
              <a:gd name="connsiteY185-2202" fmla="*/ 2463 h 10000"/>
              <a:gd name="connsiteX186-2203" fmla="*/ 5034 w 10000"/>
              <a:gd name="connsiteY186-2204" fmla="*/ 2343 h 10000"/>
              <a:gd name="connsiteX187-2205" fmla="*/ 5107 w 10000"/>
              <a:gd name="connsiteY187-2206" fmla="*/ 2325 h 10000"/>
              <a:gd name="connsiteX188-2207" fmla="*/ 5672 w 10000"/>
              <a:gd name="connsiteY188-2208" fmla="*/ 2262 h 10000"/>
              <a:gd name="connsiteX189-2209" fmla="*/ 5876 w 10000"/>
              <a:gd name="connsiteY189-2210" fmla="*/ 2271 h 10000"/>
              <a:gd name="connsiteX190-2211" fmla="*/ 5759 w 10000"/>
              <a:gd name="connsiteY190-2212" fmla="*/ 2468 h 10000"/>
              <a:gd name="connsiteX191-2213" fmla="*/ 5896 w 10000"/>
              <a:gd name="connsiteY191-2214" fmla="*/ 2446 h 10000"/>
              <a:gd name="connsiteX192-2215" fmla="*/ 6081 w 10000"/>
              <a:gd name="connsiteY192-2216" fmla="*/ 2688 h 10000"/>
              <a:gd name="connsiteX193-2217" fmla="*/ 6091 w 10000"/>
              <a:gd name="connsiteY193-2218" fmla="*/ 2924 h 10000"/>
              <a:gd name="connsiteX194-2219" fmla="*/ 5979 w 10000"/>
              <a:gd name="connsiteY194-2220" fmla="*/ 3278 h 10000"/>
              <a:gd name="connsiteX195-2221" fmla="*/ 6100 w 10000"/>
              <a:gd name="connsiteY195-2222" fmla="*/ 3166 h 10000"/>
              <a:gd name="connsiteX196-2223" fmla="*/ 6627 w 10000"/>
              <a:gd name="connsiteY196-2224" fmla="*/ 2522 h 10000"/>
              <a:gd name="connsiteX197-2225" fmla="*/ 7241 w 10000"/>
              <a:gd name="connsiteY197-2226" fmla="*/ 1882 h 10000"/>
              <a:gd name="connsiteX198-2227" fmla="*/ 7728 w 10000"/>
              <a:gd name="connsiteY198-2228" fmla="*/ 1476 h 10000"/>
              <a:gd name="connsiteX199-2229" fmla="*/ 8162 w 10000"/>
              <a:gd name="connsiteY199-2230" fmla="*/ 1198 h 10000"/>
              <a:gd name="connsiteX200-2231" fmla="*/ 8537 w 10000"/>
              <a:gd name="connsiteY200-2232" fmla="*/ 1185 h 10000"/>
              <a:gd name="connsiteX201-2233" fmla="*/ 8820 w 10000"/>
              <a:gd name="connsiteY201-2234" fmla="*/ 1238 h 10000"/>
              <a:gd name="connsiteX202-2235" fmla="*/ 9074 w 10000"/>
              <a:gd name="connsiteY202-2236" fmla="*/ 1306 h 10000"/>
              <a:gd name="connsiteX203-2237" fmla="*/ 9424 w 10000"/>
              <a:gd name="connsiteY203-2238" fmla="*/ 1525 h 10000"/>
              <a:gd name="connsiteX204-2239" fmla="*/ 9527 w 10000"/>
              <a:gd name="connsiteY204-2240" fmla="*/ 1605 h 10000"/>
              <a:gd name="connsiteX205-2241" fmla="*/ 9473 w 10000"/>
              <a:gd name="connsiteY205-2242" fmla="*/ 2240 h 10000"/>
              <a:gd name="connsiteX206-2243" fmla="*/ 8864 w 10000"/>
              <a:gd name="connsiteY206-2244" fmla="*/ 3041 h 10000"/>
              <a:gd name="connsiteX207-2245" fmla="*/ 8806 w 10000"/>
              <a:gd name="connsiteY207-2246" fmla="*/ 3148 h 10000"/>
              <a:gd name="connsiteX208-2247" fmla="*/ 8284 w 10000"/>
              <a:gd name="connsiteY208-2248" fmla="*/ 3810 h 10000"/>
              <a:gd name="connsiteX209-2249" fmla="*/ 8264 w 10000"/>
              <a:gd name="connsiteY209-2250" fmla="*/ 3863 h 10000"/>
              <a:gd name="connsiteX210-2251" fmla="*/ 8498 w 10000"/>
              <a:gd name="connsiteY210-2252" fmla="*/ 3882 h 10000"/>
              <a:gd name="connsiteX211-2253" fmla="*/ 8717 w 10000"/>
              <a:gd name="connsiteY211-2254" fmla="*/ 3940 h 10000"/>
              <a:gd name="connsiteX212-2255" fmla="*/ 8845 w 10000"/>
              <a:gd name="connsiteY212-2256" fmla="*/ 4042 h 10000"/>
              <a:gd name="connsiteX213-2257" fmla="*/ 9079 w 10000"/>
              <a:gd name="connsiteY213-2258" fmla="*/ 4110 h 10000"/>
              <a:gd name="connsiteX214-2259" fmla="*/ 9147 w 10000"/>
              <a:gd name="connsiteY214-2260" fmla="*/ 4163 h 10000"/>
              <a:gd name="connsiteX215-2261" fmla="*/ 8396 w 10000"/>
              <a:gd name="connsiteY215-2262" fmla="*/ 4794 h 10000"/>
              <a:gd name="connsiteX216-2263" fmla="*/ 7475 w 10000"/>
              <a:gd name="connsiteY216-2264" fmla="*/ 5384 h 10000"/>
              <a:gd name="connsiteX217-2265" fmla="*/ 7251 w 10000"/>
              <a:gd name="connsiteY217-2266" fmla="*/ 5523 h 10000"/>
              <a:gd name="connsiteX218-2267" fmla="*/ 7129 w 10000"/>
              <a:gd name="connsiteY218-2268" fmla="*/ 5778 h 10000"/>
              <a:gd name="connsiteX219-2269" fmla="*/ 7149 w 10000"/>
              <a:gd name="connsiteY219-2270" fmla="*/ 5863 h 10000"/>
              <a:gd name="connsiteX220-2271" fmla="*/ 7456 w 10000"/>
              <a:gd name="connsiteY220-2272" fmla="*/ 6082 h 10000"/>
              <a:gd name="connsiteX221-2273" fmla="*/ 7568 w 10000"/>
              <a:gd name="connsiteY221-2274" fmla="*/ 6068 h 10000"/>
              <a:gd name="connsiteX222-2275" fmla="*/ 8781 w 10000"/>
              <a:gd name="connsiteY222-2276" fmla="*/ 5768 h 10000"/>
              <a:gd name="connsiteX223-2277" fmla="*/ 8893 w 10000"/>
              <a:gd name="connsiteY223-2278" fmla="*/ 5666 h 10000"/>
              <a:gd name="connsiteX224-2279" fmla="*/ 9103 w 10000"/>
              <a:gd name="connsiteY224-2280" fmla="*/ 5536 h 10000"/>
              <a:gd name="connsiteX225-2281" fmla="*/ 9566 w 10000"/>
              <a:gd name="connsiteY225-2282" fmla="*/ 5653 h 10000"/>
              <a:gd name="connsiteX226-2283" fmla="*/ 9765 w 10000"/>
              <a:gd name="connsiteY226-2284" fmla="*/ 5849 h 10000"/>
              <a:gd name="connsiteX227-2285" fmla="*/ 9795 w 10000"/>
              <a:gd name="connsiteY227-2286" fmla="*/ 6024 h 10000"/>
              <a:gd name="connsiteX0-2287" fmla="*/ 9795 w 10000"/>
              <a:gd name="connsiteY0-2288" fmla="*/ 6024 h 10000"/>
              <a:gd name="connsiteX1-2289" fmla="*/ 9848 w 10000"/>
              <a:gd name="connsiteY1-2290" fmla="*/ 6243 h 10000"/>
              <a:gd name="connsiteX2-2291" fmla="*/ 9863 w 10000"/>
              <a:gd name="connsiteY2-2292" fmla="*/ 6373 h 10000"/>
              <a:gd name="connsiteX3-2293" fmla="*/ 9999 w 10000"/>
              <a:gd name="connsiteY3-2294" fmla="*/ 6413 h 10000"/>
              <a:gd name="connsiteX4-2295" fmla="*/ 9994 w 10000"/>
              <a:gd name="connsiteY4-2296" fmla="*/ 6471 h 10000"/>
              <a:gd name="connsiteX5-2297" fmla="*/ 9926 w 10000"/>
              <a:gd name="connsiteY5-2298" fmla="*/ 6556 h 10000"/>
              <a:gd name="connsiteX6-2299" fmla="*/ 9098 w 10000"/>
              <a:gd name="connsiteY6-2300" fmla="*/ 7012 h 10000"/>
              <a:gd name="connsiteX7-2301" fmla="*/ 8323 w 10000"/>
              <a:gd name="connsiteY7-2302" fmla="*/ 7379 h 10000"/>
              <a:gd name="connsiteX8-2303" fmla="*/ 8103 w 10000"/>
              <a:gd name="connsiteY8-2304" fmla="*/ 7472 h 10000"/>
              <a:gd name="connsiteX9-2305" fmla="*/ 7982 w 10000"/>
              <a:gd name="connsiteY9-2306" fmla="*/ 7522 h 10000"/>
              <a:gd name="connsiteX10-2307" fmla="*/ 7251 w 10000"/>
              <a:gd name="connsiteY10-2308" fmla="*/ 7889 h 10000"/>
              <a:gd name="connsiteX11-2309" fmla="*/ 7173 w 10000"/>
              <a:gd name="connsiteY11-2310" fmla="*/ 7893 h 10000"/>
              <a:gd name="connsiteX12-2311" fmla="*/ 7343 w 10000"/>
              <a:gd name="connsiteY12-2312" fmla="*/ 7692 h 10000"/>
              <a:gd name="connsiteX13-2313" fmla="*/ 7329 w 10000"/>
              <a:gd name="connsiteY13-2314" fmla="*/ 7669 h 10000"/>
              <a:gd name="connsiteX14-2315" fmla="*/ 7163 w 10000"/>
              <a:gd name="connsiteY14-2316" fmla="*/ 7746 h 10000"/>
              <a:gd name="connsiteX15-2317" fmla="*/ 7290 w 10000"/>
              <a:gd name="connsiteY15-2318" fmla="*/ 7505 h 10000"/>
              <a:gd name="connsiteX16-2319" fmla="*/ 6803 w 10000"/>
              <a:gd name="connsiteY16-2320" fmla="*/ 7339 h 10000"/>
              <a:gd name="connsiteX17-2321" fmla="*/ 6262 w 10000"/>
              <a:gd name="connsiteY17-2322" fmla="*/ 6958 h 10000"/>
              <a:gd name="connsiteX18-2323" fmla="*/ 6237 w 10000"/>
              <a:gd name="connsiteY18-2324" fmla="*/ 6909 h 10000"/>
              <a:gd name="connsiteX19-2325" fmla="*/ 6013 w 10000"/>
              <a:gd name="connsiteY19-2326" fmla="*/ 6627 h 10000"/>
              <a:gd name="connsiteX20-2327" fmla="*/ 5974 w 10000"/>
              <a:gd name="connsiteY20-2328" fmla="*/ 5796 h 10000"/>
              <a:gd name="connsiteX21-2329" fmla="*/ 6325 w 10000"/>
              <a:gd name="connsiteY21-2330" fmla="*/ 4432 h 10000"/>
              <a:gd name="connsiteX22-2331" fmla="*/ 6340 w 10000"/>
              <a:gd name="connsiteY22-2332" fmla="*/ 4110 h 10000"/>
              <a:gd name="connsiteX23-2333" fmla="*/ 6515 w 10000"/>
              <a:gd name="connsiteY23-2334" fmla="*/ 3882 h 10000"/>
              <a:gd name="connsiteX24-2335" fmla="*/ 6662 w 10000"/>
              <a:gd name="connsiteY24-2336" fmla="*/ 3882 h 10000"/>
              <a:gd name="connsiteX25-2337" fmla="*/ 7046 w 10000"/>
              <a:gd name="connsiteY25-2338" fmla="*/ 4024 h 10000"/>
              <a:gd name="connsiteX26-2339" fmla="*/ 7305 w 10000"/>
              <a:gd name="connsiteY26-2340" fmla="*/ 3667 h 10000"/>
              <a:gd name="connsiteX27-2341" fmla="*/ 7397 w 10000"/>
              <a:gd name="connsiteY27-2342" fmla="*/ 3488 h 10000"/>
              <a:gd name="connsiteX28-2343" fmla="*/ 7348 w 10000"/>
              <a:gd name="connsiteY28-2344" fmla="*/ 3368 h 10000"/>
              <a:gd name="connsiteX29-2345" fmla="*/ 6657 w 10000"/>
              <a:gd name="connsiteY29-2346" fmla="*/ 3698 h 10000"/>
              <a:gd name="connsiteX30-2347" fmla="*/ 5998 w 10000"/>
              <a:gd name="connsiteY30-2348" fmla="*/ 3644 h 10000"/>
              <a:gd name="connsiteX31-2349" fmla="*/ 5803 w 10000"/>
              <a:gd name="connsiteY31-2350" fmla="*/ 3434 h 10000"/>
              <a:gd name="connsiteX32-2351" fmla="*/ 5701 w 10000"/>
              <a:gd name="connsiteY32-2352" fmla="*/ 3434 h 10000"/>
              <a:gd name="connsiteX33-2353" fmla="*/ 5267 w 10000"/>
              <a:gd name="connsiteY33-2354" fmla="*/ 3474 h 10000"/>
              <a:gd name="connsiteX34-2355" fmla="*/ 5151 w 10000"/>
              <a:gd name="connsiteY34-2356" fmla="*/ 3421 h 10000"/>
              <a:gd name="connsiteX35-2357" fmla="*/ 4956 w 10000"/>
              <a:gd name="connsiteY35-2358" fmla="*/ 3399 h 10000"/>
              <a:gd name="connsiteX36-2359" fmla="*/ 4673 w 10000"/>
              <a:gd name="connsiteY36-2360" fmla="*/ 3551 h 10000"/>
              <a:gd name="connsiteX37-2361" fmla="*/ 4206 w 10000"/>
              <a:gd name="connsiteY37-2362" fmla="*/ 3721 h 10000"/>
              <a:gd name="connsiteX38-2363" fmla="*/ 4186 w 10000"/>
              <a:gd name="connsiteY38-2364" fmla="*/ 3868 h 10000"/>
              <a:gd name="connsiteX39-2365" fmla="*/ 4142 w 10000"/>
              <a:gd name="connsiteY39-2366" fmla="*/ 3966 h 10000"/>
              <a:gd name="connsiteX40-2367" fmla="*/ 3894 w 10000"/>
              <a:gd name="connsiteY40-2368" fmla="*/ 3949 h 10000"/>
              <a:gd name="connsiteX41-2369" fmla="*/ 4240 w 10000"/>
              <a:gd name="connsiteY41-2370" fmla="*/ 4481 h 10000"/>
              <a:gd name="connsiteX42-2371" fmla="*/ 4157 w 10000"/>
              <a:gd name="connsiteY42-2372" fmla="*/ 5084 h 10000"/>
              <a:gd name="connsiteX43-2373" fmla="*/ 4215 w 10000"/>
              <a:gd name="connsiteY43-2374" fmla="*/ 5107 h 10000"/>
              <a:gd name="connsiteX44-2375" fmla="*/ 4620 w 10000"/>
              <a:gd name="connsiteY44-2376" fmla="*/ 4924 h 10000"/>
              <a:gd name="connsiteX45-2377" fmla="*/ 5345 w 10000"/>
              <a:gd name="connsiteY45-2378" fmla="*/ 4722 h 10000"/>
              <a:gd name="connsiteX46-2379" fmla="*/ 5589 w 10000"/>
              <a:gd name="connsiteY46-2380" fmla="*/ 4892 h 10000"/>
              <a:gd name="connsiteX47-2381" fmla="*/ 5818 w 10000"/>
              <a:gd name="connsiteY47-2382" fmla="*/ 4905 h 10000"/>
              <a:gd name="connsiteX48-2383" fmla="*/ 5798 w 10000"/>
              <a:gd name="connsiteY48-2384" fmla="*/ 5112 h 10000"/>
              <a:gd name="connsiteX49-2385" fmla="*/ 5901 w 10000"/>
              <a:gd name="connsiteY49-2386" fmla="*/ 5218 h 10000"/>
              <a:gd name="connsiteX50-2387" fmla="*/ 5881 w 10000"/>
              <a:gd name="connsiteY50-2388" fmla="*/ 5258 h 10000"/>
              <a:gd name="connsiteX51-2389" fmla="*/ 5550 w 10000"/>
              <a:gd name="connsiteY51-2390" fmla="*/ 5344 h 10000"/>
              <a:gd name="connsiteX52-2391" fmla="*/ 4810 w 10000"/>
              <a:gd name="connsiteY52-2392" fmla="*/ 5452 h 10000"/>
              <a:gd name="connsiteX53-2393" fmla="*/ 4464 w 10000"/>
              <a:gd name="connsiteY53-2394" fmla="*/ 5545 h 10000"/>
              <a:gd name="connsiteX54-2395" fmla="*/ 4279 w 10000"/>
              <a:gd name="connsiteY54-2396" fmla="*/ 5639 h 10000"/>
              <a:gd name="connsiteX55-2397" fmla="*/ 4094 w 10000"/>
              <a:gd name="connsiteY55-2398" fmla="*/ 5759 h 10000"/>
              <a:gd name="connsiteX56-2399" fmla="*/ 4030 w 10000"/>
              <a:gd name="connsiteY56-2400" fmla="*/ 6551 h 10000"/>
              <a:gd name="connsiteX57-2401" fmla="*/ 4050 w 10000"/>
              <a:gd name="connsiteY57-2402" fmla="*/ 7339 h 10000"/>
              <a:gd name="connsiteX58-2403" fmla="*/ 3571 w 10000"/>
              <a:gd name="connsiteY58-2404" fmla="*/ 7311 h 10000"/>
              <a:gd name="connsiteX59-2405" fmla="*/ 3831 w 10000"/>
              <a:gd name="connsiteY59-2406" fmla="*/ 7486 h 10000"/>
              <a:gd name="connsiteX60-2407" fmla="*/ 3904 w 10000"/>
              <a:gd name="connsiteY60-2408" fmla="*/ 7495 h 10000"/>
              <a:gd name="connsiteX61-2409" fmla="*/ 4917 w 10000"/>
              <a:gd name="connsiteY61-2410" fmla="*/ 8068 h 10000"/>
              <a:gd name="connsiteX62-2411" fmla="*/ 5467 w 10000"/>
              <a:gd name="connsiteY62-2412" fmla="*/ 8269 h 10000"/>
              <a:gd name="connsiteX63-2413" fmla="*/ 5896 w 10000"/>
              <a:gd name="connsiteY63-2414" fmla="*/ 8372 h 10000"/>
              <a:gd name="connsiteX64-2415" fmla="*/ 6584 w 10000"/>
              <a:gd name="connsiteY64-2416" fmla="*/ 8479 h 10000"/>
              <a:gd name="connsiteX65-2417" fmla="*/ 6613 w 10000"/>
              <a:gd name="connsiteY65-2418" fmla="*/ 8309 h 10000"/>
              <a:gd name="connsiteX66-2419" fmla="*/ 7197 w 10000"/>
              <a:gd name="connsiteY66-2420" fmla="*/ 8269 h 10000"/>
              <a:gd name="connsiteX67-2421" fmla="*/ 7631 w 10000"/>
              <a:gd name="connsiteY67-2422" fmla="*/ 8207 h 10000"/>
              <a:gd name="connsiteX68-2423" fmla="*/ 8055 w 10000"/>
              <a:gd name="connsiteY68-2424" fmla="*/ 8193 h 10000"/>
              <a:gd name="connsiteX69-2425" fmla="*/ 8610 w 10000"/>
              <a:gd name="connsiteY69-2426" fmla="*/ 8278 h 10000"/>
              <a:gd name="connsiteX70-2427" fmla="*/ 8576 w 10000"/>
              <a:gd name="connsiteY70-2428" fmla="*/ 8250 h 10000"/>
              <a:gd name="connsiteX71-2429" fmla="*/ 9706 w 10000"/>
              <a:gd name="connsiteY71-2430" fmla="*/ 7953 h 10000"/>
              <a:gd name="connsiteX72-2431" fmla="*/ 9303 w 10000"/>
              <a:gd name="connsiteY72-2432" fmla="*/ 8506 h 10000"/>
              <a:gd name="connsiteX73-2433" fmla="*/ 9074 w 10000"/>
              <a:gd name="connsiteY73-2434" fmla="*/ 8640 h 10000"/>
              <a:gd name="connsiteX74-2435" fmla="*/ 8791 w 10000"/>
              <a:gd name="connsiteY74-2436" fmla="*/ 8887 h 10000"/>
              <a:gd name="connsiteX75-2437" fmla="*/ 8517 w 10000"/>
              <a:gd name="connsiteY75-2438" fmla="*/ 9065 h 10000"/>
              <a:gd name="connsiteX76-2439" fmla="*/ 7889 w 10000"/>
              <a:gd name="connsiteY76-2440" fmla="*/ 9445 h 10000"/>
              <a:gd name="connsiteX77-2441" fmla="*/ 7163 w 10000"/>
              <a:gd name="connsiteY77-2442" fmla="*/ 9951 h 10000"/>
              <a:gd name="connsiteX78-2443" fmla="*/ 6925 w 10000"/>
              <a:gd name="connsiteY78-2444" fmla="*/ 10000 h 10000"/>
              <a:gd name="connsiteX79-2445" fmla="*/ 6447 w 10000"/>
              <a:gd name="connsiteY79-2446" fmla="*/ 9955 h 10000"/>
              <a:gd name="connsiteX80-2447" fmla="*/ 6178 w 10000"/>
              <a:gd name="connsiteY80-2448" fmla="*/ 9942 h 10000"/>
              <a:gd name="connsiteX81-2449" fmla="*/ 5720 w 10000"/>
              <a:gd name="connsiteY81-2450" fmla="*/ 9879 h 10000"/>
              <a:gd name="connsiteX82-2451" fmla="*/ 5423 w 10000"/>
              <a:gd name="connsiteY82-2452" fmla="*/ 9816 h 10000"/>
              <a:gd name="connsiteX83-2453" fmla="*/ 5326 w 10000"/>
              <a:gd name="connsiteY83-2454" fmla="*/ 9799 h 10000"/>
              <a:gd name="connsiteX84-2455" fmla="*/ 4688 w 10000"/>
              <a:gd name="connsiteY84-2456" fmla="*/ 9593 h 10000"/>
              <a:gd name="connsiteX85-2457" fmla="*/ 4634 w 10000"/>
              <a:gd name="connsiteY85-2458" fmla="*/ 9575 h 10000"/>
              <a:gd name="connsiteX86-2459" fmla="*/ 4303 w 10000"/>
              <a:gd name="connsiteY86-2460" fmla="*/ 9391 h 10000"/>
              <a:gd name="connsiteX87-2461" fmla="*/ 4069 w 10000"/>
              <a:gd name="connsiteY87-2462" fmla="*/ 9154 h 10000"/>
              <a:gd name="connsiteX88-2463" fmla="*/ 3416 w 10000"/>
              <a:gd name="connsiteY88-2464" fmla="*/ 8595 h 10000"/>
              <a:gd name="connsiteX89-2465" fmla="*/ 2587 w 10000"/>
              <a:gd name="connsiteY89-2466" fmla="*/ 8032 h 10000"/>
              <a:gd name="connsiteX90-2467" fmla="*/ 1784 w 10000"/>
              <a:gd name="connsiteY90-2468" fmla="*/ 7540 h 10000"/>
              <a:gd name="connsiteX91-2469" fmla="*/ 1696 w 10000"/>
              <a:gd name="connsiteY91-2470" fmla="*/ 7513 h 10000"/>
              <a:gd name="connsiteX92-2471" fmla="*/ 1647 w 10000"/>
              <a:gd name="connsiteY92-2472" fmla="*/ 7625 h 10000"/>
              <a:gd name="connsiteX93-2473" fmla="*/ 1516 w 10000"/>
              <a:gd name="connsiteY93-2474" fmla="*/ 7942 h 10000"/>
              <a:gd name="connsiteX94-2475" fmla="*/ 1462 w 10000"/>
              <a:gd name="connsiteY94-2476" fmla="*/ 8198 h 10000"/>
              <a:gd name="connsiteX95-2477" fmla="*/ 1409 w 10000"/>
              <a:gd name="connsiteY95-2478" fmla="*/ 8340 h 10000"/>
              <a:gd name="connsiteX96-2479" fmla="*/ 1267 w 10000"/>
              <a:gd name="connsiteY96-2480" fmla="*/ 8721 h 10000"/>
              <a:gd name="connsiteX97-2481" fmla="*/ 1164 w 10000"/>
              <a:gd name="connsiteY97-2482" fmla="*/ 8845 h 10000"/>
              <a:gd name="connsiteX98-2483" fmla="*/ 638 w 10000"/>
              <a:gd name="connsiteY98-2484" fmla="*/ 9101 h 10000"/>
              <a:gd name="connsiteX99-2485" fmla="*/ 360 w 10000"/>
              <a:gd name="connsiteY99-2486" fmla="*/ 9181 h 10000"/>
              <a:gd name="connsiteX100-2487" fmla="*/ 268 w 10000"/>
              <a:gd name="connsiteY100-2488" fmla="*/ 9168 h 10000"/>
              <a:gd name="connsiteX101-2489" fmla="*/ 0 w 10000"/>
              <a:gd name="connsiteY101-2490" fmla="*/ 9020 h 10000"/>
              <a:gd name="connsiteX102-2491" fmla="*/ 127 w 10000"/>
              <a:gd name="connsiteY102-2492" fmla="*/ 8949 h 10000"/>
              <a:gd name="connsiteX103-2493" fmla="*/ 312 w 10000"/>
              <a:gd name="connsiteY103-2494" fmla="*/ 8832 h 10000"/>
              <a:gd name="connsiteX104-2495" fmla="*/ 609 w 10000"/>
              <a:gd name="connsiteY104-2496" fmla="*/ 8336 h 10000"/>
              <a:gd name="connsiteX105-2497" fmla="*/ 750 w 10000"/>
              <a:gd name="connsiteY105-2498" fmla="*/ 8086 h 10000"/>
              <a:gd name="connsiteX106-2499" fmla="*/ 935 w 10000"/>
              <a:gd name="connsiteY106-2500" fmla="*/ 7755 h 10000"/>
              <a:gd name="connsiteX107-2501" fmla="*/ 1096 w 10000"/>
              <a:gd name="connsiteY107-2502" fmla="*/ 7468 h 10000"/>
              <a:gd name="connsiteX108-2503" fmla="*/ 1174 w 10000"/>
              <a:gd name="connsiteY108-2504" fmla="*/ 7370 h 10000"/>
              <a:gd name="connsiteX109-2505" fmla="*/ 891 w 10000"/>
              <a:gd name="connsiteY109-2506" fmla="*/ 7165 h 10000"/>
              <a:gd name="connsiteX110-2507" fmla="*/ 541 w 10000"/>
              <a:gd name="connsiteY110-2508" fmla="*/ 7106 h 10000"/>
              <a:gd name="connsiteX111-2509" fmla="*/ 195 w 10000"/>
              <a:gd name="connsiteY111-2510" fmla="*/ 7200 h 10000"/>
              <a:gd name="connsiteX112-2511" fmla="*/ 54 w 10000"/>
              <a:gd name="connsiteY112-2512" fmla="*/ 7218 h 10000"/>
              <a:gd name="connsiteX113-2513" fmla="*/ 331 w 10000"/>
              <a:gd name="connsiteY113-2514" fmla="*/ 7061 h 10000"/>
              <a:gd name="connsiteX114-2515" fmla="*/ 633 w 10000"/>
              <a:gd name="connsiteY114-2516" fmla="*/ 7039 h 10000"/>
              <a:gd name="connsiteX115-2517" fmla="*/ 955 w 10000"/>
              <a:gd name="connsiteY115-2518" fmla="*/ 7021 h 10000"/>
              <a:gd name="connsiteX116-2519" fmla="*/ 1101 w 10000"/>
              <a:gd name="connsiteY116-2520" fmla="*/ 6990 h 10000"/>
              <a:gd name="connsiteX117-2521" fmla="*/ 1258 w 10000"/>
              <a:gd name="connsiteY117-2522" fmla="*/ 6891 h 10000"/>
              <a:gd name="connsiteX118-2523" fmla="*/ 1550 w 10000"/>
              <a:gd name="connsiteY118-2524" fmla="*/ 6681 h 10000"/>
              <a:gd name="connsiteX119-2525" fmla="*/ 1862 w 10000"/>
              <a:gd name="connsiteY119-2526" fmla="*/ 6194 h 10000"/>
              <a:gd name="connsiteX120-2527" fmla="*/ 2022 w 10000"/>
              <a:gd name="connsiteY120-2528" fmla="*/ 5962 h 10000"/>
              <a:gd name="connsiteX121-2529" fmla="*/ 2061 w 10000"/>
              <a:gd name="connsiteY121-2530" fmla="*/ 5979 h 10000"/>
              <a:gd name="connsiteX122-2531" fmla="*/ 1964 w 10000"/>
              <a:gd name="connsiteY122-2532" fmla="*/ 6180 h 10000"/>
              <a:gd name="connsiteX123-2533" fmla="*/ 2383 w 10000"/>
              <a:gd name="connsiteY123-2534" fmla="*/ 5805 h 10000"/>
              <a:gd name="connsiteX124-2535" fmla="*/ 2042 w 10000"/>
              <a:gd name="connsiteY124-2536" fmla="*/ 6274 h 10000"/>
              <a:gd name="connsiteX125-2537" fmla="*/ 1681 w 10000"/>
              <a:gd name="connsiteY125-2538" fmla="*/ 6757 h 10000"/>
              <a:gd name="connsiteX126-2539" fmla="*/ 1691 w 10000"/>
              <a:gd name="connsiteY126-2540" fmla="*/ 6851 h 10000"/>
              <a:gd name="connsiteX127-2541" fmla="*/ 1789 w 10000"/>
              <a:gd name="connsiteY127-2542" fmla="*/ 6816 h 10000"/>
              <a:gd name="connsiteX128-2543" fmla="*/ 2095 w 10000"/>
              <a:gd name="connsiteY128-2544" fmla="*/ 6324 h 10000"/>
              <a:gd name="connsiteX129-2545" fmla="*/ 2631 w 10000"/>
              <a:gd name="connsiteY129-2546" fmla="*/ 5648 h 10000"/>
              <a:gd name="connsiteX130-2547" fmla="*/ 2753 w 10000"/>
              <a:gd name="connsiteY130-2548" fmla="*/ 5585 h 10000"/>
              <a:gd name="connsiteX131-2549" fmla="*/ 2782 w 10000"/>
              <a:gd name="connsiteY131-2550" fmla="*/ 5613 h 10000"/>
              <a:gd name="connsiteX132-2551" fmla="*/ 2295 w 10000"/>
              <a:gd name="connsiteY132-2552" fmla="*/ 6238 h 10000"/>
              <a:gd name="connsiteX133-2553" fmla="*/ 1886 w 10000"/>
              <a:gd name="connsiteY133-2554" fmla="*/ 6923 h 10000"/>
              <a:gd name="connsiteX134-2555" fmla="*/ 2933 w 10000"/>
              <a:gd name="connsiteY134-2556" fmla="*/ 7165 h 10000"/>
              <a:gd name="connsiteX135-2557" fmla="*/ 2948 w 10000"/>
              <a:gd name="connsiteY135-2558" fmla="*/ 6980 h 10000"/>
              <a:gd name="connsiteX136-2559" fmla="*/ 2909 w 10000"/>
              <a:gd name="connsiteY136-2560" fmla="*/ 6319 h 10000"/>
              <a:gd name="connsiteX137-2561" fmla="*/ 2948 w 10000"/>
              <a:gd name="connsiteY137-2562" fmla="*/ 5719 h 10000"/>
              <a:gd name="connsiteX138-2563" fmla="*/ 2953 w 10000"/>
              <a:gd name="connsiteY138-2564" fmla="*/ 5631 h 10000"/>
              <a:gd name="connsiteX139-2565" fmla="*/ 3050 w 10000"/>
              <a:gd name="connsiteY139-2566" fmla="*/ 5112 h 10000"/>
              <a:gd name="connsiteX140-2567" fmla="*/ 3089 w 10000"/>
              <a:gd name="connsiteY140-2568" fmla="*/ 4879 h 10000"/>
              <a:gd name="connsiteX141-2569" fmla="*/ 3050 w 10000"/>
              <a:gd name="connsiteY141-2570" fmla="*/ 4856 h 10000"/>
              <a:gd name="connsiteX142-2571" fmla="*/ 2675 w 10000"/>
              <a:gd name="connsiteY142-2572" fmla="*/ 5183 h 10000"/>
              <a:gd name="connsiteX143-2573" fmla="*/ 1915 w 10000"/>
              <a:gd name="connsiteY143-2574" fmla="*/ 5733 h 10000"/>
              <a:gd name="connsiteX144-2575" fmla="*/ 1360 w 10000"/>
              <a:gd name="connsiteY144-2576" fmla="*/ 5854 h 10000"/>
              <a:gd name="connsiteX145-2577" fmla="*/ 497 w 10000"/>
              <a:gd name="connsiteY145-2578" fmla="*/ 5746 h 10000"/>
              <a:gd name="connsiteX146-2579" fmla="*/ 385 w 10000"/>
              <a:gd name="connsiteY146-2580" fmla="*/ 5693 h 10000"/>
              <a:gd name="connsiteX147-2581" fmla="*/ 97 w 10000"/>
              <a:gd name="connsiteY147-2582" fmla="*/ 5393 h 10000"/>
              <a:gd name="connsiteX148-2583" fmla="*/ 307 w 10000"/>
              <a:gd name="connsiteY148-2584" fmla="*/ 5254 h 10000"/>
              <a:gd name="connsiteX149-2585" fmla="*/ 502 w 10000"/>
              <a:gd name="connsiteY149-2586" fmla="*/ 5125 h 10000"/>
              <a:gd name="connsiteX150-2587" fmla="*/ 706 w 10000"/>
              <a:gd name="connsiteY150-2588" fmla="*/ 4937 h 10000"/>
              <a:gd name="connsiteX151-2589" fmla="*/ 1745 w 10000"/>
              <a:gd name="connsiteY151-2590" fmla="*/ 4185 h 10000"/>
              <a:gd name="connsiteX152-2591" fmla="*/ 2130 w 10000"/>
              <a:gd name="connsiteY152-2592" fmla="*/ 3980 h 10000"/>
              <a:gd name="connsiteX153-2593" fmla="*/ 2198 w 10000"/>
              <a:gd name="connsiteY153-2594" fmla="*/ 3944 h 10000"/>
              <a:gd name="connsiteX154-2595" fmla="*/ 2894 w 10000"/>
              <a:gd name="connsiteY154-2596" fmla="*/ 3492 h 10000"/>
              <a:gd name="connsiteX155-2597" fmla="*/ 3289 w 10000"/>
              <a:gd name="connsiteY155-2598" fmla="*/ 2924 h 10000"/>
              <a:gd name="connsiteX156-2599" fmla="*/ 3118 w 10000"/>
              <a:gd name="connsiteY156-2600" fmla="*/ 2746 h 10000"/>
              <a:gd name="connsiteX157-2601" fmla="*/ 2885 w 10000"/>
              <a:gd name="connsiteY157-2602" fmla="*/ 2750 h 10000"/>
              <a:gd name="connsiteX158-2603" fmla="*/ 2271 w 10000"/>
              <a:gd name="connsiteY158-2604" fmla="*/ 2544 h 10000"/>
              <a:gd name="connsiteX159-2605" fmla="*/ 2222 w 10000"/>
              <a:gd name="connsiteY159-2606" fmla="*/ 2518 h 10000"/>
              <a:gd name="connsiteX160-2607" fmla="*/ 1940 w 10000"/>
              <a:gd name="connsiteY160-2608" fmla="*/ 2156 h 10000"/>
              <a:gd name="connsiteX161-2609" fmla="*/ 2363 w 10000"/>
              <a:gd name="connsiteY161-2610" fmla="*/ 2043 h 10000"/>
              <a:gd name="connsiteX162-2611" fmla="*/ 2748 w 10000"/>
              <a:gd name="connsiteY162-2612" fmla="*/ 1936 h 10000"/>
              <a:gd name="connsiteX163-2613" fmla="*/ 3591 w 10000"/>
              <a:gd name="connsiteY163-2614" fmla="*/ 1310 h 10000"/>
              <a:gd name="connsiteX164-2615" fmla="*/ 3693 w 10000"/>
              <a:gd name="connsiteY164-2616" fmla="*/ 1086 h 10000"/>
              <a:gd name="connsiteX165-2617" fmla="*/ 3683 w 10000"/>
              <a:gd name="connsiteY165-2618" fmla="*/ 532 h 10000"/>
              <a:gd name="connsiteX166-2619" fmla="*/ 3605 w 10000"/>
              <a:gd name="connsiteY166-2620" fmla="*/ 174 h 10000"/>
              <a:gd name="connsiteX167-2621" fmla="*/ 3894 w 10000"/>
              <a:gd name="connsiteY167-2622" fmla="*/ 57 h 10000"/>
              <a:gd name="connsiteX168-2623" fmla="*/ 3947 w 10000"/>
              <a:gd name="connsiteY168-2624" fmla="*/ 53 h 10000"/>
              <a:gd name="connsiteX169-2625" fmla="*/ 4327 w 10000"/>
              <a:gd name="connsiteY169-2626" fmla="*/ 62 h 10000"/>
              <a:gd name="connsiteX170-2627" fmla="*/ 4756 w 10000"/>
              <a:gd name="connsiteY170-2628" fmla="*/ 249 h 10000"/>
              <a:gd name="connsiteX171-2629" fmla="*/ 4785 w 10000"/>
              <a:gd name="connsiteY171-2630" fmla="*/ 290 h 10000"/>
              <a:gd name="connsiteX172-2631" fmla="*/ 4751 w 10000"/>
              <a:gd name="connsiteY172-2632" fmla="*/ 362 h 10000"/>
              <a:gd name="connsiteX173-2633" fmla="*/ 4907 w 10000"/>
              <a:gd name="connsiteY173-2634" fmla="*/ 613 h 10000"/>
              <a:gd name="connsiteX174-2635" fmla="*/ 5180 w 10000"/>
              <a:gd name="connsiteY174-2636" fmla="*/ 613 h 10000"/>
              <a:gd name="connsiteX175-2637" fmla="*/ 5336 w 10000"/>
              <a:gd name="connsiteY175-2638" fmla="*/ 639 h 10000"/>
              <a:gd name="connsiteX176-2639" fmla="*/ 5199 w 10000"/>
              <a:gd name="connsiteY176-2640" fmla="*/ 947 h 10000"/>
              <a:gd name="connsiteX177-2641" fmla="*/ 5404 w 10000"/>
              <a:gd name="connsiteY177-2642" fmla="*/ 1301 h 10000"/>
              <a:gd name="connsiteX178-2643" fmla="*/ 5000 w 10000"/>
              <a:gd name="connsiteY178-2644" fmla="*/ 1582 h 10000"/>
              <a:gd name="connsiteX179-2645" fmla="*/ 5272 w 10000"/>
              <a:gd name="connsiteY179-2646" fmla="*/ 1502 h 10000"/>
              <a:gd name="connsiteX180-2647" fmla="*/ 5243 w 10000"/>
              <a:gd name="connsiteY180-2648" fmla="*/ 1587 h 10000"/>
              <a:gd name="connsiteX181-2649" fmla="*/ 5043 w 10000"/>
              <a:gd name="connsiteY181-2650" fmla="*/ 1757 h 10000"/>
              <a:gd name="connsiteX182-2651" fmla="*/ 4571 w 10000"/>
              <a:gd name="connsiteY182-2652" fmla="*/ 2428 h 10000"/>
              <a:gd name="connsiteX183-2653" fmla="*/ 4576 w 10000"/>
              <a:gd name="connsiteY183-2654" fmla="*/ 2459 h 10000"/>
              <a:gd name="connsiteX184-2655" fmla="*/ 4595 w 10000"/>
              <a:gd name="connsiteY184-2656" fmla="*/ 2490 h 10000"/>
              <a:gd name="connsiteX185-2657" fmla="*/ 4712 w 10000"/>
              <a:gd name="connsiteY185-2658" fmla="*/ 2463 h 10000"/>
              <a:gd name="connsiteX186-2659" fmla="*/ 5034 w 10000"/>
              <a:gd name="connsiteY186-2660" fmla="*/ 2343 h 10000"/>
              <a:gd name="connsiteX187-2661" fmla="*/ 5107 w 10000"/>
              <a:gd name="connsiteY187-2662" fmla="*/ 2325 h 10000"/>
              <a:gd name="connsiteX188-2663" fmla="*/ 5672 w 10000"/>
              <a:gd name="connsiteY188-2664" fmla="*/ 2262 h 10000"/>
              <a:gd name="connsiteX189-2665" fmla="*/ 5876 w 10000"/>
              <a:gd name="connsiteY189-2666" fmla="*/ 2271 h 10000"/>
              <a:gd name="connsiteX190-2667" fmla="*/ 5759 w 10000"/>
              <a:gd name="connsiteY190-2668" fmla="*/ 2468 h 10000"/>
              <a:gd name="connsiteX191-2669" fmla="*/ 5896 w 10000"/>
              <a:gd name="connsiteY191-2670" fmla="*/ 2446 h 10000"/>
              <a:gd name="connsiteX192-2671" fmla="*/ 6081 w 10000"/>
              <a:gd name="connsiteY192-2672" fmla="*/ 2688 h 10000"/>
              <a:gd name="connsiteX193-2673" fmla="*/ 6091 w 10000"/>
              <a:gd name="connsiteY193-2674" fmla="*/ 2924 h 10000"/>
              <a:gd name="connsiteX194-2675" fmla="*/ 5979 w 10000"/>
              <a:gd name="connsiteY194-2676" fmla="*/ 3278 h 10000"/>
              <a:gd name="connsiteX195-2677" fmla="*/ 6100 w 10000"/>
              <a:gd name="connsiteY195-2678" fmla="*/ 3166 h 10000"/>
              <a:gd name="connsiteX196-2679" fmla="*/ 6627 w 10000"/>
              <a:gd name="connsiteY196-2680" fmla="*/ 2522 h 10000"/>
              <a:gd name="connsiteX197-2681" fmla="*/ 7241 w 10000"/>
              <a:gd name="connsiteY197-2682" fmla="*/ 1882 h 10000"/>
              <a:gd name="connsiteX198-2683" fmla="*/ 7728 w 10000"/>
              <a:gd name="connsiteY198-2684" fmla="*/ 1476 h 10000"/>
              <a:gd name="connsiteX199-2685" fmla="*/ 8162 w 10000"/>
              <a:gd name="connsiteY199-2686" fmla="*/ 1198 h 10000"/>
              <a:gd name="connsiteX200-2687" fmla="*/ 8537 w 10000"/>
              <a:gd name="connsiteY200-2688" fmla="*/ 1185 h 10000"/>
              <a:gd name="connsiteX201-2689" fmla="*/ 8820 w 10000"/>
              <a:gd name="connsiteY201-2690" fmla="*/ 1238 h 10000"/>
              <a:gd name="connsiteX202-2691" fmla="*/ 9074 w 10000"/>
              <a:gd name="connsiteY202-2692" fmla="*/ 1306 h 10000"/>
              <a:gd name="connsiteX203-2693" fmla="*/ 9424 w 10000"/>
              <a:gd name="connsiteY203-2694" fmla="*/ 1525 h 10000"/>
              <a:gd name="connsiteX204-2695" fmla="*/ 9527 w 10000"/>
              <a:gd name="connsiteY204-2696" fmla="*/ 1605 h 10000"/>
              <a:gd name="connsiteX205-2697" fmla="*/ 9473 w 10000"/>
              <a:gd name="connsiteY205-2698" fmla="*/ 2240 h 10000"/>
              <a:gd name="connsiteX206-2699" fmla="*/ 8864 w 10000"/>
              <a:gd name="connsiteY206-2700" fmla="*/ 3041 h 10000"/>
              <a:gd name="connsiteX207-2701" fmla="*/ 8806 w 10000"/>
              <a:gd name="connsiteY207-2702" fmla="*/ 3148 h 10000"/>
              <a:gd name="connsiteX208-2703" fmla="*/ 8284 w 10000"/>
              <a:gd name="connsiteY208-2704" fmla="*/ 3810 h 10000"/>
              <a:gd name="connsiteX209-2705" fmla="*/ 8264 w 10000"/>
              <a:gd name="connsiteY209-2706" fmla="*/ 3863 h 10000"/>
              <a:gd name="connsiteX210-2707" fmla="*/ 8498 w 10000"/>
              <a:gd name="connsiteY210-2708" fmla="*/ 3882 h 10000"/>
              <a:gd name="connsiteX211-2709" fmla="*/ 8717 w 10000"/>
              <a:gd name="connsiteY211-2710" fmla="*/ 3940 h 10000"/>
              <a:gd name="connsiteX212-2711" fmla="*/ 8845 w 10000"/>
              <a:gd name="connsiteY212-2712" fmla="*/ 4042 h 10000"/>
              <a:gd name="connsiteX213-2713" fmla="*/ 9079 w 10000"/>
              <a:gd name="connsiteY213-2714" fmla="*/ 4110 h 10000"/>
              <a:gd name="connsiteX214-2715" fmla="*/ 9147 w 10000"/>
              <a:gd name="connsiteY214-2716" fmla="*/ 4163 h 10000"/>
              <a:gd name="connsiteX215-2717" fmla="*/ 8396 w 10000"/>
              <a:gd name="connsiteY215-2718" fmla="*/ 4794 h 10000"/>
              <a:gd name="connsiteX216-2719" fmla="*/ 7475 w 10000"/>
              <a:gd name="connsiteY216-2720" fmla="*/ 5384 h 10000"/>
              <a:gd name="connsiteX217-2721" fmla="*/ 7251 w 10000"/>
              <a:gd name="connsiteY217-2722" fmla="*/ 5523 h 10000"/>
              <a:gd name="connsiteX218-2723" fmla="*/ 7129 w 10000"/>
              <a:gd name="connsiteY218-2724" fmla="*/ 5778 h 10000"/>
              <a:gd name="connsiteX219-2725" fmla="*/ 7149 w 10000"/>
              <a:gd name="connsiteY219-2726" fmla="*/ 5863 h 10000"/>
              <a:gd name="connsiteX220-2727" fmla="*/ 7456 w 10000"/>
              <a:gd name="connsiteY220-2728" fmla="*/ 6082 h 10000"/>
              <a:gd name="connsiteX221-2729" fmla="*/ 7568 w 10000"/>
              <a:gd name="connsiteY221-2730" fmla="*/ 6068 h 10000"/>
              <a:gd name="connsiteX222-2731" fmla="*/ 8781 w 10000"/>
              <a:gd name="connsiteY222-2732" fmla="*/ 5768 h 10000"/>
              <a:gd name="connsiteX223-2733" fmla="*/ 8893 w 10000"/>
              <a:gd name="connsiteY223-2734" fmla="*/ 5666 h 10000"/>
              <a:gd name="connsiteX224-2735" fmla="*/ 9103 w 10000"/>
              <a:gd name="connsiteY224-2736" fmla="*/ 5536 h 10000"/>
              <a:gd name="connsiteX225-2737" fmla="*/ 9566 w 10000"/>
              <a:gd name="connsiteY225-2738" fmla="*/ 5653 h 10000"/>
              <a:gd name="connsiteX226-2739" fmla="*/ 9765 w 10000"/>
              <a:gd name="connsiteY226-2740" fmla="*/ 5849 h 10000"/>
              <a:gd name="connsiteX227-2741" fmla="*/ 9795 w 10000"/>
              <a:gd name="connsiteY227-2742" fmla="*/ 6024 h 10000"/>
              <a:gd name="connsiteX0-2743" fmla="*/ 9795 w 10000"/>
              <a:gd name="connsiteY0-2744" fmla="*/ 6024 h 10000"/>
              <a:gd name="connsiteX1-2745" fmla="*/ 9848 w 10000"/>
              <a:gd name="connsiteY1-2746" fmla="*/ 6243 h 10000"/>
              <a:gd name="connsiteX2-2747" fmla="*/ 9863 w 10000"/>
              <a:gd name="connsiteY2-2748" fmla="*/ 6373 h 10000"/>
              <a:gd name="connsiteX3-2749" fmla="*/ 9999 w 10000"/>
              <a:gd name="connsiteY3-2750" fmla="*/ 6413 h 10000"/>
              <a:gd name="connsiteX4-2751" fmla="*/ 9994 w 10000"/>
              <a:gd name="connsiteY4-2752" fmla="*/ 6471 h 10000"/>
              <a:gd name="connsiteX5-2753" fmla="*/ 9926 w 10000"/>
              <a:gd name="connsiteY5-2754" fmla="*/ 6556 h 10000"/>
              <a:gd name="connsiteX6-2755" fmla="*/ 9098 w 10000"/>
              <a:gd name="connsiteY6-2756" fmla="*/ 7012 h 10000"/>
              <a:gd name="connsiteX7-2757" fmla="*/ 8323 w 10000"/>
              <a:gd name="connsiteY7-2758" fmla="*/ 7379 h 10000"/>
              <a:gd name="connsiteX8-2759" fmla="*/ 8103 w 10000"/>
              <a:gd name="connsiteY8-2760" fmla="*/ 7472 h 10000"/>
              <a:gd name="connsiteX9-2761" fmla="*/ 7982 w 10000"/>
              <a:gd name="connsiteY9-2762" fmla="*/ 7522 h 10000"/>
              <a:gd name="connsiteX10-2763" fmla="*/ 7251 w 10000"/>
              <a:gd name="connsiteY10-2764" fmla="*/ 7889 h 10000"/>
              <a:gd name="connsiteX11-2765" fmla="*/ 7173 w 10000"/>
              <a:gd name="connsiteY11-2766" fmla="*/ 7893 h 10000"/>
              <a:gd name="connsiteX12-2767" fmla="*/ 7343 w 10000"/>
              <a:gd name="connsiteY12-2768" fmla="*/ 7692 h 10000"/>
              <a:gd name="connsiteX13-2769" fmla="*/ 7329 w 10000"/>
              <a:gd name="connsiteY13-2770" fmla="*/ 7669 h 10000"/>
              <a:gd name="connsiteX14-2771" fmla="*/ 7163 w 10000"/>
              <a:gd name="connsiteY14-2772" fmla="*/ 7746 h 10000"/>
              <a:gd name="connsiteX15-2773" fmla="*/ 7290 w 10000"/>
              <a:gd name="connsiteY15-2774" fmla="*/ 7505 h 10000"/>
              <a:gd name="connsiteX16-2775" fmla="*/ 6803 w 10000"/>
              <a:gd name="connsiteY16-2776" fmla="*/ 7339 h 10000"/>
              <a:gd name="connsiteX17-2777" fmla="*/ 6262 w 10000"/>
              <a:gd name="connsiteY17-2778" fmla="*/ 6958 h 10000"/>
              <a:gd name="connsiteX18-2779" fmla="*/ 6237 w 10000"/>
              <a:gd name="connsiteY18-2780" fmla="*/ 6909 h 10000"/>
              <a:gd name="connsiteX19-2781" fmla="*/ 6013 w 10000"/>
              <a:gd name="connsiteY19-2782" fmla="*/ 6627 h 10000"/>
              <a:gd name="connsiteX20-2783" fmla="*/ 5974 w 10000"/>
              <a:gd name="connsiteY20-2784" fmla="*/ 5796 h 10000"/>
              <a:gd name="connsiteX21-2785" fmla="*/ 6325 w 10000"/>
              <a:gd name="connsiteY21-2786" fmla="*/ 4432 h 10000"/>
              <a:gd name="connsiteX22-2787" fmla="*/ 6340 w 10000"/>
              <a:gd name="connsiteY22-2788" fmla="*/ 4110 h 10000"/>
              <a:gd name="connsiteX23-2789" fmla="*/ 6515 w 10000"/>
              <a:gd name="connsiteY23-2790" fmla="*/ 3882 h 10000"/>
              <a:gd name="connsiteX24-2791" fmla="*/ 6662 w 10000"/>
              <a:gd name="connsiteY24-2792" fmla="*/ 3882 h 10000"/>
              <a:gd name="connsiteX25-2793" fmla="*/ 7046 w 10000"/>
              <a:gd name="connsiteY25-2794" fmla="*/ 4024 h 10000"/>
              <a:gd name="connsiteX26-2795" fmla="*/ 7305 w 10000"/>
              <a:gd name="connsiteY26-2796" fmla="*/ 3667 h 10000"/>
              <a:gd name="connsiteX27-2797" fmla="*/ 7397 w 10000"/>
              <a:gd name="connsiteY27-2798" fmla="*/ 3488 h 10000"/>
              <a:gd name="connsiteX28-2799" fmla="*/ 7348 w 10000"/>
              <a:gd name="connsiteY28-2800" fmla="*/ 3368 h 10000"/>
              <a:gd name="connsiteX29-2801" fmla="*/ 6657 w 10000"/>
              <a:gd name="connsiteY29-2802" fmla="*/ 3698 h 10000"/>
              <a:gd name="connsiteX30-2803" fmla="*/ 5998 w 10000"/>
              <a:gd name="connsiteY30-2804" fmla="*/ 3644 h 10000"/>
              <a:gd name="connsiteX31-2805" fmla="*/ 5803 w 10000"/>
              <a:gd name="connsiteY31-2806" fmla="*/ 3434 h 10000"/>
              <a:gd name="connsiteX32-2807" fmla="*/ 5701 w 10000"/>
              <a:gd name="connsiteY32-2808" fmla="*/ 3434 h 10000"/>
              <a:gd name="connsiteX33-2809" fmla="*/ 5267 w 10000"/>
              <a:gd name="connsiteY33-2810" fmla="*/ 3474 h 10000"/>
              <a:gd name="connsiteX34-2811" fmla="*/ 5151 w 10000"/>
              <a:gd name="connsiteY34-2812" fmla="*/ 3421 h 10000"/>
              <a:gd name="connsiteX35-2813" fmla="*/ 4956 w 10000"/>
              <a:gd name="connsiteY35-2814" fmla="*/ 3399 h 10000"/>
              <a:gd name="connsiteX36-2815" fmla="*/ 4673 w 10000"/>
              <a:gd name="connsiteY36-2816" fmla="*/ 3551 h 10000"/>
              <a:gd name="connsiteX37-2817" fmla="*/ 4206 w 10000"/>
              <a:gd name="connsiteY37-2818" fmla="*/ 3721 h 10000"/>
              <a:gd name="connsiteX38-2819" fmla="*/ 4186 w 10000"/>
              <a:gd name="connsiteY38-2820" fmla="*/ 3868 h 10000"/>
              <a:gd name="connsiteX39-2821" fmla="*/ 4142 w 10000"/>
              <a:gd name="connsiteY39-2822" fmla="*/ 3966 h 10000"/>
              <a:gd name="connsiteX40-2823" fmla="*/ 3894 w 10000"/>
              <a:gd name="connsiteY40-2824" fmla="*/ 3949 h 10000"/>
              <a:gd name="connsiteX41-2825" fmla="*/ 4240 w 10000"/>
              <a:gd name="connsiteY41-2826" fmla="*/ 4481 h 10000"/>
              <a:gd name="connsiteX42-2827" fmla="*/ 4157 w 10000"/>
              <a:gd name="connsiteY42-2828" fmla="*/ 5084 h 10000"/>
              <a:gd name="connsiteX43-2829" fmla="*/ 4215 w 10000"/>
              <a:gd name="connsiteY43-2830" fmla="*/ 5107 h 10000"/>
              <a:gd name="connsiteX44-2831" fmla="*/ 4620 w 10000"/>
              <a:gd name="connsiteY44-2832" fmla="*/ 4924 h 10000"/>
              <a:gd name="connsiteX45-2833" fmla="*/ 5345 w 10000"/>
              <a:gd name="connsiteY45-2834" fmla="*/ 4722 h 10000"/>
              <a:gd name="connsiteX46-2835" fmla="*/ 5589 w 10000"/>
              <a:gd name="connsiteY46-2836" fmla="*/ 4892 h 10000"/>
              <a:gd name="connsiteX47-2837" fmla="*/ 5818 w 10000"/>
              <a:gd name="connsiteY47-2838" fmla="*/ 4905 h 10000"/>
              <a:gd name="connsiteX48-2839" fmla="*/ 5798 w 10000"/>
              <a:gd name="connsiteY48-2840" fmla="*/ 5112 h 10000"/>
              <a:gd name="connsiteX49-2841" fmla="*/ 5901 w 10000"/>
              <a:gd name="connsiteY49-2842" fmla="*/ 5218 h 10000"/>
              <a:gd name="connsiteX50-2843" fmla="*/ 5881 w 10000"/>
              <a:gd name="connsiteY50-2844" fmla="*/ 5258 h 10000"/>
              <a:gd name="connsiteX51-2845" fmla="*/ 5550 w 10000"/>
              <a:gd name="connsiteY51-2846" fmla="*/ 5344 h 10000"/>
              <a:gd name="connsiteX52-2847" fmla="*/ 4810 w 10000"/>
              <a:gd name="connsiteY52-2848" fmla="*/ 5452 h 10000"/>
              <a:gd name="connsiteX53-2849" fmla="*/ 4464 w 10000"/>
              <a:gd name="connsiteY53-2850" fmla="*/ 5545 h 10000"/>
              <a:gd name="connsiteX54-2851" fmla="*/ 4279 w 10000"/>
              <a:gd name="connsiteY54-2852" fmla="*/ 5639 h 10000"/>
              <a:gd name="connsiteX55-2853" fmla="*/ 4094 w 10000"/>
              <a:gd name="connsiteY55-2854" fmla="*/ 5759 h 10000"/>
              <a:gd name="connsiteX56-2855" fmla="*/ 4030 w 10000"/>
              <a:gd name="connsiteY56-2856" fmla="*/ 6551 h 10000"/>
              <a:gd name="connsiteX57-2857" fmla="*/ 4050 w 10000"/>
              <a:gd name="connsiteY57-2858" fmla="*/ 7339 h 10000"/>
              <a:gd name="connsiteX58-2859" fmla="*/ 3571 w 10000"/>
              <a:gd name="connsiteY58-2860" fmla="*/ 7311 h 10000"/>
              <a:gd name="connsiteX59-2861" fmla="*/ 3831 w 10000"/>
              <a:gd name="connsiteY59-2862" fmla="*/ 7486 h 10000"/>
              <a:gd name="connsiteX60-2863" fmla="*/ 3904 w 10000"/>
              <a:gd name="connsiteY60-2864" fmla="*/ 7495 h 10000"/>
              <a:gd name="connsiteX61-2865" fmla="*/ 4917 w 10000"/>
              <a:gd name="connsiteY61-2866" fmla="*/ 8068 h 10000"/>
              <a:gd name="connsiteX62-2867" fmla="*/ 5467 w 10000"/>
              <a:gd name="connsiteY62-2868" fmla="*/ 8269 h 10000"/>
              <a:gd name="connsiteX63-2869" fmla="*/ 5896 w 10000"/>
              <a:gd name="connsiteY63-2870" fmla="*/ 8372 h 10000"/>
              <a:gd name="connsiteX64-2871" fmla="*/ 6584 w 10000"/>
              <a:gd name="connsiteY64-2872" fmla="*/ 8479 h 10000"/>
              <a:gd name="connsiteX65-2873" fmla="*/ 6613 w 10000"/>
              <a:gd name="connsiteY65-2874" fmla="*/ 8309 h 10000"/>
              <a:gd name="connsiteX66-2875" fmla="*/ 7197 w 10000"/>
              <a:gd name="connsiteY66-2876" fmla="*/ 8269 h 10000"/>
              <a:gd name="connsiteX67-2877" fmla="*/ 7631 w 10000"/>
              <a:gd name="connsiteY67-2878" fmla="*/ 8207 h 10000"/>
              <a:gd name="connsiteX68-2879" fmla="*/ 8055 w 10000"/>
              <a:gd name="connsiteY68-2880" fmla="*/ 8193 h 10000"/>
              <a:gd name="connsiteX69-2881" fmla="*/ 8610 w 10000"/>
              <a:gd name="connsiteY69-2882" fmla="*/ 8278 h 10000"/>
              <a:gd name="connsiteX70-2883" fmla="*/ 8576 w 10000"/>
              <a:gd name="connsiteY70-2884" fmla="*/ 8250 h 10000"/>
              <a:gd name="connsiteX71-2885" fmla="*/ 9876 w 10000"/>
              <a:gd name="connsiteY71-2886" fmla="*/ 7813 h 10000"/>
              <a:gd name="connsiteX72-2887" fmla="*/ 9303 w 10000"/>
              <a:gd name="connsiteY72-2888" fmla="*/ 8506 h 10000"/>
              <a:gd name="connsiteX73-2889" fmla="*/ 9074 w 10000"/>
              <a:gd name="connsiteY73-2890" fmla="*/ 8640 h 10000"/>
              <a:gd name="connsiteX74-2891" fmla="*/ 8791 w 10000"/>
              <a:gd name="connsiteY74-2892" fmla="*/ 8887 h 10000"/>
              <a:gd name="connsiteX75-2893" fmla="*/ 8517 w 10000"/>
              <a:gd name="connsiteY75-2894" fmla="*/ 9065 h 10000"/>
              <a:gd name="connsiteX76-2895" fmla="*/ 7889 w 10000"/>
              <a:gd name="connsiteY76-2896" fmla="*/ 9445 h 10000"/>
              <a:gd name="connsiteX77-2897" fmla="*/ 7163 w 10000"/>
              <a:gd name="connsiteY77-2898" fmla="*/ 9951 h 10000"/>
              <a:gd name="connsiteX78-2899" fmla="*/ 6925 w 10000"/>
              <a:gd name="connsiteY78-2900" fmla="*/ 10000 h 10000"/>
              <a:gd name="connsiteX79-2901" fmla="*/ 6447 w 10000"/>
              <a:gd name="connsiteY79-2902" fmla="*/ 9955 h 10000"/>
              <a:gd name="connsiteX80-2903" fmla="*/ 6178 w 10000"/>
              <a:gd name="connsiteY80-2904" fmla="*/ 9942 h 10000"/>
              <a:gd name="connsiteX81-2905" fmla="*/ 5720 w 10000"/>
              <a:gd name="connsiteY81-2906" fmla="*/ 9879 h 10000"/>
              <a:gd name="connsiteX82-2907" fmla="*/ 5423 w 10000"/>
              <a:gd name="connsiteY82-2908" fmla="*/ 9816 h 10000"/>
              <a:gd name="connsiteX83-2909" fmla="*/ 5326 w 10000"/>
              <a:gd name="connsiteY83-2910" fmla="*/ 9799 h 10000"/>
              <a:gd name="connsiteX84-2911" fmla="*/ 4688 w 10000"/>
              <a:gd name="connsiteY84-2912" fmla="*/ 9593 h 10000"/>
              <a:gd name="connsiteX85-2913" fmla="*/ 4634 w 10000"/>
              <a:gd name="connsiteY85-2914" fmla="*/ 9575 h 10000"/>
              <a:gd name="connsiteX86-2915" fmla="*/ 4303 w 10000"/>
              <a:gd name="connsiteY86-2916" fmla="*/ 9391 h 10000"/>
              <a:gd name="connsiteX87-2917" fmla="*/ 4069 w 10000"/>
              <a:gd name="connsiteY87-2918" fmla="*/ 9154 h 10000"/>
              <a:gd name="connsiteX88-2919" fmla="*/ 3416 w 10000"/>
              <a:gd name="connsiteY88-2920" fmla="*/ 8595 h 10000"/>
              <a:gd name="connsiteX89-2921" fmla="*/ 2587 w 10000"/>
              <a:gd name="connsiteY89-2922" fmla="*/ 8032 h 10000"/>
              <a:gd name="connsiteX90-2923" fmla="*/ 1784 w 10000"/>
              <a:gd name="connsiteY90-2924" fmla="*/ 7540 h 10000"/>
              <a:gd name="connsiteX91-2925" fmla="*/ 1696 w 10000"/>
              <a:gd name="connsiteY91-2926" fmla="*/ 7513 h 10000"/>
              <a:gd name="connsiteX92-2927" fmla="*/ 1647 w 10000"/>
              <a:gd name="connsiteY92-2928" fmla="*/ 7625 h 10000"/>
              <a:gd name="connsiteX93-2929" fmla="*/ 1516 w 10000"/>
              <a:gd name="connsiteY93-2930" fmla="*/ 7942 h 10000"/>
              <a:gd name="connsiteX94-2931" fmla="*/ 1462 w 10000"/>
              <a:gd name="connsiteY94-2932" fmla="*/ 8198 h 10000"/>
              <a:gd name="connsiteX95-2933" fmla="*/ 1409 w 10000"/>
              <a:gd name="connsiteY95-2934" fmla="*/ 8340 h 10000"/>
              <a:gd name="connsiteX96-2935" fmla="*/ 1267 w 10000"/>
              <a:gd name="connsiteY96-2936" fmla="*/ 8721 h 10000"/>
              <a:gd name="connsiteX97-2937" fmla="*/ 1164 w 10000"/>
              <a:gd name="connsiteY97-2938" fmla="*/ 8845 h 10000"/>
              <a:gd name="connsiteX98-2939" fmla="*/ 638 w 10000"/>
              <a:gd name="connsiteY98-2940" fmla="*/ 9101 h 10000"/>
              <a:gd name="connsiteX99-2941" fmla="*/ 360 w 10000"/>
              <a:gd name="connsiteY99-2942" fmla="*/ 9181 h 10000"/>
              <a:gd name="connsiteX100-2943" fmla="*/ 268 w 10000"/>
              <a:gd name="connsiteY100-2944" fmla="*/ 9168 h 10000"/>
              <a:gd name="connsiteX101-2945" fmla="*/ 0 w 10000"/>
              <a:gd name="connsiteY101-2946" fmla="*/ 9020 h 10000"/>
              <a:gd name="connsiteX102-2947" fmla="*/ 127 w 10000"/>
              <a:gd name="connsiteY102-2948" fmla="*/ 8949 h 10000"/>
              <a:gd name="connsiteX103-2949" fmla="*/ 312 w 10000"/>
              <a:gd name="connsiteY103-2950" fmla="*/ 8832 h 10000"/>
              <a:gd name="connsiteX104-2951" fmla="*/ 609 w 10000"/>
              <a:gd name="connsiteY104-2952" fmla="*/ 8336 h 10000"/>
              <a:gd name="connsiteX105-2953" fmla="*/ 750 w 10000"/>
              <a:gd name="connsiteY105-2954" fmla="*/ 8086 h 10000"/>
              <a:gd name="connsiteX106-2955" fmla="*/ 935 w 10000"/>
              <a:gd name="connsiteY106-2956" fmla="*/ 7755 h 10000"/>
              <a:gd name="connsiteX107-2957" fmla="*/ 1096 w 10000"/>
              <a:gd name="connsiteY107-2958" fmla="*/ 7468 h 10000"/>
              <a:gd name="connsiteX108-2959" fmla="*/ 1174 w 10000"/>
              <a:gd name="connsiteY108-2960" fmla="*/ 7370 h 10000"/>
              <a:gd name="connsiteX109-2961" fmla="*/ 891 w 10000"/>
              <a:gd name="connsiteY109-2962" fmla="*/ 7165 h 10000"/>
              <a:gd name="connsiteX110-2963" fmla="*/ 541 w 10000"/>
              <a:gd name="connsiteY110-2964" fmla="*/ 7106 h 10000"/>
              <a:gd name="connsiteX111-2965" fmla="*/ 195 w 10000"/>
              <a:gd name="connsiteY111-2966" fmla="*/ 7200 h 10000"/>
              <a:gd name="connsiteX112-2967" fmla="*/ 54 w 10000"/>
              <a:gd name="connsiteY112-2968" fmla="*/ 7218 h 10000"/>
              <a:gd name="connsiteX113-2969" fmla="*/ 331 w 10000"/>
              <a:gd name="connsiteY113-2970" fmla="*/ 7061 h 10000"/>
              <a:gd name="connsiteX114-2971" fmla="*/ 633 w 10000"/>
              <a:gd name="connsiteY114-2972" fmla="*/ 7039 h 10000"/>
              <a:gd name="connsiteX115-2973" fmla="*/ 955 w 10000"/>
              <a:gd name="connsiteY115-2974" fmla="*/ 7021 h 10000"/>
              <a:gd name="connsiteX116-2975" fmla="*/ 1101 w 10000"/>
              <a:gd name="connsiteY116-2976" fmla="*/ 6990 h 10000"/>
              <a:gd name="connsiteX117-2977" fmla="*/ 1258 w 10000"/>
              <a:gd name="connsiteY117-2978" fmla="*/ 6891 h 10000"/>
              <a:gd name="connsiteX118-2979" fmla="*/ 1550 w 10000"/>
              <a:gd name="connsiteY118-2980" fmla="*/ 6681 h 10000"/>
              <a:gd name="connsiteX119-2981" fmla="*/ 1862 w 10000"/>
              <a:gd name="connsiteY119-2982" fmla="*/ 6194 h 10000"/>
              <a:gd name="connsiteX120-2983" fmla="*/ 2022 w 10000"/>
              <a:gd name="connsiteY120-2984" fmla="*/ 5962 h 10000"/>
              <a:gd name="connsiteX121-2985" fmla="*/ 2061 w 10000"/>
              <a:gd name="connsiteY121-2986" fmla="*/ 5979 h 10000"/>
              <a:gd name="connsiteX122-2987" fmla="*/ 1964 w 10000"/>
              <a:gd name="connsiteY122-2988" fmla="*/ 6180 h 10000"/>
              <a:gd name="connsiteX123-2989" fmla="*/ 2383 w 10000"/>
              <a:gd name="connsiteY123-2990" fmla="*/ 5805 h 10000"/>
              <a:gd name="connsiteX124-2991" fmla="*/ 2042 w 10000"/>
              <a:gd name="connsiteY124-2992" fmla="*/ 6274 h 10000"/>
              <a:gd name="connsiteX125-2993" fmla="*/ 1681 w 10000"/>
              <a:gd name="connsiteY125-2994" fmla="*/ 6757 h 10000"/>
              <a:gd name="connsiteX126-2995" fmla="*/ 1691 w 10000"/>
              <a:gd name="connsiteY126-2996" fmla="*/ 6851 h 10000"/>
              <a:gd name="connsiteX127-2997" fmla="*/ 1789 w 10000"/>
              <a:gd name="connsiteY127-2998" fmla="*/ 6816 h 10000"/>
              <a:gd name="connsiteX128-2999" fmla="*/ 2095 w 10000"/>
              <a:gd name="connsiteY128-3000" fmla="*/ 6324 h 10000"/>
              <a:gd name="connsiteX129-3001" fmla="*/ 2631 w 10000"/>
              <a:gd name="connsiteY129-3002" fmla="*/ 5648 h 10000"/>
              <a:gd name="connsiteX130-3003" fmla="*/ 2753 w 10000"/>
              <a:gd name="connsiteY130-3004" fmla="*/ 5585 h 10000"/>
              <a:gd name="connsiteX131-3005" fmla="*/ 2782 w 10000"/>
              <a:gd name="connsiteY131-3006" fmla="*/ 5613 h 10000"/>
              <a:gd name="connsiteX132-3007" fmla="*/ 2295 w 10000"/>
              <a:gd name="connsiteY132-3008" fmla="*/ 6238 h 10000"/>
              <a:gd name="connsiteX133-3009" fmla="*/ 1886 w 10000"/>
              <a:gd name="connsiteY133-3010" fmla="*/ 6923 h 10000"/>
              <a:gd name="connsiteX134-3011" fmla="*/ 2933 w 10000"/>
              <a:gd name="connsiteY134-3012" fmla="*/ 7165 h 10000"/>
              <a:gd name="connsiteX135-3013" fmla="*/ 2948 w 10000"/>
              <a:gd name="connsiteY135-3014" fmla="*/ 6980 h 10000"/>
              <a:gd name="connsiteX136-3015" fmla="*/ 2909 w 10000"/>
              <a:gd name="connsiteY136-3016" fmla="*/ 6319 h 10000"/>
              <a:gd name="connsiteX137-3017" fmla="*/ 2948 w 10000"/>
              <a:gd name="connsiteY137-3018" fmla="*/ 5719 h 10000"/>
              <a:gd name="connsiteX138-3019" fmla="*/ 2953 w 10000"/>
              <a:gd name="connsiteY138-3020" fmla="*/ 5631 h 10000"/>
              <a:gd name="connsiteX139-3021" fmla="*/ 3050 w 10000"/>
              <a:gd name="connsiteY139-3022" fmla="*/ 5112 h 10000"/>
              <a:gd name="connsiteX140-3023" fmla="*/ 3089 w 10000"/>
              <a:gd name="connsiteY140-3024" fmla="*/ 4879 h 10000"/>
              <a:gd name="connsiteX141-3025" fmla="*/ 3050 w 10000"/>
              <a:gd name="connsiteY141-3026" fmla="*/ 4856 h 10000"/>
              <a:gd name="connsiteX142-3027" fmla="*/ 2675 w 10000"/>
              <a:gd name="connsiteY142-3028" fmla="*/ 5183 h 10000"/>
              <a:gd name="connsiteX143-3029" fmla="*/ 1915 w 10000"/>
              <a:gd name="connsiteY143-3030" fmla="*/ 5733 h 10000"/>
              <a:gd name="connsiteX144-3031" fmla="*/ 1360 w 10000"/>
              <a:gd name="connsiteY144-3032" fmla="*/ 5854 h 10000"/>
              <a:gd name="connsiteX145-3033" fmla="*/ 497 w 10000"/>
              <a:gd name="connsiteY145-3034" fmla="*/ 5746 h 10000"/>
              <a:gd name="connsiteX146-3035" fmla="*/ 385 w 10000"/>
              <a:gd name="connsiteY146-3036" fmla="*/ 5693 h 10000"/>
              <a:gd name="connsiteX147-3037" fmla="*/ 97 w 10000"/>
              <a:gd name="connsiteY147-3038" fmla="*/ 5393 h 10000"/>
              <a:gd name="connsiteX148-3039" fmla="*/ 307 w 10000"/>
              <a:gd name="connsiteY148-3040" fmla="*/ 5254 h 10000"/>
              <a:gd name="connsiteX149-3041" fmla="*/ 502 w 10000"/>
              <a:gd name="connsiteY149-3042" fmla="*/ 5125 h 10000"/>
              <a:gd name="connsiteX150-3043" fmla="*/ 706 w 10000"/>
              <a:gd name="connsiteY150-3044" fmla="*/ 4937 h 10000"/>
              <a:gd name="connsiteX151-3045" fmla="*/ 1745 w 10000"/>
              <a:gd name="connsiteY151-3046" fmla="*/ 4185 h 10000"/>
              <a:gd name="connsiteX152-3047" fmla="*/ 2130 w 10000"/>
              <a:gd name="connsiteY152-3048" fmla="*/ 3980 h 10000"/>
              <a:gd name="connsiteX153-3049" fmla="*/ 2198 w 10000"/>
              <a:gd name="connsiteY153-3050" fmla="*/ 3944 h 10000"/>
              <a:gd name="connsiteX154-3051" fmla="*/ 2894 w 10000"/>
              <a:gd name="connsiteY154-3052" fmla="*/ 3492 h 10000"/>
              <a:gd name="connsiteX155-3053" fmla="*/ 3289 w 10000"/>
              <a:gd name="connsiteY155-3054" fmla="*/ 2924 h 10000"/>
              <a:gd name="connsiteX156-3055" fmla="*/ 3118 w 10000"/>
              <a:gd name="connsiteY156-3056" fmla="*/ 2746 h 10000"/>
              <a:gd name="connsiteX157-3057" fmla="*/ 2885 w 10000"/>
              <a:gd name="connsiteY157-3058" fmla="*/ 2750 h 10000"/>
              <a:gd name="connsiteX158-3059" fmla="*/ 2271 w 10000"/>
              <a:gd name="connsiteY158-3060" fmla="*/ 2544 h 10000"/>
              <a:gd name="connsiteX159-3061" fmla="*/ 2222 w 10000"/>
              <a:gd name="connsiteY159-3062" fmla="*/ 2518 h 10000"/>
              <a:gd name="connsiteX160-3063" fmla="*/ 1940 w 10000"/>
              <a:gd name="connsiteY160-3064" fmla="*/ 2156 h 10000"/>
              <a:gd name="connsiteX161-3065" fmla="*/ 2363 w 10000"/>
              <a:gd name="connsiteY161-3066" fmla="*/ 2043 h 10000"/>
              <a:gd name="connsiteX162-3067" fmla="*/ 2748 w 10000"/>
              <a:gd name="connsiteY162-3068" fmla="*/ 1936 h 10000"/>
              <a:gd name="connsiteX163-3069" fmla="*/ 3591 w 10000"/>
              <a:gd name="connsiteY163-3070" fmla="*/ 1310 h 10000"/>
              <a:gd name="connsiteX164-3071" fmla="*/ 3693 w 10000"/>
              <a:gd name="connsiteY164-3072" fmla="*/ 1086 h 10000"/>
              <a:gd name="connsiteX165-3073" fmla="*/ 3683 w 10000"/>
              <a:gd name="connsiteY165-3074" fmla="*/ 532 h 10000"/>
              <a:gd name="connsiteX166-3075" fmla="*/ 3605 w 10000"/>
              <a:gd name="connsiteY166-3076" fmla="*/ 174 h 10000"/>
              <a:gd name="connsiteX167-3077" fmla="*/ 3894 w 10000"/>
              <a:gd name="connsiteY167-3078" fmla="*/ 57 h 10000"/>
              <a:gd name="connsiteX168-3079" fmla="*/ 3947 w 10000"/>
              <a:gd name="connsiteY168-3080" fmla="*/ 53 h 10000"/>
              <a:gd name="connsiteX169-3081" fmla="*/ 4327 w 10000"/>
              <a:gd name="connsiteY169-3082" fmla="*/ 62 h 10000"/>
              <a:gd name="connsiteX170-3083" fmla="*/ 4756 w 10000"/>
              <a:gd name="connsiteY170-3084" fmla="*/ 249 h 10000"/>
              <a:gd name="connsiteX171-3085" fmla="*/ 4785 w 10000"/>
              <a:gd name="connsiteY171-3086" fmla="*/ 290 h 10000"/>
              <a:gd name="connsiteX172-3087" fmla="*/ 4751 w 10000"/>
              <a:gd name="connsiteY172-3088" fmla="*/ 362 h 10000"/>
              <a:gd name="connsiteX173-3089" fmla="*/ 4907 w 10000"/>
              <a:gd name="connsiteY173-3090" fmla="*/ 613 h 10000"/>
              <a:gd name="connsiteX174-3091" fmla="*/ 5180 w 10000"/>
              <a:gd name="connsiteY174-3092" fmla="*/ 613 h 10000"/>
              <a:gd name="connsiteX175-3093" fmla="*/ 5336 w 10000"/>
              <a:gd name="connsiteY175-3094" fmla="*/ 639 h 10000"/>
              <a:gd name="connsiteX176-3095" fmla="*/ 5199 w 10000"/>
              <a:gd name="connsiteY176-3096" fmla="*/ 947 h 10000"/>
              <a:gd name="connsiteX177-3097" fmla="*/ 5404 w 10000"/>
              <a:gd name="connsiteY177-3098" fmla="*/ 1301 h 10000"/>
              <a:gd name="connsiteX178-3099" fmla="*/ 5000 w 10000"/>
              <a:gd name="connsiteY178-3100" fmla="*/ 1582 h 10000"/>
              <a:gd name="connsiteX179-3101" fmla="*/ 5272 w 10000"/>
              <a:gd name="connsiteY179-3102" fmla="*/ 1502 h 10000"/>
              <a:gd name="connsiteX180-3103" fmla="*/ 5243 w 10000"/>
              <a:gd name="connsiteY180-3104" fmla="*/ 1587 h 10000"/>
              <a:gd name="connsiteX181-3105" fmla="*/ 5043 w 10000"/>
              <a:gd name="connsiteY181-3106" fmla="*/ 1757 h 10000"/>
              <a:gd name="connsiteX182-3107" fmla="*/ 4571 w 10000"/>
              <a:gd name="connsiteY182-3108" fmla="*/ 2428 h 10000"/>
              <a:gd name="connsiteX183-3109" fmla="*/ 4576 w 10000"/>
              <a:gd name="connsiteY183-3110" fmla="*/ 2459 h 10000"/>
              <a:gd name="connsiteX184-3111" fmla="*/ 4595 w 10000"/>
              <a:gd name="connsiteY184-3112" fmla="*/ 2490 h 10000"/>
              <a:gd name="connsiteX185-3113" fmla="*/ 4712 w 10000"/>
              <a:gd name="connsiteY185-3114" fmla="*/ 2463 h 10000"/>
              <a:gd name="connsiteX186-3115" fmla="*/ 5034 w 10000"/>
              <a:gd name="connsiteY186-3116" fmla="*/ 2343 h 10000"/>
              <a:gd name="connsiteX187-3117" fmla="*/ 5107 w 10000"/>
              <a:gd name="connsiteY187-3118" fmla="*/ 2325 h 10000"/>
              <a:gd name="connsiteX188-3119" fmla="*/ 5672 w 10000"/>
              <a:gd name="connsiteY188-3120" fmla="*/ 2262 h 10000"/>
              <a:gd name="connsiteX189-3121" fmla="*/ 5876 w 10000"/>
              <a:gd name="connsiteY189-3122" fmla="*/ 2271 h 10000"/>
              <a:gd name="connsiteX190-3123" fmla="*/ 5759 w 10000"/>
              <a:gd name="connsiteY190-3124" fmla="*/ 2468 h 10000"/>
              <a:gd name="connsiteX191-3125" fmla="*/ 5896 w 10000"/>
              <a:gd name="connsiteY191-3126" fmla="*/ 2446 h 10000"/>
              <a:gd name="connsiteX192-3127" fmla="*/ 6081 w 10000"/>
              <a:gd name="connsiteY192-3128" fmla="*/ 2688 h 10000"/>
              <a:gd name="connsiteX193-3129" fmla="*/ 6091 w 10000"/>
              <a:gd name="connsiteY193-3130" fmla="*/ 2924 h 10000"/>
              <a:gd name="connsiteX194-3131" fmla="*/ 5979 w 10000"/>
              <a:gd name="connsiteY194-3132" fmla="*/ 3278 h 10000"/>
              <a:gd name="connsiteX195-3133" fmla="*/ 6100 w 10000"/>
              <a:gd name="connsiteY195-3134" fmla="*/ 3166 h 10000"/>
              <a:gd name="connsiteX196-3135" fmla="*/ 6627 w 10000"/>
              <a:gd name="connsiteY196-3136" fmla="*/ 2522 h 10000"/>
              <a:gd name="connsiteX197-3137" fmla="*/ 7241 w 10000"/>
              <a:gd name="connsiteY197-3138" fmla="*/ 1882 h 10000"/>
              <a:gd name="connsiteX198-3139" fmla="*/ 7728 w 10000"/>
              <a:gd name="connsiteY198-3140" fmla="*/ 1476 h 10000"/>
              <a:gd name="connsiteX199-3141" fmla="*/ 8162 w 10000"/>
              <a:gd name="connsiteY199-3142" fmla="*/ 1198 h 10000"/>
              <a:gd name="connsiteX200-3143" fmla="*/ 8537 w 10000"/>
              <a:gd name="connsiteY200-3144" fmla="*/ 1185 h 10000"/>
              <a:gd name="connsiteX201-3145" fmla="*/ 8820 w 10000"/>
              <a:gd name="connsiteY201-3146" fmla="*/ 1238 h 10000"/>
              <a:gd name="connsiteX202-3147" fmla="*/ 9074 w 10000"/>
              <a:gd name="connsiteY202-3148" fmla="*/ 1306 h 10000"/>
              <a:gd name="connsiteX203-3149" fmla="*/ 9424 w 10000"/>
              <a:gd name="connsiteY203-3150" fmla="*/ 1525 h 10000"/>
              <a:gd name="connsiteX204-3151" fmla="*/ 9527 w 10000"/>
              <a:gd name="connsiteY204-3152" fmla="*/ 1605 h 10000"/>
              <a:gd name="connsiteX205-3153" fmla="*/ 9473 w 10000"/>
              <a:gd name="connsiteY205-3154" fmla="*/ 2240 h 10000"/>
              <a:gd name="connsiteX206-3155" fmla="*/ 8864 w 10000"/>
              <a:gd name="connsiteY206-3156" fmla="*/ 3041 h 10000"/>
              <a:gd name="connsiteX207-3157" fmla="*/ 8806 w 10000"/>
              <a:gd name="connsiteY207-3158" fmla="*/ 3148 h 10000"/>
              <a:gd name="connsiteX208-3159" fmla="*/ 8284 w 10000"/>
              <a:gd name="connsiteY208-3160" fmla="*/ 3810 h 10000"/>
              <a:gd name="connsiteX209-3161" fmla="*/ 8264 w 10000"/>
              <a:gd name="connsiteY209-3162" fmla="*/ 3863 h 10000"/>
              <a:gd name="connsiteX210-3163" fmla="*/ 8498 w 10000"/>
              <a:gd name="connsiteY210-3164" fmla="*/ 3882 h 10000"/>
              <a:gd name="connsiteX211-3165" fmla="*/ 8717 w 10000"/>
              <a:gd name="connsiteY211-3166" fmla="*/ 3940 h 10000"/>
              <a:gd name="connsiteX212-3167" fmla="*/ 8845 w 10000"/>
              <a:gd name="connsiteY212-3168" fmla="*/ 4042 h 10000"/>
              <a:gd name="connsiteX213-3169" fmla="*/ 9079 w 10000"/>
              <a:gd name="connsiteY213-3170" fmla="*/ 4110 h 10000"/>
              <a:gd name="connsiteX214-3171" fmla="*/ 9147 w 10000"/>
              <a:gd name="connsiteY214-3172" fmla="*/ 4163 h 10000"/>
              <a:gd name="connsiteX215-3173" fmla="*/ 8396 w 10000"/>
              <a:gd name="connsiteY215-3174" fmla="*/ 4794 h 10000"/>
              <a:gd name="connsiteX216-3175" fmla="*/ 7475 w 10000"/>
              <a:gd name="connsiteY216-3176" fmla="*/ 5384 h 10000"/>
              <a:gd name="connsiteX217-3177" fmla="*/ 7251 w 10000"/>
              <a:gd name="connsiteY217-3178" fmla="*/ 5523 h 10000"/>
              <a:gd name="connsiteX218-3179" fmla="*/ 7129 w 10000"/>
              <a:gd name="connsiteY218-3180" fmla="*/ 5778 h 10000"/>
              <a:gd name="connsiteX219-3181" fmla="*/ 7149 w 10000"/>
              <a:gd name="connsiteY219-3182" fmla="*/ 5863 h 10000"/>
              <a:gd name="connsiteX220-3183" fmla="*/ 7456 w 10000"/>
              <a:gd name="connsiteY220-3184" fmla="*/ 6082 h 10000"/>
              <a:gd name="connsiteX221-3185" fmla="*/ 7568 w 10000"/>
              <a:gd name="connsiteY221-3186" fmla="*/ 6068 h 10000"/>
              <a:gd name="connsiteX222-3187" fmla="*/ 8781 w 10000"/>
              <a:gd name="connsiteY222-3188" fmla="*/ 5768 h 10000"/>
              <a:gd name="connsiteX223-3189" fmla="*/ 8893 w 10000"/>
              <a:gd name="connsiteY223-3190" fmla="*/ 5666 h 10000"/>
              <a:gd name="connsiteX224-3191" fmla="*/ 9103 w 10000"/>
              <a:gd name="connsiteY224-3192" fmla="*/ 5536 h 10000"/>
              <a:gd name="connsiteX225-3193" fmla="*/ 9566 w 10000"/>
              <a:gd name="connsiteY225-3194" fmla="*/ 5653 h 10000"/>
              <a:gd name="connsiteX226-3195" fmla="*/ 9765 w 10000"/>
              <a:gd name="connsiteY226-3196" fmla="*/ 5849 h 10000"/>
              <a:gd name="connsiteX227-3197" fmla="*/ 9795 w 10000"/>
              <a:gd name="connsiteY227-3198" fmla="*/ 6024 h 10000"/>
              <a:gd name="connsiteX0-3199" fmla="*/ 9795 w 10000"/>
              <a:gd name="connsiteY0-3200" fmla="*/ 6024 h 10000"/>
              <a:gd name="connsiteX1-3201" fmla="*/ 9848 w 10000"/>
              <a:gd name="connsiteY1-3202" fmla="*/ 6243 h 10000"/>
              <a:gd name="connsiteX2-3203" fmla="*/ 9863 w 10000"/>
              <a:gd name="connsiteY2-3204" fmla="*/ 6373 h 10000"/>
              <a:gd name="connsiteX3-3205" fmla="*/ 9999 w 10000"/>
              <a:gd name="connsiteY3-3206" fmla="*/ 6413 h 10000"/>
              <a:gd name="connsiteX4-3207" fmla="*/ 9994 w 10000"/>
              <a:gd name="connsiteY4-3208" fmla="*/ 6471 h 10000"/>
              <a:gd name="connsiteX5-3209" fmla="*/ 9926 w 10000"/>
              <a:gd name="connsiteY5-3210" fmla="*/ 6556 h 10000"/>
              <a:gd name="connsiteX6-3211" fmla="*/ 9098 w 10000"/>
              <a:gd name="connsiteY6-3212" fmla="*/ 7012 h 10000"/>
              <a:gd name="connsiteX7-3213" fmla="*/ 8323 w 10000"/>
              <a:gd name="connsiteY7-3214" fmla="*/ 7379 h 10000"/>
              <a:gd name="connsiteX8-3215" fmla="*/ 8103 w 10000"/>
              <a:gd name="connsiteY8-3216" fmla="*/ 7472 h 10000"/>
              <a:gd name="connsiteX9-3217" fmla="*/ 7982 w 10000"/>
              <a:gd name="connsiteY9-3218" fmla="*/ 7522 h 10000"/>
              <a:gd name="connsiteX10-3219" fmla="*/ 7251 w 10000"/>
              <a:gd name="connsiteY10-3220" fmla="*/ 7889 h 10000"/>
              <a:gd name="connsiteX11-3221" fmla="*/ 7173 w 10000"/>
              <a:gd name="connsiteY11-3222" fmla="*/ 7893 h 10000"/>
              <a:gd name="connsiteX12-3223" fmla="*/ 7343 w 10000"/>
              <a:gd name="connsiteY12-3224" fmla="*/ 7692 h 10000"/>
              <a:gd name="connsiteX13-3225" fmla="*/ 7329 w 10000"/>
              <a:gd name="connsiteY13-3226" fmla="*/ 7669 h 10000"/>
              <a:gd name="connsiteX14-3227" fmla="*/ 7163 w 10000"/>
              <a:gd name="connsiteY14-3228" fmla="*/ 7746 h 10000"/>
              <a:gd name="connsiteX15-3229" fmla="*/ 7290 w 10000"/>
              <a:gd name="connsiteY15-3230" fmla="*/ 7505 h 10000"/>
              <a:gd name="connsiteX16-3231" fmla="*/ 6803 w 10000"/>
              <a:gd name="connsiteY16-3232" fmla="*/ 7339 h 10000"/>
              <a:gd name="connsiteX17-3233" fmla="*/ 6262 w 10000"/>
              <a:gd name="connsiteY17-3234" fmla="*/ 6958 h 10000"/>
              <a:gd name="connsiteX18-3235" fmla="*/ 6237 w 10000"/>
              <a:gd name="connsiteY18-3236" fmla="*/ 6909 h 10000"/>
              <a:gd name="connsiteX19-3237" fmla="*/ 6013 w 10000"/>
              <a:gd name="connsiteY19-3238" fmla="*/ 6627 h 10000"/>
              <a:gd name="connsiteX20-3239" fmla="*/ 5974 w 10000"/>
              <a:gd name="connsiteY20-3240" fmla="*/ 5796 h 10000"/>
              <a:gd name="connsiteX21-3241" fmla="*/ 6325 w 10000"/>
              <a:gd name="connsiteY21-3242" fmla="*/ 4432 h 10000"/>
              <a:gd name="connsiteX22-3243" fmla="*/ 6340 w 10000"/>
              <a:gd name="connsiteY22-3244" fmla="*/ 4110 h 10000"/>
              <a:gd name="connsiteX23-3245" fmla="*/ 6515 w 10000"/>
              <a:gd name="connsiteY23-3246" fmla="*/ 3882 h 10000"/>
              <a:gd name="connsiteX24-3247" fmla="*/ 6662 w 10000"/>
              <a:gd name="connsiteY24-3248" fmla="*/ 3882 h 10000"/>
              <a:gd name="connsiteX25-3249" fmla="*/ 7046 w 10000"/>
              <a:gd name="connsiteY25-3250" fmla="*/ 4024 h 10000"/>
              <a:gd name="connsiteX26-3251" fmla="*/ 7305 w 10000"/>
              <a:gd name="connsiteY26-3252" fmla="*/ 3667 h 10000"/>
              <a:gd name="connsiteX27-3253" fmla="*/ 7397 w 10000"/>
              <a:gd name="connsiteY27-3254" fmla="*/ 3488 h 10000"/>
              <a:gd name="connsiteX28-3255" fmla="*/ 7348 w 10000"/>
              <a:gd name="connsiteY28-3256" fmla="*/ 3368 h 10000"/>
              <a:gd name="connsiteX29-3257" fmla="*/ 6657 w 10000"/>
              <a:gd name="connsiteY29-3258" fmla="*/ 3698 h 10000"/>
              <a:gd name="connsiteX30-3259" fmla="*/ 5998 w 10000"/>
              <a:gd name="connsiteY30-3260" fmla="*/ 3644 h 10000"/>
              <a:gd name="connsiteX31-3261" fmla="*/ 5803 w 10000"/>
              <a:gd name="connsiteY31-3262" fmla="*/ 3434 h 10000"/>
              <a:gd name="connsiteX32-3263" fmla="*/ 5701 w 10000"/>
              <a:gd name="connsiteY32-3264" fmla="*/ 3434 h 10000"/>
              <a:gd name="connsiteX33-3265" fmla="*/ 5267 w 10000"/>
              <a:gd name="connsiteY33-3266" fmla="*/ 3474 h 10000"/>
              <a:gd name="connsiteX34-3267" fmla="*/ 5151 w 10000"/>
              <a:gd name="connsiteY34-3268" fmla="*/ 3421 h 10000"/>
              <a:gd name="connsiteX35-3269" fmla="*/ 4956 w 10000"/>
              <a:gd name="connsiteY35-3270" fmla="*/ 3399 h 10000"/>
              <a:gd name="connsiteX36-3271" fmla="*/ 4673 w 10000"/>
              <a:gd name="connsiteY36-3272" fmla="*/ 3551 h 10000"/>
              <a:gd name="connsiteX37-3273" fmla="*/ 4206 w 10000"/>
              <a:gd name="connsiteY37-3274" fmla="*/ 3721 h 10000"/>
              <a:gd name="connsiteX38-3275" fmla="*/ 4186 w 10000"/>
              <a:gd name="connsiteY38-3276" fmla="*/ 3868 h 10000"/>
              <a:gd name="connsiteX39-3277" fmla="*/ 4142 w 10000"/>
              <a:gd name="connsiteY39-3278" fmla="*/ 3966 h 10000"/>
              <a:gd name="connsiteX40-3279" fmla="*/ 3894 w 10000"/>
              <a:gd name="connsiteY40-3280" fmla="*/ 3949 h 10000"/>
              <a:gd name="connsiteX41-3281" fmla="*/ 4240 w 10000"/>
              <a:gd name="connsiteY41-3282" fmla="*/ 4481 h 10000"/>
              <a:gd name="connsiteX42-3283" fmla="*/ 4157 w 10000"/>
              <a:gd name="connsiteY42-3284" fmla="*/ 5084 h 10000"/>
              <a:gd name="connsiteX43-3285" fmla="*/ 4215 w 10000"/>
              <a:gd name="connsiteY43-3286" fmla="*/ 5107 h 10000"/>
              <a:gd name="connsiteX44-3287" fmla="*/ 4620 w 10000"/>
              <a:gd name="connsiteY44-3288" fmla="*/ 4924 h 10000"/>
              <a:gd name="connsiteX45-3289" fmla="*/ 5345 w 10000"/>
              <a:gd name="connsiteY45-3290" fmla="*/ 4722 h 10000"/>
              <a:gd name="connsiteX46-3291" fmla="*/ 5589 w 10000"/>
              <a:gd name="connsiteY46-3292" fmla="*/ 4892 h 10000"/>
              <a:gd name="connsiteX47-3293" fmla="*/ 5818 w 10000"/>
              <a:gd name="connsiteY47-3294" fmla="*/ 4905 h 10000"/>
              <a:gd name="connsiteX48-3295" fmla="*/ 5798 w 10000"/>
              <a:gd name="connsiteY48-3296" fmla="*/ 5112 h 10000"/>
              <a:gd name="connsiteX49-3297" fmla="*/ 5901 w 10000"/>
              <a:gd name="connsiteY49-3298" fmla="*/ 5218 h 10000"/>
              <a:gd name="connsiteX50-3299" fmla="*/ 5881 w 10000"/>
              <a:gd name="connsiteY50-3300" fmla="*/ 5258 h 10000"/>
              <a:gd name="connsiteX51-3301" fmla="*/ 5550 w 10000"/>
              <a:gd name="connsiteY51-3302" fmla="*/ 5344 h 10000"/>
              <a:gd name="connsiteX52-3303" fmla="*/ 4810 w 10000"/>
              <a:gd name="connsiteY52-3304" fmla="*/ 5452 h 10000"/>
              <a:gd name="connsiteX53-3305" fmla="*/ 4464 w 10000"/>
              <a:gd name="connsiteY53-3306" fmla="*/ 5545 h 10000"/>
              <a:gd name="connsiteX54-3307" fmla="*/ 4279 w 10000"/>
              <a:gd name="connsiteY54-3308" fmla="*/ 5639 h 10000"/>
              <a:gd name="connsiteX55-3309" fmla="*/ 4094 w 10000"/>
              <a:gd name="connsiteY55-3310" fmla="*/ 5759 h 10000"/>
              <a:gd name="connsiteX56-3311" fmla="*/ 4030 w 10000"/>
              <a:gd name="connsiteY56-3312" fmla="*/ 6551 h 10000"/>
              <a:gd name="connsiteX57-3313" fmla="*/ 4050 w 10000"/>
              <a:gd name="connsiteY57-3314" fmla="*/ 7339 h 10000"/>
              <a:gd name="connsiteX58-3315" fmla="*/ 3571 w 10000"/>
              <a:gd name="connsiteY58-3316" fmla="*/ 7311 h 10000"/>
              <a:gd name="connsiteX59-3317" fmla="*/ 3831 w 10000"/>
              <a:gd name="connsiteY59-3318" fmla="*/ 7486 h 10000"/>
              <a:gd name="connsiteX60-3319" fmla="*/ 3904 w 10000"/>
              <a:gd name="connsiteY60-3320" fmla="*/ 7495 h 10000"/>
              <a:gd name="connsiteX61-3321" fmla="*/ 4917 w 10000"/>
              <a:gd name="connsiteY61-3322" fmla="*/ 8068 h 10000"/>
              <a:gd name="connsiteX62-3323" fmla="*/ 5467 w 10000"/>
              <a:gd name="connsiteY62-3324" fmla="*/ 8269 h 10000"/>
              <a:gd name="connsiteX63-3325" fmla="*/ 5896 w 10000"/>
              <a:gd name="connsiteY63-3326" fmla="*/ 8372 h 10000"/>
              <a:gd name="connsiteX64-3327" fmla="*/ 6584 w 10000"/>
              <a:gd name="connsiteY64-3328" fmla="*/ 8479 h 10000"/>
              <a:gd name="connsiteX65-3329" fmla="*/ 6613 w 10000"/>
              <a:gd name="connsiteY65-3330" fmla="*/ 8309 h 10000"/>
              <a:gd name="connsiteX66-3331" fmla="*/ 7197 w 10000"/>
              <a:gd name="connsiteY66-3332" fmla="*/ 8269 h 10000"/>
              <a:gd name="connsiteX67-3333" fmla="*/ 7631 w 10000"/>
              <a:gd name="connsiteY67-3334" fmla="*/ 8207 h 10000"/>
              <a:gd name="connsiteX68-3335" fmla="*/ 8055 w 10000"/>
              <a:gd name="connsiteY68-3336" fmla="*/ 8193 h 10000"/>
              <a:gd name="connsiteX69-3337" fmla="*/ 8610 w 10000"/>
              <a:gd name="connsiteY69-3338" fmla="*/ 8278 h 10000"/>
              <a:gd name="connsiteX70-3339" fmla="*/ 8576 w 10000"/>
              <a:gd name="connsiteY70-3340" fmla="*/ 8250 h 10000"/>
              <a:gd name="connsiteX71-3341" fmla="*/ 9876 w 10000"/>
              <a:gd name="connsiteY71-3342" fmla="*/ 7813 h 10000"/>
              <a:gd name="connsiteX72-3343" fmla="*/ 9303 w 10000"/>
              <a:gd name="connsiteY72-3344" fmla="*/ 8506 h 10000"/>
              <a:gd name="connsiteX73-3345" fmla="*/ 9074 w 10000"/>
              <a:gd name="connsiteY73-3346" fmla="*/ 8640 h 10000"/>
              <a:gd name="connsiteX74-3347" fmla="*/ 8791 w 10000"/>
              <a:gd name="connsiteY74-3348" fmla="*/ 8887 h 10000"/>
              <a:gd name="connsiteX75-3349" fmla="*/ 8517 w 10000"/>
              <a:gd name="connsiteY75-3350" fmla="*/ 9065 h 10000"/>
              <a:gd name="connsiteX76-3351" fmla="*/ 7889 w 10000"/>
              <a:gd name="connsiteY76-3352" fmla="*/ 9445 h 10000"/>
              <a:gd name="connsiteX77-3353" fmla="*/ 7163 w 10000"/>
              <a:gd name="connsiteY77-3354" fmla="*/ 9951 h 10000"/>
              <a:gd name="connsiteX78-3355" fmla="*/ 6925 w 10000"/>
              <a:gd name="connsiteY78-3356" fmla="*/ 10000 h 10000"/>
              <a:gd name="connsiteX79-3357" fmla="*/ 6447 w 10000"/>
              <a:gd name="connsiteY79-3358" fmla="*/ 9955 h 10000"/>
              <a:gd name="connsiteX80-3359" fmla="*/ 6178 w 10000"/>
              <a:gd name="connsiteY80-3360" fmla="*/ 9942 h 10000"/>
              <a:gd name="connsiteX81-3361" fmla="*/ 5720 w 10000"/>
              <a:gd name="connsiteY81-3362" fmla="*/ 9879 h 10000"/>
              <a:gd name="connsiteX82-3363" fmla="*/ 5423 w 10000"/>
              <a:gd name="connsiteY82-3364" fmla="*/ 9816 h 10000"/>
              <a:gd name="connsiteX83-3365" fmla="*/ 5326 w 10000"/>
              <a:gd name="connsiteY83-3366" fmla="*/ 9799 h 10000"/>
              <a:gd name="connsiteX84-3367" fmla="*/ 4688 w 10000"/>
              <a:gd name="connsiteY84-3368" fmla="*/ 9593 h 10000"/>
              <a:gd name="connsiteX85-3369" fmla="*/ 4634 w 10000"/>
              <a:gd name="connsiteY85-3370" fmla="*/ 9575 h 10000"/>
              <a:gd name="connsiteX86-3371" fmla="*/ 4303 w 10000"/>
              <a:gd name="connsiteY86-3372" fmla="*/ 9391 h 10000"/>
              <a:gd name="connsiteX87-3373" fmla="*/ 4069 w 10000"/>
              <a:gd name="connsiteY87-3374" fmla="*/ 9154 h 10000"/>
              <a:gd name="connsiteX88-3375" fmla="*/ 3416 w 10000"/>
              <a:gd name="connsiteY88-3376" fmla="*/ 8595 h 10000"/>
              <a:gd name="connsiteX89-3377" fmla="*/ 2587 w 10000"/>
              <a:gd name="connsiteY89-3378" fmla="*/ 8032 h 10000"/>
              <a:gd name="connsiteX90-3379" fmla="*/ 1784 w 10000"/>
              <a:gd name="connsiteY90-3380" fmla="*/ 7540 h 10000"/>
              <a:gd name="connsiteX91-3381" fmla="*/ 1696 w 10000"/>
              <a:gd name="connsiteY91-3382" fmla="*/ 7513 h 10000"/>
              <a:gd name="connsiteX92-3383" fmla="*/ 1647 w 10000"/>
              <a:gd name="connsiteY92-3384" fmla="*/ 7625 h 10000"/>
              <a:gd name="connsiteX93-3385" fmla="*/ 1516 w 10000"/>
              <a:gd name="connsiteY93-3386" fmla="*/ 7942 h 10000"/>
              <a:gd name="connsiteX94-3387" fmla="*/ 1462 w 10000"/>
              <a:gd name="connsiteY94-3388" fmla="*/ 8198 h 10000"/>
              <a:gd name="connsiteX95-3389" fmla="*/ 1409 w 10000"/>
              <a:gd name="connsiteY95-3390" fmla="*/ 8340 h 10000"/>
              <a:gd name="connsiteX96-3391" fmla="*/ 1267 w 10000"/>
              <a:gd name="connsiteY96-3392" fmla="*/ 8721 h 10000"/>
              <a:gd name="connsiteX97-3393" fmla="*/ 1164 w 10000"/>
              <a:gd name="connsiteY97-3394" fmla="*/ 8845 h 10000"/>
              <a:gd name="connsiteX98-3395" fmla="*/ 638 w 10000"/>
              <a:gd name="connsiteY98-3396" fmla="*/ 9101 h 10000"/>
              <a:gd name="connsiteX99-3397" fmla="*/ 360 w 10000"/>
              <a:gd name="connsiteY99-3398" fmla="*/ 9181 h 10000"/>
              <a:gd name="connsiteX100-3399" fmla="*/ 268 w 10000"/>
              <a:gd name="connsiteY100-3400" fmla="*/ 9168 h 10000"/>
              <a:gd name="connsiteX101-3401" fmla="*/ 0 w 10000"/>
              <a:gd name="connsiteY101-3402" fmla="*/ 9020 h 10000"/>
              <a:gd name="connsiteX102-3403" fmla="*/ 127 w 10000"/>
              <a:gd name="connsiteY102-3404" fmla="*/ 8949 h 10000"/>
              <a:gd name="connsiteX103-3405" fmla="*/ 312 w 10000"/>
              <a:gd name="connsiteY103-3406" fmla="*/ 8832 h 10000"/>
              <a:gd name="connsiteX104-3407" fmla="*/ 609 w 10000"/>
              <a:gd name="connsiteY104-3408" fmla="*/ 8336 h 10000"/>
              <a:gd name="connsiteX105-3409" fmla="*/ 750 w 10000"/>
              <a:gd name="connsiteY105-3410" fmla="*/ 8086 h 10000"/>
              <a:gd name="connsiteX106-3411" fmla="*/ 935 w 10000"/>
              <a:gd name="connsiteY106-3412" fmla="*/ 7755 h 10000"/>
              <a:gd name="connsiteX107-3413" fmla="*/ 1096 w 10000"/>
              <a:gd name="connsiteY107-3414" fmla="*/ 7468 h 10000"/>
              <a:gd name="connsiteX108-3415" fmla="*/ 1174 w 10000"/>
              <a:gd name="connsiteY108-3416" fmla="*/ 7370 h 10000"/>
              <a:gd name="connsiteX109-3417" fmla="*/ 891 w 10000"/>
              <a:gd name="connsiteY109-3418" fmla="*/ 7165 h 10000"/>
              <a:gd name="connsiteX110-3419" fmla="*/ 541 w 10000"/>
              <a:gd name="connsiteY110-3420" fmla="*/ 7106 h 10000"/>
              <a:gd name="connsiteX111-3421" fmla="*/ 195 w 10000"/>
              <a:gd name="connsiteY111-3422" fmla="*/ 7200 h 10000"/>
              <a:gd name="connsiteX112-3423" fmla="*/ 54 w 10000"/>
              <a:gd name="connsiteY112-3424" fmla="*/ 7218 h 10000"/>
              <a:gd name="connsiteX113-3425" fmla="*/ 331 w 10000"/>
              <a:gd name="connsiteY113-3426" fmla="*/ 7061 h 10000"/>
              <a:gd name="connsiteX114-3427" fmla="*/ 633 w 10000"/>
              <a:gd name="connsiteY114-3428" fmla="*/ 7039 h 10000"/>
              <a:gd name="connsiteX115-3429" fmla="*/ 955 w 10000"/>
              <a:gd name="connsiteY115-3430" fmla="*/ 7021 h 10000"/>
              <a:gd name="connsiteX116-3431" fmla="*/ 1101 w 10000"/>
              <a:gd name="connsiteY116-3432" fmla="*/ 6990 h 10000"/>
              <a:gd name="connsiteX117-3433" fmla="*/ 1258 w 10000"/>
              <a:gd name="connsiteY117-3434" fmla="*/ 6891 h 10000"/>
              <a:gd name="connsiteX118-3435" fmla="*/ 1550 w 10000"/>
              <a:gd name="connsiteY118-3436" fmla="*/ 6681 h 10000"/>
              <a:gd name="connsiteX119-3437" fmla="*/ 1862 w 10000"/>
              <a:gd name="connsiteY119-3438" fmla="*/ 6194 h 10000"/>
              <a:gd name="connsiteX120-3439" fmla="*/ 2022 w 10000"/>
              <a:gd name="connsiteY120-3440" fmla="*/ 5962 h 10000"/>
              <a:gd name="connsiteX121-3441" fmla="*/ 2061 w 10000"/>
              <a:gd name="connsiteY121-3442" fmla="*/ 5979 h 10000"/>
              <a:gd name="connsiteX122-3443" fmla="*/ 1964 w 10000"/>
              <a:gd name="connsiteY122-3444" fmla="*/ 6180 h 10000"/>
              <a:gd name="connsiteX123-3445" fmla="*/ 2383 w 10000"/>
              <a:gd name="connsiteY123-3446" fmla="*/ 5805 h 10000"/>
              <a:gd name="connsiteX124-3447" fmla="*/ 2042 w 10000"/>
              <a:gd name="connsiteY124-3448" fmla="*/ 6274 h 10000"/>
              <a:gd name="connsiteX125-3449" fmla="*/ 1681 w 10000"/>
              <a:gd name="connsiteY125-3450" fmla="*/ 6757 h 10000"/>
              <a:gd name="connsiteX126-3451" fmla="*/ 1691 w 10000"/>
              <a:gd name="connsiteY126-3452" fmla="*/ 6851 h 10000"/>
              <a:gd name="connsiteX127-3453" fmla="*/ 1789 w 10000"/>
              <a:gd name="connsiteY127-3454" fmla="*/ 6816 h 10000"/>
              <a:gd name="connsiteX128-3455" fmla="*/ 2095 w 10000"/>
              <a:gd name="connsiteY128-3456" fmla="*/ 6324 h 10000"/>
              <a:gd name="connsiteX129-3457" fmla="*/ 2631 w 10000"/>
              <a:gd name="connsiteY129-3458" fmla="*/ 5648 h 10000"/>
              <a:gd name="connsiteX130-3459" fmla="*/ 2753 w 10000"/>
              <a:gd name="connsiteY130-3460" fmla="*/ 5585 h 10000"/>
              <a:gd name="connsiteX131-3461" fmla="*/ 2782 w 10000"/>
              <a:gd name="connsiteY131-3462" fmla="*/ 5613 h 10000"/>
              <a:gd name="connsiteX132-3463" fmla="*/ 2295 w 10000"/>
              <a:gd name="connsiteY132-3464" fmla="*/ 6238 h 10000"/>
              <a:gd name="connsiteX133-3465" fmla="*/ 1886 w 10000"/>
              <a:gd name="connsiteY133-3466" fmla="*/ 6923 h 10000"/>
              <a:gd name="connsiteX134-3467" fmla="*/ 2933 w 10000"/>
              <a:gd name="connsiteY134-3468" fmla="*/ 7165 h 10000"/>
              <a:gd name="connsiteX135-3469" fmla="*/ 2948 w 10000"/>
              <a:gd name="connsiteY135-3470" fmla="*/ 6980 h 10000"/>
              <a:gd name="connsiteX136-3471" fmla="*/ 2909 w 10000"/>
              <a:gd name="connsiteY136-3472" fmla="*/ 6319 h 10000"/>
              <a:gd name="connsiteX137-3473" fmla="*/ 2948 w 10000"/>
              <a:gd name="connsiteY137-3474" fmla="*/ 5719 h 10000"/>
              <a:gd name="connsiteX138-3475" fmla="*/ 2953 w 10000"/>
              <a:gd name="connsiteY138-3476" fmla="*/ 5631 h 10000"/>
              <a:gd name="connsiteX139-3477" fmla="*/ 3050 w 10000"/>
              <a:gd name="connsiteY139-3478" fmla="*/ 5112 h 10000"/>
              <a:gd name="connsiteX140-3479" fmla="*/ 3089 w 10000"/>
              <a:gd name="connsiteY140-3480" fmla="*/ 4879 h 10000"/>
              <a:gd name="connsiteX141-3481" fmla="*/ 3050 w 10000"/>
              <a:gd name="connsiteY141-3482" fmla="*/ 4856 h 10000"/>
              <a:gd name="connsiteX142-3483" fmla="*/ 2675 w 10000"/>
              <a:gd name="connsiteY142-3484" fmla="*/ 5183 h 10000"/>
              <a:gd name="connsiteX143-3485" fmla="*/ 1915 w 10000"/>
              <a:gd name="connsiteY143-3486" fmla="*/ 5733 h 10000"/>
              <a:gd name="connsiteX144-3487" fmla="*/ 1360 w 10000"/>
              <a:gd name="connsiteY144-3488" fmla="*/ 5854 h 10000"/>
              <a:gd name="connsiteX145-3489" fmla="*/ 497 w 10000"/>
              <a:gd name="connsiteY145-3490" fmla="*/ 5746 h 10000"/>
              <a:gd name="connsiteX146-3491" fmla="*/ 385 w 10000"/>
              <a:gd name="connsiteY146-3492" fmla="*/ 5693 h 10000"/>
              <a:gd name="connsiteX147-3493" fmla="*/ 97 w 10000"/>
              <a:gd name="connsiteY147-3494" fmla="*/ 5393 h 10000"/>
              <a:gd name="connsiteX148-3495" fmla="*/ 307 w 10000"/>
              <a:gd name="connsiteY148-3496" fmla="*/ 5254 h 10000"/>
              <a:gd name="connsiteX149-3497" fmla="*/ 502 w 10000"/>
              <a:gd name="connsiteY149-3498" fmla="*/ 5125 h 10000"/>
              <a:gd name="connsiteX150-3499" fmla="*/ 706 w 10000"/>
              <a:gd name="connsiteY150-3500" fmla="*/ 4937 h 10000"/>
              <a:gd name="connsiteX151-3501" fmla="*/ 1745 w 10000"/>
              <a:gd name="connsiteY151-3502" fmla="*/ 4185 h 10000"/>
              <a:gd name="connsiteX152-3503" fmla="*/ 2130 w 10000"/>
              <a:gd name="connsiteY152-3504" fmla="*/ 3980 h 10000"/>
              <a:gd name="connsiteX153-3505" fmla="*/ 2198 w 10000"/>
              <a:gd name="connsiteY153-3506" fmla="*/ 3944 h 10000"/>
              <a:gd name="connsiteX154-3507" fmla="*/ 2894 w 10000"/>
              <a:gd name="connsiteY154-3508" fmla="*/ 3492 h 10000"/>
              <a:gd name="connsiteX155-3509" fmla="*/ 3289 w 10000"/>
              <a:gd name="connsiteY155-3510" fmla="*/ 2924 h 10000"/>
              <a:gd name="connsiteX156-3511" fmla="*/ 3118 w 10000"/>
              <a:gd name="connsiteY156-3512" fmla="*/ 2746 h 10000"/>
              <a:gd name="connsiteX157-3513" fmla="*/ 2885 w 10000"/>
              <a:gd name="connsiteY157-3514" fmla="*/ 2750 h 10000"/>
              <a:gd name="connsiteX158-3515" fmla="*/ 2271 w 10000"/>
              <a:gd name="connsiteY158-3516" fmla="*/ 2544 h 10000"/>
              <a:gd name="connsiteX159-3517" fmla="*/ 2222 w 10000"/>
              <a:gd name="connsiteY159-3518" fmla="*/ 2518 h 10000"/>
              <a:gd name="connsiteX160-3519" fmla="*/ 1940 w 10000"/>
              <a:gd name="connsiteY160-3520" fmla="*/ 2156 h 10000"/>
              <a:gd name="connsiteX161-3521" fmla="*/ 2363 w 10000"/>
              <a:gd name="connsiteY161-3522" fmla="*/ 2043 h 10000"/>
              <a:gd name="connsiteX162-3523" fmla="*/ 2748 w 10000"/>
              <a:gd name="connsiteY162-3524" fmla="*/ 1936 h 10000"/>
              <a:gd name="connsiteX163-3525" fmla="*/ 3591 w 10000"/>
              <a:gd name="connsiteY163-3526" fmla="*/ 1310 h 10000"/>
              <a:gd name="connsiteX164-3527" fmla="*/ 3693 w 10000"/>
              <a:gd name="connsiteY164-3528" fmla="*/ 1086 h 10000"/>
              <a:gd name="connsiteX165-3529" fmla="*/ 3683 w 10000"/>
              <a:gd name="connsiteY165-3530" fmla="*/ 532 h 10000"/>
              <a:gd name="connsiteX166-3531" fmla="*/ 3605 w 10000"/>
              <a:gd name="connsiteY166-3532" fmla="*/ 174 h 10000"/>
              <a:gd name="connsiteX167-3533" fmla="*/ 3894 w 10000"/>
              <a:gd name="connsiteY167-3534" fmla="*/ 57 h 10000"/>
              <a:gd name="connsiteX168-3535" fmla="*/ 3947 w 10000"/>
              <a:gd name="connsiteY168-3536" fmla="*/ 53 h 10000"/>
              <a:gd name="connsiteX169-3537" fmla="*/ 4327 w 10000"/>
              <a:gd name="connsiteY169-3538" fmla="*/ 62 h 10000"/>
              <a:gd name="connsiteX170-3539" fmla="*/ 4756 w 10000"/>
              <a:gd name="connsiteY170-3540" fmla="*/ 249 h 10000"/>
              <a:gd name="connsiteX171-3541" fmla="*/ 4785 w 10000"/>
              <a:gd name="connsiteY171-3542" fmla="*/ 290 h 10000"/>
              <a:gd name="connsiteX172-3543" fmla="*/ 4751 w 10000"/>
              <a:gd name="connsiteY172-3544" fmla="*/ 362 h 10000"/>
              <a:gd name="connsiteX173-3545" fmla="*/ 4907 w 10000"/>
              <a:gd name="connsiteY173-3546" fmla="*/ 613 h 10000"/>
              <a:gd name="connsiteX174-3547" fmla="*/ 5180 w 10000"/>
              <a:gd name="connsiteY174-3548" fmla="*/ 613 h 10000"/>
              <a:gd name="connsiteX175-3549" fmla="*/ 5336 w 10000"/>
              <a:gd name="connsiteY175-3550" fmla="*/ 639 h 10000"/>
              <a:gd name="connsiteX176-3551" fmla="*/ 5199 w 10000"/>
              <a:gd name="connsiteY176-3552" fmla="*/ 947 h 10000"/>
              <a:gd name="connsiteX177-3553" fmla="*/ 5404 w 10000"/>
              <a:gd name="connsiteY177-3554" fmla="*/ 1301 h 10000"/>
              <a:gd name="connsiteX178-3555" fmla="*/ 5000 w 10000"/>
              <a:gd name="connsiteY178-3556" fmla="*/ 1582 h 10000"/>
              <a:gd name="connsiteX179-3557" fmla="*/ 5272 w 10000"/>
              <a:gd name="connsiteY179-3558" fmla="*/ 1502 h 10000"/>
              <a:gd name="connsiteX180-3559" fmla="*/ 5243 w 10000"/>
              <a:gd name="connsiteY180-3560" fmla="*/ 1587 h 10000"/>
              <a:gd name="connsiteX181-3561" fmla="*/ 5043 w 10000"/>
              <a:gd name="connsiteY181-3562" fmla="*/ 1757 h 10000"/>
              <a:gd name="connsiteX182-3563" fmla="*/ 4571 w 10000"/>
              <a:gd name="connsiteY182-3564" fmla="*/ 2428 h 10000"/>
              <a:gd name="connsiteX183-3565" fmla="*/ 4576 w 10000"/>
              <a:gd name="connsiteY183-3566" fmla="*/ 2459 h 10000"/>
              <a:gd name="connsiteX184-3567" fmla="*/ 4595 w 10000"/>
              <a:gd name="connsiteY184-3568" fmla="*/ 2490 h 10000"/>
              <a:gd name="connsiteX185-3569" fmla="*/ 4712 w 10000"/>
              <a:gd name="connsiteY185-3570" fmla="*/ 2463 h 10000"/>
              <a:gd name="connsiteX186-3571" fmla="*/ 5034 w 10000"/>
              <a:gd name="connsiteY186-3572" fmla="*/ 2343 h 10000"/>
              <a:gd name="connsiteX187-3573" fmla="*/ 5107 w 10000"/>
              <a:gd name="connsiteY187-3574" fmla="*/ 2325 h 10000"/>
              <a:gd name="connsiteX188-3575" fmla="*/ 5672 w 10000"/>
              <a:gd name="connsiteY188-3576" fmla="*/ 2262 h 10000"/>
              <a:gd name="connsiteX189-3577" fmla="*/ 5876 w 10000"/>
              <a:gd name="connsiteY189-3578" fmla="*/ 2271 h 10000"/>
              <a:gd name="connsiteX190-3579" fmla="*/ 5759 w 10000"/>
              <a:gd name="connsiteY190-3580" fmla="*/ 2468 h 10000"/>
              <a:gd name="connsiteX191-3581" fmla="*/ 5896 w 10000"/>
              <a:gd name="connsiteY191-3582" fmla="*/ 2446 h 10000"/>
              <a:gd name="connsiteX192-3583" fmla="*/ 6081 w 10000"/>
              <a:gd name="connsiteY192-3584" fmla="*/ 2688 h 10000"/>
              <a:gd name="connsiteX193-3585" fmla="*/ 6091 w 10000"/>
              <a:gd name="connsiteY193-3586" fmla="*/ 2924 h 10000"/>
              <a:gd name="connsiteX194-3587" fmla="*/ 5979 w 10000"/>
              <a:gd name="connsiteY194-3588" fmla="*/ 3278 h 10000"/>
              <a:gd name="connsiteX195-3589" fmla="*/ 6100 w 10000"/>
              <a:gd name="connsiteY195-3590" fmla="*/ 3166 h 10000"/>
              <a:gd name="connsiteX196-3591" fmla="*/ 6627 w 10000"/>
              <a:gd name="connsiteY196-3592" fmla="*/ 2522 h 10000"/>
              <a:gd name="connsiteX197-3593" fmla="*/ 7241 w 10000"/>
              <a:gd name="connsiteY197-3594" fmla="*/ 1882 h 10000"/>
              <a:gd name="connsiteX198-3595" fmla="*/ 7728 w 10000"/>
              <a:gd name="connsiteY198-3596" fmla="*/ 1476 h 10000"/>
              <a:gd name="connsiteX199-3597" fmla="*/ 8162 w 10000"/>
              <a:gd name="connsiteY199-3598" fmla="*/ 1198 h 10000"/>
              <a:gd name="connsiteX200-3599" fmla="*/ 8537 w 10000"/>
              <a:gd name="connsiteY200-3600" fmla="*/ 1185 h 10000"/>
              <a:gd name="connsiteX201-3601" fmla="*/ 8820 w 10000"/>
              <a:gd name="connsiteY201-3602" fmla="*/ 1238 h 10000"/>
              <a:gd name="connsiteX202-3603" fmla="*/ 9074 w 10000"/>
              <a:gd name="connsiteY202-3604" fmla="*/ 1306 h 10000"/>
              <a:gd name="connsiteX203-3605" fmla="*/ 9424 w 10000"/>
              <a:gd name="connsiteY203-3606" fmla="*/ 1525 h 10000"/>
              <a:gd name="connsiteX204-3607" fmla="*/ 9527 w 10000"/>
              <a:gd name="connsiteY204-3608" fmla="*/ 1605 h 10000"/>
              <a:gd name="connsiteX205-3609" fmla="*/ 9473 w 10000"/>
              <a:gd name="connsiteY205-3610" fmla="*/ 2240 h 10000"/>
              <a:gd name="connsiteX206-3611" fmla="*/ 8864 w 10000"/>
              <a:gd name="connsiteY206-3612" fmla="*/ 3041 h 10000"/>
              <a:gd name="connsiteX207-3613" fmla="*/ 8806 w 10000"/>
              <a:gd name="connsiteY207-3614" fmla="*/ 3148 h 10000"/>
              <a:gd name="connsiteX208-3615" fmla="*/ 8284 w 10000"/>
              <a:gd name="connsiteY208-3616" fmla="*/ 3810 h 10000"/>
              <a:gd name="connsiteX209-3617" fmla="*/ 8264 w 10000"/>
              <a:gd name="connsiteY209-3618" fmla="*/ 3863 h 10000"/>
              <a:gd name="connsiteX210-3619" fmla="*/ 8498 w 10000"/>
              <a:gd name="connsiteY210-3620" fmla="*/ 3882 h 10000"/>
              <a:gd name="connsiteX211-3621" fmla="*/ 8717 w 10000"/>
              <a:gd name="connsiteY211-3622" fmla="*/ 3940 h 10000"/>
              <a:gd name="connsiteX212-3623" fmla="*/ 8845 w 10000"/>
              <a:gd name="connsiteY212-3624" fmla="*/ 4042 h 10000"/>
              <a:gd name="connsiteX213-3625" fmla="*/ 9079 w 10000"/>
              <a:gd name="connsiteY213-3626" fmla="*/ 4110 h 10000"/>
              <a:gd name="connsiteX214-3627" fmla="*/ 9147 w 10000"/>
              <a:gd name="connsiteY214-3628" fmla="*/ 4163 h 10000"/>
              <a:gd name="connsiteX215-3629" fmla="*/ 8396 w 10000"/>
              <a:gd name="connsiteY215-3630" fmla="*/ 4794 h 10000"/>
              <a:gd name="connsiteX216-3631" fmla="*/ 7475 w 10000"/>
              <a:gd name="connsiteY216-3632" fmla="*/ 5384 h 10000"/>
              <a:gd name="connsiteX217-3633" fmla="*/ 7251 w 10000"/>
              <a:gd name="connsiteY217-3634" fmla="*/ 5523 h 10000"/>
              <a:gd name="connsiteX218-3635" fmla="*/ 7129 w 10000"/>
              <a:gd name="connsiteY218-3636" fmla="*/ 5778 h 10000"/>
              <a:gd name="connsiteX219-3637" fmla="*/ 7149 w 10000"/>
              <a:gd name="connsiteY219-3638" fmla="*/ 5863 h 10000"/>
              <a:gd name="connsiteX220-3639" fmla="*/ 7456 w 10000"/>
              <a:gd name="connsiteY220-3640" fmla="*/ 6082 h 10000"/>
              <a:gd name="connsiteX221-3641" fmla="*/ 7568 w 10000"/>
              <a:gd name="connsiteY221-3642" fmla="*/ 6068 h 10000"/>
              <a:gd name="connsiteX222-3643" fmla="*/ 8781 w 10000"/>
              <a:gd name="connsiteY222-3644" fmla="*/ 5768 h 10000"/>
              <a:gd name="connsiteX223-3645" fmla="*/ 8893 w 10000"/>
              <a:gd name="connsiteY223-3646" fmla="*/ 5666 h 10000"/>
              <a:gd name="connsiteX224-3647" fmla="*/ 9035 w 10000"/>
              <a:gd name="connsiteY224-3648" fmla="*/ 5302 h 10000"/>
              <a:gd name="connsiteX225-3649" fmla="*/ 9566 w 10000"/>
              <a:gd name="connsiteY225-3650" fmla="*/ 5653 h 10000"/>
              <a:gd name="connsiteX226-3651" fmla="*/ 9765 w 10000"/>
              <a:gd name="connsiteY226-3652" fmla="*/ 5849 h 10000"/>
              <a:gd name="connsiteX227-3653" fmla="*/ 9795 w 10000"/>
              <a:gd name="connsiteY227-3654" fmla="*/ 6024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 ang="0">
                <a:pos x="connsiteX215-431" y="connsiteY215-432"/>
              </a:cxn>
              <a:cxn ang="0">
                <a:pos x="connsiteX216-433" y="connsiteY216-434"/>
              </a:cxn>
              <a:cxn ang="0">
                <a:pos x="connsiteX217-435" y="connsiteY217-436"/>
              </a:cxn>
              <a:cxn ang="0">
                <a:pos x="connsiteX218-437" y="connsiteY218-438"/>
              </a:cxn>
              <a:cxn ang="0">
                <a:pos x="connsiteX219-439" y="connsiteY219-440"/>
              </a:cxn>
              <a:cxn ang="0">
                <a:pos x="connsiteX220-441" y="connsiteY220-442"/>
              </a:cxn>
              <a:cxn ang="0">
                <a:pos x="connsiteX221-443" y="connsiteY221-444"/>
              </a:cxn>
              <a:cxn ang="0">
                <a:pos x="connsiteX222-445" y="connsiteY222-446"/>
              </a:cxn>
              <a:cxn ang="0">
                <a:pos x="connsiteX223-447" y="connsiteY223-448"/>
              </a:cxn>
              <a:cxn ang="0">
                <a:pos x="connsiteX224-449" y="connsiteY224-450"/>
              </a:cxn>
              <a:cxn ang="0">
                <a:pos x="connsiteX225-451" y="connsiteY225-452"/>
              </a:cxn>
              <a:cxn ang="0">
                <a:pos x="connsiteX226-453" y="connsiteY226-454"/>
              </a:cxn>
              <a:cxn ang="0">
                <a:pos x="connsiteX227-455" y="connsiteY227-456"/>
              </a:cxn>
            </a:cxnLst>
            <a:rect l="l" t="t" r="r" b="b"/>
            <a:pathLst>
              <a:path w="10000" h="10000">
                <a:moveTo>
                  <a:pt x="9795" y="6024"/>
                </a:moveTo>
                <a:cubicBezTo>
                  <a:pt x="9809" y="6090"/>
                  <a:pt x="9837" y="6185"/>
                  <a:pt x="9848" y="6243"/>
                </a:cubicBezTo>
                <a:cubicBezTo>
                  <a:pt x="9853" y="6297"/>
                  <a:pt x="9858" y="6328"/>
                  <a:pt x="9863" y="6373"/>
                </a:cubicBezTo>
                <a:cubicBezTo>
                  <a:pt x="9902" y="6386"/>
                  <a:pt x="9950" y="6399"/>
                  <a:pt x="9999" y="6413"/>
                </a:cubicBezTo>
                <a:cubicBezTo>
                  <a:pt x="9999" y="6439"/>
                  <a:pt x="10004" y="6457"/>
                  <a:pt x="9994" y="6471"/>
                </a:cubicBezTo>
                <a:cubicBezTo>
                  <a:pt x="9975" y="6503"/>
                  <a:pt x="9955" y="6538"/>
                  <a:pt x="9926" y="6556"/>
                </a:cubicBezTo>
                <a:cubicBezTo>
                  <a:pt x="9658" y="6717"/>
                  <a:pt x="9415" y="6914"/>
                  <a:pt x="9098" y="7012"/>
                </a:cubicBezTo>
                <a:cubicBezTo>
                  <a:pt x="8820" y="7092"/>
                  <a:pt x="8556" y="7205"/>
                  <a:pt x="8323" y="7379"/>
                </a:cubicBezTo>
                <a:cubicBezTo>
                  <a:pt x="8264" y="7424"/>
                  <a:pt x="8176" y="7441"/>
                  <a:pt x="8103" y="7472"/>
                </a:cubicBezTo>
                <a:cubicBezTo>
                  <a:pt x="8060" y="7486"/>
                  <a:pt x="8021" y="7505"/>
                  <a:pt x="7982" y="7522"/>
                </a:cubicBezTo>
                <a:lnTo>
                  <a:pt x="7251" y="7889"/>
                </a:lnTo>
                <a:cubicBezTo>
                  <a:pt x="7236" y="7893"/>
                  <a:pt x="7217" y="7889"/>
                  <a:pt x="7173" y="7893"/>
                </a:cubicBezTo>
                <a:cubicBezTo>
                  <a:pt x="7236" y="7817"/>
                  <a:pt x="7290" y="7755"/>
                  <a:pt x="7343" y="7692"/>
                </a:cubicBezTo>
                <a:cubicBezTo>
                  <a:pt x="7339" y="7688"/>
                  <a:pt x="7334" y="7679"/>
                  <a:pt x="7329" y="7669"/>
                </a:cubicBezTo>
                <a:cubicBezTo>
                  <a:pt x="7285" y="7692"/>
                  <a:pt x="7241" y="7710"/>
                  <a:pt x="7163" y="7746"/>
                </a:cubicBezTo>
                <a:cubicBezTo>
                  <a:pt x="7212" y="7656"/>
                  <a:pt x="7246" y="7589"/>
                  <a:pt x="7290" y="7505"/>
                </a:cubicBezTo>
                <a:cubicBezTo>
                  <a:pt x="7124" y="7446"/>
                  <a:pt x="6968" y="7379"/>
                  <a:pt x="6803" y="7339"/>
                </a:cubicBezTo>
                <a:cubicBezTo>
                  <a:pt x="6559" y="7280"/>
                  <a:pt x="6408" y="7128"/>
                  <a:pt x="6262" y="6958"/>
                </a:cubicBezTo>
                <a:cubicBezTo>
                  <a:pt x="6252" y="6940"/>
                  <a:pt x="6247" y="6923"/>
                  <a:pt x="6237" y="6909"/>
                </a:cubicBezTo>
                <a:cubicBezTo>
                  <a:pt x="6159" y="6816"/>
                  <a:pt x="6022" y="6730"/>
                  <a:pt x="6013" y="6627"/>
                </a:cubicBezTo>
                <a:cubicBezTo>
                  <a:pt x="5979" y="6355"/>
                  <a:pt x="5925" y="6077"/>
                  <a:pt x="5974" y="5796"/>
                </a:cubicBezTo>
                <a:cubicBezTo>
                  <a:pt x="6061" y="5331"/>
                  <a:pt x="6203" y="4883"/>
                  <a:pt x="6325" y="4432"/>
                </a:cubicBezTo>
                <a:cubicBezTo>
                  <a:pt x="6350" y="4329"/>
                  <a:pt x="6340" y="4216"/>
                  <a:pt x="6340" y="4110"/>
                </a:cubicBezTo>
                <a:cubicBezTo>
                  <a:pt x="6340" y="3993"/>
                  <a:pt x="6394" y="3913"/>
                  <a:pt x="6515" y="3882"/>
                </a:cubicBezTo>
                <a:cubicBezTo>
                  <a:pt x="6559" y="3872"/>
                  <a:pt x="6618" y="3868"/>
                  <a:pt x="6662" y="3882"/>
                </a:cubicBezTo>
                <a:cubicBezTo>
                  <a:pt x="6788" y="3922"/>
                  <a:pt x="6910" y="3975"/>
                  <a:pt x="7046" y="4024"/>
                </a:cubicBezTo>
                <a:cubicBezTo>
                  <a:pt x="7183" y="3940"/>
                  <a:pt x="7236" y="3796"/>
                  <a:pt x="7305" y="3667"/>
                </a:cubicBezTo>
                <a:cubicBezTo>
                  <a:pt x="7339" y="3609"/>
                  <a:pt x="7368" y="3546"/>
                  <a:pt x="7397" y="3488"/>
                </a:cubicBezTo>
                <a:cubicBezTo>
                  <a:pt x="7431" y="3425"/>
                  <a:pt x="7402" y="3390"/>
                  <a:pt x="7348" y="3368"/>
                </a:cubicBezTo>
                <a:cubicBezTo>
                  <a:pt x="7115" y="3483"/>
                  <a:pt x="6890" y="3600"/>
                  <a:pt x="6657" y="3698"/>
                </a:cubicBezTo>
                <a:cubicBezTo>
                  <a:pt x="6433" y="3796"/>
                  <a:pt x="6203" y="3805"/>
                  <a:pt x="5998" y="3644"/>
                </a:cubicBezTo>
                <a:cubicBezTo>
                  <a:pt x="5935" y="3591"/>
                  <a:pt x="5886" y="3523"/>
                  <a:pt x="5803" y="3434"/>
                </a:cubicBezTo>
                <a:cubicBezTo>
                  <a:pt x="5798" y="3434"/>
                  <a:pt x="5750" y="3430"/>
                  <a:pt x="5701" y="3434"/>
                </a:cubicBezTo>
                <a:cubicBezTo>
                  <a:pt x="5555" y="3448"/>
                  <a:pt x="5409" y="3470"/>
                  <a:pt x="5267" y="3474"/>
                </a:cubicBezTo>
                <a:cubicBezTo>
                  <a:pt x="5228" y="3479"/>
                  <a:pt x="5185" y="3448"/>
                  <a:pt x="5151" y="3421"/>
                </a:cubicBezTo>
                <a:cubicBezTo>
                  <a:pt x="5092" y="3372"/>
                  <a:pt x="5024" y="3363"/>
                  <a:pt x="4956" y="3399"/>
                </a:cubicBezTo>
                <a:cubicBezTo>
                  <a:pt x="4858" y="3448"/>
                  <a:pt x="4761" y="3488"/>
                  <a:pt x="4673" y="3551"/>
                </a:cubicBezTo>
                <a:cubicBezTo>
                  <a:pt x="4439" y="3708"/>
                  <a:pt x="4439" y="3708"/>
                  <a:pt x="4206" y="3721"/>
                </a:cubicBezTo>
                <a:cubicBezTo>
                  <a:pt x="4201" y="3770"/>
                  <a:pt x="4196" y="3819"/>
                  <a:pt x="4186" y="3868"/>
                </a:cubicBezTo>
                <a:cubicBezTo>
                  <a:pt x="4181" y="3900"/>
                  <a:pt x="4162" y="3922"/>
                  <a:pt x="4142" y="3966"/>
                </a:cubicBezTo>
                <a:cubicBezTo>
                  <a:pt x="4069" y="3882"/>
                  <a:pt x="3986" y="3854"/>
                  <a:pt x="3894" y="3949"/>
                </a:cubicBezTo>
                <a:cubicBezTo>
                  <a:pt x="4016" y="4119"/>
                  <a:pt x="4225" y="4249"/>
                  <a:pt x="4240" y="4481"/>
                </a:cubicBezTo>
                <a:cubicBezTo>
                  <a:pt x="4249" y="4682"/>
                  <a:pt x="4254" y="4887"/>
                  <a:pt x="4157" y="5084"/>
                </a:cubicBezTo>
                <a:cubicBezTo>
                  <a:pt x="4176" y="5094"/>
                  <a:pt x="4196" y="5098"/>
                  <a:pt x="4215" y="5107"/>
                </a:cubicBezTo>
                <a:cubicBezTo>
                  <a:pt x="4352" y="5048"/>
                  <a:pt x="4498" y="5004"/>
                  <a:pt x="4620" y="4924"/>
                </a:cubicBezTo>
                <a:cubicBezTo>
                  <a:pt x="4839" y="4781"/>
                  <a:pt x="5087" y="4740"/>
                  <a:pt x="5345" y="4722"/>
                </a:cubicBezTo>
                <a:cubicBezTo>
                  <a:pt x="5457" y="4713"/>
                  <a:pt x="5457" y="4722"/>
                  <a:pt x="5589" y="4892"/>
                </a:cubicBezTo>
                <a:cubicBezTo>
                  <a:pt x="5662" y="4901"/>
                  <a:pt x="5740" y="4821"/>
                  <a:pt x="5818" y="4905"/>
                </a:cubicBezTo>
                <a:cubicBezTo>
                  <a:pt x="5886" y="4982"/>
                  <a:pt x="5837" y="5040"/>
                  <a:pt x="5798" y="5112"/>
                </a:cubicBezTo>
                <a:cubicBezTo>
                  <a:pt x="5832" y="5147"/>
                  <a:pt x="5871" y="5183"/>
                  <a:pt x="5901" y="5218"/>
                </a:cubicBezTo>
                <a:cubicBezTo>
                  <a:pt x="5891" y="5236"/>
                  <a:pt x="5891" y="5254"/>
                  <a:pt x="5881" y="5258"/>
                </a:cubicBezTo>
                <a:cubicBezTo>
                  <a:pt x="5779" y="5313"/>
                  <a:pt x="5667" y="5331"/>
                  <a:pt x="5550" y="5344"/>
                </a:cubicBezTo>
                <a:cubicBezTo>
                  <a:pt x="5302" y="5366"/>
                  <a:pt x="5053" y="5397"/>
                  <a:pt x="4810" y="5452"/>
                </a:cubicBezTo>
                <a:cubicBezTo>
                  <a:pt x="4693" y="5478"/>
                  <a:pt x="4581" y="5523"/>
                  <a:pt x="4464" y="5545"/>
                </a:cubicBezTo>
                <a:cubicBezTo>
                  <a:pt x="4396" y="5554"/>
                  <a:pt x="4337" y="5604"/>
                  <a:pt x="4279" y="5639"/>
                </a:cubicBezTo>
                <a:cubicBezTo>
                  <a:pt x="4220" y="5675"/>
                  <a:pt x="4167" y="5711"/>
                  <a:pt x="4094" y="5759"/>
                </a:cubicBezTo>
                <a:cubicBezTo>
                  <a:pt x="3991" y="6006"/>
                  <a:pt x="4167" y="6287"/>
                  <a:pt x="4030" y="6551"/>
                </a:cubicBezTo>
                <a:cubicBezTo>
                  <a:pt x="4079" y="6811"/>
                  <a:pt x="4021" y="7070"/>
                  <a:pt x="4050" y="7339"/>
                </a:cubicBezTo>
                <a:cubicBezTo>
                  <a:pt x="3870" y="7330"/>
                  <a:pt x="3727" y="7209"/>
                  <a:pt x="3571" y="7311"/>
                </a:cubicBezTo>
                <a:cubicBezTo>
                  <a:pt x="3630" y="7464"/>
                  <a:pt x="3674" y="7490"/>
                  <a:pt x="3831" y="7486"/>
                </a:cubicBezTo>
                <a:cubicBezTo>
                  <a:pt x="3855" y="7481"/>
                  <a:pt x="3884" y="7486"/>
                  <a:pt x="3904" y="7495"/>
                </a:cubicBezTo>
                <a:lnTo>
                  <a:pt x="4917" y="8068"/>
                </a:lnTo>
                <a:cubicBezTo>
                  <a:pt x="5087" y="8161"/>
                  <a:pt x="5258" y="8251"/>
                  <a:pt x="5467" y="8269"/>
                </a:cubicBezTo>
                <a:cubicBezTo>
                  <a:pt x="5613" y="8278"/>
                  <a:pt x="5750" y="8344"/>
                  <a:pt x="5896" y="8372"/>
                </a:cubicBezTo>
                <a:cubicBezTo>
                  <a:pt x="6120" y="8417"/>
                  <a:pt x="6345" y="8443"/>
                  <a:pt x="6584" y="8479"/>
                </a:cubicBezTo>
                <a:cubicBezTo>
                  <a:pt x="6593" y="8412"/>
                  <a:pt x="6603" y="8349"/>
                  <a:pt x="6613" y="8309"/>
                </a:cubicBezTo>
                <a:cubicBezTo>
                  <a:pt x="6822" y="8296"/>
                  <a:pt x="7012" y="8287"/>
                  <a:pt x="7197" y="8269"/>
                </a:cubicBezTo>
                <a:cubicBezTo>
                  <a:pt x="7343" y="8256"/>
                  <a:pt x="7485" y="8260"/>
                  <a:pt x="7631" y="8207"/>
                </a:cubicBezTo>
                <a:cubicBezTo>
                  <a:pt x="7753" y="8161"/>
                  <a:pt x="7913" y="8207"/>
                  <a:pt x="8055" y="8193"/>
                </a:cubicBezTo>
                <a:cubicBezTo>
                  <a:pt x="8249" y="8175"/>
                  <a:pt x="8430" y="8207"/>
                  <a:pt x="8610" y="8278"/>
                </a:cubicBezTo>
                <a:cubicBezTo>
                  <a:pt x="8600" y="8309"/>
                  <a:pt x="8590" y="8204"/>
                  <a:pt x="8576" y="8250"/>
                </a:cubicBezTo>
                <a:lnTo>
                  <a:pt x="9876" y="7813"/>
                </a:lnTo>
                <a:cubicBezTo>
                  <a:pt x="9842" y="7875"/>
                  <a:pt x="9327" y="8488"/>
                  <a:pt x="9303" y="8506"/>
                </a:cubicBezTo>
                <a:cubicBezTo>
                  <a:pt x="9230" y="8555"/>
                  <a:pt x="9156" y="8600"/>
                  <a:pt x="9074" y="8640"/>
                </a:cubicBezTo>
                <a:cubicBezTo>
                  <a:pt x="8957" y="8698"/>
                  <a:pt x="8850" y="8752"/>
                  <a:pt x="8791" y="8887"/>
                </a:cubicBezTo>
                <a:cubicBezTo>
                  <a:pt x="8757" y="8967"/>
                  <a:pt x="8620" y="9020"/>
                  <a:pt x="8517" y="9065"/>
                </a:cubicBezTo>
                <a:cubicBezTo>
                  <a:pt x="8288" y="9168"/>
                  <a:pt x="8084" y="9293"/>
                  <a:pt x="7889" y="9445"/>
                </a:cubicBezTo>
                <a:cubicBezTo>
                  <a:pt x="7660" y="9629"/>
                  <a:pt x="7412" y="9790"/>
                  <a:pt x="7163" y="9951"/>
                </a:cubicBezTo>
                <a:cubicBezTo>
                  <a:pt x="7100" y="9991"/>
                  <a:pt x="7003" y="10004"/>
                  <a:pt x="6925" y="10000"/>
                </a:cubicBezTo>
                <a:cubicBezTo>
                  <a:pt x="6769" y="9995"/>
                  <a:pt x="6603" y="10013"/>
                  <a:pt x="6447" y="9955"/>
                </a:cubicBezTo>
                <a:cubicBezTo>
                  <a:pt x="6369" y="9929"/>
                  <a:pt x="6267" y="9942"/>
                  <a:pt x="6178" y="9942"/>
                </a:cubicBezTo>
                <a:cubicBezTo>
                  <a:pt x="6018" y="9951"/>
                  <a:pt x="5871" y="9933"/>
                  <a:pt x="5720" y="9879"/>
                </a:cubicBezTo>
                <a:cubicBezTo>
                  <a:pt x="5628" y="9843"/>
                  <a:pt x="5521" y="9834"/>
                  <a:pt x="5423" y="9816"/>
                </a:cubicBezTo>
                <a:cubicBezTo>
                  <a:pt x="5389" y="9807"/>
                  <a:pt x="5355" y="9812"/>
                  <a:pt x="5326" y="9799"/>
                </a:cubicBezTo>
                <a:lnTo>
                  <a:pt x="4688" y="9593"/>
                </a:lnTo>
                <a:cubicBezTo>
                  <a:pt x="4673" y="9589"/>
                  <a:pt x="4649" y="9571"/>
                  <a:pt x="4634" y="9575"/>
                </a:cubicBezTo>
                <a:cubicBezTo>
                  <a:pt x="4454" y="9615"/>
                  <a:pt x="4381" y="9521"/>
                  <a:pt x="4303" y="9391"/>
                </a:cubicBezTo>
                <a:cubicBezTo>
                  <a:pt x="4249" y="9302"/>
                  <a:pt x="4152" y="9226"/>
                  <a:pt x="4069" y="9154"/>
                </a:cubicBezTo>
                <a:cubicBezTo>
                  <a:pt x="3855" y="8967"/>
                  <a:pt x="3644" y="8770"/>
                  <a:pt x="3416" y="8595"/>
                </a:cubicBezTo>
                <a:cubicBezTo>
                  <a:pt x="3148" y="8399"/>
                  <a:pt x="2870" y="8216"/>
                  <a:pt x="2587" y="8032"/>
                </a:cubicBezTo>
                <a:cubicBezTo>
                  <a:pt x="2324" y="7862"/>
                  <a:pt x="2052" y="7701"/>
                  <a:pt x="1784" y="7540"/>
                </a:cubicBezTo>
                <a:cubicBezTo>
                  <a:pt x="1764" y="7527"/>
                  <a:pt x="1735" y="7522"/>
                  <a:pt x="1696" y="7513"/>
                </a:cubicBezTo>
                <a:cubicBezTo>
                  <a:pt x="1677" y="7553"/>
                  <a:pt x="1662" y="7589"/>
                  <a:pt x="1647" y="7625"/>
                </a:cubicBezTo>
                <a:cubicBezTo>
                  <a:pt x="1604" y="7728"/>
                  <a:pt x="1565" y="7839"/>
                  <a:pt x="1516" y="7942"/>
                </a:cubicBezTo>
                <a:cubicBezTo>
                  <a:pt x="1482" y="8023"/>
                  <a:pt x="1379" y="8086"/>
                  <a:pt x="1462" y="8198"/>
                </a:cubicBezTo>
                <a:cubicBezTo>
                  <a:pt x="1482" y="8224"/>
                  <a:pt x="1428" y="8291"/>
                  <a:pt x="1409" y="8340"/>
                </a:cubicBezTo>
                <a:cubicBezTo>
                  <a:pt x="1360" y="8470"/>
                  <a:pt x="1321" y="8595"/>
                  <a:pt x="1267" y="8721"/>
                </a:cubicBezTo>
                <a:cubicBezTo>
                  <a:pt x="1247" y="8770"/>
                  <a:pt x="1208" y="8819"/>
                  <a:pt x="1164" y="8845"/>
                </a:cubicBezTo>
                <a:cubicBezTo>
                  <a:pt x="994" y="8940"/>
                  <a:pt x="823" y="9042"/>
                  <a:pt x="638" y="9101"/>
                </a:cubicBezTo>
                <a:cubicBezTo>
                  <a:pt x="546" y="9128"/>
                  <a:pt x="448" y="9128"/>
                  <a:pt x="360" y="9181"/>
                </a:cubicBezTo>
                <a:cubicBezTo>
                  <a:pt x="341" y="9190"/>
                  <a:pt x="292" y="9181"/>
                  <a:pt x="268" y="9168"/>
                </a:cubicBezTo>
                <a:cubicBezTo>
                  <a:pt x="185" y="9128"/>
                  <a:pt x="107" y="9079"/>
                  <a:pt x="0" y="9020"/>
                </a:cubicBezTo>
                <a:cubicBezTo>
                  <a:pt x="58" y="8989"/>
                  <a:pt x="93" y="8967"/>
                  <a:pt x="127" y="8949"/>
                </a:cubicBezTo>
                <a:cubicBezTo>
                  <a:pt x="190" y="8909"/>
                  <a:pt x="278" y="8887"/>
                  <a:pt x="312" y="8832"/>
                </a:cubicBezTo>
                <a:cubicBezTo>
                  <a:pt x="424" y="8671"/>
                  <a:pt x="511" y="8501"/>
                  <a:pt x="609" y="8336"/>
                </a:cubicBezTo>
                <a:cubicBezTo>
                  <a:pt x="658" y="8251"/>
                  <a:pt x="701" y="8166"/>
                  <a:pt x="750" y="8086"/>
                </a:cubicBezTo>
                <a:cubicBezTo>
                  <a:pt x="809" y="7973"/>
                  <a:pt x="916" y="7893"/>
                  <a:pt x="935" y="7755"/>
                </a:cubicBezTo>
                <a:cubicBezTo>
                  <a:pt x="945" y="7651"/>
                  <a:pt x="1038" y="7562"/>
                  <a:pt x="1096" y="7468"/>
                </a:cubicBezTo>
                <a:cubicBezTo>
                  <a:pt x="1120" y="7432"/>
                  <a:pt x="1150" y="7401"/>
                  <a:pt x="1174" y="7370"/>
                </a:cubicBezTo>
                <a:cubicBezTo>
                  <a:pt x="1125" y="7240"/>
                  <a:pt x="1008" y="7200"/>
                  <a:pt x="891" y="7165"/>
                </a:cubicBezTo>
                <a:cubicBezTo>
                  <a:pt x="779" y="7133"/>
                  <a:pt x="658" y="7097"/>
                  <a:pt x="541" y="7106"/>
                </a:cubicBezTo>
                <a:cubicBezTo>
                  <a:pt x="424" y="7110"/>
                  <a:pt x="307" y="7165"/>
                  <a:pt x="195" y="7200"/>
                </a:cubicBezTo>
                <a:cubicBezTo>
                  <a:pt x="151" y="7209"/>
                  <a:pt x="102" y="7222"/>
                  <a:pt x="54" y="7218"/>
                </a:cubicBezTo>
                <a:cubicBezTo>
                  <a:pt x="107" y="7106"/>
                  <a:pt x="219" y="7079"/>
                  <a:pt x="331" y="7061"/>
                </a:cubicBezTo>
                <a:cubicBezTo>
                  <a:pt x="429" y="7044"/>
                  <a:pt x="531" y="7035"/>
                  <a:pt x="633" y="7039"/>
                </a:cubicBezTo>
                <a:cubicBezTo>
                  <a:pt x="736" y="6967"/>
                  <a:pt x="833" y="6914"/>
                  <a:pt x="955" y="7021"/>
                </a:cubicBezTo>
                <a:cubicBezTo>
                  <a:pt x="1008" y="7061"/>
                  <a:pt x="1081" y="7048"/>
                  <a:pt x="1101" y="6990"/>
                </a:cubicBezTo>
                <a:cubicBezTo>
                  <a:pt x="1130" y="6909"/>
                  <a:pt x="1179" y="6891"/>
                  <a:pt x="1258" y="6891"/>
                </a:cubicBezTo>
                <a:cubicBezTo>
                  <a:pt x="1409" y="6887"/>
                  <a:pt x="1492" y="6825"/>
                  <a:pt x="1550" y="6681"/>
                </a:cubicBezTo>
                <a:cubicBezTo>
                  <a:pt x="1623" y="6507"/>
                  <a:pt x="1755" y="6355"/>
                  <a:pt x="1862" y="6194"/>
                </a:cubicBezTo>
                <a:cubicBezTo>
                  <a:pt x="1910" y="6117"/>
                  <a:pt x="1969" y="6042"/>
                  <a:pt x="2022" y="5962"/>
                </a:cubicBezTo>
                <a:cubicBezTo>
                  <a:pt x="2037" y="5970"/>
                  <a:pt x="2047" y="5975"/>
                  <a:pt x="2061" y="5979"/>
                </a:cubicBezTo>
                <a:cubicBezTo>
                  <a:pt x="2027" y="6042"/>
                  <a:pt x="1998" y="6104"/>
                  <a:pt x="1964" y="6180"/>
                </a:cubicBezTo>
                <a:cubicBezTo>
                  <a:pt x="2169" y="6113"/>
                  <a:pt x="2169" y="5885"/>
                  <a:pt x="2383" y="5805"/>
                </a:cubicBezTo>
                <a:cubicBezTo>
                  <a:pt x="2261" y="5975"/>
                  <a:pt x="2149" y="6123"/>
                  <a:pt x="2042" y="6274"/>
                </a:cubicBezTo>
                <a:cubicBezTo>
                  <a:pt x="1920" y="6435"/>
                  <a:pt x="1798" y="6591"/>
                  <a:pt x="1681" y="6757"/>
                </a:cubicBezTo>
                <a:cubicBezTo>
                  <a:pt x="1667" y="6779"/>
                  <a:pt x="1686" y="6820"/>
                  <a:pt x="1691" y="6851"/>
                </a:cubicBezTo>
                <a:cubicBezTo>
                  <a:pt x="1725" y="6838"/>
                  <a:pt x="1774" y="6838"/>
                  <a:pt x="1789" y="6816"/>
                </a:cubicBezTo>
                <a:cubicBezTo>
                  <a:pt x="1891" y="6650"/>
                  <a:pt x="1979" y="6480"/>
                  <a:pt x="2095" y="6324"/>
                </a:cubicBezTo>
                <a:cubicBezTo>
                  <a:pt x="2261" y="6090"/>
                  <a:pt x="2446" y="5872"/>
                  <a:pt x="2631" y="5648"/>
                </a:cubicBezTo>
                <a:cubicBezTo>
                  <a:pt x="2656" y="5617"/>
                  <a:pt x="2714" y="5604"/>
                  <a:pt x="2753" y="5585"/>
                </a:cubicBezTo>
                <a:cubicBezTo>
                  <a:pt x="2763" y="5594"/>
                  <a:pt x="2773" y="5604"/>
                  <a:pt x="2782" y="5613"/>
                </a:cubicBezTo>
                <a:cubicBezTo>
                  <a:pt x="2617" y="5823"/>
                  <a:pt x="2432" y="6015"/>
                  <a:pt x="2295" y="6238"/>
                </a:cubicBezTo>
                <a:cubicBezTo>
                  <a:pt x="2159" y="6453"/>
                  <a:pt x="1969" y="6646"/>
                  <a:pt x="1886" y="6923"/>
                </a:cubicBezTo>
                <a:cubicBezTo>
                  <a:pt x="2232" y="7017"/>
                  <a:pt x="2568" y="7084"/>
                  <a:pt x="2933" y="7165"/>
                </a:cubicBezTo>
                <a:cubicBezTo>
                  <a:pt x="2938" y="7088"/>
                  <a:pt x="2948" y="7035"/>
                  <a:pt x="2948" y="6980"/>
                </a:cubicBezTo>
                <a:cubicBezTo>
                  <a:pt x="2938" y="6757"/>
                  <a:pt x="2924" y="6538"/>
                  <a:pt x="2909" y="6319"/>
                </a:cubicBezTo>
                <a:cubicBezTo>
                  <a:pt x="2894" y="6117"/>
                  <a:pt x="2865" y="5916"/>
                  <a:pt x="2948" y="5719"/>
                </a:cubicBezTo>
                <a:cubicBezTo>
                  <a:pt x="2958" y="5693"/>
                  <a:pt x="2953" y="5662"/>
                  <a:pt x="2953" y="5631"/>
                </a:cubicBezTo>
                <a:cubicBezTo>
                  <a:pt x="2943" y="5452"/>
                  <a:pt x="2948" y="5277"/>
                  <a:pt x="3050" y="5112"/>
                </a:cubicBezTo>
                <a:cubicBezTo>
                  <a:pt x="3089" y="5044"/>
                  <a:pt x="3079" y="4955"/>
                  <a:pt x="3089" y="4879"/>
                </a:cubicBezTo>
                <a:cubicBezTo>
                  <a:pt x="3079" y="4870"/>
                  <a:pt x="3065" y="4865"/>
                  <a:pt x="3050" y="4856"/>
                </a:cubicBezTo>
                <a:cubicBezTo>
                  <a:pt x="2924" y="4964"/>
                  <a:pt x="2807" y="5080"/>
                  <a:pt x="2675" y="5183"/>
                </a:cubicBezTo>
                <a:cubicBezTo>
                  <a:pt x="2427" y="5371"/>
                  <a:pt x="2173" y="5554"/>
                  <a:pt x="1915" y="5733"/>
                </a:cubicBezTo>
                <a:cubicBezTo>
                  <a:pt x="1755" y="5845"/>
                  <a:pt x="1560" y="5858"/>
                  <a:pt x="1360" y="5854"/>
                </a:cubicBezTo>
                <a:cubicBezTo>
                  <a:pt x="1067" y="5845"/>
                  <a:pt x="779" y="5800"/>
                  <a:pt x="497" y="5746"/>
                </a:cubicBezTo>
                <a:cubicBezTo>
                  <a:pt x="458" y="5737"/>
                  <a:pt x="414" y="5719"/>
                  <a:pt x="385" y="5693"/>
                </a:cubicBezTo>
                <a:cubicBezTo>
                  <a:pt x="287" y="5598"/>
                  <a:pt x="200" y="5496"/>
                  <a:pt x="97" y="5393"/>
                </a:cubicBezTo>
                <a:cubicBezTo>
                  <a:pt x="161" y="5326"/>
                  <a:pt x="195" y="5258"/>
                  <a:pt x="307" y="5254"/>
                </a:cubicBezTo>
                <a:cubicBezTo>
                  <a:pt x="375" y="5250"/>
                  <a:pt x="443" y="5174"/>
                  <a:pt x="502" y="5125"/>
                </a:cubicBezTo>
                <a:cubicBezTo>
                  <a:pt x="575" y="5066"/>
                  <a:pt x="633" y="4995"/>
                  <a:pt x="706" y="4937"/>
                </a:cubicBezTo>
                <a:cubicBezTo>
                  <a:pt x="1052" y="4682"/>
                  <a:pt x="1394" y="4432"/>
                  <a:pt x="1745" y="4185"/>
                </a:cubicBezTo>
                <a:cubicBezTo>
                  <a:pt x="1862" y="4105"/>
                  <a:pt x="1998" y="4046"/>
                  <a:pt x="2130" y="3980"/>
                </a:cubicBezTo>
                <a:cubicBezTo>
                  <a:pt x="2149" y="3966"/>
                  <a:pt x="2188" y="3962"/>
                  <a:pt x="2198" y="3944"/>
                </a:cubicBezTo>
                <a:cubicBezTo>
                  <a:pt x="2344" y="3684"/>
                  <a:pt x="2651" y="3631"/>
                  <a:pt x="2894" y="3492"/>
                </a:cubicBezTo>
                <a:cubicBezTo>
                  <a:pt x="3133" y="3363"/>
                  <a:pt x="3269" y="3179"/>
                  <a:pt x="3289" y="2924"/>
                </a:cubicBezTo>
                <a:cubicBezTo>
                  <a:pt x="3303" y="2794"/>
                  <a:pt x="3260" y="2750"/>
                  <a:pt x="3118" y="2746"/>
                </a:cubicBezTo>
                <a:cubicBezTo>
                  <a:pt x="3040" y="2746"/>
                  <a:pt x="2963" y="2750"/>
                  <a:pt x="2885" y="2750"/>
                </a:cubicBezTo>
                <a:cubicBezTo>
                  <a:pt x="2656" y="2737"/>
                  <a:pt x="2466" y="2642"/>
                  <a:pt x="2271" y="2544"/>
                </a:cubicBezTo>
                <a:cubicBezTo>
                  <a:pt x="2256" y="2536"/>
                  <a:pt x="2232" y="2531"/>
                  <a:pt x="2222" y="2518"/>
                </a:cubicBezTo>
                <a:cubicBezTo>
                  <a:pt x="2125" y="2397"/>
                  <a:pt x="2032" y="2276"/>
                  <a:pt x="1940" y="2156"/>
                </a:cubicBezTo>
                <a:cubicBezTo>
                  <a:pt x="2013" y="2110"/>
                  <a:pt x="2261" y="2039"/>
                  <a:pt x="2363" y="2043"/>
                </a:cubicBezTo>
                <a:cubicBezTo>
                  <a:pt x="2510" y="2052"/>
                  <a:pt x="2641" y="2012"/>
                  <a:pt x="2748" y="1936"/>
                </a:cubicBezTo>
                <a:cubicBezTo>
                  <a:pt x="3031" y="1735"/>
                  <a:pt x="3308" y="1520"/>
                  <a:pt x="3591" y="1310"/>
                </a:cubicBezTo>
                <a:cubicBezTo>
                  <a:pt x="3669" y="1251"/>
                  <a:pt x="3693" y="1171"/>
                  <a:pt x="3693" y="1086"/>
                </a:cubicBezTo>
                <a:cubicBezTo>
                  <a:pt x="3693" y="903"/>
                  <a:pt x="3698" y="715"/>
                  <a:pt x="3683" y="532"/>
                </a:cubicBezTo>
                <a:cubicBezTo>
                  <a:pt x="3679" y="424"/>
                  <a:pt x="3640" y="317"/>
                  <a:pt x="3605" y="174"/>
                </a:cubicBezTo>
                <a:cubicBezTo>
                  <a:pt x="3659" y="112"/>
                  <a:pt x="3732" y="13"/>
                  <a:pt x="3894" y="57"/>
                </a:cubicBezTo>
                <a:cubicBezTo>
                  <a:pt x="3908" y="62"/>
                  <a:pt x="3938" y="66"/>
                  <a:pt x="3947" y="53"/>
                </a:cubicBezTo>
                <a:cubicBezTo>
                  <a:pt x="4079" y="-45"/>
                  <a:pt x="4201" y="17"/>
                  <a:pt x="4327" y="62"/>
                </a:cubicBezTo>
                <a:cubicBezTo>
                  <a:pt x="4478" y="116"/>
                  <a:pt x="4649" y="116"/>
                  <a:pt x="4756" y="249"/>
                </a:cubicBezTo>
                <a:cubicBezTo>
                  <a:pt x="4766" y="258"/>
                  <a:pt x="4771" y="268"/>
                  <a:pt x="4785" y="290"/>
                </a:cubicBezTo>
                <a:cubicBezTo>
                  <a:pt x="4776" y="308"/>
                  <a:pt x="4766" y="335"/>
                  <a:pt x="4751" y="362"/>
                </a:cubicBezTo>
                <a:cubicBezTo>
                  <a:pt x="4673" y="505"/>
                  <a:pt x="4732" y="608"/>
                  <a:pt x="4907" y="613"/>
                </a:cubicBezTo>
                <a:cubicBezTo>
                  <a:pt x="5000" y="617"/>
                  <a:pt x="5087" y="608"/>
                  <a:pt x="5180" y="613"/>
                </a:cubicBezTo>
                <a:cubicBezTo>
                  <a:pt x="5233" y="617"/>
                  <a:pt x="5287" y="630"/>
                  <a:pt x="5336" y="639"/>
                </a:cubicBezTo>
                <a:cubicBezTo>
                  <a:pt x="5365" y="783"/>
                  <a:pt x="5287" y="863"/>
                  <a:pt x="5199" y="947"/>
                </a:cubicBezTo>
                <a:cubicBezTo>
                  <a:pt x="5297" y="1055"/>
                  <a:pt x="5209" y="1234"/>
                  <a:pt x="5404" y="1301"/>
                </a:cubicBezTo>
                <a:cubicBezTo>
                  <a:pt x="5277" y="1417"/>
                  <a:pt x="5073" y="1421"/>
                  <a:pt x="5000" y="1582"/>
                </a:cubicBezTo>
                <a:cubicBezTo>
                  <a:pt x="5126" y="1641"/>
                  <a:pt x="5155" y="1480"/>
                  <a:pt x="5272" y="1502"/>
                </a:cubicBezTo>
                <a:cubicBezTo>
                  <a:pt x="5263" y="1534"/>
                  <a:pt x="5263" y="1569"/>
                  <a:pt x="5243" y="1587"/>
                </a:cubicBezTo>
                <a:cubicBezTo>
                  <a:pt x="5180" y="1650"/>
                  <a:pt x="5116" y="1712"/>
                  <a:pt x="5043" y="1757"/>
                </a:cubicBezTo>
                <a:cubicBezTo>
                  <a:pt x="4776" y="1918"/>
                  <a:pt x="4644" y="2156"/>
                  <a:pt x="4571" y="2428"/>
                </a:cubicBezTo>
                <a:cubicBezTo>
                  <a:pt x="4566" y="2437"/>
                  <a:pt x="4571" y="2450"/>
                  <a:pt x="4576" y="2459"/>
                </a:cubicBezTo>
                <a:cubicBezTo>
                  <a:pt x="4576" y="2468"/>
                  <a:pt x="4581" y="2472"/>
                  <a:pt x="4595" y="2490"/>
                </a:cubicBezTo>
                <a:cubicBezTo>
                  <a:pt x="4629" y="2481"/>
                  <a:pt x="4673" y="2477"/>
                  <a:pt x="4712" y="2463"/>
                </a:cubicBezTo>
                <a:lnTo>
                  <a:pt x="5034" y="2343"/>
                </a:lnTo>
                <a:cubicBezTo>
                  <a:pt x="5058" y="2334"/>
                  <a:pt x="5087" y="2316"/>
                  <a:pt x="5107" y="2325"/>
                </a:cubicBezTo>
                <a:cubicBezTo>
                  <a:pt x="5306" y="2397"/>
                  <a:pt x="5482" y="2289"/>
                  <a:pt x="5672" y="2262"/>
                </a:cubicBezTo>
                <a:cubicBezTo>
                  <a:pt x="5730" y="2258"/>
                  <a:pt x="5789" y="2267"/>
                  <a:pt x="5876" y="2271"/>
                </a:cubicBezTo>
                <a:cubicBezTo>
                  <a:pt x="5832" y="2348"/>
                  <a:pt x="5803" y="2397"/>
                  <a:pt x="5759" y="2468"/>
                </a:cubicBezTo>
                <a:cubicBezTo>
                  <a:pt x="5823" y="2459"/>
                  <a:pt x="5862" y="2450"/>
                  <a:pt x="5896" y="2446"/>
                </a:cubicBezTo>
                <a:cubicBezTo>
                  <a:pt x="5959" y="2527"/>
                  <a:pt x="6018" y="2607"/>
                  <a:pt x="6081" y="2688"/>
                </a:cubicBezTo>
                <a:cubicBezTo>
                  <a:pt x="6149" y="2768"/>
                  <a:pt x="6144" y="2812"/>
                  <a:pt x="6091" y="2924"/>
                </a:cubicBezTo>
                <a:cubicBezTo>
                  <a:pt x="6037" y="3032"/>
                  <a:pt x="6003" y="3148"/>
                  <a:pt x="5979" y="3278"/>
                </a:cubicBezTo>
                <a:cubicBezTo>
                  <a:pt x="6022" y="3242"/>
                  <a:pt x="6066" y="3207"/>
                  <a:pt x="6100" y="3166"/>
                </a:cubicBezTo>
                <a:cubicBezTo>
                  <a:pt x="6277" y="2951"/>
                  <a:pt x="6442" y="2732"/>
                  <a:pt x="6627" y="2522"/>
                </a:cubicBezTo>
                <a:cubicBezTo>
                  <a:pt x="6822" y="2302"/>
                  <a:pt x="7027" y="2088"/>
                  <a:pt x="7241" y="1882"/>
                </a:cubicBezTo>
                <a:cubicBezTo>
                  <a:pt x="7397" y="1739"/>
                  <a:pt x="7592" y="1631"/>
                  <a:pt x="7728" y="1476"/>
                </a:cubicBezTo>
                <a:cubicBezTo>
                  <a:pt x="7850" y="1341"/>
                  <a:pt x="8011" y="1278"/>
                  <a:pt x="8162" y="1198"/>
                </a:cubicBezTo>
                <a:cubicBezTo>
                  <a:pt x="8279" y="1131"/>
                  <a:pt x="8405" y="1154"/>
                  <a:pt x="8537" y="1185"/>
                </a:cubicBezTo>
                <a:cubicBezTo>
                  <a:pt x="8629" y="1211"/>
                  <a:pt x="8727" y="1220"/>
                  <a:pt x="8820" y="1238"/>
                </a:cubicBezTo>
                <a:cubicBezTo>
                  <a:pt x="8908" y="1256"/>
                  <a:pt x="9001" y="1269"/>
                  <a:pt x="9074" y="1306"/>
                </a:cubicBezTo>
                <a:cubicBezTo>
                  <a:pt x="9195" y="1368"/>
                  <a:pt x="9307" y="1448"/>
                  <a:pt x="9424" y="1525"/>
                </a:cubicBezTo>
                <a:cubicBezTo>
                  <a:pt x="9463" y="1547"/>
                  <a:pt x="9497" y="1574"/>
                  <a:pt x="9527" y="1605"/>
                </a:cubicBezTo>
                <a:cubicBezTo>
                  <a:pt x="9697" y="1811"/>
                  <a:pt x="9702" y="2043"/>
                  <a:pt x="9473" y="2240"/>
                </a:cubicBezTo>
                <a:cubicBezTo>
                  <a:pt x="9205" y="2468"/>
                  <a:pt x="9010" y="2737"/>
                  <a:pt x="8864" y="3041"/>
                </a:cubicBezTo>
                <a:cubicBezTo>
                  <a:pt x="8850" y="3077"/>
                  <a:pt x="8840" y="3126"/>
                  <a:pt x="8806" y="3148"/>
                </a:cubicBezTo>
                <a:cubicBezTo>
                  <a:pt x="8571" y="3331"/>
                  <a:pt x="8503" y="3622"/>
                  <a:pt x="8284" y="3810"/>
                </a:cubicBezTo>
                <a:cubicBezTo>
                  <a:pt x="8269" y="3819"/>
                  <a:pt x="8274" y="3841"/>
                  <a:pt x="8264" y="3863"/>
                </a:cubicBezTo>
                <a:cubicBezTo>
                  <a:pt x="8342" y="3918"/>
                  <a:pt x="8420" y="3918"/>
                  <a:pt x="8498" y="3882"/>
                </a:cubicBezTo>
                <a:cubicBezTo>
                  <a:pt x="8595" y="3836"/>
                  <a:pt x="8659" y="3868"/>
                  <a:pt x="8717" y="3940"/>
                </a:cubicBezTo>
                <a:cubicBezTo>
                  <a:pt x="8752" y="3980"/>
                  <a:pt x="8796" y="4015"/>
                  <a:pt x="8845" y="4042"/>
                </a:cubicBezTo>
                <a:cubicBezTo>
                  <a:pt x="8913" y="4087"/>
                  <a:pt x="8976" y="4154"/>
                  <a:pt x="9079" y="4110"/>
                </a:cubicBezTo>
                <a:cubicBezTo>
                  <a:pt x="9093" y="4105"/>
                  <a:pt x="9127" y="4145"/>
                  <a:pt x="9147" y="4163"/>
                </a:cubicBezTo>
                <a:cubicBezTo>
                  <a:pt x="9001" y="4485"/>
                  <a:pt x="8688" y="4629"/>
                  <a:pt x="8396" y="4794"/>
                </a:cubicBezTo>
                <a:cubicBezTo>
                  <a:pt x="8079" y="4977"/>
                  <a:pt x="7758" y="5156"/>
                  <a:pt x="7475" y="5384"/>
                </a:cubicBezTo>
                <a:cubicBezTo>
                  <a:pt x="7407" y="5438"/>
                  <a:pt x="7329" y="5487"/>
                  <a:pt x="7251" y="5523"/>
                </a:cubicBezTo>
                <a:cubicBezTo>
                  <a:pt x="7129" y="5581"/>
                  <a:pt x="7100" y="5666"/>
                  <a:pt x="7129" y="5778"/>
                </a:cubicBezTo>
                <a:cubicBezTo>
                  <a:pt x="7139" y="5805"/>
                  <a:pt x="7144" y="5836"/>
                  <a:pt x="7149" y="5863"/>
                </a:cubicBezTo>
                <a:cubicBezTo>
                  <a:pt x="7188" y="6073"/>
                  <a:pt x="7222" y="6099"/>
                  <a:pt x="7456" y="6082"/>
                </a:cubicBezTo>
                <a:cubicBezTo>
                  <a:pt x="7494" y="6082"/>
                  <a:pt x="7533" y="6077"/>
                  <a:pt x="7568" y="6068"/>
                </a:cubicBezTo>
                <a:lnTo>
                  <a:pt x="8781" y="5768"/>
                </a:lnTo>
                <a:cubicBezTo>
                  <a:pt x="8825" y="5755"/>
                  <a:pt x="8851" y="5744"/>
                  <a:pt x="8893" y="5666"/>
                </a:cubicBezTo>
                <a:cubicBezTo>
                  <a:pt x="8935" y="5588"/>
                  <a:pt x="8913" y="5275"/>
                  <a:pt x="9035" y="5302"/>
                </a:cubicBezTo>
                <a:cubicBezTo>
                  <a:pt x="9191" y="5338"/>
                  <a:pt x="9410" y="5613"/>
                  <a:pt x="9566" y="5653"/>
                </a:cubicBezTo>
                <a:cubicBezTo>
                  <a:pt x="9673" y="5684"/>
                  <a:pt x="9741" y="5746"/>
                  <a:pt x="9765" y="5849"/>
                </a:cubicBezTo>
                <a:cubicBezTo>
                  <a:pt x="9775" y="5903"/>
                  <a:pt x="9780" y="5953"/>
                  <a:pt x="9795" y="602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FF0000"/>
              </a:solidFill>
            </a:endParaRPr>
          </a:p>
        </p:txBody>
      </p:sp>
      <p:sp>
        <p:nvSpPr>
          <p:cNvPr id="40" name="任意多边形 5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4079852" y="1720757"/>
            <a:ext cx="1968250" cy="2952538"/>
          </a:xfrm>
          <a:custGeom>
            <a:avLst/>
            <a:gdLst>
              <a:gd name="connsiteX0" fmla="*/ 1650638 w 1968250"/>
              <a:gd name="connsiteY0" fmla="*/ 2716673 h 2952538"/>
              <a:gd name="connsiteX1" fmla="*/ 1661647 w 1968250"/>
              <a:gd name="connsiteY1" fmla="*/ 2730282 h 2952538"/>
              <a:gd name="connsiteX2" fmla="*/ 1650638 w 1968250"/>
              <a:gd name="connsiteY2" fmla="*/ 2716673 h 2952538"/>
              <a:gd name="connsiteX3" fmla="*/ 1587280 w 1968250"/>
              <a:gd name="connsiteY3" fmla="*/ 2680090 h 2952538"/>
              <a:gd name="connsiteX4" fmla="*/ 1621958 w 1968250"/>
              <a:gd name="connsiteY4" fmla="*/ 2691132 h 2952538"/>
              <a:gd name="connsiteX5" fmla="*/ 1621095 w 1968250"/>
              <a:gd name="connsiteY5" fmla="*/ 2693325 h 2952538"/>
              <a:gd name="connsiteX6" fmla="*/ 1586261 w 1968250"/>
              <a:gd name="connsiteY6" fmla="*/ 2683042 h 2952538"/>
              <a:gd name="connsiteX7" fmla="*/ 1587280 w 1968250"/>
              <a:gd name="connsiteY7" fmla="*/ 2680090 h 2952538"/>
              <a:gd name="connsiteX8" fmla="*/ 1780190 w 1968250"/>
              <a:gd name="connsiteY8" fmla="*/ 2597379 h 2952538"/>
              <a:gd name="connsiteX9" fmla="*/ 1779118 w 1968250"/>
              <a:gd name="connsiteY9" fmla="*/ 2602623 h 2952538"/>
              <a:gd name="connsiteX10" fmla="*/ 1782294 w 1968250"/>
              <a:gd name="connsiteY10" fmla="*/ 2603221 h 2952538"/>
              <a:gd name="connsiteX11" fmla="*/ 1783664 w 1968250"/>
              <a:gd name="connsiteY11" fmla="*/ 2599485 h 2952538"/>
              <a:gd name="connsiteX12" fmla="*/ 1422619 w 1968250"/>
              <a:gd name="connsiteY12" fmla="*/ 2561116 h 2952538"/>
              <a:gd name="connsiteX13" fmla="*/ 1427928 w 1968250"/>
              <a:gd name="connsiteY13" fmla="*/ 2562076 h 2952538"/>
              <a:gd name="connsiteX14" fmla="*/ 1433440 w 1968250"/>
              <a:gd name="connsiteY14" fmla="*/ 2563073 h 2952538"/>
              <a:gd name="connsiteX15" fmla="*/ 1455729 w 1968250"/>
              <a:gd name="connsiteY15" fmla="*/ 2573890 h 2952538"/>
              <a:gd name="connsiteX16" fmla="*/ 1415007 w 1968250"/>
              <a:gd name="connsiteY16" fmla="*/ 2562279 h 2952538"/>
              <a:gd name="connsiteX17" fmla="*/ 1422619 w 1968250"/>
              <a:gd name="connsiteY17" fmla="*/ 2561116 h 2952538"/>
              <a:gd name="connsiteX18" fmla="*/ 1374787 w 1968250"/>
              <a:gd name="connsiteY18" fmla="*/ 2551017 h 2952538"/>
              <a:gd name="connsiteX19" fmla="*/ 1407482 w 1968250"/>
              <a:gd name="connsiteY19" fmla="*/ 2557703 h 2952538"/>
              <a:gd name="connsiteX20" fmla="*/ 1407542 w 1968250"/>
              <a:gd name="connsiteY20" fmla="*/ 2559439 h 2952538"/>
              <a:gd name="connsiteX21" fmla="*/ 1374449 w 1968250"/>
              <a:gd name="connsiteY21" fmla="*/ 2552672 h 2952538"/>
              <a:gd name="connsiteX22" fmla="*/ 1374787 w 1968250"/>
              <a:gd name="connsiteY22" fmla="*/ 2551017 h 2952538"/>
              <a:gd name="connsiteX23" fmla="*/ 1353403 w 1968250"/>
              <a:gd name="connsiteY23" fmla="*/ 2544059 h 2952538"/>
              <a:gd name="connsiteX24" fmla="*/ 1364520 w 1968250"/>
              <a:gd name="connsiteY24" fmla="*/ 2550642 h 2952538"/>
              <a:gd name="connsiteX25" fmla="*/ 1343561 w 1968250"/>
              <a:gd name="connsiteY25" fmla="*/ 2546356 h 2952538"/>
              <a:gd name="connsiteX26" fmla="*/ 1353403 w 1968250"/>
              <a:gd name="connsiteY26" fmla="*/ 2544059 h 2952538"/>
              <a:gd name="connsiteX27" fmla="*/ 1429360 w 1968250"/>
              <a:gd name="connsiteY27" fmla="*/ 2508162 h 2952538"/>
              <a:gd name="connsiteX28" fmla="*/ 1448312 w 1968250"/>
              <a:gd name="connsiteY28" fmla="*/ 2514623 h 2952538"/>
              <a:gd name="connsiteX29" fmla="*/ 1448143 w 1968250"/>
              <a:gd name="connsiteY29" fmla="*/ 2515450 h 2952538"/>
              <a:gd name="connsiteX30" fmla="*/ 1428286 w 1968250"/>
              <a:gd name="connsiteY30" fmla="*/ 2511390 h 2952538"/>
              <a:gd name="connsiteX31" fmla="*/ 1429360 w 1968250"/>
              <a:gd name="connsiteY31" fmla="*/ 2508162 h 2952538"/>
              <a:gd name="connsiteX32" fmla="*/ 1359463 w 1968250"/>
              <a:gd name="connsiteY32" fmla="*/ 2492267 h 2952538"/>
              <a:gd name="connsiteX33" fmla="*/ 1366751 w 1968250"/>
              <a:gd name="connsiteY33" fmla="*/ 2494330 h 2952538"/>
              <a:gd name="connsiteX34" fmla="*/ 1370609 w 1968250"/>
              <a:gd name="connsiteY34" fmla="*/ 2495790 h 2952538"/>
              <a:gd name="connsiteX35" fmla="*/ 1380627 w 1968250"/>
              <a:gd name="connsiteY35" fmla="*/ 2497167 h 2952538"/>
              <a:gd name="connsiteX36" fmla="*/ 1380148 w 1968250"/>
              <a:gd name="connsiteY36" fmla="*/ 2499511 h 2952538"/>
              <a:gd name="connsiteX37" fmla="*/ 1350915 w 1968250"/>
              <a:gd name="connsiteY37" fmla="*/ 2493533 h 2952538"/>
              <a:gd name="connsiteX38" fmla="*/ 1359463 w 1968250"/>
              <a:gd name="connsiteY38" fmla="*/ 2492267 h 2952538"/>
              <a:gd name="connsiteX39" fmla="*/ 1098390 w 1968250"/>
              <a:gd name="connsiteY39" fmla="*/ 2487602 h 2952538"/>
              <a:gd name="connsiteX40" fmla="*/ 1197436 w 1968250"/>
              <a:gd name="connsiteY40" fmla="*/ 2541561 h 2952538"/>
              <a:gd name="connsiteX41" fmla="*/ 1196154 w 1968250"/>
              <a:gd name="connsiteY41" fmla="*/ 2543795 h 2952538"/>
              <a:gd name="connsiteX42" fmla="*/ 1097109 w 1968250"/>
              <a:gd name="connsiteY42" fmla="*/ 2489837 h 2952538"/>
              <a:gd name="connsiteX43" fmla="*/ 1098390 w 1968250"/>
              <a:gd name="connsiteY43" fmla="*/ 2487602 h 2952538"/>
              <a:gd name="connsiteX44" fmla="*/ 1490000 w 1968250"/>
              <a:gd name="connsiteY44" fmla="*/ 2475255 h 2952538"/>
              <a:gd name="connsiteX45" fmla="*/ 1496139 w 1968250"/>
              <a:gd name="connsiteY45" fmla="*/ 2476222 h 2952538"/>
              <a:gd name="connsiteX46" fmla="*/ 1496140 w 1968250"/>
              <a:gd name="connsiteY46" fmla="*/ 2476222 h 2952538"/>
              <a:gd name="connsiteX47" fmla="*/ 1505265 w 1968250"/>
              <a:gd name="connsiteY47" fmla="*/ 2480586 h 2952538"/>
              <a:gd name="connsiteX48" fmla="*/ 1485465 w 1968250"/>
              <a:gd name="connsiteY48" fmla="*/ 2483433 h 2952538"/>
              <a:gd name="connsiteX49" fmla="*/ 1486542 w 1968250"/>
              <a:gd name="connsiteY49" fmla="*/ 2477667 h 2952538"/>
              <a:gd name="connsiteX50" fmla="*/ 1487672 w 1968250"/>
              <a:gd name="connsiteY50" fmla="*/ 2476879 h 2952538"/>
              <a:gd name="connsiteX51" fmla="*/ 1487954 w 1968250"/>
              <a:gd name="connsiteY51" fmla="*/ 2476040 h 2952538"/>
              <a:gd name="connsiteX52" fmla="*/ 1488847 w 1968250"/>
              <a:gd name="connsiteY52" fmla="*/ 2476060 h 2952538"/>
              <a:gd name="connsiteX53" fmla="*/ 1509616 w 1968250"/>
              <a:gd name="connsiteY53" fmla="*/ 2467871 h 2952538"/>
              <a:gd name="connsiteX54" fmla="*/ 1517547 w 1968250"/>
              <a:gd name="connsiteY54" fmla="*/ 2469493 h 2952538"/>
              <a:gd name="connsiteX55" fmla="*/ 1537287 w 1968250"/>
              <a:gd name="connsiteY55" fmla="*/ 2476002 h 2952538"/>
              <a:gd name="connsiteX56" fmla="*/ 1561867 w 1968250"/>
              <a:gd name="connsiteY56" fmla="*/ 2483089 h 2952538"/>
              <a:gd name="connsiteX57" fmla="*/ 1571465 w 1968250"/>
              <a:gd name="connsiteY57" fmla="*/ 2484640 h 2952538"/>
              <a:gd name="connsiteX58" fmla="*/ 1572347 w 1968250"/>
              <a:gd name="connsiteY58" fmla="*/ 2482347 h 2952538"/>
              <a:gd name="connsiteX59" fmla="*/ 1560951 w 1968250"/>
              <a:gd name="connsiteY59" fmla="*/ 2473423 h 2952538"/>
              <a:gd name="connsiteX60" fmla="*/ 1645373 w 1968250"/>
              <a:gd name="connsiteY60" fmla="*/ 2503050 h 2952538"/>
              <a:gd name="connsiteX61" fmla="*/ 1656250 w 1968250"/>
              <a:gd name="connsiteY61" fmla="*/ 2502389 h 2952538"/>
              <a:gd name="connsiteX62" fmla="*/ 1671846 w 1968250"/>
              <a:gd name="connsiteY62" fmla="*/ 2512997 h 2952538"/>
              <a:gd name="connsiteX63" fmla="*/ 1694266 w 1968250"/>
              <a:gd name="connsiteY63" fmla="*/ 2524588 h 2952538"/>
              <a:gd name="connsiteX64" fmla="*/ 1710695 w 1968250"/>
              <a:gd name="connsiteY64" fmla="*/ 2525063 h 2952538"/>
              <a:gd name="connsiteX65" fmla="*/ 1728606 w 1968250"/>
              <a:gd name="connsiteY65" fmla="*/ 2524603 h 2952538"/>
              <a:gd name="connsiteX66" fmla="*/ 1739107 w 1968250"/>
              <a:gd name="connsiteY66" fmla="*/ 2528025 h 2952538"/>
              <a:gd name="connsiteX67" fmla="*/ 1744996 w 1968250"/>
              <a:gd name="connsiteY67" fmla="*/ 2528715 h 2952538"/>
              <a:gd name="connsiteX68" fmla="*/ 1751137 w 1968250"/>
              <a:gd name="connsiteY68" fmla="*/ 2532063 h 2952538"/>
              <a:gd name="connsiteX69" fmla="*/ 1751180 w 1968250"/>
              <a:gd name="connsiteY69" fmla="*/ 2532688 h 2952538"/>
              <a:gd name="connsiteX70" fmla="*/ 1753158 w 1968250"/>
              <a:gd name="connsiteY70" fmla="*/ 2533592 h 2952538"/>
              <a:gd name="connsiteX71" fmla="*/ 1760897 w 1968250"/>
              <a:gd name="connsiteY71" fmla="*/ 2536153 h 2952538"/>
              <a:gd name="connsiteX72" fmla="*/ 1776592 w 1968250"/>
              <a:gd name="connsiteY72" fmla="*/ 2541732 h 2952538"/>
              <a:gd name="connsiteX73" fmla="*/ 1787683 w 1968250"/>
              <a:gd name="connsiteY73" fmla="*/ 2550865 h 2952538"/>
              <a:gd name="connsiteX74" fmla="*/ 1812446 w 1968250"/>
              <a:gd name="connsiteY74" fmla="*/ 2564249 h 2952538"/>
              <a:gd name="connsiteX75" fmla="*/ 1842196 w 1968250"/>
              <a:gd name="connsiteY75" fmla="*/ 2589864 h 2952538"/>
              <a:gd name="connsiteX76" fmla="*/ 1869116 w 1968250"/>
              <a:gd name="connsiteY76" fmla="*/ 2610307 h 2952538"/>
              <a:gd name="connsiteX77" fmla="*/ 1879454 w 1968250"/>
              <a:gd name="connsiteY77" fmla="*/ 2619323 h 2952538"/>
              <a:gd name="connsiteX78" fmla="*/ 1891138 w 1968250"/>
              <a:gd name="connsiteY78" fmla="*/ 2630272 h 2952538"/>
              <a:gd name="connsiteX79" fmla="*/ 1898434 w 1968250"/>
              <a:gd name="connsiteY79" fmla="*/ 2636255 h 2952538"/>
              <a:gd name="connsiteX80" fmla="*/ 1916367 w 1968250"/>
              <a:gd name="connsiteY80" fmla="*/ 2655687 h 2952538"/>
              <a:gd name="connsiteX81" fmla="*/ 1921781 w 1968250"/>
              <a:gd name="connsiteY81" fmla="*/ 2663821 h 2952538"/>
              <a:gd name="connsiteX82" fmla="*/ 1926365 w 1968250"/>
              <a:gd name="connsiteY82" fmla="*/ 2677678 h 2952538"/>
              <a:gd name="connsiteX83" fmla="*/ 1953103 w 1968250"/>
              <a:gd name="connsiteY83" fmla="*/ 2707443 h 2952538"/>
              <a:gd name="connsiteX84" fmla="*/ 1964008 w 1968250"/>
              <a:gd name="connsiteY84" fmla="*/ 2718849 h 2952538"/>
              <a:gd name="connsiteX85" fmla="*/ 1964512 w 1968250"/>
              <a:gd name="connsiteY85" fmla="*/ 2744316 h 2952538"/>
              <a:gd name="connsiteX86" fmla="*/ 1952742 w 1968250"/>
              <a:gd name="connsiteY86" fmla="*/ 2828088 h 2952538"/>
              <a:gd name="connsiteX87" fmla="*/ 1950299 w 1968250"/>
              <a:gd name="connsiteY87" fmla="*/ 2833920 h 2952538"/>
              <a:gd name="connsiteX88" fmla="*/ 1937813 w 1968250"/>
              <a:gd name="connsiteY88" fmla="*/ 2865121 h 2952538"/>
              <a:gd name="connsiteX89" fmla="*/ 1925636 w 1968250"/>
              <a:gd name="connsiteY89" fmla="*/ 2876872 h 2952538"/>
              <a:gd name="connsiteX90" fmla="*/ 1908969 w 1968250"/>
              <a:gd name="connsiteY90" fmla="*/ 2894188 h 2952538"/>
              <a:gd name="connsiteX91" fmla="*/ 1893142 w 1968250"/>
              <a:gd name="connsiteY91" fmla="*/ 2917925 h 2952538"/>
              <a:gd name="connsiteX92" fmla="*/ 1862036 w 1968250"/>
              <a:gd name="connsiteY92" fmla="*/ 2943503 h 2952538"/>
              <a:gd name="connsiteX93" fmla="*/ 1817136 w 1968250"/>
              <a:gd name="connsiteY93" fmla="*/ 2944917 h 2952538"/>
              <a:gd name="connsiteX94" fmla="*/ 1785429 w 1968250"/>
              <a:gd name="connsiteY94" fmla="*/ 2925607 h 2952538"/>
              <a:gd name="connsiteX95" fmla="*/ 1777408 w 1968250"/>
              <a:gd name="connsiteY95" fmla="*/ 2920887 h 2952538"/>
              <a:gd name="connsiteX96" fmla="*/ 1752456 w 1968250"/>
              <a:gd name="connsiteY96" fmla="*/ 2869549 h 2952538"/>
              <a:gd name="connsiteX97" fmla="*/ 1763453 w 1968250"/>
              <a:gd name="connsiteY97" fmla="*/ 2828329 h 2952538"/>
              <a:gd name="connsiteX98" fmla="*/ 1765574 w 1968250"/>
              <a:gd name="connsiteY98" fmla="*/ 2823733 h 2952538"/>
              <a:gd name="connsiteX99" fmla="*/ 1688126 w 1968250"/>
              <a:gd name="connsiteY99" fmla="*/ 2763394 h 2952538"/>
              <a:gd name="connsiteX100" fmla="*/ 1708434 w 1968250"/>
              <a:gd name="connsiteY100" fmla="*/ 2757974 h 2952538"/>
              <a:gd name="connsiteX101" fmla="*/ 1676155 w 1968250"/>
              <a:gd name="connsiteY101" fmla="*/ 2730202 h 2952538"/>
              <a:gd name="connsiteX102" fmla="*/ 1681154 w 1968250"/>
              <a:gd name="connsiteY102" fmla="*/ 2726658 h 2952538"/>
              <a:gd name="connsiteX103" fmla="*/ 1682549 w 1968250"/>
              <a:gd name="connsiteY103" fmla="*/ 2726489 h 2952538"/>
              <a:gd name="connsiteX104" fmla="*/ 1675593 w 1968250"/>
              <a:gd name="connsiteY104" fmla="*/ 2720711 h 2952538"/>
              <a:gd name="connsiteX105" fmla="*/ 1666936 w 1968250"/>
              <a:gd name="connsiteY105" fmla="*/ 2716828 h 2952538"/>
              <a:gd name="connsiteX106" fmla="*/ 1654358 w 1968250"/>
              <a:gd name="connsiteY106" fmla="*/ 2705601 h 2952538"/>
              <a:gd name="connsiteX107" fmla="*/ 1644476 w 1968250"/>
              <a:gd name="connsiteY107" fmla="*/ 2695337 h 2952538"/>
              <a:gd name="connsiteX108" fmla="*/ 1660962 w 1968250"/>
              <a:gd name="connsiteY108" fmla="*/ 2701594 h 2952538"/>
              <a:gd name="connsiteX109" fmla="*/ 1654430 w 1968250"/>
              <a:gd name="connsiteY109" fmla="*/ 2687069 h 2952538"/>
              <a:gd name="connsiteX110" fmla="*/ 1676979 w 1968250"/>
              <a:gd name="connsiteY110" fmla="*/ 2706105 h 2952538"/>
              <a:gd name="connsiteX111" fmla="*/ 1695424 w 1968250"/>
              <a:gd name="connsiteY111" fmla="*/ 2718944 h 2952538"/>
              <a:gd name="connsiteX112" fmla="*/ 1697600 w 1968250"/>
              <a:gd name="connsiteY112" fmla="*/ 2710322 h 2952538"/>
              <a:gd name="connsiteX113" fmla="*/ 1666593 w 1968250"/>
              <a:gd name="connsiteY113" fmla="*/ 2682138 h 2952538"/>
              <a:gd name="connsiteX114" fmla="*/ 1629661 w 1968250"/>
              <a:gd name="connsiteY114" fmla="*/ 2646560 h 2952538"/>
              <a:gd name="connsiteX115" fmla="*/ 1602248 w 1968250"/>
              <a:gd name="connsiteY115" fmla="*/ 2633123 h 2952538"/>
              <a:gd name="connsiteX116" fmla="*/ 1576568 w 1968250"/>
              <a:gd name="connsiteY116" fmla="*/ 2623339 h 2952538"/>
              <a:gd name="connsiteX117" fmla="*/ 1571437 w 1968250"/>
              <a:gd name="connsiteY117" fmla="*/ 2616108 h 2952538"/>
              <a:gd name="connsiteX118" fmla="*/ 1620968 w 1968250"/>
              <a:gd name="connsiteY118" fmla="*/ 2636540 h 2952538"/>
              <a:gd name="connsiteX119" fmla="*/ 1622490 w 1968250"/>
              <a:gd name="connsiteY119" fmla="*/ 2633142 h 2952538"/>
              <a:gd name="connsiteX120" fmla="*/ 1596679 w 1968250"/>
              <a:gd name="connsiteY120" fmla="*/ 2615911 h 2952538"/>
              <a:gd name="connsiteX121" fmla="*/ 1503832 w 1968250"/>
              <a:gd name="connsiteY121" fmla="*/ 2589094 h 2952538"/>
              <a:gd name="connsiteX122" fmla="*/ 1458728 w 1968250"/>
              <a:gd name="connsiteY122" fmla="*/ 2573277 h 2952538"/>
              <a:gd name="connsiteX123" fmla="*/ 1464442 w 1968250"/>
              <a:gd name="connsiteY123" fmla="*/ 2573621 h 2952538"/>
              <a:gd name="connsiteX124" fmla="*/ 1533671 w 1968250"/>
              <a:gd name="connsiteY124" fmla="*/ 2590663 h 2952538"/>
              <a:gd name="connsiteX125" fmla="*/ 1567688 w 1968250"/>
              <a:gd name="connsiteY125" fmla="*/ 2600091 h 2952538"/>
              <a:gd name="connsiteX126" fmla="*/ 1587508 w 1968250"/>
              <a:gd name="connsiteY126" fmla="*/ 2606205 h 2952538"/>
              <a:gd name="connsiteX127" fmla="*/ 1601008 w 1968250"/>
              <a:gd name="connsiteY127" fmla="*/ 2604844 h 2952538"/>
              <a:gd name="connsiteX128" fmla="*/ 1600619 w 1968250"/>
              <a:gd name="connsiteY128" fmla="*/ 2602704 h 2952538"/>
              <a:gd name="connsiteX129" fmla="*/ 1593724 w 1968250"/>
              <a:gd name="connsiteY129" fmla="*/ 2600058 h 2952538"/>
              <a:gd name="connsiteX130" fmla="*/ 1593570 w 1968250"/>
              <a:gd name="connsiteY130" fmla="*/ 2598790 h 2952538"/>
              <a:gd name="connsiteX131" fmla="*/ 1601428 w 1968250"/>
              <a:gd name="connsiteY131" fmla="*/ 2598748 h 2952538"/>
              <a:gd name="connsiteX132" fmla="*/ 1601832 w 1968250"/>
              <a:gd name="connsiteY132" fmla="*/ 2596770 h 2952538"/>
              <a:gd name="connsiteX133" fmla="*/ 1524160 w 1968250"/>
              <a:gd name="connsiteY133" fmla="*/ 2566462 h 2952538"/>
              <a:gd name="connsiteX134" fmla="*/ 1538040 w 1968250"/>
              <a:gd name="connsiteY134" fmla="*/ 2569300 h 2952538"/>
              <a:gd name="connsiteX135" fmla="*/ 1564918 w 1968250"/>
              <a:gd name="connsiteY135" fmla="*/ 2577269 h 2952538"/>
              <a:gd name="connsiteX136" fmla="*/ 1596863 w 1968250"/>
              <a:gd name="connsiteY136" fmla="*/ 2588748 h 2952538"/>
              <a:gd name="connsiteX137" fmla="*/ 1611382 w 1968250"/>
              <a:gd name="connsiteY137" fmla="*/ 2590480 h 2952538"/>
              <a:gd name="connsiteX138" fmla="*/ 1579955 w 1968250"/>
              <a:gd name="connsiteY138" fmla="*/ 2568392 h 2952538"/>
              <a:gd name="connsiteX139" fmla="*/ 1598359 w 1968250"/>
              <a:gd name="connsiteY139" fmla="*/ 2571331 h 2952538"/>
              <a:gd name="connsiteX140" fmla="*/ 1599006 w 1968250"/>
              <a:gd name="connsiteY140" fmla="*/ 2568166 h 2952538"/>
              <a:gd name="connsiteX141" fmla="*/ 1480664 w 1968250"/>
              <a:gd name="connsiteY141" fmla="*/ 2524596 h 2952538"/>
              <a:gd name="connsiteX142" fmla="*/ 1510892 w 1968250"/>
              <a:gd name="connsiteY142" fmla="*/ 2528305 h 2952538"/>
              <a:gd name="connsiteX143" fmla="*/ 1511377 w 1968250"/>
              <a:gd name="connsiteY143" fmla="*/ 2525931 h 2952538"/>
              <a:gd name="connsiteX144" fmla="*/ 1478713 w 1968250"/>
              <a:gd name="connsiteY144" fmla="*/ 2515955 h 2952538"/>
              <a:gd name="connsiteX145" fmla="*/ 1479433 w 1968250"/>
              <a:gd name="connsiteY145" fmla="*/ 2514453 h 2952538"/>
              <a:gd name="connsiteX146" fmla="*/ 1534556 w 1968250"/>
              <a:gd name="connsiteY146" fmla="*/ 2525725 h 2952538"/>
              <a:gd name="connsiteX147" fmla="*/ 1535195 w 1968250"/>
              <a:gd name="connsiteY147" fmla="*/ 2524619 h 2952538"/>
              <a:gd name="connsiteX148" fmla="*/ 1512526 w 1968250"/>
              <a:gd name="connsiteY148" fmla="*/ 2516274 h 2952538"/>
              <a:gd name="connsiteX149" fmla="*/ 1512688 w 1968250"/>
              <a:gd name="connsiteY149" fmla="*/ 2515483 h 2952538"/>
              <a:gd name="connsiteX150" fmla="*/ 1538068 w 1968250"/>
              <a:gd name="connsiteY150" fmla="*/ 2520673 h 2952538"/>
              <a:gd name="connsiteX151" fmla="*/ 1549165 w 1968250"/>
              <a:gd name="connsiteY151" fmla="*/ 2525003 h 2952538"/>
              <a:gd name="connsiteX152" fmla="*/ 1577881 w 1968250"/>
              <a:gd name="connsiteY152" fmla="*/ 2533786 h 2952538"/>
              <a:gd name="connsiteX153" fmla="*/ 1582161 w 1968250"/>
              <a:gd name="connsiteY153" fmla="*/ 2532956 h 2952538"/>
              <a:gd name="connsiteX154" fmla="*/ 1589484 w 1968250"/>
              <a:gd name="connsiteY154" fmla="*/ 2530949 h 2952538"/>
              <a:gd name="connsiteX155" fmla="*/ 1560931 w 1968250"/>
              <a:gd name="connsiteY155" fmla="*/ 2519991 h 2952538"/>
              <a:gd name="connsiteX156" fmla="*/ 1521371 w 1968250"/>
              <a:gd name="connsiteY156" fmla="*/ 2507367 h 2952538"/>
              <a:gd name="connsiteX157" fmla="*/ 1521937 w 1968250"/>
              <a:gd name="connsiteY157" fmla="*/ 2504598 h 2952538"/>
              <a:gd name="connsiteX158" fmla="*/ 1542955 w 1968250"/>
              <a:gd name="connsiteY158" fmla="*/ 2508896 h 2952538"/>
              <a:gd name="connsiteX159" fmla="*/ 1571501 w 1968250"/>
              <a:gd name="connsiteY159" fmla="*/ 2516794 h 2952538"/>
              <a:gd name="connsiteX160" fmla="*/ 1595603 w 1968250"/>
              <a:gd name="connsiteY160" fmla="*/ 2524196 h 2952538"/>
              <a:gd name="connsiteX161" fmla="*/ 1598225 w 1968250"/>
              <a:gd name="connsiteY161" fmla="*/ 2523495 h 2952538"/>
              <a:gd name="connsiteX162" fmla="*/ 1598629 w 1968250"/>
              <a:gd name="connsiteY162" fmla="*/ 2521517 h 2952538"/>
              <a:gd name="connsiteX163" fmla="*/ 1546718 w 1968250"/>
              <a:gd name="connsiteY163" fmla="*/ 2500599 h 2952538"/>
              <a:gd name="connsiteX164" fmla="*/ 1546661 w 1968250"/>
              <a:gd name="connsiteY164" fmla="*/ 2494816 h 2952538"/>
              <a:gd name="connsiteX165" fmla="*/ 1516530 w 1968250"/>
              <a:gd name="connsiteY165" fmla="*/ 2486595 h 2952538"/>
              <a:gd name="connsiteX166" fmla="*/ 1532327 w 1968250"/>
              <a:gd name="connsiteY166" fmla="*/ 2486116 h 2952538"/>
              <a:gd name="connsiteX167" fmla="*/ 1572284 w 1968250"/>
              <a:gd name="connsiteY167" fmla="*/ 2498820 h 2952538"/>
              <a:gd name="connsiteX168" fmla="*/ 1573327 w 1968250"/>
              <a:gd name="connsiteY168" fmla="*/ 2495736 h 2952538"/>
              <a:gd name="connsiteX169" fmla="*/ 1564296 w 1968250"/>
              <a:gd name="connsiteY169" fmla="*/ 2491416 h 2952538"/>
              <a:gd name="connsiteX170" fmla="*/ 1554316 w 1968250"/>
              <a:gd name="connsiteY170" fmla="*/ 2485667 h 2952538"/>
              <a:gd name="connsiteX171" fmla="*/ 1551783 w 1968250"/>
              <a:gd name="connsiteY171" fmla="*/ 2483912 h 2952538"/>
              <a:gd name="connsiteX172" fmla="*/ 1529656 w 1968250"/>
              <a:gd name="connsiteY172" fmla="*/ 2478975 h 2952538"/>
              <a:gd name="connsiteX173" fmla="*/ 1509211 w 1968250"/>
              <a:gd name="connsiteY173" fmla="*/ 2469849 h 2952538"/>
              <a:gd name="connsiteX174" fmla="*/ 1509616 w 1968250"/>
              <a:gd name="connsiteY174" fmla="*/ 2467871 h 2952538"/>
              <a:gd name="connsiteX175" fmla="*/ 1319209 w 1968250"/>
              <a:gd name="connsiteY175" fmla="*/ 2466674 h 2952538"/>
              <a:gd name="connsiteX176" fmla="*/ 1331822 w 1968250"/>
              <a:gd name="connsiteY176" fmla="*/ 2477115 h 2952538"/>
              <a:gd name="connsiteX177" fmla="*/ 1352349 w 1968250"/>
              <a:gd name="connsiteY177" fmla="*/ 2480898 h 2952538"/>
              <a:gd name="connsiteX178" fmla="*/ 1351781 w 1968250"/>
              <a:gd name="connsiteY178" fmla="*/ 2483678 h 2952538"/>
              <a:gd name="connsiteX179" fmla="*/ 1312068 w 1968250"/>
              <a:gd name="connsiteY179" fmla="*/ 2475558 h 2952538"/>
              <a:gd name="connsiteX180" fmla="*/ 1319209 w 1968250"/>
              <a:gd name="connsiteY180" fmla="*/ 2466674 h 2952538"/>
              <a:gd name="connsiteX181" fmla="*/ 1074716 w 1968250"/>
              <a:gd name="connsiteY181" fmla="*/ 2462074 h 2952538"/>
              <a:gd name="connsiteX182" fmla="*/ 1080582 w 1968250"/>
              <a:gd name="connsiteY182" fmla="*/ 2470112 h 2952538"/>
              <a:gd name="connsiteX183" fmla="*/ 1086735 w 1968250"/>
              <a:gd name="connsiteY183" fmla="*/ 2466543 h 2952538"/>
              <a:gd name="connsiteX184" fmla="*/ 1090306 w 1968250"/>
              <a:gd name="connsiteY184" fmla="*/ 2483765 h 2952538"/>
              <a:gd name="connsiteX185" fmla="*/ 1087587 w 1968250"/>
              <a:gd name="connsiteY185" fmla="*/ 2484818 h 2952538"/>
              <a:gd name="connsiteX186" fmla="*/ 1064151 w 1968250"/>
              <a:gd name="connsiteY186" fmla="*/ 2462730 h 2952538"/>
              <a:gd name="connsiteX187" fmla="*/ 1074716 w 1968250"/>
              <a:gd name="connsiteY187" fmla="*/ 2462074 h 2952538"/>
              <a:gd name="connsiteX188" fmla="*/ 1263554 w 1968250"/>
              <a:gd name="connsiteY188" fmla="*/ 2459891 h 2952538"/>
              <a:gd name="connsiteX189" fmla="*/ 1306087 w 1968250"/>
              <a:gd name="connsiteY189" fmla="*/ 2471078 h 2952538"/>
              <a:gd name="connsiteX190" fmla="*/ 1304878 w 1968250"/>
              <a:gd name="connsiteY190" fmla="*/ 2474981 h 2952538"/>
              <a:gd name="connsiteX191" fmla="*/ 1263554 w 1968250"/>
              <a:gd name="connsiteY191" fmla="*/ 2459891 h 2952538"/>
              <a:gd name="connsiteX192" fmla="*/ 1024935 w 1968250"/>
              <a:gd name="connsiteY192" fmla="*/ 2421274 h 2952538"/>
              <a:gd name="connsiteX193" fmla="*/ 1059954 w 1968250"/>
              <a:gd name="connsiteY193" fmla="*/ 2460779 h 2952538"/>
              <a:gd name="connsiteX194" fmla="*/ 1024935 w 1968250"/>
              <a:gd name="connsiteY194" fmla="*/ 2421274 h 2952538"/>
              <a:gd name="connsiteX195" fmla="*/ 1250252 w 1968250"/>
              <a:gd name="connsiteY195" fmla="*/ 2401178 h 2952538"/>
              <a:gd name="connsiteX196" fmla="*/ 1254835 w 1968250"/>
              <a:gd name="connsiteY196" fmla="*/ 2402656 h 2952538"/>
              <a:gd name="connsiteX197" fmla="*/ 1257233 w 1968250"/>
              <a:gd name="connsiteY197" fmla="*/ 2404079 h 2952538"/>
              <a:gd name="connsiteX198" fmla="*/ 1264194 w 1968250"/>
              <a:gd name="connsiteY198" fmla="*/ 2406179 h 2952538"/>
              <a:gd name="connsiteX199" fmla="*/ 1245125 w 1968250"/>
              <a:gd name="connsiteY199" fmla="*/ 2403888 h 2952538"/>
              <a:gd name="connsiteX200" fmla="*/ 1250252 w 1968250"/>
              <a:gd name="connsiteY200" fmla="*/ 2401178 h 2952538"/>
              <a:gd name="connsiteX201" fmla="*/ 393869 w 1968250"/>
              <a:gd name="connsiteY201" fmla="*/ 2307909 h 2952538"/>
              <a:gd name="connsiteX202" fmla="*/ 407688 w 1968250"/>
              <a:gd name="connsiteY202" fmla="*/ 2317756 h 2952538"/>
              <a:gd name="connsiteX203" fmla="*/ 406401 w 1968250"/>
              <a:gd name="connsiteY203" fmla="*/ 2319971 h 2952538"/>
              <a:gd name="connsiteX204" fmla="*/ 392664 w 1968250"/>
              <a:gd name="connsiteY204" fmla="*/ 2309727 h 2952538"/>
              <a:gd name="connsiteX205" fmla="*/ 393869 w 1968250"/>
              <a:gd name="connsiteY205" fmla="*/ 2307909 h 2952538"/>
              <a:gd name="connsiteX206" fmla="*/ 367852 w 1968250"/>
              <a:gd name="connsiteY206" fmla="*/ 2301440 h 2952538"/>
              <a:gd name="connsiteX207" fmla="*/ 379457 w 1968250"/>
              <a:gd name="connsiteY207" fmla="*/ 2315305 h 2952538"/>
              <a:gd name="connsiteX208" fmla="*/ 365801 w 1968250"/>
              <a:gd name="connsiteY208" fmla="*/ 2303398 h 2952538"/>
              <a:gd name="connsiteX209" fmla="*/ 367852 w 1968250"/>
              <a:gd name="connsiteY209" fmla="*/ 2301440 h 2952538"/>
              <a:gd name="connsiteX210" fmla="*/ 1063432 w 1968250"/>
              <a:gd name="connsiteY210" fmla="*/ 2273012 h 2952538"/>
              <a:gd name="connsiteX211" fmla="*/ 1071176 w 1968250"/>
              <a:gd name="connsiteY211" fmla="*/ 2290685 h 2952538"/>
              <a:gd name="connsiteX212" fmla="*/ 1046695 w 1968250"/>
              <a:gd name="connsiteY212" fmla="*/ 2275517 h 2952538"/>
              <a:gd name="connsiteX213" fmla="*/ 1047583 w 1968250"/>
              <a:gd name="connsiteY213" fmla="*/ 2273158 h 2952538"/>
              <a:gd name="connsiteX214" fmla="*/ 1063432 w 1968250"/>
              <a:gd name="connsiteY214" fmla="*/ 2273012 h 2952538"/>
              <a:gd name="connsiteX215" fmla="*/ 797011 w 1968250"/>
              <a:gd name="connsiteY215" fmla="*/ 2268525 h 2952538"/>
              <a:gd name="connsiteX216" fmla="*/ 827849 w 1968250"/>
              <a:gd name="connsiteY216" fmla="*/ 2286324 h 2952538"/>
              <a:gd name="connsiteX217" fmla="*/ 823777 w 1968250"/>
              <a:gd name="connsiteY217" fmla="*/ 2287953 h 2952538"/>
              <a:gd name="connsiteX218" fmla="*/ 797011 w 1968250"/>
              <a:gd name="connsiteY218" fmla="*/ 2268525 h 2952538"/>
              <a:gd name="connsiteX219" fmla="*/ 372876 w 1968250"/>
              <a:gd name="connsiteY219" fmla="*/ 2038711 h 2952538"/>
              <a:gd name="connsiteX220" fmla="*/ 373693 w 1968250"/>
              <a:gd name="connsiteY220" fmla="*/ 2042810 h 2952538"/>
              <a:gd name="connsiteX221" fmla="*/ 365056 w 1968250"/>
              <a:gd name="connsiteY221" fmla="*/ 2044582 h 2952538"/>
              <a:gd name="connsiteX222" fmla="*/ 364074 w 1968250"/>
              <a:gd name="connsiteY222" fmla="*/ 2039270 h 2952538"/>
              <a:gd name="connsiteX223" fmla="*/ 372876 w 1968250"/>
              <a:gd name="connsiteY223" fmla="*/ 2038711 h 2952538"/>
              <a:gd name="connsiteX224" fmla="*/ 309598 w 1968250"/>
              <a:gd name="connsiteY224" fmla="*/ 2004128 h 2952538"/>
              <a:gd name="connsiteX225" fmla="*/ 291927 w 1968250"/>
              <a:gd name="connsiteY225" fmla="*/ 2015781 h 2952538"/>
              <a:gd name="connsiteX226" fmla="*/ 298784 w 1968250"/>
              <a:gd name="connsiteY226" fmla="*/ 2008518 h 2952538"/>
              <a:gd name="connsiteX227" fmla="*/ 288318 w 1968250"/>
              <a:gd name="connsiteY227" fmla="*/ 2005140 h 2952538"/>
              <a:gd name="connsiteX228" fmla="*/ 275746 w 1968250"/>
              <a:gd name="connsiteY228" fmla="*/ 2012060 h 2952538"/>
              <a:gd name="connsiteX229" fmla="*/ 277867 w 1968250"/>
              <a:gd name="connsiteY229" fmla="*/ 2017857 h 2952538"/>
              <a:gd name="connsiteX230" fmla="*/ 270775 w 1968250"/>
              <a:gd name="connsiteY230" fmla="*/ 2024247 h 2952538"/>
              <a:gd name="connsiteX231" fmla="*/ 267342 w 1968250"/>
              <a:gd name="connsiteY231" fmla="*/ 2028908 h 2952538"/>
              <a:gd name="connsiteX232" fmla="*/ 260726 w 1968250"/>
              <a:gd name="connsiteY232" fmla="*/ 2055200 h 2952538"/>
              <a:gd name="connsiteX233" fmla="*/ 257481 w 1968250"/>
              <a:gd name="connsiteY233" fmla="*/ 2052886 h 2952538"/>
              <a:gd name="connsiteX234" fmla="*/ 254001 w 1968250"/>
              <a:gd name="connsiteY234" fmla="*/ 2049699 h 2952538"/>
              <a:gd name="connsiteX235" fmla="*/ 253822 w 1968250"/>
              <a:gd name="connsiteY235" fmla="*/ 2054614 h 2952538"/>
              <a:gd name="connsiteX236" fmla="*/ 256978 w 1968250"/>
              <a:gd name="connsiteY236" fmla="*/ 2059386 h 2952538"/>
              <a:gd name="connsiteX237" fmla="*/ 256710 w 1968250"/>
              <a:gd name="connsiteY237" fmla="*/ 2066758 h 2952538"/>
              <a:gd name="connsiteX238" fmla="*/ 251058 w 1968250"/>
              <a:gd name="connsiteY238" fmla="*/ 2090358 h 2952538"/>
              <a:gd name="connsiteX239" fmla="*/ 253186 w 1968250"/>
              <a:gd name="connsiteY239" fmla="*/ 2094095 h 2952538"/>
              <a:gd name="connsiteX240" fmla="*/ 248475 w 1968250"/>
              <a:gd name="connsiteY240" fmla="*/ 2100971 h 2952538"/>
              <a:gd name="connsiteX241" fmla="*/ 255902 w 1968250"/>
              <a:gd name="connsiteY241" fmla="*/ 2129309 h 2952538"/>
              <a:gd name="connsiteX242" fmla="*/ 246942 w 1968250"/>
              <a:gd name="connsiteY242" fmla="*/ 2126652 h 2952538"/>
              <a:gd name="connsiteX243" fmla="*/ 254646 w 1968250"/>
              <a:gd name="connsiteY243" fmla="*/ 2145557 h 2952538"/>
              <a:gd name="connsiteX244" fmla="*/ 260248 w 1968250"/>
              <a:gd name="connsiteY244" fmla="*/ 2134324 h 2952538"/>
              <a:gd name="connsiteX245" fmla="*/ 268733 w 1968250"/>
              <a:gd name="connsiteY245" fmla="*/ 2117079 h 2952538"/>
              <a:gd name="connsiteX246" fmla="*/ 280604 w 1968250"/>
              <a:gd name="connsiteY246" fmla="*/ 2145914 h 2952538"/>
              <a:gd name="connsiteX247" fmla="*/ 284255 w 1968250"/>
              <a:gd name="connsiteY247" fmla="*/ 2146248 h 2952538"/>
              <a:gd name="connsiteX248" fmla="*/ 293217 w 1968250"/>
              <a:gd name="connsiteY248" fmla="*/ 2128688 h 2952538"/>
              <a:gd name="connsiteX249" fmla="*/ 302445 w 1968250"/>
              <a:gd name="connsiteY249" fmla="*/ 2123973 h 2952538"/>
              <a:gd name="connsiteX250" fmla="*/ 299571 w 1968250"/>
              <a:gd name="connsiteY250" fmla="*/ 2127924 h 2952538"/>
              <a:gd name="connsiteX251" fmla="*/ 302443 w 1968250"/>
              <a:gd name="connsiteY251" fmla="*/ 2144190 h 2952538"/>
              <a:gd name="connsiteX252" fmla="*/ 319566 w 1968250"/>
              <a:gd name="connsiteY252" fmla="*/ 2189778 h 2952538"/>
              <a:gd name="connsiteX253" fmla="*/ 388857 w 1968250"/>
              <a:gd name="connsiteY253" fmla="*/ 2232830 h 2952538"/>
              <a:gd name="connsiteX254" fmla="*/ 446706 w 1968250"/>
              <a:gd name="connsiteY254" fmla="*/ 2238883 h 2952538"/>
              <a:gd name="connsiteX255" fmla="*/ 486102 w 1968250"/>
              <a:gd name="connsiteY255" fmla="*/ 2234148 h 2952538"/>
              <a:gd name="connsiteX256" fmla="*/ 556913 w 1968250"/>
              <a:gd name="connsiteY256" fmla="*/ 2215206 h 2952538"/>
              <a:gd name="connsiteX257" fmla="*/ 600819 w 1968250"/>
              <a:gd name="connsiteY257" fmla="*/ 2194477 h 2952538"/>
              <a:gd name="connsiteX258" fmla="*/ 608542 w 1968250"/>
              <a:gd name="connsiteY258" fmla="*/ 2189042 h 2952538"/>
              <a:gd name="connsiteX259" fmla="*/ 622635 w 1968250"/>
              <a:gd name="connsiteY259" fmla="*/ 2178720 h 2952538"/>
              <a:gd name="connsiteX260" fmla="*/ 631955 w 1968250"/>
              <a:gd name="connsiteY260" fmla="*/ 2151330 h 2952538"/>
              <a:gd name="connsiteX261" fmla="*/ 602843 w 1968250"/>
              <a:gd name="connsiteY261" fmla="*/ 2125984 h 2952538"/>
              <a:gd name="connsiteX262" fmla="*/ 580414 w 1968250"/>
              <a:gd name="connsiteY262" fmla="*/ 2116447 h 2952538"/>
              <a:gd name="connsiteX263" fmla="*/ 579135 w 1968250"/>
              <a:gd name="connsiteY263" fmla="*/ 2118661 h 2952538"/>
              <a:gd name="connsiteX264" fmla="*/ 595606 w 1968250"/>
              <a:gd name="connsiteY264" fmla="*/ 2129043 h 2952538"/>
              <a:gd name="connsiteX265" fmla="*/ 571340 w 1968250"/>
              <a:gd name="connsiteY265" fmla="*/ 2122431 h 2952538"/>
              <a:gd name="connsiteX266" fmla="*/ 556480 w 1968250"/>
              <a:gd name="connsiteY266" fmla="*/ 2106189 h 2952538"/>
              <a:gd name="connsiteX267" fmla="*/ 558552 w 1968250"/>
              <a:gd name="connsiteY267" fmla="*/ 2104137 h 2952538"/>
              <a:gd name="connsiteX268" fmla="*/ 573842 w 1968250"/>
              <a:gd name="connsiteY268" fmla="*/ 2112215 h 2952538"/>
              <a:gd name="connsiteX269" fmla="*/ 575040 w 1968250"/>
              <a:gd name="connsiteY269" fmla="*/ 2110397 h 2952538"/>
              <a:gd name="connsiteX270" fmla="*/ 571325 w 1968250"/>
              <a:gd name="connsiteY270" fmla="*/ 2106336 h 2952538"/>
              <a:gd name="connsiteX271" fmla="*/ 531851 w 1968250"/>
              <a:gd name="connsiteY271" fmla="*/ 2091249 h 2952538"/>
              <a:gd name="connsiteX272" fmla="*/ 520576 w 1968250"/>
              <a:gd name="connsiteY272" fmla="*/ 2091832 h 2952538"/>
              <a:gd name="connsiteX273" fmla="*/ 509713 w 1968250"/>
              <a:gd name="connsiteY273" fmla="*/ 2088373 h 2952538"/>
              <a:gd name="connsiteX274" fmla="*/ 501434 w 1968250"/>
              <a:gd name="connsiteY274" fmla="*/ 2074302 h 2952538"/>
              <a:gd name="connsiteX275" fmla="*/ 485804 w 1968250"/>
              <a:gd name="connsiteY275" fmla="*/ 2071931 h 2952538"/>
              <a:gd name="connsiteX276" fmla="*/ 483798 w 1968250"/>
              <a:gd name="connsiteY276" fmla="*/ 2057492 h 2952538"/>
              <a:gd name="connsiteX277" fmla="*/ 470573 w 1968250"/>
              <a:gd name="connsiteY277" fmla="*/ 2049424 h 2952538"/>
              <a:gd name="connsiteX278" fmla="*/ 468663 w 1968250"/>
              <a:gd name="connsiteY278" fmla="*/ 2050683 h 2952538"/>
              <a:gd name="connsiteX279" fmla="*/ 474408 w 1968250"/>
              <a:gd name="connsiteY279" fmla="*/ 2062999 h 2952538"/>
              <a:gd name="connsiteX280" fmla="*/ 467043 w 1968250"/>
              <a:gd name="connsiteY280" fmla="*/ 2058605 h 2952538"/>
              <a:gd name="connsiteX281" fmla="*/ 458206 w 1968250"/>
              <a:gd name="connsiteY281" fmla="*/ 2045244 h 2952538"/>
              <a:gd name="connsiteX282" fmla="*/ 448153 w 1968250"/>
              <a:gd name="connsiteY282" fmla="*/ 2037825 h 2952538"/>
              <a:gd name="connsiteX283" fmla="*/ 437897 w 1968250"/>
              <a:gd name="connsiteY283" fmla="*/ 2041504 h 2952538"/>
              <a:gd name="connsiteX284" fmla="*/ 451907 w 1968250"/>
              <a:gd name="connsiteY284" fmla="*/ 2051796 h 2952538"/>
              <a:gd name="connsiteX285" fmla="*/ 464339 w 1968250"/>
              <a:gd name="connsiteY285" fmla="*/ 2059702 h 2952538"/>
              <a:gd name="connsiteX286" fmla="*/ 418689 w 1968250"/>
              <a:gd name="connsiteY286" fmla="*/ 2040464 h 2952538"/>
              <a:gd name="connsiteX287" fmla="*/ 430523 w 1968250"/>
              <a:gd name="connsiteY287" fmla="*/ 2039171 h 2952538"/>
              <a:gd name="connsiteX288" fmla="*/ 431009 w 1968250"/>
              <a:gd name="connsiteY288" fmla="*/ 2036795 h 2952538"/>
              <a:gd name="connsiteX289" fmla="*/ 410483 w 1968250"/>
              <a:gd name="connsiteY289" fmla="*/ 2028059 h 2952538"/>
              <a:gd name="connsiteX290" fmla="*/ 410757 w 1968250"/>
              <a:gd name="connsiteY290" fmla="*/ 2038842 h 2952538"/>
              <a:gd name="connsiteX291" fmla="*/ 397426 w 1968250"/>
              <a:gd name="connsiteY291" fmla="*/ 2037354 h 2952538"/>
              <a:gd name="connsiteX292" fmla="*/ 401475 w 1968250"/>
              <a:gd name="connsiteY292" fmla="*/ 2017552 h 2952538"/>
              <a:gd name="connsiteX293" fmla="*/ 387091 w 1968250"/>
              <a:gd name="connsiteY293" fmla="*/ 2021212 h 2952538"/>
              <a:gd name="connsiteX294" fmla="*/ 387390 w 1968250"/>
              <a:gd name="connsiteY294" fmla="*/ 2025812 h 2952538"/>
              <a:gd name="connsiteX295" fmla="*/ 376827 w 1968250"/>
              <a:gd name="connsiteY295" fmla="*/ 2026953 h 2952538"/>
              <a:gd name="connsiteX296" fmla="*/ 363423 w 1968250"/>
              <a:gd name="connsiteY296" fmla="*/ 2023799 h 2952538"/>
              <a:gd name="connsiteX297" fmla="*/ 343268 w 1968250"/>
              <a:gd name="connsiteY297" fmla="*/ 2021328 h 2952538"/>
              <a:gd name="connsiteX298" fmla="*/ 328197 w 1968250"/>
              <a:gd name="connsiteY298" fmla="*/ 2018246 h 2952538"/>
              <a:gd name="connsiteX299" fmla="*/ 321317 w 1968250"/>
              <a:gd name="connsiteY299" fmla="*/ 2011476 h 2952538"/>
              <a:gd name="connsiteX300" fmla="*/ 320282 w 1968250"/>
              <a:gd name="connsiteY300" fmla="*/ 2012502 h 2952538"/>
              <a:gd name="connsiteX301" fmla="*/ 329337 w 1968250"/>
              <a:gd name="connsiteY301" fmla="*/ 2030858 h 2952538"/>
              <a:gd name="connsiteX302" fmla="*/ 317019 w 1968250"/>
              <a:gd name="connsiteY302" fmla="*/ 2014310 h 2952538"/>
              <a:gd name="connsiteX303" fmla="*/ 309598 w 1968250"/>
              <a:gd name="connsiteY303" fmla="*/ 2004128 h 2952538"/>
              <a:gd name="connsiteX304" fmla="*/ 431169 w 1968250"/>
              <a:gd name="connsiteY304" fmla="*/ 1230633 h 2952538"/>
              <a:gd name="connsiteX305" fmla="*/ 428932 w 1968250"/>
              <a:gd name="connsiteY305" fmla="*/ 1241573 h 2952538"/>
              <a:gd name="connsiteX306" fmla="*/ 418147 w 1968250"/>
              <a:gd name="connsiteY306" fmla="*/ 1247508 h 2952538"/>
              <a:gd name="connsiteX307" fmla="*/ 431169 w 1968250"/>
              <a:gd name="connsiteY307" fmla="*/ 1230633 h 2952538"/>
              <a:gd name="connsiteX308" fmla="*/ 456550 w 1968250"/>
              <a:gd name="connsiteY308" fmla="*/ 1182383 h 2952538"/>
              <a:gd name="connsiteX309" fmla="*/ 435139 w 1968250"/>
              <a:gd name="connsiteY309" fmla="*/ 1191549 h 2952538"/>
              <a:gd name="connsiteX310" fmla="*/ 456550 w 1968250"/>
              <a:gd name="connsiteY310" fmla="*/ 1182383 h 2952538"/>
              <a:gd name="connsiteX311" fmla="*/ 470711 w 1968250"/>
              <a:gd name="connsiteY311" fmla="*/ 1160569 h 2952538"/>
              <a:gd name="connsiteX312" fmla="*/ 472113 w 1968250"/>
              <a:gd name="connsiteY312" fmla="*/ 1176533 h 2952538"/>
              <a:gd name="connsiteX313" fmla="*/ 469996 w 1968250"/>
              <a:gd name="connsiteY313" fmla="*/ 1176513 h 2952538"/>
              <a:gd name="connsiteX314" fmla="*/ 465183 w 1968250"/>
              <a:gd name="connsiteY314" fmla="*/ 1166865 h 2952538"/>
              <a:gd name="connsiteX315" fmla="*/ 457290 w 1968250"/>
              <a:gd name="connsiteY315" fmla="*/ 1170202 h 2952538"/>
              <a:gd name="connsiteX316" fmla="*/ 456066 w 1968250"/>
              <a:gd name="connsiteY316" fmla="*/ 1167889 h 2952538"/>
              <a:gd name="connsiteX317" fmla="*/ 470711 w 1968250"/>
              <a:gd name="connsiteY317" fmla="*/ 1160569 h 2952538"/>
              <a:gd name="connsiteX318" fmla="*/ 474153 w 1968250"/>
              <a:gd name="connsiteY318" fmla="*/ 1109644 h 2952538"/>
              <a:gd name="connsiteX319" fmla="*/ 481322 w 1968250"/>
              <a:gd name="connsiteY319" fmla="*/ 1115650 h 2952538"/>
              <a:gd name="connsiteX320" fmla="*/ 485631 w 1968250"/>
              <a:gd name="connsiteY320" fmla="*/ 1112338 h 2952538"/>
              <a:gd name="connsiteX321" fmla="*/ 488293 w 1968250"/>
              <a:gd name="connsiteY321" fmla="*/ 1117076 h 2952538"/>
              <a:gd name="connsiteX322" fmla="*/ 470338 w 1968250"/>
              <a:gd name="connsiteY322" fmla="*/ 1112146 h 2952538"/>
              <a:gd name="connsiteX323" fmla="*/ 474153 w 1968250"/>
              <a:gd name="connsiteY323" fmla="*/ 1109644 h 2952538"/>
              <a:gd name="connsiteX324" fmla="*/ 727095 w 1968250"/>
              <a:gd name="connsiteY324" fmla="*/ 1019921 h 2952538"/>
              <a:gd name="connsiteX325" fmla="*/ 722862 w 1968250"/>
              <a:gd name="connsiteY325" fmla="*/ 1036869 h 2952538"/>
              <a:gd name="connsiteX326" fmla="*/ 727095 w 1968250"/>
              <a:gd name="connsiteY326" fmla="*/ 1019921 h 2952538"/>
              <a:gd name="connsiteX327" fmla="*/ 447794 w 1968250"/>
              <a:gd name="connsiteY327" fmla="*/ 1018547 h 2952538"/>
              <a:gd name="connsiteX328" fmla="*/ 381614 w 1968250"/>
              <a:gd name="connsiteY328" fmla="*/ 1055689 h 2952538"/>
              <a:gd name="connsiteX329" fmla="*/ 382794 w 1968250"/>
              <a:gd name="connsiteY329" fmla="*/ 1057991 h 2952538"/>
              <a:gd name="connsiteX330" fmla="*/ 407737 w 1968250"/>
              <a:gd name="connsiteY330" fmla="*/ 1044963 h 2952538"/>
              <a:gd name="connsiteX331" fmla="*/ 409159 w 1968250"/>
              <a:gd name="connsiteY331" fmla="*/ 1046078 h 2952538"/>
              <a:gd name="connsiteX332" fmla="*/ 404463 w 1968250"/>
              <a:gd name="connsiteY332" fmla="*/ 1050886 h 2952538"/>
              <a:gd name="connsiteX333" fmla="*/ 371162 w 1968250"/>
              <a:gd name="connsiteY333" fmla="*/ 1072504 h 2952538"/>
              <a:gd name="connsiteX334" fmla="*/ 333012 w 1968250"/>
              <a:gd name="connsiteY334" fmla="*/ 1097663 h 2952538"/>
              <a:gd name="connsiteX335" fmla="*/ 301465 w 1968250"/>
              <a:gd name="connsiteY335" fmla="*/ 1116756 h 2952538"/>
              <a:gd name="connsiteX336" fmla="*/ 285793 w 1968250"/>
              <a:gd name="connsiteY336" fmla="*/ 1130855 h 2952538"/>
              <a:gd name="connsiteX337" fmla="*/ 289945 w 1968250"/>
              <a:gd name="connsiteY337" fmla="*/ 1142828 h 2952538"/>
              <a:gd name="connsiteX338" fmla="*/ 311410 w 1968250"/>
              <a:gd name="connsiteY338" fmla="*/ 1146805 h 2952538"/>
              <a:gd name="connsiteX339" fmla="*/ 333846 w 1968250"/>
              <a:gd name="connsiteY339" fmla="*/ 1146037 h 2952538"/>
              <a:gd name="connsiteX340" fmla="*/ 337185 w 1968250"/>
              <a:gd name="connsiteY340" fmla="*/ 1143836 h 2952538"/>
              <a:gd name="connsiteX341" fmla="*/ 329200 w 1968250"/>
              <a:gd name="connsiteY341" fmla="*/ 1138495 h 2952538"/>
              <a:gd name="connsiteX342" fmla="*/ 329289 w 1968250"/>
              <a:gd name="connsiteY342" fmla="*/ 1136042 h 2952538"/>
              <a:gd name="connsiteX343" fmla="*/ 355144 w 1968250"/>
              <a:gd name="connsiteY343" fmla="*/ 1132677 h 2952538"/>
              <a:gd name="connsiteX344" fmla="*/ 355693 w 1968250"/>
              <a:gd name="connsiteY344" fmla="*/ 1134025 h 2952538"/>
              <a:gd name="connsiteX345" fmla="*/ 348702 w 1968250"/>
              <a:gd name="connsiteY345" fmla="*/ 1137951 h 2952538"/>
              <a:gd name="connsiteX346" fmla="*/ 345518 w 1968250"/>
              <a:gd name="connsiteY346" fmla="*/ 1141420 h 2952538"/>
              <a:gd name="connsiteX347" fmla="*/ 348912 w 1968250"/>
              <a:gd name="connsiteY347" fmla="*/ 1144998 h 2952538"/>
              <a:gd name="connsiteX348" fmla="*/ 368567 w 1968250"/>
              <a:gd name="connsiteY348" fmla="*/ 1145721 h 2952538"/>
              <a:gd name="connsiteX349" fmla="*/ 403134 w 1968250"/>
              <a:gd name="connsiteY349" fmla="*/ 1144138 h 2952538"/>
              <a:gd name="connsiteX350" fmla="*/ 408282 w 1968250"/>
              <a:gd name="connsiteY350" fmla="*/ 1145191 h 2952538"/>
              <a:gd name="connsiteX351" fmla="*/ 396157 w 1968250"/>
              <a:gd name="connsiteY351" fmla="*/ 1164135 h 2952538"/>
              <a:gd name="connsiteX352" fmla="*/ 419323 w 1968250"/>
              <a:gd name="connsiteY352" fmla="*/ 1139620 h 2952538"/>
              <a:gd name="connsiteX353" fmla="*/ 430389 w 1968250"/>
              <a:gd name="connsiteY353" fmla="*/ 1127875 h 2952538"/>
              <a:gd name="connsiteX354" fmla="*/ 414764 w 1968250"/>
              <a:gd name="connsiteY354" fmla="*/ 1149812 h 2952538"/>
              <a:gd name="connsiteX355" fmla="*/ 448352 w 1968250"/>
              <a:gd name="connsiteY355" fmla="*/ 1155032 h 2952538"/>
              <a:gd name="connsiteX356" fmla="*/ 428728 w 1968250"/>
              <a:gd name="connsiteY356" fmla="*/ 1166264 h 2952538"/>
              <a:gd name="connsiteX357" fmla="*/ 425155 w 1968250"/>
              <a:gd name="connsiteY357" fmla="*/ 1167593 h 2952538"/>
              <a:gd name="connsiteX358" fmla="*/ 379885 w 1968250"/>
              <a:gd name="connsiteY358" fmla="*/ 1189236 h 2952538"/>
              <a:gd name="connsiteX359" fmla="*/ 370104 w 1968250"/>
              <a:gd name="connsiteY359" fmla="*/ 1196712 h 2952538"/>
              <a:gd name="connsiteX360" fmla="*/ 371446 w 1968250"/>
              <a:gd name="connsiteY360" fmla="*/ 1198222 h 2952538"/>
              <a:gd name="connsiteX361" fmla="*/ 393898 w 1968250"/>
              <a:gd name="connsiteY361" fmla="*/ 1193337 h 2952538"/>
              <a:gd name="connsiteX362" fmla="*/ 395078 w 1968250"/>
              <a:gd name="connsiteY362" fmla="*/ 1195639 h 2952538"/>
              <a:gd name="connsiteX363" fmla="*/ 396437 w 1968250"/>
              <a:gd name="connsiteY363" fmla="*/ 1193032 h 2952538"/>
              <a:gd name="connsiteX364" fmla="*/ 433268 w 1968250"/>
              <a:gd name="connsiteY364" fmla="*/ 1180376 h 2952538"/>
              <a:gd name="connsiteX365" fmla="*/ 434682 w 1968250"/>
              <a:gd name="connsiteY365" fmla="*/ 1183549 h 2952538"/>
              <a:gd name="connsiteX366" fmla="*/ 406853 w 1968250"/>
              <a:gd name="connsiteY366" fmla="*/ 1204638 h 2952538"/>
              <a:gd name="connsiteX367" fmla="*/ 391997 w 1968250"/>
              <a:gd name="connsiteY367" fmla="*/ 1212725 h 2952538"/>
              <a:gd name="connsiteX368" fmla="*/ 390405 w 1968250"/>
              <a:gd name="connsiteY368" fmla="*/ 1214459 h 2952538"/>
              <a:gd name="connsiteX369" fmla="*/ 364751 w 1968250"/>
              <a:gd name="connsiteY369" fmla="*/ 1226929 h 2952538"/>
              <a:gd name="connsiteX370" fmla="*/ 365058 w 1968250"/>
              <a:gd name="connsiteY370" fmla="*/ 1229464 h 2952538"/>
              <a:gd name="connsiteX371" fmla="*/ 390436 w 1968250"/>
              <a:gd name="connsiteY371" fmla="*/ 1226413 h 2952538"/>
              <a:gd name="connsiteX372" fmla="*/ 390823 w 1968250"/>
              <a:gd name="connsiteY372" fmla="*/ 1228552 h 2952538"/>
              <a:gd name="connsiteX373" fmla="*/ 367546 w 1968250"/>
              <a:gd name="connsiteY373" fmla="*/ 1241509 h 2952538"/>
              <a:gd name="connsiteX374" fmla="*/ 368725 w 1968250"/>
              <a:gd name="connsiteY374" fmla="*/ 1243810 h 2952538"/>
              <a:gd name="connsiteX375" fmla="*/ 375853 w 1968250"/>
              <a:gd name="connsiteY375" fmla="*/ 1245267 h 2952538"/>
              <a:gd name="connsiteX376" fmla="*/ 330090 w 1968250"/>
              <a:gd name="connsiteY376" fmla="*/ 1271341 h 2952538"/>
              <a:gd name="connsiteX377" fmla="*/ 331504 w 1968250"/>
              <a:gd name="connsiteY377" fmla="*/ 1274514 h 2952538"/>
              <a:gd name="connsiteX378" fmla="*/ 362613 w 1968250"/>
              <a:gd name="connsiteY378" fmla="*/ 1265632 h 2952538"/>
              <a:gd name="connsiteX379" fmla="*/ 330096 w 1968250"/>
              <a:gd name="connsiteY379" fmla="*/ 1289470 h 2952538"/>
              <a:gd name="connsiteX380" fmla="*/ 370031 w 1968250"/>
              <a:gd name="connsiteY380" fmla="*/ 1273741 h 2952538"/>
              <a:gd name="connsiteX381" fmla="*/ 366288 w 1968250"/>
              <a:gd name="connsiteY381" fmla="*/ 1277919 h 2952538"/>
              <a:gd name="connsiteX382" fmla="*/ 359676 w 1968250"/>
              <a:gd name="connsiteY382" fmla="*/ 1286043 h 2952538"/>
              <a:gd name="connsiteX383" fmla="*/ 347205 w 1968250"/>
              <a:gd name="connsiteY383" fmla="*/ 1292557 h 2952538"/>
              <a:gd name="connsiteX384" fmla="*/ 334742 w 1968250"/>
              <a:gd name="connsiteY384" fmla="*/ 1297012 h 2952538"/>
              <a:gd name="connsiteX385" fmla="*/ 328364 w 1968250"/>
              <a:gd name="connsiteY385" fmla="*/ 1306008 h 2952538"/>
              <a:gd name="connsiteX386" fmla="*/ 309473 w 1968250"/>
              <a:gd name="connsiteY386" fmla="*/ 1331809 h 2952538"/>
              <a:gd name="connsiteX387" fmla="*/ 275121 w 1968250"/>
              <a:gd name="connsiteY387" fmla="*/ 1358569 h 2952538"/>
              <a:gd name="connsiteX388" fmla="*/ 266658 w 1968250"/>
              <a:gd name="connsiteY388" fmla="*/ 1373730 h 2952538"/>
              <a:gd name="connsiteX389" fmla="*/ 259407 w 1968250"/>
              <a:gd name="connsiteY389" fmla="*/ 1382959 h 2952538"/>
              <a:gd name="connsiteX390" fmla="*/ 231327 w 1968250"/>
              <a:gd name="connsiteY390" fmla="*/ 1407293 h 2952538"/>
              <a:gd name="connsiteX391" fmla="*/ 220214 w 1968250"/>
              <a:gd name="connsiteY391" fmla="*/ 1411201 h 2952538"/>
              <a:gd name="connsiteX392" fmla="*/ 190664 w 1968250"/>
              <a:gd name="connsiteY392" fmla="*/ 1426582 h 2952538"/>
              <a:gd name="connsiteX393" fmla="*/ 178895 w 1968250"/>
              <a:gd name="connsiteY393" fmla="*/ 1435711 h 2952538"/>
              <a:gd name="connsiteX394" fmla="*/ 149903 w 1968250"/>
              <a:gd name="connsiteY394" fmla="*/ 1450383 h 2952538"/>
              <a:gd name="connsiteX395" fmla="*/ 128290 w 1968250"/>
              <a:gd name="connsiteY395" fmla="*/ 1463267 h 2952538"/>
              <a:gd name="connsiteX396" fmla="*/ 119400 w 1968250"/>
              <a:gd name="connsiteY396" fmla="*/ 1466393 h 2952538"/>
              <a:gd name="connsiteX397" fmla="*/ 96406 w 1968250"/>
              <a:gd name="connsiteY397" fmla="*/ 1467871 h 2952538"/>
              <a:gd name="connsiteX398" fmla="*/ 64725 w 1968250"/>
              <a:gd name="connsiteY398" fmla="*/ 1461393 h 2952538"/>
              <a:gd name="connsiteX399" fmla="*/ 27932 w 1968250"/>
              <a:gd name="connsiteY399" fmla="*/ 1425441 h 2952538"/>
              <a:gd name="connsiteX400" fmla="*/ 15295 w 1968250"/>
              <a:gd name="connsiteY400" fmla="*/ 1394429 h 2952538"/>
              <a:gd name="connsiteX401" fmla="*/ 7483 w 1968250"/>
              <a:gd name="connsiteY401" fmla="*/ 1366052 h 2952538"/>
              <a:gd name="connsiteX402" fmla="*/ 343 w 1968250"/>
              <a:gd name="connsiteY402" fmla="*/ 1328336 h 2952538"/>
              <a:gd name="connsiteX403" fmla="*/ 271 w 1968250"/>
              <a:gd name="connsiteY403" fmla="*/ 1326673 h 2952538"/>
              <a:gd name="connsiteX404" fmla="*/ 6344 w 1968250"/>
              <a:gd name="connsiteY404" fmla="*/ 1294955 h 2952538"/>
              <a:gd name="connsiteX405" fmla="*/ 12683 w 1968250"/>
              <a:gd name="connsiteY405" fmla="*/ 1276063 h 2952538"/>
              <a:gd name="connsiteX406" fmla="*/ 11997 w 1968250"/>
              <a:gd name="connsiteY406" fmla="*/ 1269331 h 2952538"/>
              <a:gd name="connsiteX407" fmla="*/ 22772 w 1968250"/>
              <a:gd name="connsiteY407" fmla="*/ 1250934 h 2952538"/>
              <a:gd name="connsiteX408" fmla="*/ 32772 w 1968250"/>
              <a:gd name="connsiteY408" fmla="*/ 1228259 h 2952538"/>
              <a:gd name="connsiteX409" fmla="*/ 48568 w 1968250"/>
              <a:gd name="connsiteY409" fmla="*/ 1203473 h 2952538"/>
              <a:gd name="connsiteX410" fmla="*/ 53506 w 1968250"/>
              <a:gd name="connsiteY410" fmla="*/ 1197479 h 2952538"/>
              <a:gd name="connsiteX411" fmla="*/ 66650 w 1968250"/>
              <a:gd name="connsiteY411" fmla="*/ 1181627 h 2952538"/>
              <a:gd name="connsiteX412" fmla="*/ 76996 w 1968250"/>
              <a:gd name="connsiteY412" fmla="*/ 1171383 h 2952538"/>
              <a:gd name="connsiteX413" fmla="*/ 93784 w 1968250"/>
              <a:gd name="connsiteY413" fmla="*/ 1155864 h 2952538"/>
              <a:gd name="connsiteX414" fmla="*/ 118347 w 1968250"/>
              <a:gd name="connsiteY414" fmla="*/ 1138638 h 2952538"/>
              <a:gd name="connsiteX415" fmla="*/ 122260 w 1968250"/>
              <a:gd name="connsiteY415" fmla="*/ 1131611 h 2952538"/>
              <a:gd name="connsiteX416" fmla="*/ 136720 w 1968250"/>
              <a:gd name="connsiteY416" fmla="*/ 1123444 h 2952538"/>
              <a:gd name="connsiteX417" fmla="*/ 151963 w 1968250"/>
              <a:gd name="connsiteY417" fmla="*/ 1117496 h 2952538"/>
              <a:gd name="connsiteX418" fmla="*/ 160151 w 1968250"/>
              <a:gd name="connsiteY418" fmla="*/ 1111755 h 2952538"/>
              <a:gd name="connsiteX419" fmla="*/ 191357 w 1968250"/>
              <a:gd name="connsiteY419" fmla="*/ 1098360 h 2952538"/>
              <a:gd name="connsiteX420" fmla="*/ 215944 w 1968250"/>
              <a:gd name="connsiteY420" fmla="*/ 1095148 h 2952538"/>
              <a:gd name="connsiteX421" fmla="*/ 276658 w 1968250"/>
              <a:gd name="connsiteY421" fmla="*/ 1076663 h 2952538"/>
              <a:gd name="connsiteX422" fmla="*/ 317223 w 1968250"/>
              <a:gd name="connsiteY422" fmla="*/ 1061886 h 2952538"/>
              <a:gd name="connsiteX423" fmla="*/ 379692 w 1968250"/>
              <a:gd name="connsiteY423" fmla="*/ 1040877 h 2952538"/>
              <a:gd name="connsiteX424" fmla="*/ 444068 w 1968250"/>
              <a:gd name="connsiteY424" fmla="*/ 1018609 h 2952538"/>
              <a:gd name="connsiteX425" fmla="*/ 447794 w 1968250"/>
              <a:gd name="connsiteY425" fmla="*/ 1018547 h 2952538"/>
              <a:gd name="connsiteX426" fmla="*/ 739691 w 1968250"/>
              <a:gd name="connsiteY426" fmla="*/ 992042 h 2952538"/>
              <a:gd name="connsiteX427" fmla="*/ 731043 w 1968250"/>
              <a:gd name="connsiteY427" fmla="*/ 1007512 h 2952538"/>
              <a:gd name="connsiteX428" fmla="*/ 739691 w 1968250"/>
              <a:gd name="connsiteY428" fmla="*/ 992042 h 2952538"/>
              <a:gd name="connsiteX429" fmla="*/ 519578 w 1968250"/>
              <a:gd name="connsiteY429" fmla="*/ 722350 h 2952538"/>
              <a:gd name="connsiteX430" fmla="*/ 523912 w 1968250"/>
              <a:gd name="connsiteY430" fmla="*/ 729321 h 2952538"/>
              <a:gd name="connsiteX431" fmla="*/ 504146 w 1968250"/>
              <a:gd name="connsiteY431" fmla="*/ 737448 h 2952538"/>
              <a:gd name="connsiteX432" fmla="*/ 501072 w 1968250"/>
              <a:gd name="connsiteY432" fmla="*/ 732357 h 2952538"/>
              <a:gd name="connsiteX433" fmla="*/ 489055 w 1968250"/>
              <a:gd name="connsiteY433" fmla="*/ 736795 h 2952538"/>
              <a:gd name="connsiteX434" fmla="*/ 519578 w 1968250"/>
              <a:gd name="connsiteY434" fmla="*/ 722350 h 2952538"/>
              <a:gd name="connsiteX435" fmla="*/ 693886 w 1968250"/>
              <a:gd name="connsiteY435" fmla="*/ 652262 h 2952538"/>
              <a:gd name="connsiteX436" fmla="*/ 695319 w 1968250"/>
              <a:gd name="connsiteY436" fmla="*/ 655443 h 2952538"/>
              <a:gd name="connsiteX437" fmla="*/ 673521 w 1968250"/>
              <a:gd name="connsiteY437" fmla="*/ 664187 h 2952538"/>
              <a:gd name="connsiteX438" fmla="*/ 672644 w 1968250"/>
              <a:gd name="connsiteY438" fmla="*/ 662358 h 2952538"/>
              <a:gd name="connsiteX439" fmla="*/ 693886 w 1968250"/>
              <a:gd name="connsiteY439" fmla="*/ 652262 h 2952538"/>
              <a:gd name="connsiteX440" fmla="*/ 758271 w 1968250"/>
              <a:gd name="connsiteY440" fmla="*/ 637271 h 2952538"/>
              <a:gd name="connsiteX441" fmla="*/ 761280 w 1968250"/>
              <a:gd name="connsiteY441" fmla="*/ 638711 h 2952538"/>
              <a:gd name="connsiteX442" fmla="*/ 759347 w 1968250"/>
              <a:gd name="connsiteY442" fmla="*/ 646144 h 2952538"/>
              <a:gd name="connsiteX443" fmla="*/ 753823 w 1968250"/>
              <a:gd name="connsiteY443" fmla="*/ 659024 h 2952538"/>
              <a:gd name="connsiteX444" fmla="*/ 747392 w 1968250"/>
              <a:gd name="connsiteY444" fmla="*/ 680371 h 2952538"/>
              <a:gd name="connsiteX445" fmla="*/ 745977 w 1968250"/>
              <a:gd name="connsiteY445" fmla="*/ 697387 h 2952538"/>
              <a:gd name="connsiteX446" fmla="*/ 749338 w 1968250"/>
              <a:gd name="connsiteY446" fmla="*/ 731450 h 2952538"/>
              <a:gd name="connsiteX447" fmla="*/ 754557 w 1968250"/>
              <a:gd name="connsiteY447" fmla="*/ 736225 h 2952538"/>
              <a:gd name="connsiteX448" fmla="*/ 750172 w 1968250"/>
              <a:gd name="connsiteY448" fmla="*/ 741509 h 2952538"/>
              <a:gd name="connsiteX449" fmla="*/ 748724 w 1968250"/>
              <a:gd name="connsiteY449" fmla="*/ 746570 h 2952538"/>
              <a:gd name="connsiteX450" fmla="*/ 754941 w 1968250"/>
              <a:gd name="connsiteY450" fmla="*/ 780804 h 2952538"/>
              <a:gd name="connsiteX451" fmla="*/ 758049 w 1968250"/>
              <a:gd name="connsiteY451" fmla="*/ 797921 h 2952538"/>
              <a:gd name="connsiteX452" fmla="*/ 757193 w 1968250"/>
              <a:gd name="connsiteY452" fmla="*/ 814228 h 2952538"/>
              <a:gd name="connsiteX453" fmla="*/ 753101 w 1968250"/>
              <a:gd name="connsiteY453" fmla="*/ 846354 h 2952538"/>
              <a:gd name="connsiteX454" fmla="*/ 751241 w 1968250"/>
              <a:gd name="connsiteY454" fmla="*/ 855451 h 2952538"/>
              <a:gd name="connsiteX455" fmla="*/ 750643 w 1968250"/>
              <a:gd name="connsiteY455" fmla="*/ 866453 h 2952538"/>
              <a:gd name="connsiteX456" fmla="*/ 748775 w 1968250"/>
              <a:gd name="connsiteY456" fmla="*/ 877609 h 2952538"/>
              <a:gd name="connsiteX457" fmla="*/ 746268 w 1968250"/>
              <a:gd name="connsiteY457" fmla="*/ 889869 h 2952538"/>
              <a:gd name="connsiteX458" fmla="*/ 748405 w 1968250"/>
              <a:gd name="connsiteY458" fmla="*/ 891542 h 2952538"/>
              <a:gd name="connsiteX459" fmla="*/ 768937 w 1968250"/>
              <a:gd name="connsiteY459" fmla="*/ 875963 h 2952538"/>
              <a:gd name="connsiteX460" fmla="*/ 769568 w 1968250"/>
              <a:gd name="connsiteY460" fmla="*/ 876916 h 2952538"/>
              <a:gd name="connsiteX461" fmla="*/ 761762 w 1968250"/>
              <a:gd name="connsiteY461" fmla="*/ 884797 h 2952538"/>
              <a:gd name="connsiteX462" fmla="*/ 763186 w 1968250"/>
              <a:gd name="connsiteY462" fmla="*/ 885912 h 2952538"/>
              <a:gd name="connsiteX463" fmla="*/ 835417 w 1968250"/>
              <a:gd name="connsiteY463" fmla="*/ 839700 h 2952538"/>
              <a:gd name="connsiteX464" fmla="*/ 834316 w 1968250"/>
              <a:gd name="connsiteY464" fmla="*/ 837003 h 2952538"/>
              <a:gd name="connsiteX465" fmla="*/ 824227 w 1968250"/>
              <a:gd name="connsiteY465" fmla="*/ 839885 h 2952538"/>
              <a:gd name="connsiteX466" fmla="*/ 823677 w 1968250"/>
              <a:gd name="connsiteY466" fmla="*/ 838536 h 2952538"/>
              <a:gd name="connsiteX467" fmla="*/ 878951 w 1968250"/>
              <a:gd name="connsiteY467" fmla="*/ 806575 h 2952538"/>
              <a:gd name="connsiteX468" fmla="*/ 877931 w 1968250"/>
              <a:gd name="connsiteY468" fmla="*/ 803482 h 2952538"/>
              <a:gd name="connsiteX469" fmla="*/ 867688 w 1968250"/>
              <a:gd name="connsiteY469" fmla="*/ 805096 h 2952538"/>
              <a:gd name="connsiteX470" fmla="*/ 837243 w 1968250"/>
              <a:gd name="connsiteY470" fmla="*/ 818648 h 2952538"/>
              <a:gd name="connsiteX471" fmla="*/ 803765 w 1968250"/>
              <a:gd name="connsiteY471" fmla="*/ 836937 h 2952538"/>
              <a:gd name="connsiteX472" fmla="*/ 786516 w 1968250"/>
              <a:gd name="connsiteY472" fmla="*/ 844534 h 2952538"/>
              <a:gd name="connsiteX473" fmla="*/ 784938 w 1968250"/>
              <a:gd name="connsiteY473" fmla="*/ 842152 h 2952538"/>
              <a:gd name="connsiteX474" fmla="*/ 790432 w 1968250"/>
              <a:gd name="connsiteY474" fmla="*/ 837507 h 2952538"/>
              <a:gd name="connsiteX475" fmla="*/ 863351 w 1968250"/>
              <a:gd name="connsiteY475" fmla="*/ 798028 h 2952538"/>
              <a:gd name="connsiteX476" fmla="*/ 963892 w 1968250"/>
              <a:gd name="connsiteY476" fmla="*/ 756782 h 2952538"/>
              <a:gd name="connsiteX477" fmla="*/ 1007396 w 1968250"/>
              <a:gd name="connsiteY477" fmla="*/ 752081 h 2952538"/>
              <a:gd name="connsiteX478" fmla="*/ 1029209 w 1968250"/>
              <a:gd name="connsiteY478" fmla="*/ 754481 h 2952538"/>
              <a:gd name="connsiteX479" fmla="*/ 1058612 w 1968250"/>
              <a:gd name="connsiteY479" fmla="*/ 764202 h 2952538"/>
              <a:gd name="connsiteX480" fmla="*/ 1074705 w 1968250"/>
              <a:gd name="connsiteY480" fmla="*/ 768316 h 2952538"/>
              <a:gd name="connsiteX481" fmla="*/ 1125202 w 1968250"/>
              <a:gd name="connsiteY481" fmla="*/ 802129 h 2952538"/>
              <a:gd name="connsiteX482" fmla="*/ 1141929 w 1968250"/>
              <a:gd name="connsiteY482" fmla="*/ 827387 h 2952538"/>
              <a:gd name="connsiteX483" fmla="*/ 1167468 w 1968250"/>
              <a:gd name="connsiteY483" fmla="*/ 892356 h 2952538"/>
              <a:gd name="connsiteX484" fmla="*/ 1180440 w 1968250"/>
              <a:gd name="connsiteY484" fmla="*/ 923851 h 2952538"/>
              <a:gd name="connsiteX485" fmla="*/ 1186929 w 1968250"/>
              <a:gd name="connsiteY485" fmla="*/ 928474 h 2952538"/>
              <a:gd name="connsiteX486" fmla="*/ 1231041 w 1968250"/>
              <a:gd name="connsiteY486" fmla="*/ 930902 h 2952538"/>
              <a:gd name="connsiteX487" fmla="*/ 1264205 w 1968250"/>
              <a:gd name="connsiteY487" fmla="*/ 932327 h 2952538"/>
              <a:gd name="connsiteX488" fmla="*/ 1309586 w 1968250"/>
              <a:gd name="connsiteY488" fmla="*/ 934602 h 2952538"/>
              <a:gd name="connsiteX489" fmla="*/ 1313236 w 1968250"/>
              <a:gd name="connsiteY489" fmla="*/ 934936 h 2952538"/>
              <a:gd name="connsiteX490" fmla="*/ 1367412 w 1968250"/>
              <a:gd name="connsiteY490" fmla="*/ 940658 h 2952538"/>
              <a:gd name="connsiteX491" fmla="*/ 1411515 w 1968250"/>
              <a:gd name="connsiteY491" fmla="*/ 945145 h 2952538"/>
              <a:gd name="connsiteX492" fmla="*/ 1480191 w 1968250"/>
              <a:gd name="connsiteY492" fmla="*/ 956716 h 2952538"/>
              <a:gd name="connsiteX493" fmla="*/ 1503679 w 1968250"/>
              <a:gd name="connsiteY493" fmla="*/ 956986 h 2952538"/>
              <a:gd name="connsiteX494" fmla="*/ 1511630 w 1968250"/>
              <a:gd name="connsiteY494" fmla="*/ 961213 h 2952538"/>
              <a:gd name="connsiteX495" fmla="*/ 1514739 w 1968250"/>
              <a:gd name="connsiteY495" fmla="*/ 961009 h 2952538"/>
              <a:gd name="connsiteX496" fmla="*/ 1546184 w 1968250"/>
              <a:gd name="connsiteY496" fmla="*/ 964001 h 2952538"/>
              <a:gd name="connsiteX497" fmla="*/ 1581927 w 1968250"/>
              <a:gd name="connsiteY497" fmla="*/ 984402 h 2952538"/>
              <a:gd name="connsiteX498" fmla="*/ 1593692 w 1968250"/>
              <a:gd name="connsiteY498" fmla="*/ 1002523 h 2952538"/>
              <a:gd name="connsiteX499" fmla="*/ 1600715 w 1968250"/>
              <a:gd name="connsiteY499" fmla="*/ 1019206 h 2952538"/>
              <a:gd name="connsiteX500" fmla="*/ 1606810 w 1968250"/>
              <a:gd name="connsiteY500" fmla="*/ 1041468 h 2952538"/>
              <a:gd name="connsiteX501" fmla="*/ 1606837 w 1968250"/>
              <a:gd name="connsiteY501" fmla="*/ 1042456 h 2952538"/>
              <a:gd name="connsiteX502" fmla="*/ 1599907 w 1968250"/>
              <a:gd name="connsiteY502" fmla="*/ 1061509 h 2952538"/>
              <a:gd name="connsiteX503" fmla="*/ 1593064 w 1968250"/>
              <a:gd name="connsiteY503" fmla="*/ 1072931 h 2952538"/>
              <a:gd name="connsiteX504" fmla="*/ 1593565 w 1968250"/>
              <a:gd name="connsiteY504" fmla="*/ 1076920 h 2952538"/>
              <a:gd name="connsiteX505" fmla="*/ 1582307 w 1968250"/>
              <a:gd name="connsiteY505" fmla="*/ 1088169 h 2952538"/>
              <a:gd name="connsiteX506" fmla="*/ 1571706 w 1968250"/>
              <a:gd name="connsiteY506" fmla="*/ 1101944 h 2952538"/>
              <a:gd name="connsiteX507" fmla="*/ 1555262 w 1968250"/>
              <a:gd name="connsiteY507" fmla="*/ 1117134 h 2952538"/>
              <a:gd name="connsiteX508" fmla="*/ 1550169 w 1968250"/>
              <a:gd name="connsiteY508" fmla="*/ 1120838 h 2952538"/>
              <a:gd name="connsiteX509" fmla="*/ 1536615 w 1968250"/>
              <a:gd name="connsiteY509" fmla="*/ 1130637 h 2952538"/>
              <a:gd name="connsiteX510" fmla="*/ 1526008 w 1968250"/>
              <a:gd name="connsiteY510" fmla="*/ 1137019 h 2952538"/>
              <a:gd name="connsiteX511" fmla="*/ 1508827 w 1968250"/>
              <a:gd name="connsiteY511" fmla="*/ 1146718 h 2952538"/>
              <a:gd name="connsiteX512" fmla="*/ 1500452 w 1968250"/>
              <a:gd name="connsiteY512" fmla="*/ 1150381 h 2952538"/>
              <a:gd name="connsiteX513" fmla="*/ 1496082 w 1968250"/>
              <a:gd name="connsiteY513" fmla="*/ 1157744 h 2952538"/>
              <a:gd name="connsiteX514" fmla="*/ 1488598 w 1968250"/>
              <a:gd name="connsiteY514" fmla="*/ 1164042 h 2952538"/>
              <a:gd name="connsiteX515" fmla="*/ 1478015 w 1968250"/>
              <a:gd name="connsiteY515" fmla="*/ 1162557 h 2952538"/>
              <a:gd name="connsiteX516" fmla="*/ 1465084 w 1968250"/>
              <a:gd name="connsiteY516" fmla="*/ 1167197 h 2952538"/>
              <a:gd name="connsiteX517" fmla="*/ 1449707 w 1968250"/>
              <a:gd name="connsiteY517" fmla="*/ 1171154 h 2952538"/>
              <a:gd name="connsiteX518" fmla="*/ 1441378 w 1968250"/>
              <a:gd name="connsiteY518" fmla="*/ 1174797 h 2952538"/>
              <a:gd name="connsiteX519" fmla="*/ 1409862 w 1968250"/>
              <a:gd name="connsiteY519" fmla="*/ 1183626 h 2952538"/>
              <a:gd name="connsiteX520" fmla="*/ 1385233 w 1968250"/>
              <a:gd name="connsiteY520" fmla="*/ 1186210 h 2952538"/>
              <a:gd name="connsiteX521" fmla="*/ 1324126 w 1968250"/>
              <a:gd name="connsiteY521" fmla="*/ 1198876 h 2952538"/>
              <a:gd name="connsiteX522" fmla="*/ 1283231 w 1968250"/>
              <a:gd name="connsiteY522" fmla="*/ 1208784 h 2952538"/>
              <a:gd name="connsiteX523" fmla="*/ 1261822 w 1968250"/>
              <a:gd name="connsiteY523" fmla="*/ 1213621 h 2952538"/>
              <a:gd name="connsiteX524" fmla="*/ 1240790 w 1968250"/>
              <a:gd name="connsiteY524" fmla="*/ 1222559 h 2952538"/>
              <a:gd name="connsiteX525" fmla="*/ 1210895 w 1968250"/>
              <a:gd name="connsiteY525" fmla="*/ 1237460 h 2952538"/>
              <a:gd name="connsiteX526" fmla="*/ 1165888 w 1968250"/>
              <a:gd name="connsiteY526" fmla="*/ 1261632 h 2952538"/>
              <a:gd name="connsiteX527" fmla="*/ 1159441 w 1968250"/>
              <a:gd name="connsiteY527" fmla="*/ 1266906 h 2952538"/>
              <a:gd name="connsiteX528" fmla="*/ 1137822 w 1968250"/>
              <a:gd name="connsiteY528" fmla="*/ 1275671 h 2952538"/>
              <a:gd name="connsiteX529" fmla="*/ 1103001 w 1968250"/>
              <a:gd name="connsiteY529" fmla="*/ 1292448 h 2952538"/>
              <a:gd name="connsiteX530" fmla="*/ 1058714 w 1968250"/>
              <a:gd name="connsiteY530" fmla="*/ 1315119 h 2952538"/>
              <a:gd name="connsiteX531" fmla="*/ 1055292 w 1968250"/>
              <a:gd name="connsiteY531" fmla="*/ 1317715 h 2952538"/>
              <a:gd name="connsiteX532" fmla="*/ 1060033 w 1968250"/>
              <a:gd name="connsiteY532" fmla="*/ 1322806 h 2952538"/>
              <a:gd name="connsiteX533" fmla="*/ 1037015 w 1968250"/>
              <a:gd name="connsiteY533" fmla="*/ 1324279 h 2952538"/>
              <a:gd name="connsiteX534" fmla="*/ 1043254 w 1968250"/>
              <a:gd name="connsiteY534" fmla="*/ 1332147 h 2952538"/>
              <a:gd name="connsiteX535" fmla="*/ 1004152 w 1968250"/>
              <a:gd name="connsiteY535" fmla="*/ 1347638 h 2952538"/>
              <a:gd name="connsiteX536" fmla="*/ 995245 w 1968250"/>
              <a:gd name="connsiteY536" fmla="*/ 1352821 h 2952538"/>
              <a:gd name="connsiteX537" fmla="*/ 973830 w 1968250"/>
              <a:gd name="connsiteY537" fmla="*/ 1370692 h 2952538"/>
              <a:gd name="connsiteX538" fmla="*/ 978660 w 1968250"/>
              <a:gd name="connsiteY538" fmla="*/ 1373328 h 2952538"/>
              <a:gd name="connsiteX539" fmla="*/ 976039 w 1968250"/>
              <a:gd name="connsiteY539" fmla="*/ 1374028 h 2952538"/>
              <a:gd name="connsiteX540" fmla="*/ 958158 w 1968250"/>
              <a:gd name="connsiteY540" fmla="*/ 1380673 h 2952538"/>
              <a:gd name="connsiteX541" fmla="*/ 954656 w 1968250"/>
              <a:gd name="connsiteY541" fmla="*/ 1383665 h 2952538"/>
              <a:gd name="connsiteX542" fmla="*/ 925684 w 1968250"/>
              <a:gd name="connsiteY542" fmla="*/ 1406171 h 2952538"/>
              <a:gd name="connsiteX543" fmla="*/ 894876 w 1968250"/>
              <a:gd name="connsiteY543" fmla="*/ 1431599 h 2952538"/>
              <a:gd name="connsiteX544" fmla="*/ 854822 w 1968250"/>
              <a:gd name="connsiteY544" fmla="*/ 1467908 h 2952538"/>
              <a:gd name="connsiteX545" fmla="*/ 850502 w 1968250"/>
              <a:gd name="connsiteY545" fmla="*/ 1476914 h 2952538"/>
              <a:gd name="connsiteX546" fmla="*/ 832180 w 1968250"/>
              <a:gd name="connsiteY546" fmla="*/ 1516020 h 2952538"/>
              <a:gd name="connsiteX547" fmla="*/ 842246 w 1968250"/>
              <a:gd name="connsiteY547" fmla="*/ 1539504 h 2952538"/>
              <a:gd name="connsiteX548" fmla="*/ 869533 w 1968250"/>
              <a:gd name="connsiteY548" fmla="*/ 1583815 h 2952538"/>
              <a:gd name="connsiteX549" fmla="*/ 914848 w 1968250"/>
              <a:gd name="connsiteY549" fmla="*/ 1665189 h 2952538"/>
              <a:gd name="connsiteX550" fmla="*/ 928224 w 1968250"/>
              <a:gd name="connsiteY550" fmla="*/ 1694706 h 2952538"/>
              <a:gd name="connsiteX551" fmla="*/ 936340 w 1968250"/>
              <a:gd name="connsiteY551" fmla="*/ 1709552 h 2952538"/>
              <a:gd name="connsiteX552" fmla="*/ 954913 w 1968250"/>
              <a:gd name="connsiteY552" fmla="*/ 1750021 h 2952538"/>
              <a:gd name="connsiteX553" fmla="*/ 960360 w 1968250"/>
              <a:gd name="connsiteY553" fmla="*/ 1777917 h 2952538"/>
              <a:gd name="connsiteX554" fmla="*/ 960190 w 1968250"/>
              <a:gd name="connsiteY554" fmla="*/ 1780767 h 2952538"/>
              <a:gd name="connsiteX555" fmla="*/ 960653 w 1968250"/>
              <a:gd name="connsiteY555" fmla="*/ 1804759 h 2952538"/>
              <a:gd name="connsiteX556" fmla="*/ 962377 w 1968250"/>
              <a:gd name="connsiteY556" fmla="*/ 1810469 h 2952538"/>
              <a:gd name="connsiteX557" fmla="*/ 969213 w 1968250"/>
              <a:gd name="connsiteY557" fmla="*/ 1807334 h 2952538"/>
              <a:gd name="connsiteX558" fmla="*/ 968567 w 1968250"/>
              <a:gd name="connsiteY558" fmla="*/ 1810498 h 2952538"/>
              <a:gd name="connsiteX559" fmla="*/ 965694 w 1968250"/>
              <a:gd name="connsiteY559" fmla="*/ 1814443 h 2952538"/>
              <a:gd name="connsiteX560" fmla="*/ 964515 w 1968250"/>
              <a:gd name="connsiteY560" fmla="*/ 1832332 h 2952538"/>
              <a:gd name="connsiteX561" fmla="*/ 962041 w 1968250"/>
              <a:gd name="connsiteY561" fmla="*/ 1856548 h 2952538"/>
              <a:gd name="connsiteX562" fmla="*/ 962656 w 1968250"/>
              <a:gd name="connsiteY562" fmla="*/ 1861618 h 2952538"/>
              <a:gd name="connsiteX563" fmla="*/ 961508 w 1968250"/>
              <a:gd name="connsiteY563" fmla="*/ 1871273 h 2952538"/>
              <a:gd name="connsiteX564" fmla="*/ 959244 w 1968250"/>
              <a:gd name="connsiteY564" fmla="*/ 1882347 h 2952538"/>
              <a:gd name="connsiteX565" fmla="*/ 959577 w 1968250"/>
              <a:gd name="connsiteY565" fmla="*/ 1898897 h 2952538"/>
              <a:gd name="connsiteX566" fmla="*/ 959157 w 1968250"/>
              <a:gd name="connsiteY566" fmla="*/ 1904991 h 2952538"/>
              <a:gd name="connsiteX567" fmla="*/ 959821 w 1968250"/>
              <a:gd name="connsiteY567" fmla="*/ 1917900 h 2952538"/>
              <a:gd name="connsiteX568" fmla="*/ 950195 w 1968250"/>
              <a:gd name="connsiteY568" fmla="*/ 1944775 h 2952538"/>
              <a:gd name="connsiteX569" fmla="*/ 948084 w 1968250"/>
              <a:gd name="connsiteY569" fmla="*/ 1957116 h 2952538"/>
              <a:gd name="connsiteX570" fmla="*/ 946265 w 1968250"/>
              <a:gd name="connsiteY570" fmla="*/ 1976110 h 2952538"/>
              <a:gd name="connsiteX571" fmla="*/ 944462 w 1968250"/>
              <a:gd name="connsiteY571" fmla="*/ 1990987 h 2952538"/>
              <a:gd name="connsiteX572" fmla="*/ 929490 w 1968250"/>
              <a:gd name="connsiteY572" fmla="*/ 2025832 h 2952538"/>
              <a:gd name="connsiteX573" fmla="*/ 917396 w 1968250"/>
              <a:gd name="connsiteY573" fmla="*/ 2054675 h 2952538"/>
              <a:gd name="connsiteX574" fmla="*/ 901137 w 1968250"/>
              <a:gd name="connsiteY574" fmla="*/ 2093790 h 2952538"/>
              <a:gd name="connsiteX575" fmla="*/ 892739 w 1968250"/>
              <a:gd name="connsiteY575" fmla="*/ 2110615 h 2952538"/>
              <a:gd name="connsiteX576" fmla="*/ 868624 w 1968250"/>
              <a:gd name="connsiteY576" fmla="*/ 2149772 h 2952538"/>
              <a:gd name="connsiteX577" fmla="*/ 873383 w 1968250"/>
              <a:gd name="connsiteY577" fmla="*/ 2170934 h 2952538"/>
              <a:gd name="connsiteX578" fmla="*/ 901800 w 1968250"/>
              <a:gd name="connsiteY578" fmla="*/ 2189518 h 2952538"/>
              <a:gd name="connsiteX579" fmla="*/ 904397 w 1968250"/>
              <a:gd name="connsiteY579" fmla="*/ 2194994 h 2952538"/>
              <a:gd name="connsiteX580" fmla="*/ 909673 w 1968250"/>
              <a:gd name="connsiteY580" fmla="*/ 2205550 h 2952538"/>
              <a:gd name="connsiteX581" fmla="*/ 911776 w 1968250"/>
              <a:gd name="connsiteY581" fmla="*/ 2195267 h 2952538"/>
              <a:gd name="connsiteX582" fmla="*/ 944157 w 1968250"/>
              <a:gd name="connsiteY582" fmla="*/ 2214662 h 2952538"/>
              <a:gd name="connsiteX583" fmla="*/ 975584 w 1968250"/>
              <a:gd name="connsiteY583" fmla="*/ 2234685 h 2952538"/>
              <a:gd name="connsiteX584" fmla="*/ 1009065 w 1968250"/>
              <a:gd name="connsiteY584" fmla="*/ 2256777 h 2952538"/>
              <a:gd name="connsiteX585" fmla="*/ 1014065 w 1968250"/>
              <a:gd name="connsiteY585" fmla="*/ 2256564 h 2952538"/>
              <a:gd name="connsiteX586" fmla="*/ 1020701 w 1968250"/>
              <a:gd name="connsiteY586" fmla="*/ 2264513 h 2952538"/>
              <a:gd name="connsiteX587" fmla="*/ 1043744 w 1968250"/>
              <a:gd name="connsiteY587" fmla="*/ 2277054 h 2952538"/>
              <a:gd name="connsiteX588" fmla="*/ 1051092 w 1968250"/>
              <a:gd name="connsiteY588" fmla="*/ 2285561 h 2952538"/>
              <a:gd name="connsiteX589" fmla="*/ 1098434 w 1968250"/>
              <a:gd name="connsiteY589" fmla="*/ 2314608 h 2952538"/>
              <a:gd name="connsiteX590" fmla="*/ 1104873 w 1968250"/>
              <a:gd name="connsiteY590" fmla="*/ 2311392 h 2952538"/>
              <a:gd name="connsiteX591" fmla="*/ 1092680 w 1968250"/>
              <a:gd name="connsiteY591" fmla="*/ 2304367 h 2952538"/>
              <a:gd name="connsiteX592" fmla="*/ 1086157 w 1968250"/>
              <a:gd name="connsiteY592" fmla="*/ 2287788 h 2952538"/>
              <a:gd name="connsiteX593" fmla="*/ 1096580 w 1968250"/>
              <a:gd name="connsiteY593" fmla="*/ 2301456 h 2952538"/>
              <a:gd name="connsiteX594" fmla="*/ 1107422 w 1968250"/>
              <a:gd name="connsiteY594" fmla="*/ 2309029 h 2952538"/>
              <a:gd name="connsiteX595" fmla="*/ 1136963 w 1968250"/>
              <a:gd name="connsiteY595" fmla="*/ 2324135 h 2952538"/>
              <a:gd name="connsiteX596" fmla="*/ 1141978 w 1968250"/>
              <a:gd name="connsiteY596" fmla="*/ 2319804 h 2952538"/>
              <a:gd name="connsiteX597" fmla="*/ 1146688 w 1968250"/>
              <a:gd name="connsiteY597" fmla="*/ 2333129 h 2952538"/>
              <a:gd name="connsiteX598" fmla="*/ 1151576 w 1968250"/>
              <a:gd name="connsiteY598" fmla="*/ 2341544 h 2952538"/>
              <a:gd name="connsiteX599" fmla="*/ 1159732 w 1968250"/>
              <a:gd name="connsiteY599" fmla="*/ 2346097 h 2952538"/>
              <a:gd name="connsiteX600" fmla="*/ 1208894 w 1968250"/>
              <a:gd name="connsiteY600" fmla="*/ 2376340 h 2952538"/>
              <a:gd name="connsiteX601" fmla="*/ 1214526 w 1968250"/>
              <a:gd name="connsiteY601" fmla="*/ 2377079 h 2952538"/>
              <a:gd name="connsiteX602" fmla="*/ 1224825 w 1968250"/>
              <a:gd name="connsiteY602" fmla="*/ 2381246 h 2952538"/>
              <a:gd name="connsiteX603" fmla="*/ 1232665 w 1968250"/>
              <a:gd name="connsiteY603" fmla="*/ 2385321 h 2952538"/>
              <a:gd name="connsiteX604" fmla="*/ 1235862 w 1968250"/>
              <a:gd name="connsiteY604" fmla="*/ 2399984 h 2952538"/>
              <a:gd name="connsiteX605" fmla="*/ 1211679 w 1968250"/>
              <a:gd name="connsiteY605" fmla="*/ 2395039 h 2952538"/>
              <a:gd name="connsiteX606" fmla="*/ 1245776 w 1968250"/>
              <a:gd name="connsiteY606" fmla="*/ 2422201 h 2952538"/>
              <a:gd name="connsiteX607" fmla="*/ 1244894 w 1968250"/>
              <a:gd name="connsiteY607" fmla="*/ 2424493 h 2952538"/>
              <a:gd name="connsiteX608" fmla="*/ 1212797 w 1968250"/>
              <a:gd name="connsiteY608" fmla="*/ 2413809 h 2952538"/>
              <a:gd name="connsiteX609" fmla="*/ 1261586 w 1968250"/>
              <a:gd name="connsiteY609" fmla="*/ 2437795 h 2952538"/>
              <a:gd name="connsiteX610" fmla="*/ 1260705 w 1968250"/>
              <a:gd name="connsiteY610" fmla="*/ 2440088 h 2952538"/>
              <a:gd name="connsiteX611" fmla="*/ 1186680 w 1968250"/>
              <a:gd name="connsiteY611" fmla="*/ 2416297 h 2952538"/>
              <a:gd name="connsiteX612" fmla="*/ 1209716 w 1968250"/>
              <a:gd name="connsiteY612" fmla="*/ 2430897 h 2952538"/>
              <a:gd name="connsiteX613" fmla="*/ 1238237 w 1968250"/>
              <a:gd name="connsiteY613" fmla="*/ 2442910 h 2952538"/>
              <a:gd name="connsiteX614" fmla="*/ 1243941 w 1968250"/>
              <a:gd name="connsiteY614" fmla="*/ 2445312 h 2952538"/>
              <a:gd name="connsiteX615" fmla="*/ 1258951 w 1968250"/>
              <a:gd name="connsiteY615" fmla="*/ 2462803 h 2952538"/>
              <a:gd name="connsiteX616" fmla="*/ 1247016 w 1968250"/>
              <a:gd name="connsiteY616" fmla="*/ 2450473 h 2952538"/>
              <a:gd name="connsiteX617" fmla="*/ 1237671 w 1968250"/>
              <a:gd name="connsiteY617" fmla="*/ 2445678 h 2952538"/>
              <a:gd name="connsiteX618" fmla="*/ 1237161 w 1968250"/>
              <a:gd name="connsiteY618" fmla="*/ 2454227 h 2952538"/>
              <a:gd name="connsiteX619" fmla="*/ 1221157 w 1968250"/>
              <a:gd name="connsiteY619" fmla="*/ 2447658 h 2952538"/>
              <a:gd name="connsiteX620" fmla="*/ 1219483 w 1968250"/>
              <a:gd name="connsiteY620" fmla="*/ 2449788 h 2952538"/>
              <a:gd name="connsiteX621" fmla="*/ 1223351 w 1968250"/>
              <a:gd name="connsiteY621" fmla="*/ 2455111 h 2952538"/>
              <a:gd name="connsiteX622" fmla="*/ 1276929 w 1968250"/>
              <a:gd name="connsiteY622" fmla="*/ 2471836 h 2952538"/>
              <a:gd name="connsiteX623" fmla="*/ 1332344 w 1968250"/>
              <a:gd name="connsiteY623" fmla="*/ 2485640 h 2952538"/>
              <a:gd name="connsiteX624" fmla="*/ 1343041 w 1968250"/>
              <a:gd name="connsiteY624" fmla="*/ 2489888 h 2952538"/>
              <a:gd name="connsiteX625" fmla="*/ 1342078 w 1968250"/>
              <a:gd name="connsiteY625" fmla="*/ 2492575 h 2952538"/>
              <a:gd name="connsiteX626" fmla="*/ 1330581 w 1968250"/>
              <a:gd name="connsiteY626" fmla="*/ 2490223 h 2952538"/>
              <a:gd name="connsiteX627" fmla="*/ 1298945 w 1968250"/>
              <a:gd name="connsiteY627" fmla="*/ 2483343 h 2952538"/>
              <a:gd name="connsiteX628" fmla="*/ 1258838 w 1968250"/>
              <a:gd name="connsiteY628" fmla="*/ 2471432 h 2952538"/>
              <a:gd name="connsiteX629" fmla="*/ 1234112 w 1968250"/>
              <a:gd name="connsiteY629" fmla="*/ 2463080 h 2952538"/>
              <a:gd name="connsiteX630" fmla="*/ 1214459 w 1968250"/>
              <a:gd name="connsiteY630" fmla="*/ 2456177 h 2952538"/>
              <a:gd name="connsiteX631" fmla="*/ 1207080 w 1968250"/>
              <a:gd name="connsiteY631" fmla="*/ 2455904 h 2952538"/>
              <a:gd name="connsiteX632" fmla="*/ 1206748 w 1968250"/>
              <a:gd name="connsiteY632" fmla="*/ 2459545 h 2952538"/>
              <a:gd name="connsiteX633" fmla="*/ 1213723 w 1968250"/>
              <a:gd name="connsiteY633" fmla="*/ 2461795 h 2952538"/>
              <a:gd name="connsiteX634" fmla="*/ 1214589 w 1968250"/>
              <a:gd name="connsiteY634" fmla="*/ 2463620 h 2952538"/>
              <a:gd name="connsiteX635" fmla="*/ 1236516 w 1968250"/>
              <a:gd name="connsiteY635" fmla="*/ 2477581 h 2952538"/>
              <a:gd name="connsiteX636" fmla="*/ 1234995 w 1968250"/>
              <a:gd name="connsiteY636" fmla="*/ 2480979 h 2952538"/>
              <a:gd name="connsiteX637" fmla="*/ 1197744 w 1968250"/>
              <a:gd name="connsiteY637" fmla="*/ 2469240 h 2952538"/>
              <a:gd name="connsiteX638" fmla="*/ 1205480 w 1968250"/>
              <a:gd name="connsiteY638" fmla="*/ 2479887 h 2952538"/>
              <a:gd name="connsiteX639" fmla="*/ 1201662 w 1968250"/>
              <a:gd name="connsiteY639" fmla="*/ 2482403 h 2952538"/>
              <a:gd name="connsiteX640" fmla="*/ 1207827 w 1968250"/>
              <a:gd name="connsiteY640" fmla="*/ 2488608 h 2952538"/>
              <a:gd name="connsiteX641" fmla="*/ 1178991 w 1968250"/>
              <a:gd name="connsiteY641" fmla="*/ 2476119 h 2952538"/>
              <a:gd name="connsiteX642" fmla="*/ 1205659 w 1968250"/>
              <a:gd name="connsiteY642" fmla="*/ 2495169 h 2952538"/>
              <a:gd name="connsiteX643" fmla="*/ 1237571 w 1968250"/>
              <a:gd name="connsiteY643" fmla="*/ 2512820 h 2952538"/>
              <a:gd name="connsiteX644" fmla="*/ 1269579 w 1968250"/>
              <a:gd name="connsiteY644" fmla="*/ 2525958 h 2952538"/>
              <a:gd name="connsiteX645" fmla="*/ 1268455 w 1968250"/>
              <a:gd name="connsiteY645" fmla="*/ 2529437 h 2952538"/>
              <a:gd name="connsiteX646" fmla="*/ 1199835 w 1968250"/>
              <a:gd name="connsiteY646" fmla="*/ 2503455 h 2952538"/>
              <a:gd name="connsiteX647" fmla="*/ 1199114 w 1968250"/>
              <a:gd name="connsiteY647" fmla="*/ 2504957 h 2952538"/>
              <a:gd name="connsiteX648" fmla="*/ 1218825 w 1968250"/>
              <a:gd name="connsiteY648" fmla="*/ 2517640 h 2952538"/>
              <a:gd name="connsiteX649" fmla="*/ 1218420 w 1968250"/>
              <a:gd name="connsiteY649" fmla="*/ 2519617 h 2952538"/>
              <a:gd name="connsiteX650" fmla="*/ 1199172 w 1968250"/>
              <a:gd name="connsiteY650" fmla="*/ 2510736 h 2952538"/>
              <a:gd name="connsiteX651" fmla="*/ 1165594 w 1968250"/>
              <a:gd name="connsiteY651" fmla="*/ 2493157 h 2952538"/>
              <a:gd name="connsiteX652" fmla="*/ 1150309 w 1968250"/>
              <a:gd name="connsiteY652" fmla="*/ 2485087 h 2952538"/>
              <a:gd name="connsiteX653" fmla="*/ 1132646 w 1968250"/>
              <a:gd name="connsiteY653" fmla="*/ 2476531 h 2952538"/>
              <a:gd name="connsiteX654" fmla="*/ 1107944 w 1968250"/>
              <a:gd name="connsiteY654" fmla="*/ 2462003 h 2952538"/>
              <a:gd name="connsiteX655" fmla="*/ 1103777 w 1968250"/>
              <a:gd name="connsiteY655" fmla="*/ 2452086 h 2952538"/>
              <a:gd name="connsiteX656" fmla="*/ 1073646 w 1968250"/>
              <a:gd name="connsiteY656" fmla="*/ 2445924 h 2952538"/>
              <a:gd name="connsiteX657" fmla="*/ 1060683 w 1968250"/>
              <a:gd name="connsiteY657" fmla="*/ 2432561 h 2952538"/>
              <a:gd name="connsiteX658" fmla="*/ 1054186 w 1968250"/>
              <a:gd name="connsiteY658" fmla="*/ 2429996 h 2952538"/>
              <a:gd name="connsiteX659" fmla="*/ 1021828 w 1968250"/>
              <a:gd name="connsiteY659" fmla="*/ 2404425 h 2952538"/>
              <a:gd name="connsiteX660" fmla="*/ 994464 w 1968250"/>
              <a:gd name="connsiteY660" fmla="*/ 2380700 h 2952538"/>
              <a:gd name="connsiteX661" fmla="*/ 959874 w 1968250"/>
              <a:gd name="connsiteY661" fmla="*/ 2357969 h 2952538"/>
              <a:gd name="connsiteX662" fmla="*/ 957576 w 1968250"/>
              <a:gd name="connsiteY662" fmla="*/ 2357087 h 2952538"/>
              <a:gd name="connsiteX663" fmla="*/ 931853 w 1968250"/>
              <a:gd name="connsiteY663" fmla="*/ 2339466 h 2952538"/>
              <a:gd name="connsiteX664" fmla="*/ 927662 w 1968250"/>
              <a:gd name="connsiteY664" fmla="*/ 2335725 h 2952538"/>
              <a:gd name="connsiteX665" fmla="*/ 902741 w 1968250"/>
              <a:gd name="connsiteY665" fmla="*/ 2316208 h 2952538"/>
              <a:gd name="connsiteX666" fmla="*/ 864744 w 1968250"/>
              <a:gd name="connsiteY666" fmla="*/ 2291956 h 2952538"/>
              <a:gd name="connsiteX667" fmla="*/ 851523 w 1968250"/>
              <a:gd name="connsiteY667" fmla="*/ 2283896 h 2952538"/>
              <a:gd name="connsiteX668" fmla="*/ 824296 w 1968250"/>
              <a:gd name="connsiteY668" fmla="*/ 2265555 h 2952538"/>
              <a:gd name="connsiteX669" fmla="*/ 813835 w 1968250"/>
              <a:gd name="connsiteY669" fmla="*/ 2262179 h 2952538"/>
              <a:gd name="connsiteX670" fmla="*/ 784561 w 1968250"/>
              <a:gd name="connsiteY670" fmla="*/ 2259902 h 2952538"/>
              <a:gd name="connsiteX671" fmla="*/ 787159 w 1968250"/>
              <a:gd name="connsiteY671" fmla="*/ 2265378 h 2952538"/>
              <a:gd name="connsiteX672" fmla="*/ 783033 w 1968250"/>
              <a:gd name="connsiteY672" fmla="*/ 2265358 h 2952538"/>
              <a:gd name="connsiteX673" fmla="*/ 756770 w 1968250"/>
              <a:gd name="connsiteY673" fmla="*/ 2264520 h 2952538"/>
              <a:gd name="connsiteX674" fmla="*/ 712176 w 1968250"/>
              <a:gd name="connsiteY674" fmla="*/ 2284656 h 2952538"/>
              <a:gd name="connsiteX675" fmla="*/ 692370 w 1968250"/>
              <a:gd name="connsiteY675" fmla="*/ 2296675 h 2952538"/>
              <a:gd name="connsiteX676" fmla="*/ 671245 w 1968250"/>
              <a:gd name="connsiteY676" fmla="*/ 2301009 h 2952538"/>
              <a:gd name="connsiteX677" fmla="*/ 661083 w 1968250"/>
              <a:gd name="connsiteY677" fmla="*/ 2302227 h 2952538"/>
              <a:gd name="connsiteX678" fmla="*/ 654304 w 1968250"/>
              <a:gd name="connsiteY678" fmla="*/ 2311141 h 2952538"/>
              <a:gd name="connsiteX679" fmla="*/ 649053 w 1968250"/>
              <a:gd name="connsiteY679" fmla="*/ 2314600 h 2952538"/>
              <a:gd name="connsiteX680" fmla="*/ 629426 w 1968250"/>
              <a:gd name="connsiteY680" fmla="*/ 2321711 h 2952538"/>
              <a:gd name="connsiteX681" fmla="*/ 626165 w 1968250"/>
              <a:gd name="connsiteY681" fmla="*/ 2323517 h 2952538"/>
              <a:gd name="connsiteX682" fmla="*/ 601311 w 1968250"/>
              <a:gd name="connsiteY682" fmla="*/ 2327912 h 2952538"/>
              <a:gd name="connsiteX683" fmla="*/ 594086 w 1968250"/>
              <a:gd name="connsiteY683" fmla="*/ 2328906 h 2952538"/>
              <a:gd name="connsiteX684" fmla="*/ 589167 w 1968250"/>
              <a:gd name="connsiteY684" fmla="*/ 2328724 h 2952538"/>
              <a:gd name="connsiteX685" fmla="*/ 566764 w 1968250"/>
              <a:gd name="connsiteY685" fmla="*/ 2335268 h 2952538"/>
              <a:gd name="connsiteX686" fmla="*/ 570227 w 1968250"/>
              <a:gd name="connsiteY686" fmla="*/ 2342569 h 2952538"/>
              <a:gd name="connsiteX687" fmla="*/ 555097 w 1968250"/>
              <a:gd name="connsiteY687" fmla="*/ 2335767 h 2952538"/>
              <a:gd name="connsiteX688" fmla="*/ 568146 w 1968250"/>
              <a:gd name="connsiteY688" fmla="*/ 2326486 h 2952538"/>
              <a:gd name="connsiteX689" fmla="*/ 581981 w 1968250"/>
              <a:gd name="connsiteY689" fmla="*/ 2319426 h 2952538"/>
              <a:gd name="connsiteX690" fmla="*/ 564214 w 1968250"/>
              <a:gd name="connsiteY690" fmla="*/ 2317441 h 2952538"/>
              <a:gd name="connsiteX691" fmla="*/ 561277 w 1968250"/>
              <a:gd name="connsiteY691" fmla="*/ 2317665 h 2952538"/>
              <a:gd name="connsiteX692" fmla="*/ 530741 w 1968250"/>
              <a:gd name="connsiteY692" fmla="*/ 2313481 h 2952538"/>
              <a:gd name="connsiteX693" fmla="*/ 514067 w 1968250"/>
              <a:gd name="connsiteY693" fmla="*/ 2316252 h 2952538"/>
              <a:gd name="connsiteX694" fmla="*/ 516082 w 1968250"/>
              <a:gd name="connsiteY694" fmla="*/ 2328613 h 2952538"/>
              <a:gd name="connsiteX695" fmla="*/ 528348 w 1968250"/>
              <a:gd name="connsiteY695" fmla="*/ 2337302 h 2952538"/>
              <a:gd name="connsiteX696" fmla="*/ 535315 w 1968250"/>
              <a:gd name="connsiteY696" fmla="*/ 2341611 h 2952538"/>
              <a:gd name="connsiteX697" fmla="*/ 506794 w 1968250"/>
              <a:gd name="connsiteY697" fmla="*/ 2329598 h 2952538"/>
              <a:gd name="connsiteX698" fmla="*/ 512684 w 1968250"/>
              <a:gd name="connsiteY698" fmla="*/ 2325034 h 2952538"/>
              <a:gd name="connsiteX699" fmla="*/ 472949 w 1968250"/>
              <a:gd name="connsiteY699" fmla="*/ 2319380 h 2952538"/>
              <a:gd name="connsiteX700" fmla="*/ 469574 w 1968250"/>
              <a:gd name="connsiteY700" fmla="*/ 2309625 h 2952538"/>
              <a:gd name="connsiteX701" fmla="*/ 467651 w 1968250"/>
              <a:gd name="connsiteY701" fmla="*/ 2335191 h 2952538"/>
              <a:gd name="connsiteX702" fmla="*/ 461907 w 1968250"/>
              <a:gd name="connsiteY702" fmla="*/ 2343081 h 2952538"/>
              <a:gd name="connsiteX703" fmla="*/ 451937 w 1968250"/>
              <a:gd name="connsiteY703" fmla="*/ 2315084 h 2952538"/>
              <a:gd name="connsiteX704" fmla="*/ 439227 w 1968250"/>
              <a:gd name="connsiteY704" fmla="*/ 2318666 h 2952538"/>
              <a:gd name="connsiteX705" fmla="*/ 438442 w 1968250"/>
              <a:gd name="connsiteY705" fmla="*/ 2316445 h 2952538"/>
              <a:gd name="connsiteX706" fmla="*/ 448692 w 1968250"/>
              <a:gd name="connsiteY706" fmla="*/ 2312773 h 2952538"/>
              <a:gd name="connsiteX707" fmla="*/ 413415 w 1968250"/>
              <a:gd name="connsiteY707" fmla="*/ 2303498 h 2952538"/>
              <a:gd name="connsiteX708" fmla="*/ 393682 w 1968250"/>
              <a:gd name="connsiteY708" fmla="*/ 2296991 h 2952538"/>
              <a:gd name="connsiteX709" fmla="*/ 382112 w 1968250"/>
              <a:gd name="connsiteY709" fmla="*/ 2292977 h 2952538"/>
              <a:gd name="connsiteX710" fmla="*/ 377362 w 1968250"/>
              <a:gd name="connsiteY710" fmla="*/ 2289946 h 2952538"/>
              <a:gd name="connsiteX711" fmla="*/ 369214 w 1968250"/>
              <a:gd name="connsiteY711" fmla="*/ 2283335 h 2952538"/>
              <a:gd name="connsiteX712" fmla="*/ 350215 w 1968250"/>
              <a:gd name="connsiteY712" fmla="*/ 2271209 h 2952538"/>
              <a:gd name="connsiteX713" fmla="*/ 324948 w 1968250"/>
              <a:gd name="connsiteY713" fmla="*/ 2259449 h 2952538"/>
              <a:gd name="connsiteX714" fmla="*/ 326721 w 1968250"/>
              <a:gd name="connsiteY714" fmla="*/ 2272997 h 2952538"/>
              <a:gd name="connsiteX715" fmla="*/ 333719 w 1968250"/>
              <a:gd name="connsiteY715" fmla="*/ 2269072 h 2952538"/>
              <a:gd name="connsiteX716" fmla="*/ 331373 w 1968250"/>
              <a:gd name="connsiteY716" fmla="*/ 2280541 h 2952538"/>
              <a:gd name="connsiteX717" fmla="*/ 306452 w 1968250"/>
              <a:gd name="connsiteY717" fmla="*/ 2261024 h 2952538"/>
              <a:gd name="connsiteX718" fmla="*/ 299623 w 1968250"/>
              <a:gd name="connsiteY718" fmla="*/ 2262100 h 2952538"/>
              <a:gd name="connsiteX719" fmla="*/ 297989 w 1968250"/>
              <a:gd name="connsiteY719" fmla="*/ 2253937 h 2952538"/>
              <a:gd name="connsiteX720" fmla="*/ 292058 w 1968250"/>
              <a:gd name="connsiteY720" fmla="*/ 2248603 h 2952538"/>
              <a:gd name="connsiteX721" fmla="*/ 297779 w 1968250"/>
              <a:gd name="connsiteY721" fmla="*/ 2267079 h 2952538"/>
              <a:gd name="connsiteX722" fmla="*/ 313282 w 1968250"/>
              <a:gd name="connsiteY722" fmla="*/ 2280138 h 2952538"/>
              <a:gd name="connsiteX723" fmla="*/ 319351 w 1968250"/>
              <a:gd name="connsiteY723" fmla="*/ 2290857 h 2952538"/>
              <a:gd name="connsiteX724" fmla="*/ 317199 w 1968250"/>
              <a:gd name="connsiteY724" fmla="*/ 2293300 h 2952538"/>
              <a:gd name="connsiteX725" fmla="*/ 298897 w 1968250"/>
              <a:gd name="connsiteY725" fmla="*/ 2285849 h 2952538"/>
              <a:gd name="connsiteX726" fmla="*/ 286381 w 1968250"/>
              <a:gd name="connsiteY726" fmla="*/ 2280405 h 2952538"/>
              <a:gd name="connsiteX727" fmla="*/ 278248 w 1968250"/>
              <a:gd name="connsiteY727" fmla="*/ 2269678 h 2952538"/>
              <a:gd name="connsiteX728" fmla="*/ 270012 w 1968250"/>
              <a:gd name="connsiteY728" fmla="*/ 2265521 h 2952538"/>
              <a:gd name="connsiteX729" fmla="*/ 265496 w 1968250"/>
              <a:gd name="connsiteY729" fmla="*/ 2263362 h 2952538"/>
              <a:gd name="connsiteX730" fmla="*/ 250697 w 1968250"/>
              <a:gd name="connsiteY730" fmla="*/ 2252919 h 2952538"/>
              <a:gd name="connsiteX731" fmla="*/ 247858 w 1968250"/>
              <a:gd name="connsiteY731" fmla="*/ 2248630 h 2952538"/>
              <a:gd name="connsiteX732" fmla="*/ 244384 w 1968250"/>
              <a:gd name="connsiteY732" fmla="*/ 2223197 h 2952538"/>
              <a:gd name="connsiteX733" fmla="*/ 243138 w 1968250"/>
              <a:gd name="connsiteY733" fmla="*/ 2217174 h 2952538"/>
              <a:gd name="connsiteX734" fmla="*/ 233313 w 1968250"/>
              <a:gd name="connsiteY734" fmla="*/ 2192503 h 2952538"/>
              <a:gd name="connsiteX735" fmla="*/ 228862 w 1968250"/>
              <a:gd name="connsiteY735" fmla="*/ 2173875 h 2952538"/>
              <a:gd name="connsiteX736" fmla="*/ 226588 w 1968250"/>
              <a:gd name="connsiteY736" fmla="*/ 2166817 h 2952538"/>
              <a:gd name="connsiteX737" fmla="*/ 221549 w 1968250"/>
              <a:gd name="connsiteY737" fmla="*/ 2177323 h 2952538"/>
              <a:gd name="connsiteX738" fmla="*/ 212606 w 1968250"/>
              <a:gd name="connsiteY738" fmla="*/ 2150361 h 2952538"/>
              <a:gd name="connsiteX739" fmla="*/ 213519 w 1968250"/>
              <a:gd name="connsiteY739" fmla="*/ 2139834 h 2952538"/>
              <a:gd name="connsiteX740" fmla="*/ 211140 w 1968250"/>
              <a:gd name="connsiteY740" fmla="*/ 2139348 h 2952538"/>
              <a:gd name="connsiteX741" fmla="*/ 200168 w 1968250"/>
              <a:gd name="connsiteY741" fmla="*/ 2124331 h 2952538"/>
              <a:gd name="connsiteX742" fmla="*/ 195614 w 1968250"/>
              <a:gd name="connsiteY742" fmla="*/ 2132464 h 2952538"/>
              <a:gd name="connsiteX743" fmla="*/ 184414 w 1968250"/>
              <a:gd name="connsiteY743" fmla="*/ 2114517 h 2952538"/>
              <a:gd name="connsiteX744" fmla="*/ 183837 w 1968250"/>
              <a:gd name="connsiteY744" fmla="*/ 2078963 h 2952538"/>
              <a:gd name="connsiteX745" fmla="*/ 188624 w 1968250"/>
              <a:gd name="connsiteY745" fmla="*/ 2051512 h 2952538"/>
              <a:gd name="connsiteX746" fmla="*/ 206356 w 1968250"/>
              <a:gd name="connsiteY746" fmla="*/ 2001160 h 2952538"/>
              <a:gd name="connsiteX747" fmla="*/ 214727 w 1968250"/>
              <a:gd name="connsiteY747" fmla="*/ 1970321 h 2952538"/>
              <a:gd name="connsiteX748" fmla="*/ 222614 w 1968250"/>
              <a:gd name="connsiteY748" fmla="*/ 1962045 h 2952538"/>
              <a:gd name="connsiteX749" fmla="*/ 236424 w 1968250"/>
              <a:gd name="connsiteY749" fmla="*/ 1940970 h 2952538"/>
              <a:gd name="connsiteX750" fmla="*/ 240565 w 1968250"/>
              <a:gd name="connsiteY750" fmla="*/ 1916683 h 2952538"/>
              <a:gd name="connsiteX751" fmla="*/ 248265 w 1968250"/>
              <a:gd name="connsiteY751" fmla="*/ 1895183 h 2952538"/>
              <a:gd name="connsiteX752" fmla="*/ 281590 w 1968250"/>
              <a:gd name="connsiteY752" fmla="*/ 1875627 h 2952538"/>
              <a:gd name="connsiteX753" fmla="*/ 285392 w 1968250"/>
              <a:gd name="connsiteY753" fmla="*/ 1877229 h 2952538"/>
              <a:gd name="connsiteX754" fmla="*/ 298903 w 1968250"/>
              <a:gd name="connsiteY754" fmla="*/ 1871751 h 2952538"/>
              <a:gd name="connsiteX755" fmla="*/ 360313 w 1968250"/>
              <a:gd name="connsiteY755" fmla="*/ 1874420 h 2952538"/>
              <a:gd name="connsiteX756" fmla="*/ 390136 w 1968250"/>
              <a:gd name="connsiteY756" fmla="*/ 1878046 h 2952538"/>
              <a:gd name="connsiteX757" fmla="*/ 422152 w 1968250"/>
              <a:gd name="connsiteY757" fmla="*/ 1889125 h 2952538"/>
              <a:gd name="connsiteX758" fmla="*/ 421667 w 1968250"/>
              <a:gd name="connsiteY758" fmla="*/ 1891498 h 2952538"/>
              <a:gd name="connsiteX759" fmla="*/ 413341 w 1968250"/>
              <a:gd name="connsiteY759" fmla="*/ 1889796 h 2952538"/>
              <a:gd name="connsiteX760" fmla="*/ 366721 w 1968250"/>
              <a:gd name="connsiteY760" fmla="*/ 1879438 h 2952538"/>
              <a:gd name="connsiteX761" fmla="*/ 357368 w 1968250"/>
              <a:gd name="connsiteY761" fmla="*/ 1876702 h 2952538"/>
              <a:gd name="connsiteX762" fmla="*/ 327075 w 1968250"/>
              <a:gd name="connsiteY762" fmla="*/ 1871331 h 2952538"/>
              <a:gd name="connsiteX763" fmla="*/ 308653 w 1968250"/>
              <a:gd name="connsiteY763" fmla="*/ 1874569 h 2952538"/>
              <a:gd name="connsiteX764" fmla="*/ 287836 w 1968250"/>
              <a:gd name="connsiteY764" fmla="*/ 1881437 h 2952538"/>
              <a:gd name="connsiteX765" fmla="*/ 272586 w 1968250"/>
              <a:gd name="connsiteY765" fmla="*/ 1885323 h 2952538"/>
              <a:gd name="connsiteX766" fmla="*/ 272496 w 1968250"/>
              <a:gd name="connsiteY766" fmla="*/ 1887777 h 2952538"/>
              <a:gd name="connsiteX767" fmla="*/ 280110 w 1968250"/>
              <a:gd name="connsiteY767" fmla="*/ 1888922 h 2952538"/>
              <a:gd name="connsiteX768" fmla="*/ 306720 w 1968250"/>
              <a:gd name="connsiteY768" fmla="*/ 1882002 h 2952538"/>
              <a:gd name="connsiteX769" fmla="*/ 318468 w 1968250"/>
              <a:gd name="connsiteY769" fmla="*/ 1881108 h 2952538"/>
              <a:gd name="connsiteX770" fmla="*/ 359958 w 1968250"/>
              <a:gd name="connsiteY770" fmla="*/ 1884236 h 2952538"/>
              <a:gd name="connsiteX771" fmla="*/ 385816 w 1968250"/>
              <a:gd name="connsiteY771" fmla="*/ 1887051 h 2952538"/>
              <a:gd name="connsiteX772" fmla="*/ 411335 w 1968250"/>
              <a:gd name="connsiteY772" fmla="*/ 1895566 h 2952538"/>
              <a:gd name="connsiteX773" fmla="*/ 462576 w 1968250"/>
              <a:gd name="connsiteY773" fmla="*/ 1921702 h 2952538"/>
              <a:gd name="connsiteX774" fmla="*/ 468685 w 1968250"/>
              <a:gd name="connsiteY774" fmla="*/ 1922127 h 2952538"/>
              <a:gd name="connsiteX775" fmla="*/ 472253 w 1968250"/>
              <a:gd name="connsiteY775" fmla="*/ 1922856 h 2952538"/>
              <a:gd name="connsiteX776" fmla="*/ 490070 w 1968250"/>
              <a:gd name="connsiteY776" fmla="*/ 1932680 h 2952538"/>
              <a:gd name="connsiteX777" fmla="*/ 506616 w 1968250"/>
              <a:gd name="connsiteY777" fmla="*/ 1942657 h 2952538"/>
              <a:gd name="connsiteX778" fmla="*/ 527597 w 1968250"/>
              <a:gd name="connsiteY778" fmla="*/ 1955188 h 2952538"/>
              <a:gd name="connsiteX779" fmla="*/ 531707 w 1968250"/>
              <a:gd name="connsiteY779" fmla="*/ 1959324 h 2952538"/>
              <a:gd name="connsiteX780" fmla="*/ 552761 w 1968250"/>
              <a:gd name="connsiteY780" fmla="*/ 1973519 h 2952538"/>
              <a:gd name="connsiteX781" fmla="*/ 548303 w 1968250"/>
              <a:gd name="connsiteY781" fmla="*/ 1977139 h 2952538"/>
              <a:gd name="connsiteX782" fmla="*/ 563384 w 1968250"/>
              <a:gd name="connsiteY782" fmla="*/ 1976103 h 2952538"/>
              <a:gd name="connsiteX783" fmla="*/ 559234 w 1968250"/>
              <a:gd name="connsiteY783" fmla="*/ 1982259 h 2952538"/>
              <a:gd name="connsiteX784" fmla="*/ 563272 w 1968250"/>
              <a:gd name="connsiteY784" fmla="*/ 1984733 h 2952538"/>
              <a:gd name="connsiteX785" fmla="*/ 613104 w 1968250"/>
              <a:gd name="connsiteY785" fmla="*/ 2005636 h 2952538"/>
              <a:gd name="connsiteX786" fmla="*/ 620775 w 1968250"/>
              <a:gd name="connsiteY786" fmla="*/ 2012561 h 2952538"/>
              <a:gd name="connsiteX787" fmla="*/ 644638 w 1968250"/>
              <a:gd name="connsiteY787" fmla="*/ 2039279 h 2952538"/>
              <a:gd name="connsiteX788" fmla="*/ 656103 w 1968250"/>
              <a:gd name="connsiteY788" fmla="*/ 2049864 h 2952538"/>
              <a:gd name="connsiteX789" fmla="*/ 687933 w 1968250"/>
              <a:gd name="connsiteY789" fmla="*/ 2067910 h 2952538"/>
              <a:gd name="connsiteX790" fmla="*/ 703225 w 1968250"/>
              <a:gd name="connsiteY790" fmla="*/ 2073921 h 2952538"/>
              <a:gd name="connsiteX791" fmla="*/ 714762 w 1968250"/>
              <a:gd name="connsiteY791" fmla="*/ 2065980 h 2952538"/>
              <a:gd name="connsiteX792" fmla="*/ 728021 w 1968250"/>
              <a:gd name="connsiteY792" fmla="*/ 2043556 h 2952538"/>
              <a:gd name="connsiteX793" fmla="*/ 731710 w 1968250"/>
              <a:gd name="connsiteY793" fmla="*/ 2033598 h 2952538"/>
              <a:gd name="connsiteX794" fmla="*/ 736442 w 1968250"/>
              <a:gd name="connsiteY794" fmla="*/ 2020556 h 2952538"/>
              <a:gd name="connsiteX795" fmla="*/ 747800 w 1968250"/>
              <a:gd name="connsiteY795" fmla="*/ 1997332 h 2952538"/>
              <a:gd name="connsiteX796" fmla="*/ 748997 w 1968250"/>
              <a:gd name="connsiteY796" fmla="*/ 1995517 h 2952538"/>
              <a:gd name="connsiteX797" fmla="*/ 755879 w 1968250"/>
              <a:gd name="connsiteY797" fmla="*/ 1959840 h 2952538"/>
              <a:gd name="connsiteX798" fmla="*/ 764452 w 1968250"/>
              <a:gd name="connsiteY798" fmla="*/ 1917917 h 2952538"/>
              <a:gd name="connsiteX799" fmla="*/ 764603 w 1968250"/>
              <a:gd name="connsiteY799" fmla="*/ 1878804 h 2952538"/>
              <a:gd name="connsiteX800" fmla="*/ 765370 w 1968250"/>
              <a:gd name="connsiteY800" fmla="*/ 1864952 h 2952538"/>
              <a:gd name="connsiteX801" fmla="*/ 764770 w 1968250"/>
              <a:gd name="connsiteY801" fmla="*/ 1855765 h 2952538"/>
              <a:gd name="connsiteX802" fmla="*/ 747177 w 1968250"/>
              <a:gd name="connsiteY802" fmla="*/ 1808491 h 2952538"/>
              <a:gd name="connsiteX803" fmla="*/ 713791 w 1968250"/>
              <a:gd name="connsiteY803" fmla="*/ 1761696 h 2952538"/>
              <a:gd name="connsiteX804" fmla="*/ 705586 w 1968250"/>
              <a:gd name="connsiteY804" fmla="*/ 1749305 h 2952538"/>
              <a:gd name="connsiteX805" fmla="*/ 662263 w 1968250"/>
              <a:gd name="connsiteY805" fmla="*/ 1686469 h 2952538"/>
              <a:gd name="connsiteX806" fmla="*/ 655383 w 1968250"/>
              <a:gd name="connsiteY806" fmla="*/ 1659516 h 2952538"/>
              <a:gd name="connsiteX807" fmla="*/ 650299 w 1968250"/>
              <a:gd name="connsiteY807" fmla="*/ 1619744 h 2952538"/>
              <a:gd name="connsiteX808" fmla="*/ 648970 w 1968250"/>
              <a:gd name="connsiteY808" fmla="*/ 1593926 h 2952538"/>
              <a:gd name="connsiteX809" fmla="*/ 650490 w 1968250"/>
              <a:gd name="connsiteY809" fmla="*/ 1590529 h 2952538"/>
              <a:gd name="connsiteX810" fmla="*/ 654430 w 1968250"/>
              <a:gd name="connsiteY810" fmla="*/ 1577325 h 2952538"/>
              <a:gd name="connsiteX811" fmla="*/ 659833 w 1968250"/>
              <a:gd name="connsiteY811" fmla="*/ 1554943 h 2952538"/>
              <a:gd name="connsiteX812" fmla="*/ 679498 w 1968250"/>
              <a:gd name="connsiteY812" fmla="*/ 1517349 h 2952538"/>
              <a:gd name="connsiteX813" fmla="*/ 718022 w 1968250"/>
              <a:gd name="connsiteY813" fmla="*/ 1466305 h 2952538"/>
              <a:gd name="connsiteX814" fmla="*/ 757300 w 1968250"/>
              <a:gd name="connsiteY814" fmla="*/ 1425716 h 2952538"/>
              <a:gd name="connsiteX815" fmla="*/ 817507 w 1968250"/>
              <a:gd name="connsiteY815" fmla="*/ 1369629 h 2952538"/>
              <a:gd name="connsiteX816" fmla="*/ 881671 w 1968250"/>
              <a:gd name="connsiteY816" fmla="*/ 1316412 h 2952538"/>
              <a:gd name="connsiteX817" fmla="*/ 951046 w 1968250"/>
              <a:gd name="connsiteY817" fmla="*/ 1270028 h 2952538"/>
              <a:gd name="connsiteX818" fmla="*/ 988739 w 1968250"/>
              <a:gd name="connsiteY818" fmla="*/ 1249305 h 2952538"/>
              <a:gd name="connsiteX819" fmla="*/ 1023658 w 1968250"/>
              <a:gd name="connsiteY819" fmla="*/ 1228015 h 2952538"/>
              <a:gd name="connsiteX820" fmla="*/ 1084643 w 1968250"/>
              <a:gd name="connsiteY820" fmla="*/ 1196397 h 2952538"/>
              <a:gd name="connsiteX821" fmla="*/ 1147158 w 1968250"/>
              <a:gd name="connsiteY821" fmla="*/ 1159324 h 2952538"/>
              <a:gd name="connsiteX822" fmla="*/ 1184870 w 1968250"/>
              <a:gd name="connsiteY822" fmla="*/ 1138127 h 2952538"/>
              <a:gd name="connsiteX823" fmla="*/ 1170641 w 1968250"/>
              <a:gd name="connsiteY823" fmla="*/ 1141402 h 2952538"/>
              <a:gd name="connsiteX824" fmla="*/ 1169316 w 1968250"/>
              <a:gd name="connsiteY824" fmla="*/ 1139552 h 2952538"/>
              <a:gd name="connsiteX825" fmla="*/ 1197670 w 1968250"/>
              <a:gd name="connsiteY825" fmla="*/ 1126234 h 2952538"/>
              <a:gd name="connsiteX826" fmla="*/ 1212719 w 1968250"/>
              <a:gd name="connsiteY826" fmla="*/ 1121013 h 2952538"/>
              <a:gd name="connsiteX827" fmla="*/ 1214356 w 1968250"/>
              <a:gd name="connsiteY827" fmla="*/ 1119936 h 2952538"/>
              <a:gd name="connsiteX828" fmla="*/ 1215080 w 1968250"/>
              <a:gd name="connsiteY828" fmla="*/ 1119813 h 2952538"/>
              <a:gd name="connsiteX829" fmla="*/ 1225343 w 1968250"/>
              <a:gd name="connsiteY829" fmla="*/ 1112270 h 2952538"/>
              <a:gd name="connsiteX830" fmla="*/ 1226443 w 1968250"/>
              <a:gd name="connsiteY830" fmla="*/ 1111655 h 2952538"/>
              <a:gd name="connsiteX831" fmla="*/ 1214652 w 1968250"/>
              <a:gd name="connsiteY831" fmla="*/ 1112819 h 2952538"/>
              <a:gd name="connsiteX832" fmla="*/ 1214323 w 1968250"/>
              <a:gd name="connsiteY832" fmla="*/ 1111556 h 2952538"/>
              <a:gd name="connsiteX833" fmla="*/ 1237912 w 1968250"/>
              <a:gd name="connsiteY833" fmla="*/ 1103206 h 2952538"/>
              <a:gd name="connsiteX834" fmla="*/ 1236798 w 1968250"/>
              <a:gd name="connsiteY834" fmla="*/ 1101868 h 2952538"/>
              <a:gd name="connsiteX835" fmla="*/ 1229724 w 1968250"/>
              <a:gd name="connsiteY835" fmla="*/ 1101194 h 2952538"/>
              <a:gd name="connsiteX836" fmla="*/ 1262899 w 1968250"/>
              <a:gd name="connsiteY836" fmla="*/ 1089197 h 2952538"/>
              <a:gd name="connsiteX837" fmla="*/ 1263711 w 1968250"/>
              <a:gd name="connsiteY837" fmla="*/ 1086483 h 2952538"/>
              <a:gd name="connsiteX838" fmla="*/ 1261455 w 1968250"/>
              <a:gd name="connsiteY838" fmla="*/ 1085183 h 2952538"/>
              <a:gd name="connsiteX839" fmla="*/ 1243495 w 1968250"/>
              <a:gd name="connsiteY839" fmla="*/ 1088707 h 2952538"/>
              <a:gd name="connsiteX840" fmla="*/ 1254911 w 1968250"/>
              <a:gd name="connsiteY840" fmla="*/ 1082787 h 2952538"/>
              <a:gd name="connsiteX841" fmla="*/ 1247666 w 1968250"/>
              <a:gd name="connsiteY841" fmla="*/ 1081134 h 2952538"/>
              <a:gd name="connsiteX842" fmla="*/ 1236313 w 1968250"/>
              <a:gd name="connsiteY842" fmla="*/ 1084081 h 2952538"/>
              <a:gd name="connsiteX843" fmla="*/ 1240162 w 1968250"/>
              <a:gd name="connsiteY843" fmla="*/ 1081491 h 2952538"/>
              <a:gd name="connsiteX844" fmla="*/ 1242309 w 1968250"/>
              <a:gd name="connsiteY844" fmla="*/ 1079911 h 2952538"/>
              <a:gd name="connsiteX845" fmla="*/ 1241498 w 1968250"/>
              <a:gd name="connsiteY845" fmla="*/ 1079726 h 2952538"/>
              <a:gd name="connsiteX846" fmla="*/ 1222954 w 1968250"/>
              <a:gd name="connsiteY846" fmla="*/ 1073462 h 2952538"/>
              <a:gd name="connsiteX847" fmla="*/ 1220575 w 1968250"/>
              <a:gd name="connsiteY847" fmla="*/ 1072975 h 2952538"/>
              <a:gd name="connsiteX848" fmla="*/ 1175516 w 1968250"/>
              <a:gd name="connsiteY848" fmla="*/ 1069118 h 2952538"/>
              <a:gd name="connsiteX849" fmla="*/ 1153560 w 1968250"/>
              <a:gd name="connsiteY849" fmla="*/ 1083582 h 2952538"/>
              <a:gd name="connsiteX850" fmla="*/ 1130099 w 1968250"/>
              <a:gd name="connsiteY850" fmla="*/ 1117516 h 2952538"/>
              <a:gd name="connsiteX851" fmla="*/ 1124193 w 1968250"/>
              <a:gd name="connsiteY851" fmla="*/ 1126198 h 2952538"/>
              <a:gd name="connsiteX852" fmla="*/ 1105222 w 1968250"/>
              <a:gd name="connsiteY852" fmla="*/ 1148277 h 2952538"/>
              <a:gd name="connsiteX853" fmla="*/ 1095821 w 1968250"/>
              <a:gd name="connsiteY853" fmla="*/ 1157892 h 2952538"/>
              <a:gd name="connsiteX854" fmla="*/ 1097084 w 1968250"/>
              <a:gd name="connsiteY854" fmla="*/ 1159798 h 2952538"/>
              <a:gd name="connsiteX855" fmla="*/ 1079939 w 1968250"/>
              <a:gd name="connsiteY855" fmla="*/ 1160824 h 2952538"/>
              <a:gd name="connsiteX856" fmla="*/ 1048564 w 1968250"/>
              <a:gd name="connsiteY856" fmla="*/ 1168830 h 2952538"/>
              <a:gd name="connsiteX857" fmla="*/ 1040230 w 1968250"/>
              <a:gd name="connsiteY857" fmla="*/ 1169186 h 2952538"/>
              <a:gd name="connsiteX858" fmla="*/ 992260 w 1968250"/>
              <a:gd name="connsiteY858" fmla="*/ 1159376 h 2952538"/>
              <a:gd name="connsiteX859" fmla="*/ 971724 w 1968250"/>
              <a:gd name="connsiteY859" fmla="*/ 1154765 h 2952538"/>
              <a:gd name="connsiteX860" fmla="*/ 940986 w 1968250"/>
              <a:gd name="connsiteY860" fmla="*/ 1141475 h 2952538"/>
              <a:gd name="connsiteX861" fmla="*/ 909794 w 1968250"/>
              <a:gd name="connsiteY861" fmla="*/ 1122324 h 2952538"/>
              <a:gd name="connsiteX862" fmla="*/ 860236 w 1968250"/>
              <a:gd name="connsiteY862" fmla="*/ 1091999 h 2952538"/>
              <a:gd name="connsiteX863" fmla="*/ 835752 w 1968250"/>
              <a:gd name="connsiteY863" fmla="*/ 1082461 h 2952538"/>
              <a:gd name="connsiteX864" fmla="*/ 831423 w 1968250"/>
              <a:gd name="connsiteY864" fmla="*/ 1073334 h 2952538"/>
              <a:gd name="connsiteX865" fmla="*/ 797999 w 1968250"/>
              <a:gd name="connsiteY865" fmla="*/ 1057022 h 2952538"/>
              <a:gd name="connsiteX866" fmla="*/ 798880 w 1968250"/>
              <a:gd name="connsiteY866" fmla="*/ 1054730 h 2952538"/>
              <a:gd name="connsiteX867" fmla="*/ 832564 w 1968250"/>
              <a:gd name="connsiteY867" fmla="*/ 1065739 h 2952538"/>
              <a:gd name="connsiteX868" fmla="*/ 834561 w 1968250"/>
              <a:gd name="connsiteY868" fmla="*/ 1062027 h 2952538"/>
              <a:gd name="connsiteX869" fmla="*/ 820005 w 1968250"/>
              <a:gd name="connsiteY869" fmla="*/ 1050397 h 2952538"/>
              <a:gd name="connsiteX870" fmla="*/ 760139 w 1968250"/>
              <a:gd name="connsiteY870" fmla="*/ 1017966 h 2952538"/>
              <a:gd name="connsiteX871" fmla="*/ 739004 w 1968250"/>
              <a:gd name="connsiteY871" fmla="*/ 1004167 h 2952538"/>
              <a:gd name="connsiteX872" fmla="*/ 772306 w 1968250"/>
              <a:gd name="connsiteY872" fmla="*/ 1010977 h 2952538"/>
              <a:gd name="connsiteX873" fmla="*/ 773665 w 1968250"/>
              <a:gd name="connsiteY873" fmla="*/ 1008370 h 2952538"/>
              <a:gd name="connsiteX874" fmla="*/ 763374 w 1968250"/>
              <a:gd name="connsiteY874" fmla="*/ 1002146 h 2952538"/>
              <a:gd name="connsiteX875" fmla="*/ 776634 w 1968250"/>
              <a:gd name="connsiteY875" fmla="*/ 999913 h 2952538"/>
              <a:gd name="connsiteX876" fmla="*/ 811595 w 1968250"/>
              <a:gd name="connsiteY876" fmla="*/ 1008710 h 2952538"/>
              <a:gd name="connsiteX877" fmla="*/ 860545 w 1968250"/>
              <a:gd name="connsiteY877" fmla="*/ 1011715 h 2952538"/>
              <a:gd name="connsiteX878" fmla="*/ 888903 w 1968250"/>
              <a:gd name="connsiteY878" fmla="*/ 1004328 h 2952538"/>
              <a:gd name="connsiteX879" fmla="*/ 915512 w 1968250"/>
              <a:gd name="connsiteY879" fmla="*/ 997409 h 2952538"/>
              <a:gd name="connsiteX880" fmla="*/ 918061 w 1968250"/>
              <a:gd name="connsiteY880" fmla="*/ 995046 h 2952538"/>
              <a:gd name="connsiteX881" fmla="*/ 899242 w 1968250"/>
              <a:gd name="connsiteY881" fmla="*/ 998202 h 2952538"/>
              <a:gd name="connsiteX882" fmla="*/ 884912 w 1968250"/>
              <a:gd name="connsiteY882" fmla="*/ 989503 h 2952538"/>
              <a:gd name="connsiteX883" fmla="*/ 889629 w 1968250"/>
              <a:gd name="connsiteY883" fmla="*/ 980578 h 2952538"/>
              <a:gd name="connsiteX884" fmla="*/ 906546 w 1968250"/>
              <a:gd name="connsiteY884" fmla="*/ 976621 h 2952538"/>
              <a:gd name="connsiteX885" fmla="*/ 936401 w 1968250"/>
              <a:gd name="connsiteY885" fmla="*/ 972013 h 2952538"/>
              <a:gd name="connsiteX886" fmla="*/ 929298 w 1968250"/>
              <a:gd name="connsiteY886" fmla="*/ 982510 h 2952538"/>
              <a:gd name="connsiteX887" fmla="*/ 945357 w 1968250"/>
              <a:gd name="connsiteY887" fmla="*/ 974669 h 2952538"/>
              <a:gd name="connsiteX888" fmla="*/ 954751 w 1968250"/>
              <a:gd name="connsiteY888" fmla="*/ 967113 h 2952538"/>
              <a:gd name="connsiteX889" fmla="*/ 965156 w 1968250"/>
              <a:gd name="connsiteY889" fmla="*/ 964708 h 2952538"/>
              <a:gd name="connsiteX890" fmla="*/ 970114 w 1968250"/>
              <a:gd name="connsiteY890" fmla="*/ 954597 h 2952538"/>
              <a:gd name="connsiteX891" fmla="*/ 971894 w 1968250"/>
              <a:gd name="connsiteY891" fmla="*/ 945896 h 2952538"/>
              <a:gd name="connsiteX892" fmla="*/ 974935 w 1968250"/>
              <a:gd name="connsiteY892" fmla="*/ 939101 h 2952538"/>
              <a:gd name="connsiteX893" fmla="*/ 962006 w 1968250"/>
              <a:gd name="connsiteY893" fmla="*/ 937694 h 2952538"/>
              <a:gd name="connsiteX894" fmla="*/ 962095 w 1968250"/>
              <a:gd name="connsiteY894" fmla="*/ 935239 h 2952538"/>
              <a:gd name="connsiteX895" fmla="*/ 966067 w 1968250"/>
              <a:gd name="connsiteY895" fmla="*/ 933991 h 2952538"/>
              <a:gd name="connsiteX896" fmla="*/ 980758 w 1968250"/>
              <a:gd name="connsiteY896" fmla="*/ 910625 h 2952538"/>
              <a:gd name="connsiteX897" fmla="*/ 977875 w 1968250"/>
              <a:gd name="connsiteY897" fmla="*/ 876248 h 2952538"/>
              <a:gd name="connsiteX898" fmla="*/ 967572 w 1968250"/>
              <a:gd name="connsiteY898" fmla="*/ 831701 h 2952538"/>
              <a:gd name="connsiteX899" fmla="*/ 958865 w 1968250"/>
              <a:gd name="connsiteY899" fmla="*/ 825800 h 2952538"/>
              <a:gd name="connsiteX900" fmla="*/ 927667 w 1968250"/>
              <a:gd name="connsiteY900" fmla="*/ 828898 h 2952538"/>
              <a:gd name="connsiteX901" fmla="*/ 877222 w 1968250"/>
              <a:gd name="connsiteY901" fmla="*/ 843304 h 2952538"/>
              <a:gd name="connsiteX902" fmla="*/ 814350 w 1968250"/>
              <a:gd name="connsiteY902" fmla="*/ 870004 h 2952538"/>
              <a:gd name="connsiteX903" fmla="*/ 759742 w 1968250"/>
              <a:gd name="connsiteY903" fmla="*/ 914874 h 2952538"/>
              <a:gd name="connsiteX904" fmla="*/ 744468 w 1968250"/>
              <a:gd name="connsiteY904" fmla="*/ 945127 h 2952538"/>
              <a:gd name="connsiteX905" fmla="*/ 741589 w 1968250"/>
              <a:gd name="connsiteY905" fmla="*/ 951130 h 2952538"/>
              <a:gd name="connsiteX906" fmla="*/ 737658 w 1968250"/>
              <a:gd name="connsiteY906" fmla="*/ 962275 h 2952538"/>
              <a:gd name="connsiteX907" fmla="*/ 727570 w 1968250"/>
              <a:gd name="connsiteY907" fmla="*/ 985347 h 2952538"/>
              <a:gd name="connsiteX908" fmla="*/ 722627 w 1968250"/>
              <a:gd name="connsiteY908" fmla="*/ 991341 h 2952538"/>
              <a:gd name="connsiteX909" fmla="*/ 717457 w 1968250"/>
              <a:gd name="connsiteY909" fmla="*/ 994404 h 2952538"/>
              <a:gd name="connsiteX910" fmla="*/ 706568 w 1968250"/>
              <a:gd name="connsiteY910" fmla="*/ 999182 h 2952538"/>
              <a:gd name="connsiteX911" fmla="*/ 712021 w 1968250"/>
              <a:gd name="connsiteY911" fmla="*/ 1004830 h 2952538"/>
              <a:gd name="connsiteX912" fmla="*/ 694747 w 1968250"/>
              <a:gd name="connsiteY912" fmla="*/ 1101423 h 2952538"/>
              <a:gd name="connsiteX913" fmla="*/ 699537 w 1968250"/>
              <a:gd name="connsiteY913" fmla="*/ 1094162 h 2952538"/>
              <a:gd name="connsiteX914" fmla="*/ 702164 w 1968250"/>
              <a:gd name="connsiteY914" fmla="*/ 1071213 h 2952538"/>
              <a:gd name="connsiteX915" fmla="*/ 702010 w 1968250"/>
              <a:gd name="connsiteY915" fmla="*/ 1069945 h 2952538"/>
              <a:gd name="connsiteX916" fmla="*/ 712090 w 1968250"/>
              <a:gd name="connsiteY916" fmla="*/ 1048932 h 2952538"/>
              <a:gd name="connsiteX917" fmla="*/ 716500 w 1968250"/>
              <a:gd name="connsiteY917" fmla="*/ 1057662 h 2952538"/>
              <a:gd name="connsiteX918" fmla="*/ 708137 w 1968250"/>
              <a:gd name="connsiteY918" fmla="*/ 1086444 h 2952538"/>
              <a:gd name="connsiteX919" fmla="*/ 706034 w 1968250"/>
              <a:gd name="connsiteY919" fmla="*/ 1096726 h 2952538"/>
              <a:gd name="connsiteX920" fmla="*/ 708154 w 1968250"/>
              <a:gd name="connsiteY920" fmla="*/ 1102517 h 2952538"/>
              <a:gd name="connsiteX921" fmla="*/ 702386 w 1968250"/>
              <a:gd name="connsiteY921" fmla="*/ 1116583 h 2952538"/>
              <a:gd name="connsiteX922" fmla="*/ 695844 w 1968250"/>
              <a:gd name="connsiteY922" fmla="*/ 1146560 h 2952538"/>
              <a:gd name="connsiteX923" fmla="*/ 690310 w 1968250"/>
              <a:gd name="connsiteY923" fmla="*/ 1161497 h 2952538"/>
              <a:gd name="connsiteX924" fmla="*/ 695959 w 1968250"/>
              <a:gd name="connsiteY924" fmla="*/ 1178310 h 2952538"/>
              <a:gd name="connsiteX925" fmla="*/ 697505 w 1968250"/>
              <a:gd name="connsiteY925" fmla="*/ 1188927 h 2952538"/>
              <a:gd name="connsiteX926" fmla="*/ 703689 w 1968250"/>
              <a:gd name="connsiteY926" fmla="*/ 1211206 h 2952538"/>
              <a:gd name="connsiteX927" fmla="*/ 709223 w 1968250"/>
              <a:gd name="connsiteY927" fmla="*/ 1216458 h 2952538"/>
              <a:gd name="connsiteX928" fmla="*/ 714831 w 1968250"/>
              <a:gd name="connsiteY928" fmla="*/ 1223373 h 2952538"/>
              <a:gd name="connsiteX929" fmla="*/ 700130 w 1968250"/>
              <a:gd name="connsiteY929" fmla="*/ 1228608 h 2952538"/>
              <a:gd name="connsiteX930" fmla="*/ 686237 w 1968250"/>
              <a:gd name="connsiteY930" fmla="*/ 1209697 h 2952538"/>
              <a:gd name="connsiteX931" fmla="*/ 679222 w 1968250"/>
              <a:gd name="connsiteY931" fmla="*/ 1217740 h 2952538"/>
              <a:gd name="connsiteX932" fmla="*/ 668650 w 1968250"/>
              <a:gd name="connsiteY932" fmla="*/ 1243184 h 2952538"/>
              <a:gd name="connsiteX933" fmla="*/ 654186 w 1968250"/>
              <a:gd name="connsiteY933" fmla="*/ 1269481 h 2952538"/>
              <a:gd name="connsiteX934" fmla="*/ 648740 w 1968250"/>
              <a:gd name="connsiteY934" fmla="*/ 1261775 h 2952538"/>
              <a:gd name="connsiteX935" fmla="*/ 641150 w 1968250"/>
              <a:gd name="connsiteY935" fmla="*/ 1254455 h 2952538"/>
              <a:gd name="connsiteX936" fmla="*/ 625406 w 1968250"/>
              <a:gd name="connsiteY936" fmla="*/ 1262772 h 2952538"/>
              <a:gd name="connsiteX937" fmla="*/ 600512 w 1968250"/>
              <a:gd name="connsiteY937" fmla="*/ 1277460 h 2952538"/>
              <a:gd name="connsiteX938" fmla="*/ 569880 w 1968250"/>
              <a:gd name="connsiteY938" fmla="*/ 1277789 h 2952538"/>
              <a:gd name="connsiteX939" fmla="*/ 553383 w 1968250"/>
              <a:gd name="connsiteY939" fmla="*/ 1275651 h 2952538"/>
              <a:gd name="connsiteX940" fmla="*/ 532735 w 1968250"/>
              <a:gd name="connsiteY940" fmla="*/ 1279670 h 2952538"/>
              <a:gd name="connsiteX941" fmla="*/ 524410 w 1968250"/>
              <a:gd name="connsiteY941" fmla="*/ 1277968 h 2952538"/>
              <a:gd name="connsiteX942" fmla="*/ 495327 w 1968250"/>
              <a:gd name="connsiteY942" fmla="*/ 1226284 h 2952538"/>
              <a:gd name="connsiteX943" fmla="*/ 493618 w 1968250"/>
              <a:gd name="connsiteY943" fmla="*/ 1196267 h 2952538"/>
              <a:gd name="connsiteX944" fmla="*/ 491651 w 1968250"/>
              <a:gd name="connsiteY944" fmla="*/ 1191745 h 2952538"/>
              <a:gd name="connsiteX945" fmla="*/ 471838 w 1968250"/>
              <a:gd name="connsiteY945" fmla="*/ 1205823 h 2952538"/>
              <a:gd name="connsiteX946" fmla="*/ 447049 w 1968250"/>
              <a:gd name="connsiteY946" fmla="*/ 1213939 h 2952538"/>
              <a:gd name="connsiteX947" fmla="*/ 469976 w 1968250"/>
              <a:gd name="connsiteY947" fmla="*/ 1194729 h 2952538"/>
              <a:gd name="connsiteX948" fmla="*/ 436910 w 1968250"/>
              <a:gd name="connsiteY948" fmla="*/ 1208982 h 2952538"/>
              <a:gd name="connsiteX949" fmla="*/ 435178 w 1968250"/>
              <a:gd name="connsiteY949" fmla="*/ 1205332 h 2952538"/>
              <a:gd name="connsiteX950" fmla="*/ 475971 w 1968250"/>
              <a:gd name="connsiteY950" fmla="*/ 1183594 h 2952538"/>
              <a:gd name="connsiteX951" fmla="*/ 482006 w 1968250"/>
              <a:gd name="connsiteY951" fmla="*/ 1182356 h 2952538"/>
              <a:gd name="connsiteX952" fmla="*/ 491181 w 1968250"/>
              <a:gd name="connsiteY952" fmla="*/ 1169811 h 2952538"/>
              <a:gd name="connsiteX953" fmla="*/ 490912 w 1968250"/>
              <a:gd name="connsiteY953" fmla="*/ 1156982 h 2952538"/>
              <a:gd name="connsiteX954" fmla="*/ 485030 w 1968250"/>
              <a:gd name="connsiteY954" fmla="*/ 1159488 h 2952538"/>
              <a:gd name="connsiteX955" fmla="*/ 483210 w 1968250"/>
              <a:gd name="connsiteY955" fmla="*/ 1158292 h 2952538"/>
              <a:gd name="connsiteX956" fmla="*/ 490547 w 1968250"/>
              <a:gd name="connsiteY956" fmla="*/ 1148667 h 2952538"/>
              <a:gd name="connsiteX957" fmla="*/ 493743 w 1968250"/>
              <a:gd name="connsiteY957" fmla="*/ 1143140 h 2952538"/>
              <a:gd name="connsiteX958" fmla="*/ 488031 w 1968250"/>
              <a:gd name="connsiteY958" fmla="*/ 1142796 h 2952538"/>
              <a:gd name="connsiteX959" fmla="*/ 466170 w 1968250"/>
              <a:gd name="connsiteY959" fmla="*/ 1152747 h 2952538"/>
              <a:gd name="connsiteX960" fmla="*/ 457028 w 1968250"/>
              <a:gd name="connsiteY960" fmla="*/ 1157058 h 2952538"/>
              <a:gd name="connsiteX961" fmla="*/ 453095 w 1968250"/>
              <a:gd name="connsiteY961" fmla="*/ 1148013 h 2952538"/>
              <a:gd name="connsiteX962" fmla="*/ 453735 w 1968250"/>
              <a:gd name="connsiteY962" fmla="*/ 1146908 h 2952538"/>
              <a:gd name="connsiteX963" fmla="*/ 457472 w 1968250"/>
              <a:gd name="connsiteY963" fmla="*/ 1144788 h 2952538"/>
              <a:gd name="connsiteX964" fmla="*/ 454639 w 1968250"/>
              <a:gd name="connsiteY964" fmla="*/ 1138440 h 2952538"/>
              <a:gd name="connsiteX965" fmla="*/ 466484 w 1968250"/>
              <a:gd name="connsiteY965" fmla="*/ 1133034 h 2952538"/>
              <a:gd name="connsiteX966" fmla="*/ 473847 w 1968250"/>
              <a:gd name="connsiteY966" fmla="*/ 1137423 h 2952538"/>
              <a:gd name="connsiteX967" fmla="*/ 483297 w 1968250"/>
              <a:gd name="connsiteY967" fmla="*/ 1135647 h 2952538"/>
              <a:gd name="connsiteX968" fmla="*/ 488540 w 1968250"/>
              <a:gd name="connsiteY968" fmla="*/ 1134247 h 2952538"/>
              <a:gd name="connsiteX969" fmla="*/ 497690 w 1968250"/>
              <a:gd name="connsiteY969" fmla="*/ 1127878 h 2952538"/>
              <a:gd name="connsiteX970" fmla="*/ 493587 w 1968250"/>
              <a:gd name="connsiteY970" fmla="*/ 1121682 h 2952538"/>
              <a:gd name="connsiteX971" fmla="*/ 503497 w 1968250"/>
              <a:gd name="connsiteY971" fmla="*/ 1103518 h 2952538"/>
              <a:gd name="connsiteX972" fmla="*/ 517184 w 1968250"/>
              <a:gd name="connsiteY972" fmla="*/ 1072942 h 2952538"/>
              <a:gd name="connsiteX973" fmla="*/ 527838 w 1968250"/>
              <a:gd name="connsiteY973" fmla="*/ 1047102 h 2952538"/>
              <a:gd name="connsiteX974" fmla="*/ 541298 w 1968250"/>
              <a:gd name="connsiteY974" fmla="*/ 1013595 h 2952538"/>
              <a:gd name="connsiteX975" fmla="*/ 545698 w 1968250"/>
              <a:gd name="connsiteY975" fmla="*/ 1004194 h 2952538"/>
              <a:gd name="connsiteX976" fmla="*/ 555389 w 1968250"/>
              <a:gd name="connsiteY976" fmla="*/ 981041 h 2952538"/>
              <a:gd name="connsiteX977" fmla="*/ 577409 w 1968250"/>
              <a:gd name="connsiteY977" fmla="*/ 929919 h 2952538"/>
              <a:gd name="connsiteX978" fmla="*/ 590569 w 1968250"/>
              <a:gd name="connsiteY978" fmla="*/ 891818 h 2952538"/>
              <a:gd name="connsiteX979" fmla="*/ 605550 w 1968250"/>
              <a:gd name="connsiteY979" fmla="*/ 854913 h 2952538"/>
              <a:gd name="connsiteX980" fmla="*/ 620774 w 1968250"/>
              <a:gd name="connsiteY980" fmla="*/ 816822 h 2952538"/>
              <a:gd name="connsiteX981" fmla="*/ 644079 w 1968250"/>
              <a:gd name="connsiteY981" fmla="*/ 761430 h 2952538"/>
              <a:gd name="connsiteX982" fmla="*/ 654198 w 1968250"/>
              <a:gd name="connsiteY982" fmla="*/ 730124 h 2952538"/>
              <a:gd name="connsiteX983" fmla="*/ 659190 w 1968250"/>
              <a:gd name="connsiteY983" fmla="*/ 731969 h 2952538"/>
              <a:gd name="connsiteX984" fmla="*/ 668226 w 1968250"/>
              <a:gd name="connsiteY984" fmla="*/ 714040 h 2952538"/>
              <a:gd name="connsiteX985" fmla="*/ 677384 w 1968250"/>
              <a:gd name="connsiteY985" fmla="*/ 705611 h 2952538"/>
              <a:gd name="connsiteX986" fmla="*/ 688476 w 1968250"/>
              <a:gd name="connsiteY986" fmla="*/ 689749 h 2952538"/>
              <a:gd name="connsiteX987" fmla="*/ 708288 w 1968250"/>
              <a:gd name="connsiteY987" fmla="*/ 675671 h 2952538"/>
              <a:gd name="connsiteX988" fmla="*/ 720626 w 1968250"/>
              <a:gd name="connsiteY988" fmla="*/ 665833 h 2952538"/>
              <a:gd name="connsiteX989" fmla="*/ 735690 w 1968250"/>
              <a:gd name="connsiteY989" fmla="*/ 648723 h 2952538"/>
              <a:gd name="connsiteX990" fmla="*/ 733264 w 1968250"/>
              <a:gd name="connsiteY990" fmla="*/ 660588 h 2952538"/>
              <a:gd name="connsiteX991" fmla="*/ 735796 w 1968250"/>
              <a:gd name="connsiteY991" fmla="*/ 662342 h 2952538"/>
              <a:gd name="connsiteX992" fmla="*/ 758271 w 1968250"/>
              <a:gd name="connsiteY992" fmla="*/ 637271 h 2952538"/>
              <a:gd name="connsiteX993" fmla="*/ 811435 w 1968250"/>
              <a:gd name="connsiteY993" fmla="*/ 614239 h 2952538"/>
              <a:gd name="connsiteX994" fmla="*/ 812772 w 1968250"/>
              <a:gd name="connsiteY994" fmla="*/ 617796 h 2952538"/>
              <a:gd name="connsiteX995" fmla="*/ 772036 w 1968250"/>
              <a:gd name="connsiteY995" fmla="*/ 629168 h 2952538"/>
              <a:gd name="connsiteX996" fmla="*/ 771250 w 1968250"/>
              <a:gd name="connsiteY996" fmla="*/ 626955 h 2952538"/>
              <a:gd name="connsiteX997" fmla="*/ 811435 w 1968250"/>
              <a:gd name="connsiteY997" fmla="*/ 614239 h 2952538"/>
              <a:gd name="connsiteX998" fmla="*/ 837177 w 1968250"/>
              <a:gd name="connsiteY998" fmla="*/ 605712 h 2952538"/>
              <a:gd name="connsiteX999" fmla="*/ 838103 w 1968250"/>
              <a:gd name="connsiteY999" fmla="*/ 609136 h 2952538"/>
              <a:gd name="connsiteX1000" fmla="*/ 822160 w 1968250"/>
              <a:gd name="connsiteY1000" fmla="*/ 613559 h 2952538"/>
              <a:gd name="connsiteX1001" fmla="*/ 821076 w 1968250"/>
              <a:gd name="connsiteY1001" fmla="*/ 610911 h 2952538"/>
              <a:gd name="connsiteX1002" fmla="*/ 837177 w 1968250"/>
              <a:gd name="connsiteY1002" fmla="*/ 605712 h 2952538"/>
              <a:gd name="connsiteX1003" fmla="*/ 924218 w 1968250"/>
              <a:gd name="connsiteY1003" fmla="*/ 562026 h 2952538"/>
              <a:gd name="connsiteX1004" fmla="*/ 925156 w 1968250"/>
              <a:gd name="connsiteY1004" fmla="*/ 565597 h 2952538"/>
              <a:gd name="connsiteX1005" fmla="*/ 899780 w 1968250"/>
              <a:gd name="connsiteY1005" fmla="*/ 571394 h 2952538"/>
              <a:gd name="connsiteX1006" fmla="*/ 898842 w 1968250"/>
              <a:gd name="connsiteY1006" fmla="*/ 567822 h 2952538"/>
              <a:gd name="connsiteX1007" fmla="*/ 924218 w 1968250"/>
              <a:gd name="connsiteY1007" fmla="*/ 562026 h 2952538"/>
              <a:gd name="connsiteX1008" fmla="*/ 1085198 w 1968250"/>
              <a:gd name="connsiteY1008" fmla="*/ 557331 h 2952538"/>
              <a:gd name="connsiteX1009" fmla="*/ 1080006 w 1968250"/>
              <a:gd name="connsiteY1009" fmla="*/ 558143 h 2952538"/>
              <a:gd name="connsiteX1010" fmla="*/ 1078659 w 1968250"/>
              <a:gd name="connsiteY1010" fmla="*/ 561904 h 2952538"/>
              <a:gd name="connsiteX1011" fmla="*/ 1086495 w 1968250"/>
              <a:gd name="connsiteY1011" fmla="*/ 558194 h 2952538"/>
              <a:gd name="connsiteX1012" fmla="*/ 1085198 w 1968250"/>
              <a:gd name="connsiteY1012" fmla="*/ 557331 h 2952538"/>
              <a:gd name="connsiteX1013" fmla="*/ 1081544 w 1968250"/>
              <a:gd name="connsiteY1013" fmla="*/ 545490 h 2952538"/>
              <a:gd name="connsiteX1014" fmla="*/ 1053887 w 1968250"/>
              <a:gd name="connsiteY1014" fmla="*/ 550471 h 2952538"/>
              <a:gd name="connsiteX1015" fmla="*/ 1042530 w 1968250"/>
              <a:gd name="connsiteY1015" fmla="*/ 553507 h 2952538"/>
              <a:gd name="connsiteX1016" fmla="*/ 1041422 w 1968250"/>
              <a:gd name="connsiteY1016" fmla="*/ 557461 h 2952538"/>
              <a:gd name="connsiteX1017" fmla="*/ 1050032 w 1968250"/>
              <a:gd name="connsiteY1017" fmla="*/ 554479 h 2952538"/>
              <a:gd name="connsiteX1018" fmla="*/ 1065081 w 1968250"/>
              <a:gd name="connsiteY1018" fmla="*/ 549258 h 2952538"/>
              <a:gd name="connsiteX1019" fmla="*/ 1066718 w 1968250"/>
              <a:gd name="connsiteY1019" fmla="*/ 548181 h 2952538"/>
              <a:gd name="connsiteX1020" fmla="*/ 1081059 w 1968250"/>
              <a:gd name="connsiteY1020" fmla="*/ 545727 h 2952538"/>
              <a:gd name="connsiteX1021" fmla="*/ 1037195 w 1968250"/>
              <a:gd name="connsiteY1021" fmla="*/ 43 h 2952538"/>
              <a:gd name="connsiteX1022" fmla="*/ 1059876 w 1968250"/>
              <a:gd name="connsiteY1022" fmla="*/ 2208 h 2952538"/>
              <a:gd name="connsiteX1023" fmla="*/ 1062570 w 1968250"/>
              <a:gd name="connsiteY1023" fmla="*/ 3170 h 2952538"/>
              <a:gd name="connsiteX1024" fmla="*/ 1095816 w 1968250"/>
              <a:gd name="connsiteY1024" fmla="*/ 2137 h 2952538"/>
              <a:gd name="connsiteX1025" fmla="*/ 1105677 w 1968250"/>
              <a:gd name="connsiteY1025" fmla="*/ 3896 h 2952538"/>
              <a:gd name="connsiteX1026" fmla="*/ 1115707 w 1968250"/>
              <a:gd name="connsiteY1026" fmla="*/ 7853 h 2952538"/>
              <a:gd name="connsiteX1027" fmla="*/ 1143274 w 1968250"/>
              <a:gd name="connsiteY1027" fmla="*/ 18437 h 2952538"/>
              <a:gd name="connsiteX1028" fmla="*/ 1188410 w 1968250"/>
              <a:gd name="connsiteY1028" fmla="*/ 40034 h 2952538"/>
              <a:gd name="connsiteX1029" fmla="*/ 1201239 w 1968250"/>
              <a:gd name="connsiteY1029" fmla="*/ 45955 h 2952538"/>
              <a:gd name="connsiteX1030" fmla="*/ 1228296 w 1968250"/>
              <a:gd name="connsiteY1030" fmla="*/ 65091 h 2952538"/>
              <a:gd name="connsiteX1031" fmla="*/ 1251559 w 1968250"/>
              <a:gd name="connsiteY1031" fmla="*/ 80566 h 2952538"/>
              <a:gd name="connsiteX1032" fmla="*/ 1260805 w 1968250"/>
              <a:gd name="connsiteY1032" fmla="*/ 89877 h 2952538"/>
              <a:gd name="connsiteX1033" fmla="*/ 1292390 w 1968250"/>
              <a:gd name="connsiteY1033" fmla="*/ 147450 h 2952538"/>
              <a:gd name="connsiteX1034" fmla="*/ 1295608 w 1968250"/>
              <a:gd name="connsiteY1034" fmla="*/ 176139 h 2952538"/>
              <a:gd name="connsiteX1035" fmla="*/ 1297338 w 1968250"/>
              <a:gd name="connsiteY1035" fmla="*/ 199990 h 2952538"/>
              <a:gd name="connsiteX1036" fmla="*/ 1296837 w 1968250"/>
              <a:gd name="connsiteY1036" fmla="*/ 206482 h 2952538"/>
              <a:gd name="connsiteX1037" fmla="*/ 1297966 w 1968250"/>
              <a:gd name="connsiteY1037" fmla="*/ 241340 h 2952538"/>
              <a:gd name="connsiteX1038" fmla="*/ 1293954 w 1968250"/>
              <a:gd name="connsiteY1038" fmla="*/ 252886 h 2952538"/>
              <a:gd name="connsiteX1039" fmla="*/ 1269087 w 1968250"/>
              <a:gd name="connsiteY1039" fmla="*/ 281604 h 2952538"/>
              <a:gd name="connsiteX1040" fmla="*/ 1245207 w 1968250"/>
              <a:gd name="connsiteY1040" fmla="*/ 301453 h 2952538"/>
              <a:gd name="connsiteX1041" fmla="*/ 1208966 w 1968250"/>
              <a:gd name="connsiteY1041" fmla="*/ 317127 h 2952538"/>
              <a:gd name="connsiteX1042" fmla="*/ 1169977 w 1968250"/>
              <a:gd name="connsiteY1042" fmla="*/ 326055 h 2952538"/>
              <a:gd name="connsiteX1043" fmla="*/ 1161168 w 1968250"/>
              <a:gd name="connsiteY1043" fmla="*/ 326727 h 2952538"/>
              <a:gd name="connsiteX1044" fmla="*/ 1140775 w 1968250"/>
              <a:gd name="connsiteY1044" fmla="*/ 327503 h 2952538"/>
              <a:gd name="connsiteX1045" fmla="*/ 1132443 w 1968250"/>
              <a:gd name="connsiteY1045" fmla="*/ 327861 h 2952538"/>
              <a:gd name="connsiteX1046" fmla="*/ 1102287 w 1968250"/>
              <a:gd name="connsiteY1046" fmla="*/ 329939 h 2952538"/>
              <a:gd name="connsiteX1047" fmla="*/ 1085543 w 1968250"/>
              <a:gd name="connsiteY1047" fmla="*/ 331049 h 2952538"/>
              <a:gd name="connsiteX1048" fmla="*/ 1074437 w 1968250"/>
              <a:gd name="connsiteY1048" fmla="*/ 330839 h 2952538"/>
              <a:gd name="connsiteX1049" fmla="*/ 1045000 w 1968250"/>
              <a:gd name="connsiteY1049" fmla="*/ 331415 h 2952538"/>
              <a:gd name="connsiteX1050" fmla="*/ 1025230 w 1968250"/>
              <a:gd name="connsiteY1050" fmla="*/ 335204 h 2952538"/>
              <a:gd name="connsiteX1051" fmla="*/ 1021663 w 1968250"/>
              <a:gd name="connsiteY1051" fmla="*/ 334475 h 2952538"/>
              <a:gd name="connsiteX1052" fmla="*/ 1001359 w 1968250"/>
              <a:gd name="connsiteY1052" fmla="*/ 332797 h 2952538"/>
              <a:gd name="connsiteX1053" fmla="*/ 990965 w 1968250"/>
              <a:gd name="connsiteY1053" fmla="*/ 333144 h 2952538"/>
              <a:gd name="connsiteX1054" fmla="*/ 933670 w 1968250"/>
              <a:gd name="connsiteY1054" fmla="*/ 336678 h 2952538"/>
              <a:gd name="connsiteX1055" fmla="*/ 881794 w 1968250"/>
              <a:gd name="connsiteY1055" fmla="*/ 354101 h 2952538"/>
              <a:gd name="connsiteX1056" fmla="*/ 812331 w 1968250"/>
              <a:gd name="connsiteY1056" fmla="*/ 384829 h 2952538"/>
              <a:gd name="connsiteX1057" fmla="*/ 762404 w 1968250"/>
              <a:gd name="connsiteY1057" fmla="*/ 410895 h 2952538"/>
              <a:gd name="connsiteX1058" fmla="*/ 710179 w 1968250"/>
              <a:gd name="connsiteY1058" fmla="*/ 436079 h 2952538"/>
              <a:gd name="connsiteX1059" fmla="*/ 677434 w 1968250"/>
              <a:gd name="connsiteY1059" fmla="*/ 450818 h 2952538"/>
              <a:gd name="connsiteX1060" fmla="*/ 656855 w 1968250"/>
              <a:gd name="connsiteY1060" fmla="*/ 458565 h 2952538"/>
              <a:gd name="connsiteX1061" fmla="*/ 621651 w 1968250"/>
              <a:gd name="connsiteY1061" fmla="*/ 473214 h 2952538"/>
              <a:gd name="connsiteX1062" fmla="*/ 585006 w 1968250"/>
              <a:gd name="connsiteY1062" fmla="*/ 490866 h 2952538"/>
              <a:gd name="connsiteX1063" fmla="*/ 560998 w 1968250"/>
              <a:gd name="connsiteY1063" fmla="*/ 503269 h 2952538"/>
              <a:gd name="connsiteX1064" fmla="*/ 460778 w 1968250"/>
              <a:gd name="connsiteY1064" fmla="*/ 567281 h 2952538"/>
              <a:gd name="connsiteX1065" fmla="*/ 449947 w 1968250"/>
              <a:gd name="connsiteY1065" fmla="*/ 577845 h 2952538"/>
              <a:gd name="connsiteX1066" fmla="*/ 472709 w 1968250"/>
              <a:gd name="connsiteY1066" fmla="*/ 579614 h 2952538"/>
              <a:gd name="connsiteX1067" fmla="*/ 497793 w 1968250"/>
              <a:gd name="connsiteY1067" fmla="*/ 576087 h 2952538"/>
              <a:gd name="connsiteX1068" fmla="*/ 522255 w 1968250"/>
              <a:gd name="connsiteY1068" fmla="*/ 569547 h 2952538"/>
              <a:gd name="connsiteX1069" fmla="*/ 550041 w 1968250"/>
              <a:gd name="connsiteY1069" fmla="*/ 564923 h 2952538"/>
              <a:gd name="connsiteX1070" fmla="*/ 554644 w 1968250"/>
              <a:gd name="connsiteY1070" fmla="*/ 564627 h 2952538"/>
              <a:gd name="connsiteX1071" fmla="*/ 590084 w 1968250"/>
              <a:gd name="connsiteY1071" fmla="*/ 550851 h 2952538"/>
              <a:gd name="connsiteX1072" fmla="*/ 594468 w 1968250"/>
              <a:gd name="connsiteY1072" fmla="*/ 545565 h 2952538"/>
              <a:gd name="connsiteX1073" fmla="*/ 596700 w 1968250"/>
              <a:gd name="connsiteY1073" fmla="*/ 542723 h 2952538"/>
              <a:gd name="connsiteX1074" fmla="*/ 600502 w 1968250"/>
              <a:gd name="connsiteY1074" fmla="*/ 544325 h 2952538"/>
              <a:gd name="connsiteX1075" fmla="*/ 610816 w 1968250"/>
              <a:gd name="connsiteY1075" fmla="*/ 544373 h 2952538"/>
              <a:gd name="connsiteX1076" fmla="*/ 621866 w 1968250"/>
              <a:gd name="connsiteY1076" fmla="*/ 538800 h 2952538"/>
              <a:gd name="connsiteX1077" fmla="*/ 645932 w 1968250"/>
              <a:gd name="connsiteY1077" fmla="*/ 532179 h 2952538"/>
              <a:gd name="connsiteX1078" fmla="*/ 666405 w 1968250"/>
              <a:gd name="connsiteY1078" fmla="*/ 531007 h 2952538"/>
              <a:gd name="connsiteX1079" fmla="*/ 699376 w 1968250"/>
              <a:gd name="connsiteY1079" fmla="*/ 519199 h 2952538"/>
              <a:gd name="connsiteX1080" fmla="*/ 716793 w 1968250"/>
              <a:gd name="connsiteY1080" fmla="*/ 508746 h 2952538"/>
              <a:gd name="connsiteX1081" fmla="*/ 723871 w 1968250"/>
              <a:gd name="connsiteY1081" fmla="*/ 504422 h 2952538"/>
              <a:gd name="connsiteX1082" fmla="*/ 727179 w 1968250"/>
              <a:gd name="connsiteY1082" fmla="*/ 510457 h 2952538"/>
              <a:gd name="connsiteX1083" fmla="*/ 749207 w 1968250"/>
              <a:gd name="connsiteY1083" fmla="*/ 497648 h 2952538"/>
              <a:gd name="connsiteX1084" fmla="*/ 779703 w 1968250"/>
              <a:gd name="connsiteY1084" fmla="*/ 489869 h 2952538"/>
              <a:gd name="connsiteX1085" fmla="*/ 777057 w 1968250"/>
              <a:gd name="connsiteY1085" fmla="*/ 496748 h 2952538"/>
              <a:gd name="connsiteX1086" fmla="*/ 801357 w 1968250"/>
              <a:gd name="connsiteY1086" fmla="*/ 490999 h 2952538"/>
              <a:gd name="connsiteX1087" fmla="*/ 807335 w 1968250"/>
              <a:gd name="connsiteY1087" fmla="*/ 483977 h 2952538"/>
              <a:gd name="connsiteX1088" fmla="*/ 825294 w 1968250"/>
              <a:gd name="connsiteY1088" fmla="*/ 476932 h 2952538"/>
              <a:gd name="connsiteX1089" fmla="*/ 850710 w 1968250"/>
              <a:gd name="connsiteY1089" fmla="*/ 469762 h 2952538"/>
              <a:gd name="connsiteX1090" fmla="*/ 866823 w 1968250"/>
              <a:gd name="connsiteY1090" fmla="*/ 467698 h 2952538"/>
              <a:gd name="connsiteX1091" fmla="*/ 896518 w 1968250"/>
              <a:gd name="connsiteY1091" fmla="*/ 461816 h 2952538"/>
              <a:gd name="connsiteX1092" fmla="*/ 916029 w 1968250"/>
              <a:gd name="connsiteY1092" fmla="*/ 463333 h 2952538"/>
              <a:gd name="connsiteX1093" fmla="*/ 947569 w 1968250"/>
              <a:gd name="connsiteY1093" fmla="*/ 452469 h 2952538"/>
              <a:gd name="connsiteX1094" fmla="*/ 976707 w 1968250"/>
              <a:gd name="connsiteY1094" fmla="*/ 447298 h 2952538"/>
              <a:gd name="connsiteX1095" fmla="*/ 990443 w 1968250"/>
              <a:gd name="connsiteY1095" fmla="*/ 444747 h 2952538"/>
              <a:gd name="connsiteX1096" fmla="*/ 1025128 w 1968250"/>
              <a:gd name="connsiteY1096" fmla="*/ 440710 h 2952538"/>
              <a:gd name="connsiteX1097" fmla="*/ 1036251 w 1968250"/>
              <a:gd name="connsiteY1097" fmla="*/ 436802 h 2952538"/>
              <a:gd name="connsiteX1098" fmla="*/ 1059887 w 1968250"/>
              <a:gd name="connsiteY1098" fmla="*/ 438337 h 2952538"/>
              <a:gd name="connsiteX1099" fmla="*/ 1064490 w 1968250"/>
              <a:gd name="connsiteY1099" fmla="*/ 438041 h 2952538"/>
              <a:gd name="connsiteX1100" fmla="*/ 1087609 w 1968250"/>
              <a:gd name="connsiteY1100" fmla="*/ 429990 h 2952538"/>
              <a:gd name="connsiteX1101" fmla="*/ 1084729 w 1968250"/>
              <a:gd name="connsiteY1101" fmla="*/ 435997 h 2952538"/>
              <a:gd name="connsiteX1102" fmla="*/ 1105922 w 1968250"/>
              <a:gd name="connsiteY1102" fmla="*/ 433323 h 2952538"/>
              <a:gd name="connsiteX1103" fmla="*/ 1101579 w 1968250"/>
              <a:gd name="connsiteY1103" fmla="*/ 428313 h 2952538"/>
              <a:gd name="connsiteX1104" fmla="*/ 1174940 w 1968250"/>
              <a:gd name="connsiteY1104" fmla="*/ 414871 h 2952538"/>
              <a:gd name="connsiteX1105" fmla="*/ 1171663 w 1968250"/>
              <a:gd name="connsiteY1105" fmla="*/ 420796 h 2952538"/>
              <a:gd name="connsiteX1106" fmla="*/ 1174195 w 1968250"/>
              <a:gd name="connsiteY1106" fmla="*/ 422551 h 2952538"/>
              <a:gd name="connsiteX1107" fmla="*/ 1189063 w 1968250"/>
              <a:gd name="connsiteY1107" fmla="*/ 414461 h 2952538"/>
              <a:gd name="connsiteX1108" fmla="*/ 1205160 w 1968250"/>
              <a:gd name="connsiteY1108" fmla="*/ 416516 h 2952538"/>
              <a:gd name="connsiteX1109" fmla="*/ 1295969 w 1968250"/>
              <a:gd name="connsiteY1109" fmla="*/ 404581 h 2952538"/>
              <a:gd name="connsiteX1110" fmla="*/ 1305781 w 1968250"/>
              <a:gd name="connsiteY1110" fmla="*/ 403547 h 2952538"/>
              <a:gd name="connsiteX1111" fmla="*/ 1313224 w 1968250"/>
              <a:gd name="connsiteY1111" fmla="*/ 401130 h 2952538"/>
              <a:gd name="connsiteX1112" fmla="*/ 1335150 w 1968250"/>
              <a:gd name="connsiteY1112" fmla="*/ 392867 h 2952538"/>
              <a:gd name="connsiteX1113" fmla="*/ 1341881 w 1968250"/>
              <a:gd name="connsiteY1113" fmla="*/ 391286 h 2952538"/>
              <a:gd name="connsiteX1114" fmla="*/ 1342513 w 1968250"/>
              <a:gd name="connsiteY1114" fmla="*/ 391017 h 2952538"/>
              <a:gd name="connsiteX1115" fmla="*/ 1343019 w 1968250"/>
              <a:gd name="connsiteY1115" fmla="*/ 391019 h 2952538"/>
              <a:gd name="connsiteX1116" fmla="*/ 1344108 w 1968250"/>
              <a:gd name="connsiteY1116" fmla="*/ 390763 h 2952538"/>
              <a:gd name="connsiteX1117" fmla="*/ 1358247 w 1968250"/>
              <a:gd name="connsiteY1117" fmla="*/ 389835 h 2952538"/>
              <a:gd name="connsiteX1118" fmla="*/ 1380541 w 1968250"/>
              <a:gd name="connsiteY1118" fmla="*/ 384777 h 2952538"/>
              <a:gd name="connsiteX1119" fmla="*/ 1390948 w 1968250"/>
              <a:gd name="connsiteY1119" fmla="*/ 386133 h 2952538"/>
              <a:gd name="connsiteX1120" fmla="*/ 1396815 w 1968250"/>
              <a:gd name="connsiteY1120" fmla="*/ 392081 h 2952538"/>
              <a:gd name="connsiteX1121" fmla="*/ 1398546 w 1968250"/>
              <a:gd name="connsiteY1121" fmla="*/ 392246 h 2952538"/>
              <a:gd name="connsiteX1122" fmla="*/ 1434289 w 1968250"/>
              <a:gd name="connsiteY1122" fmla="*/ 412647 h 2952538"/>
              <a:gd name="connsiteX1123" fmla="*/ 1446054 w 1968250"/>
              <a:gd name="connsiteY1123" fmla="*/ 430768 h 2952538"/>
              <a:gd name="connsiteX1124" fmla="*/ 1453077 w 1968250"/>
              <a:gd name="connsiteY1124" fmla="*/ 447451 h 2952538"/>
              <a:gd name="connsiteX1125" fmla="*/ 1459172 w 1968250"/>
              <a:gd name="connsiteY1125" fmla="*/ 469713 h 2952538"/>
              <a:gd name="connsiteX1126" fmla="*/ 1459199 w 1968250"/>
              <a:gd name="connsiteY1126" fmla="*/ 470701 h 2952538"/>
              <a:gd name="connsiteX1127" fmla="*/ 1452269 w 1968250"/>
              <a:gd name="connsiteY1127" fmla="*/ 489754 h 2952538"/>
              <a:gd name="connsiteX1128" fmla="*/ 1445426 w 1968250"/>
              <a:gd name="connsiteY1128" fmla="*/ 501176 h 2952538"/>
              <a:gd name="connsiteX1129" fmla="*/ 1445927 w 1968250"/>
              <a:gd name="connsiteY1129" fmla="*/ 505165 h 2952538"/>
              <a:gd name="connsiteX1130" fmla="*/ 1434669 w 1968250"/>
              <a:gd name="connsiteY1130" fmla="*/ 516414 h 2952538"/>
              <a:gd name="connsiteX1131" fmla="*/ 1424068 w 1968250"/>
              <a:gd name="connsiteY1131" fmla="*/ 530189 h 2952538"/>
              <a:gd name="connsiteX1132" fmla="*/ 1407624 w 1968250"/>
              <a:gd name="connsiteY1132" fmla="*/ 545379 h 2952538"/>
              <a:gd name="connsiteX1133" fmla="*/ 1402531 w 1968250"/>
              <a:gd name="connsiteY1133" fmla="*/ 549083 h 2952538"/>
              <a:gd name="connsiteX1134" fmla="*/ 1388977 w 1968250"/>
              <a:gd name="connsiteY1134" fmla="*/ 558882 h 2952538"/>
              <a:gd name="connsiteX1135" fmla="*/ 1378370 w 1968250"/>
              <a:gd name="connsiteY1135" fmla="*/ 565264 h 2952538"/>
              <a:gd name="connsiteX1136" fmla="*/ 1361189 w 1968250"/>
              <a:gd name="connsiteY1136" fmla="*/ 574963 h 2952538"/>
              <a:gd name="connsiteX1137" fmla="*/ 1336200 w 1968250"/>
              <a:gd name="connsiteY1137" fmla="*/ 585892 h 2952538"/>
              <a:gd name="connsiteX1138" fmla="*/ 1332103 w 1968250"/>
              <a:gd name="connsiteY1138" fmla="*/ 590183 h 2952538"/>
              <a:gd name="connsiteX1139" fmla="*/ 1317446 w 1968250"/>
              <a:gd name="connsiteY1139" fmla="*/ 595442 h 2952538"/>
              <a:gd name="connsiteX1140" fmla="*/ 1302069 w 1968250"/>
              <a:gd name="connsiteY1140" fmla="*/ 599399 h 2952538"/>
              <a:gd name="connsiteX1141" fmla="*/ 1293740 w 1968250"/>
              <a:gd name="connsiteY1141" fmla="*/ 603042 h 2952538"/>
              <a:gd name="connsiteX1142" fmla="*/ 1262224 w 1968250"/>
              <a:gd name="connsiteY1142" fmla="*/ 611871 h 2952538"/>
              <a:gd name="connsiteX1143" fmla="*/ 1237595 w 1968250"/>
              <a:gd name="connsiteY1143" fmla="*/ 614455 h 2952538"/>
              <a:gd name="connsiteX1144" fmla="*/ 1176488 w 1968250"/>
              <a:gd name="connsiteY1144" fmla="*/ 627121 h 2952538"/>
              <a:gd name="connsiteX1145" fmla="*/ 1135593 w 1968250"/>
              <a:gd name="connsiteY1145" fmla="*/ 637029 h 2952538"/>
              <a:gd name="connsiteX1146" fmla="*/ 1072666 w 1968250"/>
              <a:gd name="connsiteY1146" fmla="*/ 651247 h 2952538"/>
              <a:gd name="connsiteX1147" fmla="*/ 1007801 w 1968250"/>
              <a:gd name="connsiteY1147" fmla="*/ 666265 h 2952538"/>
              <a:gd name="connsiteX1148" fmla="*/ 1004080 w 1968250"/>
              <a:gd name="connsiteY1148" fmla="*/ 666404 h 2952538"/>
              <a:gd name="connsiteX1149" fmla="*/ 1071152 w 1968250"/>
              <a:gd name="connsiteY1149" fmla="*/ 642479 h 2952538"/>
              <a:gd name="connsiteX1150" fmla="*/ 1070038 w 1968250"/>
              <a:gd name="connsiteY1150" fmla="*/ 641140 h 2952538"/>
              <a:gd name="connsiteX1151" fmla="*/ 1044785 w 1968250"/>
              <a:gd name="connsiteY1151" fmla="*/ 649579 h 2952538"/>
              <a:gd name="connsiteX1152" fmla="*/ 1043396 w 1968250"/>
              <a:gd name="connsiteY1152" fmla="*/ 648955 h 2952538"/>
              <a:gd name="connsiteX1153" fmla="*/ 1048214 w 1968250"/>
              <a:gd name="connsiteY1153" fmla="*/ 645963 h 2952538"/>
              <a:gd name="connsiteX1154" fmla="*/ 1082045 w 1968250"/>
              <a:gd name="connsiteY1154" fmla="*/ 632181 h 2952538"/>
              <a:gd name="connsiteX1155" fmla="*/ 1120812 w 1968250"/>
              <a:gd name="connsiteY1155" fmla="*/ 616157 h 2952538"/>
              <a:gd name="connsiteX1156" fmla="*/ 1152823 w 1968250"/>
              <a:gd name="connsiteY1156" fmla="*/ 603926 h 2952538"/>
              <a:gd name="connsiteX1157" fmla="*/ 1168851 w 1968250"/>
              <a:gd name="connsiteY1157" fmla="*/ 595103 h 2952538"/>
              <a:gd name="connsiteX1158" fmla="*/ 1165035 w 1968250"/>
              <a:gd name="connsiteY1158" fmla="*/ 588087 h 2952538"/>
              <a:gd name="connsiteX1159" fmla="*/ 1143717 w 1968250"/>
              <a:gd name="connsiteY1159" fmla="*/ 586306 h 2952538"/>
              <a:gd name="connsiteX1160" fmla="*/ 1121301 w 1968250"/>
              <a:gd name="connsiteY1160" fmla="*/ 587377 h 2952538"/>
              <a:gd name="connsiteX1161" fmla="*/ 1117909 w 1968250"/>
              <a:gd name="connsiteY1161" fmla="*/ 588778 h 2952538"/>
              <a:gd name="connsiteX1162" fmla="*/ 1125733 w 1968250"/>
              <a:gd name="connsiteY1162" fmla="*/ 591740 h 2952538"/>
              <a:gd name="connsiteX1163" fmla="*/ 1125577 w 1968250"/>
              <a:gd name="connsiteY1163" fmla="*/ 593204 h 2952538"/>
              <a:gd name="connsiteX1164" fmla="*/ 1099678 w 1968250"/>
              <a:gd name="connsiteY1164" fmla="*/ 595914 h 2952538"/>
              <a:gd name="connsiteX1165" fmla="*/ 1099166 w 1968250"/>
              <a:gd name="connsiteY1165" fmla="*/ 595126 h 2952538"/>
              <a:gd name="connsiteX1166" fmla="*/ 1106252 w 1968250"/>
              <a:gd name="connsiteY1166" fmla="*/ 592597 h 2952538"/>
              <a:gd name="connsiteX1167" fmla="*/ 1109525 w 1968250"/>
              <a:gd name="connsiteY1167" fmla="*/ 590445 h 2952538"/>
              <a:gd name="connsiteX1168" fmla="*/ 1106235 w 1968250"/>
              <a:gd name="connsiteY1168" fmla="*/ 588407 h 2952538"/>
              <a:gd name="connsiteX1169" fmla="*/ 1086637 w 1968250"/>
              <a:gd name="connsiteY1169" fmla="*/ 588514 h 2952538"/>
              <a:gd name="connsiteX1170" fmla="*/ 1052090 w 1968250"/>
              <a:gd name="connsiteY1170" fmla="*/ 590401 h 2952538"/>
              <a:gd name="connsiteX1171" fmla="*/ 1046979 w 1968250"/>
              <a:gd name="connsiteY1171" fmla="*/ 589915 h 2952538"/>
              <a:gd name="connsiteX1172" fmla="*/ 1059601 w 1968250"/>
              <a:gd name="connsiteY1172" fmla="*/ 578304 h 2952538"/>
              <a:gd name="connsiteX1173" fmla="*/ 1035808 w 1968250"/>
              <a:gd name="connsiteY1173" fmla="*/ 593534 h 2952538"/>
              <a:gd name="connsiteX1174" fmla="*/ 1024441 w 1968250"/>
              <a:gd name="connsiteY1174" fmla="*/ 600830 h 2952538"/>
              <a:gd name="connsiteX1175" fmla="*/ 1040636 w 1968250"/>
              <a:gd name="connsiteY1175" fmla="*/ 587341 h 2952538"/>
              <a:gd name="connsiteX1176" fmla="*/ 1007254 w 1968250"/>
              <a:gd name="connsiteY1176" fmla="*/ 585151 h 2952538"/>
              <a:gd name="connsiteX1177" fmla="*/ 1027148 w 1968250"/>
              <a:gd name="connsiteY1177" fmla="*/ 577926 h 2952538"/>
              <a:gd name="connsiteX1178" fmla="*/ 1030751 w 1968250"/>
              <a:gd name="connsiteY1178" fmla="*/ 577037 h 2952538"/>
              <a:gd name="connsiteX1179" fmla="*/ 1063535 w 1968250"/>
              <a:gd name="connsiteY1179" fmla="*/ 566922 h 2952538"/>
              <a:gd name="connsiteX1180" fmla="*/ 1050408 w 1968250"/>
              <a:gd name="connsiteY1180" fmla="*/ 567485 h 2952538"/>
              <a:gd name="connsiteX1181" fmla="*/ 1030315 w 1968250"/>
              <a:gd name="connsiteY1181" fmla="*/ 572857 h 2952538"/>
              <a:gd name="connsiteX1182" fmla="*/ 1012389 w 1968250"/>
              <a:gd name="connsiteY1182" fmla="*/ 571665 h 2952538"/>
              <a:gd name="connsiteX1183" fmla="*/ 1008425 w 1968250"/>
              <a:gd name="connsiteY1183" fmla="*/ 570854 h 2952538"/>
              <a:gd name="connsiteX1184" fmla="*/ 960870 w 1968250"/>
              <a:gd name="connsiteY1184" fmla="*/ 579267 h 2952538"/>
              <a:gd name="connsiteX1185" fmla="*/ 933641 w 1968250"/>
              <a:gd name="connsiteY1185" fmla="*/ 583181 h 2952538"/>
              <a:gd name="connsiteX1186" fmla="*/ 933261 w 1968250"/>
              <a:gd name="connsiteY1186" fmla="*/ 578981 h 2952538"/>
              <a:gd name="connsiteX1187" fmla="*/ 946754 w 1968250"/>
              <a:gd name="connsiteY1187" fmla="*/ 577618 h 2952538"/>
              <a:gd name="connsiteX1188" fmla="*/ 955968 w 1968250"/>
              <a:gd name="connsiteY1188" fmla="*/ 574967 h 2952538"/>
              <a:gd name="connsiteX1189" fmla="*/ 981457 w 1968250"/>
              <a:gd name="connsiteY1189" fmla="*/ 569462 h 2952538"/>
              <a:gd name="connsiteX1190" fmla="*/ 996624 w 1968250"/>
              <a:gd name="connsiteY1190" fmla="*/ 565968 h 2952538"/>
              <a:gd name="connsiteX1191" fmla="*/ 1012341 w 1968250"/>
              <a:gd name="connsiteY1191" fmla="*/ 563823 h 2952538"/>
              <a:gd name="connsiteX1192" fmla="*/ 1018845 w 1968250"/>
              <a:gd name="connsiteY1192" fmla="*/ 564328 h 2952538"/>
              <a:gd name="connsiteX1193" fmla="*/ 1036650 w 1968250"/>
              <a:gd name="connsiteY1193" fmla="*/ 556015 h 2952538"/>
              <a:gd name="connsiteX1194" fmla="*/ 1032532 w 1968250"/>
              <a:gd name="connsiteY1194" fmla="*/ 553936 h 2952538"/>
              <a:gd name="connsiteX1195" fmla="*/ 1005870 w 1968250"/>
              <a:gd name="connsiteY1195" fmla="*/ 555079 h 2952538"/>
              <a:gd name="connsiteX1196" fmla="*/ 975876 w 1968250"/>
              <a:gd name="connsiteY1196" fmla="*/ 556366 h 2952538"/>
              <a:gd name="connsiteX1197" fmla="*/ 961186 w 1968250"/>
              <a:gd name="connsiteY1197" fmla="*/ 559545 h 2952538"/>
              <a:gd name="connsiteX1198" fmla="*/ 947928 w 1968250"/>
              <a:gd name="connsiteY1198" fmla="*/ 561781 h 2952538"/>
              <a:gd name="connsiteX1199" fmla="*/ 947702 w 1968250"/>
              <a:gd name="connsiteY1199" fmla="*/ 558849 h 2952538"/>
              <a:gd name="connsiteX1200" fmla="*/ 966760 w 1968250"/>
              <a:gd name="connsiteY1200" fmla="*/ 554502 h 2952538"/>
              <a:gd name="connsiteX1201" fmla="*/ 966372 w 1968250"/>
              <a:gd name="connsiteY1201" fmla="*/ 552361 h 2952538"/>
              <a:gd name="connsiteX1202" fmla="*/ 959156 w 1968250"/>
              <a:gd name="connsiteY1202" fmla="*/ 551298 h 2952538"/>
              <a:gd name="connsiteX1203" fmla="*/ 926128 w 1968250"/>
              <a:gd name="connsiteY1203" fmla="*/ 557323 h 2952538"/>
              <a:gd name="connsiteX1204" fmla="*/ 890649 w 1968250"/>
              <a:gd name="connsiteY1204" fmla="*/ 561198 h 2952538"/>
              <a:gd name="connsiteX1205" fmla="*/ 886758 w 1968250"/>
              <a:gd name="connsiteY1205" fmla="*/ 562051 h 2952538"/>
              <a:gd name="connsiteX1206" fmla="*/ 868331 w 1968250"/>
              <a:gd name="connsiteY1206" fmla="*/ 567352 h 2952538"/>
              <a:gd name="connsiteX1207" fmla="*/ 875740 w 1968250"/>
              <a:gd name="connsiteY1207" fmla="*/ 559386 h 2952538"/>
              <a:gd name="connsiteX1208" fmla="*/ 846126 w 1968250"/>
              <a:gd name="connsiteY1208" fmla="*/ 564872 h 2952538"/>
              <a:gd name="connsiteX1209" fmla="*/ 823193 w 1968250"/>
              <a:gd name="connsiteY1209" fmla="*/ 565954 h 2952538"/>
              <a:gd name="connsiteX1210" fmla="*/ 793369 w 1968250"/>
              <a:gd name="connsiteY1210" fmla="*/ 564390 h 2952538"/>
              <a:gd name="connsiteX1211" fmla="*/ 789074 w 1968250"/>
              <a:gd name="connsiteY1211" fmla="*/ 567221 h 2952538"/>
              <a:gd name="connsiteX1212" fmla="*/ 756013 w 1968250"/>
              <a:gd name="connsiteY1212" fmla="*/ 581484 h 2952538"/>
              <a:gd name="connsiteX1213" fmla="*/ 739809 w 1968250"/>
              <a:gd name="connsiteY1213" fmla="*/ 606202 h 2952538"/>
              <a:gd name="connsiteX1214" fmla="*/ 723210 w 1968250"/>
              <a:gd name="connsiteY1214" fmla="*/ 610640 h 2952538"/>
              <a:gd name="connsiteX1215" fmla="*/ 722345 w 1968250"/>
              <a:gd name="connsiteY1215" fmla="*/ 608814 h 2952538"/>
              <a:gd name="connsiteX1216" fmla="*/ 727765 w 1968250"/>
              <a:gd name="connsiteY1216" fmla="*/ 602502 h 2952538"/>
              <a:gd name="connsiteX1217" fmla="*/ 726900 w 1968250"/>
              <a:gd name="connsiteY1217" fmla="*/ 600676 h 2952538"/>
              <a:gd name="connsiteX1218" fmla="*/ 708787 w 1968250"/>
              <a:gd name="connsiteY1218" fmla="*/ 606454 h 2952538"/>
              <a:gd name="connsiteX1219" fmla="*/ 713366 w 1968250"/>
              <a:gd name="connsiteY1219" fmla="*/ 612337 h 2952538"/>
              <a:gd name="connsiteX1220" fmla="*/ 700317 w 1968250"/>
              <a:gd name="connsiteY1220" fmla="*/ 621623 h 2952538"/>
              <a:gd name="connsiteX1221" fmla="*/ 686250 w 1968250"/>
              <a:gd name="connsiteY1221" fmla="*/ 627815 h 2952538"/>
              <a:gd name="connsiteX1222" fmla="*/ 660178 w 1968250"/>
              <a:gd name="connsiteY1222" fmla="*/ 640209 h 2952538"/>
              <a:gd name="connsiteX1223" fmla="*/ 654111 w 1968250"/>
              <a:gd name="connsiteY1223" fmla="*/ 649686 h 2952538"/>
              <a:gd name="connsiteX1224" fmla="*/ 646734 w 1968250"/>
              <a:gd name="connsiteY1224" fmla="*/ 649414 h 2952538"/>
              <a:gd name="connsiteX1225" fmla="*/ 651565 w 1968250"/>
              <a:gd name="connsiteY1225" fmla="*/ 631852 h 2952538"/>
              <a:gd name="connsiteX1226" fmla="*/ 662686 w 1968250"/>
              <a:gd name="connsiteY1226" fmla="*/ 627943 h 2952538"/>
              <a:gd name="connsiteX1227" fmla="*/ 662299 w 1968250"/>
              <a:gd name="connsiteY1227" fmla="*/ 625803 h 2952538"/>
              <a:gd name="connsiteX1228" fmla="*/ 653425 w 1968250"/>
              <a:gd name="connsiteY1228" fmla="*/ 622752 h 2952538"/>
              <a:gd name="connsiteX1229" fmla="*/ 658125 w 1968250"/>
              <a:gd name="connsiteY1229" fmla="*/ 617942 h 2952538"/>
              <a:gd name="connsiteX1230" fmla="*/ 656386 w 1968250"/>
              <a:gd name="connsiteY1230" fmla="*/ 616349 h 2952538"/>
              <a:gd name="connsiteX1231" fmla="*/ 643265 w 1968250"/>
              <a:gd name="connsiteY1231" fmla="*/ 623972 h 2952538"/>
              <a:gd name="connsiteX1232" fmla="*/ 613529 w 1968250"/>
              <a:gd name="connsiteY1232" fmla="*/ 640151 h 2952538"/>
              <a:gd name="connsiteX1233" fmla="*/ 602641 w 1968250"/>
              <a:gd name="connsiteY1233" fmla="*/ 644932 h 2952538"/>
              <a:gd name="connsiteX1234" fmla="*/ 569053 w 1968250"/>
              <a:gd name="connsiteY1234" fmla="*/ 671866 h 2952538"/>
              <a:gd name="connsiteX1235" fmla="*/ 565332 w 1968250"/>
              <a:gd name="connsiteY1235" fmla="*/ 669868 h 2952538"/>
              <a:gd name="connsiteX1236" fmla="*/ 561482 w 1968250"/>
              <a:gd name="connsiteY1236" fmla="*/ 680623 h 2952538"/>
              <a:gd name="connsiteX1237" fmla="*/ 558788 w 1968250"/>
              <a:gd name="connsiteY1237" fmla="*/ 679660 h 2952538"/>
              <a:gd name="connsiteX1238" fmla="*/ 561037 w 1968250"/>
              <a:gd name="connsiteY1238" fmla="*/ 672700 h 2952538"/>
              <a:gd name="connsiteX1239" fmla="*/ 556272 w 1968250"/>
              <a:gd name="connsiteY1239" fmla="*/ 673787 h 2952538"/>
              <a:gd name="connsiteX1240" fmla="*/ 528130 w 1968250"/>
              <a:gd name="connsiteY1240" fmla="*/ 688231 h 2952538"/>
              <a:gd name="connsiteX1241" fmla="*/ 461652 w 1968250"/>
              <a:gd name="connsiteY1241" fmla="*/ 726577 h 2952538"/>
              <a:gd name="connsiteX1242" fmla="*/ 468543 w 1968250"/>
              <a:gd name="connsiteY1242" fmla="*/ 729223 h 2952538"/>
              <a:gd name="connsiteX1243" fmla="*/ 475678 w 1968250"/>
              <a:gd name="connsiteY1243" fmla="*/ 730681 h 2952538"/>
              <a:gd name="connsiteX1244" fmla="*/ 470970 w 1968250"/>
              <a:gd name="connsiteY1244" fmla="*/ 737551 h 2952538"/>
              <a:gd name="connsiteX1245" fmla="*/ 457849 w 1968250"/>
              <a:gd name="connsiteY1245" fmla="*/ 745174 h 2952538"/>
              <a:gd name="connsiteX1246" fmla="*/ 458949 w 1968250"/>
              <a:gd name="connsiteY1246" fmla="*/ 747872 h 2952538"/>
              <a:gd name="connsiteX1247" fmla="*/ 469263 w 1968250"/>
              <a:gd name="connsiteY1247" fmla="*/ 747919 h 2952538"/>
              <a:gd name="connsiteX1248" fmla="*/ 435393 w 1968250"/>
              <a:gd name="connsiteY1248" fmla="*/ 766139 h 2952538"/>
              <a:gd name="connsiteX1249" fmla="*/ 412257 w 1968250"/>
              <a:gd name="connsiteY1249" fmla="*/ 778309 h 2952538"/>
              <a:gd name="connsiteX1250" fmla="*/ 422627 w 1968250"/>
              <a:gd name="connsiteY1250" fmla="*/ 784140 h 2952538"/>
              <a:gd name="connsiteX1251" fmla="*/ 421268 w 1968250"/>
              <a:gd name="connsiteY1251" fmla="*/ 786747 h 2952538"/>
              <a:gd name="connsiteX1252" fmla="*/ 414935 w 1968250"/>
              <a:gd name="connsiteY1252" fmla="*/ 783391 h 2952538"/>
              <a:gd name="connsiteX1253" fmla="*/ 388855 w 1968250"/>
              <a:gd name="connsiteY1253" fmla="*/ 797844 h 2952538"/>
              <a:gd name="connsiteX1254" fmla="*/ 370419 w 1968250"/>
              <a:gd name="connsiteY1254" fmla="*/ 805205 h 2952538"/>
              <a:gd name="connsiteX1255" fmla="*/ 307670 w 1968250"/>
              <a:gd name="connsiteY1255" fmla="*/ 843489 h 2952538"/>
              <a:gd name="connsiteX1256" fmla="*/ 263471 w 1968250"/>
              <a:gd name="connsiteY1256" fmla="*/ 865779 h 2952538"/>
              <a:gd name="connsiteX1257" fmla="*/ 244340 w 1968250"/>
              <a:gd name="connsiteY1257" fmla="*/ 868463 h 2952538"/>
              <a:gd name="connsiteX1258" fmla="*/ 234811 w 1968250"/>
              <a:gd name="connsiteY1258" fmla="*/ 870636 h 2952538"/>
              <a:gd name="connsiteX1259" fmla="*/ 211328 w 1968250"/>
              <a:gd name="connsiteY1259" fmla="*/ 870369 h 2952538"/>
              <a:gd name="connsiteX1260" fmla="*/ 176375 w 1968250"/>
              <a:gd name="connsiteY1260" fmla="*/ 861572 h 2952538"/>
              <a:gd name="connsiteX1261" fmla="*/ 172760 w 1968250"/>
              <a:gd name="connsiteY1261" fmla="*/ 853001 h 2952538"/>
              <a:gd name="connsiteX1262" fmla="*/ 169630 w 1968250"/>
              <a:gd name="connsiteY1262" fmla="*/ 842056 h 2952538"/>
              <a:gd name="connsiteX1263" fmla="*/ 152903 w 1968250"/>
              <a:gd name="connsiteY1263" fmla="*/ 818849 h 2952538"/>
              <a:gd name="connsiteX1264" fmla="*/ 151334 w 1968250"/>
              <a:gd name="connsiteY1264" fmla="*/ 814405 h 2952538"/>
              <a:gd name="connsiteX1265" fmla="*/ 148068 w 1968250"/>
              <a:gd name="connsiteY1265" fmla="*/ 777874 h 2952538"/>
              <a:gd name="connsiteX1266" fmla="*/ 151475 w 1968250"/>
              <a:gd name="connsiteY1266" fmla="*/ 759196 h 2952538"/>
              <a:gd name="connsiteX1267" fmla="*/ 153109 w 1968250"/>
              <a:gd name="connsiteY1267" fmla="*/ 747164 h 2952538"/>
              <a:gd name="connsiteX1268" fmla="*/ 154331 w 1968250"/>
              <a:gd name="connsiteY1268" fmla="*/ 739169 h 2952538"/>
              <a:gd name="connsiteX1269" fmla="*/ 157859 w 1968250"/>
              <a:gd name="connsiteY1269" fmla="*/ 709799 h 2952538"/>
              <a:gd name="connsiteX1270" fmla="*/ 159065 w 1968250"/>
              <a:gd name="connsiteY1270" fmla="*/ 705923 h 2952538"/>
              <a:gd name="connsiteX1271" fmla="*/ 177008 w 1968250"/>
              <a:gd name="connsiteY1271" fmla="*/ 682798 h 2952538"/>
              <a:gd name="connsiteX1272" fmla="*/ 179249 w 1968250"/>
              <a:gd name="connsiteY1272" fmla="*/ 677897 h 2952538"/>
              <a:gd name="connsiteX1273" fmla="*/ 191601 w 1968250"/>
              <a:gd name="connsiteY1273" fmla="*/ 663935 h 2952538"/>
              <a:gd name="connsiteX1274" fmla="*/ 201640 w 1968250"/>
              <a:gd name="connsiteY1274" fmla="*/ 653209 h 2952538"/>
              <a:gd name="connsiteX1275" fmla="*/ 214778 w 1968250"/>
              <a:gd name="connsiteY1275" fmla="*/ 641467 h 2952538"/>
              <a:gd name="connsiteX1276" fmla="*/ 222325 w 1968250"/>
              <a:gd name="connsiteY1276" fmla="*/ 638888 h 2952538"/>
              <a:gd name="connsiteX1277" fmla="*/ 238155 w 1968250"/>
              <a:gd name="connsiteY1277" fmla="*/ 628110 h 2952538"/>
              <a:gd name="connsiteX1278" fmla="*/ 264947 w 1968250"/>
              <a:gd name="connsiteY1278" fmla="*/ 614214 h 2952538"/>
              <a:gd name="connsiteX1279" fmla="*/ 281013 w 1968250"/>
              <a:gd name="connsiteY1279" fmla="*/ 604309 h 2952538"/>
              <a:gd name="connsiteX1280" fmla="*/ 285939 w 1968250"/>
              <a:gd name="connsiteY1280" fmla="*/ 602430 h 2952538"/>
              <a:gd name="connsiteX1281" fmla="*/ 308905 w 1968250"/>
              <a:gd name="connsiteY1281" fmla="*/ 593111 h 2952538"/>
              <a:gd name="connsiteX1282" fmla="*/ 323368 w 1968250"/>
              <a:gd name="connsiteY1282" fmla="*/ 587000 h 2952538"/>
              <a:gd name="connsiteX1283" fmla="*/ 336715 w 1968250"/>
              <a:gd name="connsiteY1283" fmla="*/ 582309 h 2952538"/>
              <a:gd name="connsiteX1284" fmla="*/ 361517 w 1968250"/>
              <a:gd name="connsiteY1284" fmla="*/ 570068 h 2952538"/>
              <a:gd name="connsiteX1285" fmla="*/ 384086 w 1968250"/>
              <a:gd name="connsiteY1285" fmla="*/ 560667 h 2952538"/>
              <a:gd name="connsiteX1286" fmla="*/ 396244 w 1968250"/>
              <a:gd name="connsiteY1286" fmla="*/ 555733 h 2952538"/>
              <a:gd name="connsiteX1287" fmla="*/ 440905 w 1968250"/>
              <a:gd name="connsiteY1287" fmla="*/ 537247 h 2952538"/>
              <a:gd name="connsiteX1288" fmla="*/ 513409 w 1968250"/>
              <a:gd name="connsiteY1288" fmla="*/ 499721 h 2952538"/>
              <a:gd name="connsiteX1289" fmla="*/ 570172 w 1968250"/>
              <a:gd name="connsiteY1289" fmla="*/ 470519 h 2952538"/>
              <a:gd name="connsiteX1290" fmla="*/ 650701 w 1968250"/>
              <a:gd name="connsiteY1290" fmla="*/ 430100 h 2952538"/>
              <a:gd name="connsiteX1291" fmla="*/ 707609 w 1968250"/>
              <a:gd name="connsiteY1291" fmla="*/ 404225 h 2952538"/>
              <a:gd name="connsiteX1292" fmla="*/ 744269 w 1968250"/>
              <a:gd name="connsiteY1292" fmla="*/ 382454 h 2952538"/>
              <a:gd name="connsiteX1293" fmla="*/ 776150 w 1968250"/>
              <a:gd name="connsiteY1293" fmla="*/ 365889 h 2952538"/>
              <a:gd name="connsiteX1294" fmla="*/ 810570 w 1968250"/>
              <a:gd name="connsiteY1294" fmla="*/ 349018 h 2952538"/>
              <a:gd name="connsiteX1295" fmla="*/ 852464 w 1968250"/>
              <a:gd name="connsiteY1295" fmla="*/ 327905 h 2952538"/>
              <a:gd name="connsiteX1296" fmla="*/ 893161 w 1968250"/>
              <a:gd name="connsiteY1296" fmla="*/ 308610 h 2952538"/>
              <a:gd name="connsiteX1297" fmla="*/ 945458 w 1968250"/>
              <a:gd name="connsiteY1297" fmla="*/ 285091 h 2952538"/>
              <a:gd name="connsiteX1298" fmla="*/ 969944 w 1968250"/>
              <a:gd name="connsiteY1298" fmla="*/ 272372 h 2952538"/>
              <a:gd name="connsiteX1299" fmla="*/ 992999 w 1968250"/>
              <a:gd name="connsiteY1299" fmla="*/ 260597 h 2952538"/>
              <a:gd name="connsiteX1300" fmla="*/ 980809 w 1968250"/>
              <a:gd name="connsiteY1300" fmla="*/ 253571 h 2952538"/>
              <a:gd name="connsiteX1301" fmla="*/ 947029 w 1968250"/>
              <a:gd name="connsiteY1301" fmla="*/ 249136 h 2952538"/>
              <a:gd name="connsiteX1302" fmla="*/ 931473 w 1968250"/>
              <a:gd name="connsiteY1302" fmla="*/ 250490 h 2952538"/>
              <a:gd name="connsiteX1303" fmla="*/ 895623 w 1968250"/>
              <a:gd name="connsiteY1303" fmla="*/ 248105 h 2952538"/>
              <a:gd name="connsiteX1304" fmla="*/ 866454 w 1968250"/>
              <a:gd name="connsiteY1304" fmla="*/ 241316 h 2952538"/>
              <a:gd name="connsiteX1305" fmla="*/ 842292 w 1968250"/>
              <a:gd name="connsiteY1305" fmla="*/ 232253 h 2952538"/>
              <a:gd name="connsiteX1306" fmla="*/ 838410 w 1968250"/>
              <a:gd name="connsiteY1306" fmla="*/ 231047 h 2952538"/>
              <a:gd name="connsiteX1307" fmla="*/ 809322 w 1968250"/>
              <a:gd name="connsiteY1307" fmla="*/ 223863 h 2952538"/>
              <a:gd name="connsiteX1308" fmla="*/ 786463 w 1968250"/>
              <a:gd name="connsiteY1308" fmla="*/ 206409 h 2952538"/>
              <a:gd name="connsiteX1309" fmla="*/ 781083 w 1968250"/>
              <a:gd name="connsiteY1309" fmla="*/ 202424 h 2952538"/>
              <a:gd name="connsiteX1310" fmla="*/ 776659 w 1968250"/>
              <a:gd name="connsiteY1310" fmla="*/ 197809 h 2952538"/>
              <a:gd name="connsiteX1311" fmla="*/ 773424 w 1968250"/>
              <a:gd name="connsiteY1311" fmla="*/ 193437 h 2952538"/>
              <a:gd name="connsiteX1312" fmla="*/ 759196 w 1968250"/>
              <a:gd name="connsiteY1312" fmla="*/ 180222 h 2952538"/>
              <a:gd name="connsiteX1313" fmla="*/ 747662 w 1968250"/>
              <a:gd name="connsiteY1313" fmla="*/ 167970 h 2952538"/>
              <a:gd name="connsiteX1314" fmla="*/ 743739 w 1968250"/>
              <a:gd name="connsiteY1314" fmla="*/ 156863 h 2952538"/>
              <a:gd name="connsiteX1315" fmla="*/ 743093 w 1968250"/>
              <a:gd name="connsiteY1315" fmla="*/ 139830 h 2952538"/>
              <a:gd name="connsiteX1316" fmla="*/ 752453 w 1968250"/>
              <a:gd name="connsiteY1316" fmla="*/ 120308 h 2952538"/>
              <a:gd name="connsiteX1317" fmla="*/ 756554 w 1968250"/>
              <a:gd name="connsiteY1317" fmla="*/ 106306 h 2952538"/>
              <a:gd name="connsiteX1318" fmla="*/ 759208 w 1968250"/>
              <a:gd name="connsiteY1318" fmla="*/ 97369 h 2952538"/>
              <a:gd name="connsiteX1319" fmla="*/ 762348 w 1968250"/>
              <a:gd name="connsiteY1319" fmla="*/ 86056 h 2952538"/>
              <a:gd name="connsiteX1320" fmla="*/ 768205 w 1968250"/>
              <a:gd name="connsiteY1320" fmla="*/ 69528 h 2952538"/>
              <a:gd name="connsiteX1321" fmla="*/ 777937 w 1968250"/>
              <a:gd name="connsiteY1321" fmla="*/ 56266 h 2952538"/>
              <a:gd name="connsiteX1322" fmla="*/ 824474 w 1968250"/>
              <a:gd name="connsiteY1322" fmla="*/ 24561 h 2952538"/>
              <a:gd name="connsiteX1323" fmla="*/ 849907 w 1968250"/>
              <a:gd name="connsiteY1323" fmla="*/ 13272 h 2952538"/>
              <a:gd name="connsiteX1324" fmla="*/ 869273 w 1968250"/>
              <a:gd name="connsiteY1324" fmla="*/ 11461 h 2952538"/>
              <a:gd name="connsiteX1325" fmla="*/ 903239 w 1968250"/>
              <a:gd name="connsiteY1325" fmla="*/ 8926 h 2952538"/>
              <a:gd name="connsiteX1326" fmla="*/ 938556 w 1968250"/>
              <a:gd name="connsiteY1326" fmla="*/ 5842 h 2952538"/>
              <a:gd name="connsiteX1327" fmla="*/ 944590 w 1968250"/>
              <a:gd name="connsiteY1327" fmla="*/ 4603 h 2952538"/>
              <a:gd name="connsiteX1328" fmla="*/ 956895 w 1968250"/>
              <a:gd name="connsiteY1328" fmla="*/ 2996 h 2952538"/>
              <a:gd name="connsiteX1329" fmla="*/ 990699 w 1968250"/>
              <a:gd name="connsiteY1329" fmla="*/ 1253 h 2952538"/>
              <a:gd name="connsiteX1330" fmla="*/ 1021721 w 1968250"/>
              <a:gd name="connsiteY1330" fmla="*/ 1001 h 2952538"/>
              <a:gd name="connsiteX1331" fmla="*/ 1037195 w 1968250"/>
              <a:gd name="connsiteY1331" fmla="*/ 43 h 2952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Lst>
            <a:rect l="l" t="t" r="r" b="b"/>
            <a:pathLst>
              <a:path w="1968250" h="2952538">
                <a:moveTo>
                  <a:pt x="1650638" y="2716673"/>
                </a:moveTo>
                <a:cubicBezTo>
                  <a:pt x="1657697" y="2716900"/>
                  <a:pt x="1659063" y="2718396"/>
                  <a:pt x="1661647" y="2730282"/>
                </a:cubicBezTo>
                <a:cubicBezTo>
                  <a:pt x="1657798" y="2730712"/>
                  <a:pt x="1657798" y="2730712"/>
                  <a:pt x="1650638" y="2716673"/>
                </a:cubicBezTo>
                <a:close/>
                <a:moveTo>
                  <a:pt x="1587280" y="2680090"/>
                </a:moveTo>
                <a:cubicBezTo>
                  <a:pt x="1598843" y="2684429"/>
                  <a:pt x="1610948" y="2686115"/>
                  <a:pt x="1621958" y="2691132"/>
                </a:cubicBezTo>
                <a:cubicBezTo>
                  <a:pt x="1621803" y="2691890"/>
                  <a:pt x="1621250" y="2692567"/>
                  <a:pt x="1621095" y="2693325"/>
                </a:cubicBezTo>
                <a:cubicBezTo>
                  <a:pt x="1609299" y="2690123"/>
                  <a:pt x="1597979" y="2686623"/>
                  <a:pt x="1586261" y="2683042"/>
                </a:cubicBezTo>
                <a:cubicBezTo>
                  <a:pt x="1586892" y="2681986"/>
                  <a:pt x="1587047" y="2681228"/>
                  <a:pt x="1587280" y="2680090"/>
                </a:cubicBezTo>
                <a:close/>
                <a:moveTo>
                  <a:pt x="1780190" y="2597379"/>
                </a:moveTo>
                <a:lnTo>
                  <a:pt x="1779118" y="2602623"/>
                </a:lnTo>
                <a:lnTo>
                  <a:pt x="1782294" y="2603221"/>
                </a:lnTo>
                <a:cubicBezTo>
                  <a:pt x="1782616" y="2601985"/>
                  <a:pt x="1782938" y="2600749"/>
                  <a:pt x="1783664" y="2599485"/>
                </a:cubicBezTo>
                <a:close/>
                <a:moveTo>
                  <a:pt x="1422619" y="2561116"/>
                </a:moveTo>
                <a:lnTo>
                  <a:pt x="1427928" y="2562076"/>
                </a:lnTo>
                <a:lnTo>
                  <a:pt x="1433440" y="2563073"/>
                </a:lnTo>
                <a:cubicBezTo>
                  <a:pt x="1441225" y="2565281"/>
                  <a:pt x="1449652" y="2569158"/>
                  <a:pt x="1455729" y="2573890"/>
                </a:cubicBezTo>
                <a:cubicBezTo>
                  <a:pt x="1441254" y="2569699"/>
                  <a:pt x="1428289" y="2566226"/>
                  <a:pt x="1415007" y="2562279"/>
                </a:cubicBezTo>
                <a:cubicBezTo>
                  <a:pt x="1416760" y="2561304"/>
                  <a:pt x="1419422" y="2560950"/>
                  <a:pt x="1422619" y="2561116"/>
                </a:cubicBezTo>
                <a:close/>
                <a:moveTo>
                  <a:pt x="1374787" y="2551017"/>
                </a:moveTo>
                <a:cubicBezTo>
                  <a:pt x="1385552" y="2553219"/>
                  <a:pt x="1396716" y="2555502"/>
                  <a:pt x="1407482" y="2557703"/>
                </a:cubicBezTo>
                <a:cubicBezTo>
                  <a:pt x="1407414" y="2558034"/>
                  <a:pt x="1407677" y="2558777"/>
                  <a:pt x="1407542" y="2559439"/>
                </a:cubicBezTo>
                <a:cubicBezTo>
                  <a:pt x="1396378" y="2557156"/>
                  <a:pt x="1385214" y="2554873"/>
                  <a:pt x="1374449" y="2552672"/>
                </a:cubicBezTo>
                <a:cubicBezTo>
                  <a:pt x="1374584" y="2552010"/>
                  <a:pt x="1374719" y="2551348"/>
                  <a:pt x="1374787" y="2551017"/>
                </a:cubicBezTo>
                <a:close/>
                <a:moveTo>
                  <a:pt x="1353403" y="2544059"/>
                </a:moveTo>
                <a:cubicBezTo>
                  <a:pt x="1357160" y="2544827"/>
                  <a:pt x="1361129" y="2547075"/>
                  <a:pt x="1364520" y="2550642"/>
                </a:cubicBezTo>
                <a:cubicBezTo>
                  <a:pt x="1357402" y="2549186"/>
                  <a:pt x="1350679" y="2547811"/>
                  <a:pt x="1343561" y="2546356"/>
                </a:cubicBezTo>
                <a:cubicBezTo>
                  <a:pt x="1346102" y="2544003"/>
                  <a:pt x="1349647" y="2543291"/>
                  <a:pt x="1353403" y="2544059"/>
                </a:cubicBezTo>
                <a:close/>
                <a:moveTo>
                  <a:pt x="1429360" y="2508162"/>
                </a:moveTo>
                <a:cubicBezTo>
                  <a:pt x="1435545" y="2510288"/>
                  <a:pt x="1442127" y="2512496"/>
                  <a:pt x="1448312" y="2514623"/>
                </a:cubicBezTo>
                <a:cubicBezTo>
                  <a:pt x="1448312" y="2514623"/>
                  <a:pt x="1448227" y="2515036"/>
                  <a:pt x="1448143" y="2515450"/>
                </a:cubicBezTo>
                <a:cubicBezTo>
                  <a:pt x="1441392" y="2514070"/>
                  <a:pt x="1435038" y="2512771"/>
                  <a:pt x="1428286" y="2511390"/>
                </a:cubicBezTo>
                <a:cubicBezTo>
                  <a:pt x="1428937" y="2510230"/>
                  <a:pt x="1429107" y="2509403"/>
                  <a:pt x="1429360" y="2508162"/>
                </a:cubicBezTo>
                <a:close/>
                <a:moveTo>
                  <a:pt x="1359463" y="2492267"/>
                </a:moveTo>
                <a:cubicBezTo>
                  <a:pt x="1362059" y="2492556"/>
                  <a:pt x="1364446" y="2493400"/>
                  <a:pt x="1366751" y="2494330"/>
                </a:cubicBezTo>
                <a:lnTo>
                  <a:pt x="1370609" y="2495790"/>
                </a:lnTo>
                <a:lnTo>
                  <a:pt x="1380627" y="2497167"/>
                </a:lnTo>
                <a:cubicBezTo>
                  <a:pt x="1380467" y="2497948"/>
                  <a:pt x="1380307" y="2498730"/>
                  <a:pt x="1380148" y="2499511"/>
                </a:cubicBezTo>
                <a:cubicBezTo>
                  <a:pt x="1371061" y="2497653"/>
                  <a:pt x="1361975" y="2495795"/>
                  <a:pt x="1350915" y="2493533"/>
                </a:cubicBezTo>
                <a:cubicBezTo>
                  <a:pt x="1354059" y="2492243"/>
                  <a:pt x="1356865" y="2491978"/>
                  <a:pt x="1359463" y="2492267"/>
                </a:cubicBezTo>
                <a:close/>
                <a:moveTo>
                  <a:pt x="1098390" y="2487602"/>
                </a:moveTo>
                <a:cubicBezTo>
                  <a:pt x="1131406" y="2505588"/>
                  <a:pt x="1164421" y="2523574"/>
                  <a:pt x="1197436" y="2541561"/>
                </a:cubicBezTo>
                <a:cubicBezTo>
                  <a:pt x="1196876" y="2542278"/>
                  <a:pt x="1196713" y="2543077"/>
                  <a:pt x="1196154" y="2543795"/>
                </a:cubicBezTo>
                <a:cubicBezTo>
                  <a:pt x="1161217" y="2529161"/>
                  <a:pt x="1128202" y="2511175"/>
                  <a:pt x="1097109" y="2489837"/>
                </a:cubicBezTo>
                <a:cubicBezTo>
                  <a:pt x="1097668" y="2489119"/>
                  <a:pt x="1097831" y="2488320"/>
                  <a:pt x="1098390" y="2487602"/>
                </a:cubicBezTo>
                <a:close/>
                <a:moveTo>
                  <a:pt x="1490000" y="2475255"/>
                </a:moveTo>
                <a:lnTo>
                  <a:pt x="1496139" y="2476222"/>
                </a:lnTo>
                <a:lnTo>
                  <a:pt x="1496140" y="2476222"/>
                </a:lnTo>
                <a:cubicBezTo>
                  <a:pt x="1498667" y="2477109"/>
                  <a:pt x="1501693" y="2478562"/>
                  <a:pt x="1505265" y="2480586"/>
                </a:cubicBezTo>
                <a:cubicBezTo>
                  <a:pt x="1498563" y="2481370"/>
                  <a:pt x="1492253" y="2482235"/>
                  <a:pt x="1485465" y="2483433"/>
                </a:cubicBezTo>
                <a:cubicBezTo>
                  <a:pt x="1485461" y="2480954"/>
                  <a:pt x="1485803" y="2479030"/>
                  <a:pt x="1486542" y="2477667"/>
                </a:cubicBezTo>
                <a:lnTo>
                  <a:pt x="1487672" y="2476879"/>
                </a:lnTo>
                <a:lnTo>
                  <a:pt x="1487954" y="2476040"/>
                </a:lnTo>
                <a:lnTo>
                  <a:pt x="1488847" y="2476060"/>
                </a:lnTo>
                <a:close/>
                <a:moveTo>
                  <a:pt x="1509616" y="2467871"/>
                </a:moveTo>
                <a:cubicBezTo>
                  <a:pt x="1512392" y="2468439"/>
                  <a:pt x="1516204" y="2467982"/>
                  <a:pt x="1517547" y="2469493"/>
                </a:cubicBezTo>
                <a:cubicBezTo>
                  <a:pt x="1522679" y="2476724"/>
                  <a:pt x="1530707" y="2473832"/>
                  <a:pt x="1537287" y="2476002"/>
                </a:cubicBezTo>
                <a:cubicBezTo>
                  <a:pt x="1545453" y="2478496"/>
                  <a:pt x="1553620" y="2480990"/>
                  <a:pt x="1561867" y="2483089"/>
                </a:cubicBezTo>
                <a:cubicBezTo>
                  <a:pt x="1564958" y="2484133"/>
                  <a:pt x="1568293" y="2483991"/>
                  <a:pt x="1571465" y="2484640"/>
                </a:cubicBezTo>
                <a:cubicBezTo>
                  <a:pt x="1572024" y="2483930"/>
                  <a:pt x="1572186" y="2483138"/>
                  <a:pt x="1572347" y="2482347"/>
                </a:cubicBezTo>
                <a:cubicBezTo>
                  <a:pt x="1569183" y="2479639"/>
                  <a:pt x="1565937" y="2477327"/>
                  <a:pt x="1560951" y="2473423"/>
                </a:cubicBezTo>
                <a:cubicBezTo>
                  <a:pt x="1591568" y="2479271"/>
                  <a:pt x="1617548" y="2493651"/>
                  <a:pt x="1645373" y="2503050"/>
                </a:cubicBezTo>
                <a:cubicBezTo>
                  <a:pt x="1648489" y="2497917"/>
                  <a:pt x="1652058" y="2498647"/>
                  <a:pt x="1656250" y="2502389"/>
                </a:cubicBezTo>
                <a:cubicBezTo>
                  <a:pt x="1660839" y="2506213"/>
                  <a:pt x="1666295" y="2511862"/>
                  <a:pt x="1671846" y="2512997"/>
                </a:cubicBezTo>
                <a:cubicBezTo>
                  <a:pt x="1681048" y="2514467"/>
                  <a:pt x="1686658" y="2521384"/>
                  <a:pt x="1694266" y="2524588"/>
                </a:cubicBezTo>
                <a:cubicBezTo>
                  <a:pt x="1698781" y="2526748"/>
                  <a:pt x="1705451" y="2526463"/>
                  <a:pt x="1710695" y="2525063"/>
                </a:cubicBezTo>
                <a:cubicBezTo>
                  <a:pt x="1717011" y="2523469"/>
                  <a:pt x="1722885" y="2523537"/>
                  <a:pt x="1728606" y="2524603"/>
                </a:cubicBezTo>
                <a:lnTo>
                  <a:pt x="1739107" y="2528025"/>
                </a:lnTo>
                <a:lnTo>
                  <a:pt x="1744996" y="2528715"/>
                </a:lnTo>
                <a:cubicBezTo>
                  <a:pt x="1747051" y="2529329"/>
                  <a:pt x="1749099" y="2530380"/>
                  <a:pt x="1751137" y="2532063"/>
                </a:cubicBezTo>
                <a:lnTo>
                  <a:pt x="1751180" y="2532688"/>
                </a:lnTo>
                <a:lnTo>
                  <a:pt x="1753158" y="2533592"/>
                </a:lnTo>
                <a:cubicBezTo>
                  <a:pt x="1755703" y="2534782"/>
                  <a:pt x="1758279" y="2535823"/>
                  <a:pt x="1760897" y="2536153"/>
                </a:cubicBezTo>
                <a:cubicBezTo>
                  <a:pt x="1766729" y="2536933"/>
                  <a:pt x="1771900" y="2538918"/>
                  <a:pt x="1776592" y="2541732"/>
                </a:cubicBezTo>
                <a:lnTo>
                  <a:pt x="1787683" y="2550865"/>
                </a:lnTo>
                <a:lnTo>
                  <a:pt x="1812446" y="2564249"/>
                </a:lnTo>
                <a:cubicBezTo>
                  <a:pt x="1823035" y="2571730"/>
                  <a:pt x="1832840" y="2580377"/>
                  <a:pt x="1842196" y="2589864"/>
                </a:cubicBezTo>
                <a:cubicBezTo>
                  <a:pt x="1850032" y="2597835"/>
                  <a:pt x="1860125" y="2603224"/>
                  <a:pt x="1869116" y="2610307"/>
                </a:cubicBezTo>
                <a:cubicBezTo>
                  <a:pt x="1872938" y="2612882"/>
                  <a:pt x="1876008" y="2616318"/>
                  <a:pt x="1879454" y="2619323"/>
                </a:cubicBezTo>
                <a:cubicBezTo>
                  <a:pt x="1883358" y="2623107"/>
                  <a:pt x="1887234" y="2626488"/>
                  <a:pt x="1891138" y="2630272"/>
                </a:cubicBezTo>
                <a:cubicBezTo>
                  <a:pt x="1893696" y="2632123"/>
                  <a:pt x="1897867" y="2633865"/>
                  <a:pt x="1898434" y="2636255"/>
                </a:cubicBezTo>
                <a:cubicBezTo>
                  <a:pt x="1900756" y="2646623"/>
                  <a:pt x="1908722" y="2650536"/>
                  <a:pt x="1916367" y="2655687"/>
                </a:cubicBezTo>
                <a:cubicBezTo>
                  <a:pt x="1918896" y="2657135"/>
                  <a:pt x="1922478" y="2662155"/>
                  <a:pt x="1921781" y="2663821"/>
                </a:cubicBezTo>
                <a:cubicBezTo>
                  <a:pt x="1918181" y="2670540"/>
                  <a:pt x="1922837" y="2673464"/>
                  <a:pt x="1926365" y="2677678"/>
                </a:cubicBezTo>
                <a:cubicBezTo>
                  <a:pt x="1935143" y="2687609"/>
                  <a:pt x="1943922" y="2697540"/>
                  <a:pt x="1953103" y="2707443"/>
                </a:cubicBezTo>
                <a:cubicBezTo>
                  <a:pt x="1957062" y="2712033"/>
                  <a:pt x="1961396" y="2716193"/>
                  <a:pt x="1964008" y="2718849"/>
                </a:cubicBezTo>
                <a:cubicBezTo>
                  <a:pt x="1964259" y="2728547"/>
                  <a:pt x="1963189" y="2736715"/>
                  <a:pt x="1964512" y="2744316"/>
                </a:cubicBezTo>
                <a:cubicBezTo>
                  <a:pt x="1970132" y="2773484"/>
                  <a:pt x="1971661" y="2802119"/>
                  <a:pt x="1952742" y="2828088"/>
                </a:cubicBezTo>
                <a:cubicBezTo>
                  <a:pt x="1951640" y="2829781"/>
                  <a:pt x="1951373" y="2831823"/>
                  <a:pt x="1950299" y="2833920"/>
                </a:cubicBezTo>
                <a:cubicBezTo>
                  <a:pt x="1946541" y="2844293"/>
                  <a:pt x="1942810" y="2855069"/>
                  <a:pt x="1937813" y="2865121"/>
                </a:cubicBezTo>
                <a:cubicBezTo>
                  <a:pt x="1935691" y="2869717"/>
                  <a:pt x="1930745" y="2874503"/>
                  <a:pt x="1925636" y="2876872"/>
                </a:cubicBezTo>
                <a:cubicBezTo>
                  <a:pt x="1917783" y="2880641"/>
                  <a:pt x="1912002" y="2885079"/>
                  <a:pt x="1908969" y="2894188"/>
                </a:cubicBezTo>
                <a:cubicBezTo>
                  <a:pt x="1905506" y="2902923"/>
                  <a:pt x="1899594" y="2911417"/>
                  <a:pt x="1893142" y="2917925"/>
                </a:cubicBezTo>
                <a:cubicBezTo>
                  <a:pt x="1883653" y="2927471"/>
                  <a:pt x="1872414" y="2935111"/>
                  <a:pt x="1862036" y="2943503"/>
                </a:cubicBezTo>
                <a:cubicBezTo>
                  <a:pt x="1848647" y="2955336"/>
                  <a:pt x="1831618" y="2955273"/>
                  <a:pt x="1817136" y="2944917"/>
                </a:cubicBezTo>
                <a:cubicBezTo>
                  <a:pt x="1806907" y="2937513"/>
                  <a:pt x="1795980" y="2931775"/>
                  <a:pt x="1785429" y="2925607"/>
                </a:cubicBezTo>
                <a:cubicBezTo>
                  <a:pt x="1782495" y="2924187"/>
                  <a:pt x="1778379" y="2923250"/>
                  <a:pt x="1777408" y="2920887"/>
                </a:cubicBezTo>
                <a:cubicBezTo>
                  <a:pt x="1768571" y="2904079"/>
                  <a:pt x="1757312" y="2887435"/>
                  <a:pt x="1752456" y="2869549"/>
                </a:cubicBezTo>
                <a:cubicBezTo>
                  <a:pt x="1749108" y="2856013"/>
                  <a:pt x="1749176" y="2839008"/>
                  <a:pt x="1763453" y="2828329"/>
                </a:cubicBezTo>
                <a:cubicBezTo>
                  <a:pt x="1764609" y="2827441"/>
                  <a:pt x="1764876" y="2825400"/>
                  <a:pt x="1765574" y="2823733"/>
                </a:cubicBezTo>
                <a:cubicBezTo>
                  <a:pt x="1747419" y="2795007"/>
                  <a:pt x="1717276" y="2780853"/>
                  <a:pt x="1688126" y="2763394"/>
                </a:cubicBezTo>
                <a:cubicBezTo>
                  <a:pt x="1694905" y="2761722"/>
                  <a:pt x="1700069" y="2760159"/>
                  <a:pt x="1708434" y="2757974"/>
                </a:cubicBezTo>
                <a:cubicBezTo>
                  <a:pt x="1694088" y="2749634"/>
                  <a:pt x="1680041" y="2745726"/>
                  <a:pt x="1676155" y="2730202"/>
                </a:cubicBezTo>
                <a:cubicBezTo>
                  <a:pt x="1677754" y="2728374"/>
                  <a:pt x="1679428" y="2727274"/>
                  <a:pt x="1681154" y="2726658"/>
                </a:cubicBezTo>
                <a:lnTo>
                  <a:pt x="1682549" y="2726489"/>
                </a:lnTo>
                <a:lnTo>
                  <a:pt x="1675593" y="2720711"/>
                </a:lnTo>
                <a:cubicBezTo>
                  <a:pt x="1672843" y="2718757"/>
                  <a:pt x="1669951" y="2717238"/>
                  <a:pt x="1666936" y="2716828"/>
                </a:cubicBezTo>
                <a:cubicBezTo>
                  <a:pt x="1659320" y="2715683"/>
                  <a:pt x="1657434" y="2710763"/>
                  <a:pt x="1654358" y="2705601"/>
                </a:cubicBezTo>
                <a:cubicBezTo>
                  <a:pt x="1651752" y="2702183"/>
                  <a:pt x="1648272" y="2698999"/>
                  <a:pt x="1644476" y="2695337"/>
                </a:cubicBezTo>
                <a:cubicBezTo>
                  <a:pt x="1653709" y="2688570"/>
                  <a:pt x="1652861" y="2702822"/>
                  <a:pt x="1660962" y="2701594"/>
                </a:cubicBezTo>
                <a:cubicBezTo>
                  <a:pt x="1658995" y="2697070"/>
                  <a:pt x="1656947" y="2692942"/>
                  <a:pt x="1654430" y="2687069"/>
                </a:cubicBezTo>
                <a:cubicBezTo>
                  <a:pt x="1664967" y="2692109"/>
                  <a:pt x="1671694" y="2697606"/>
                  <a:pt x="1676979" y="2706105"/>
                </a:cubicBezTo>
                <a:cubicBezTo>
                  <a:pt x="1680848" y="2711430"/>
                  <a:pt x="1688537" y="2714239"/>
                  <a:pt x="1695424" y="2718944"/>
                </a:cubicBezTo>
                <a:cubicBezTo>
                  <a:pt x="1696873" y="2713882"/>
                  <a:pt x="1697358" y="2711509"/>
                  <a:pt x="1697600" y="2710322"/>
                </a:cubicBezTo>
                <a:cubicBezTo>
                  <a:pt x="1686844" y="2700292"/>
                  <a:pt x="1676241" y="2691529"/>
                  <a:pt x="1666593" y="2682138"/>
                </a:cubicBezTo>
                <a:cubicBezTo>
                  <a:pt x="1654097" y="2670515"/>
                  <a:pt x="1642797" y="2657077"/>
                  <a:pt x="1629661" y="2646560"/>
                </a:cubicBezTo>
                <a:cubicBezTo>
                  <a:pt x="1621907" y="2640029"/>
                  <a:pt x="1610641" y="2638549"/>
                  <a:pt x="1602248" y="2633123"/>
                </a:cubicBezTo>
                <a:cubicBezTo>
                  <a:pt x="1594252" y="2627780"/>
                  <a:pt x="1584969" y="2626705"/>
                  <a:pt x="1576568" y="2623339"/>
                </a:cubicBezTo>
                <a:cubicBezTo>
                  <a:pt x="1574666" y="2622538"/>
                  <a:pt x="1573647" y="2619444"/>
                  <a:pt x="1571437" y="2616108"/>
                </a:cubicBezTo>
                <a:cubicBezTo>
                  <a:pt x="1591435" y="2617311"/>
                  <a:pt x="1604239" y="2631470"/>
                  <a:pt x="1620968" y="2636540"/>
                </a:cubicBezTo>
                <a:cubicBezTo>
                  <a:pt x="1621608" y="2635434"/>
                  <a:pt x="1621850" y="2634247"/>
                  <a:pt x="1622490" y="2633142"/>
                </a:cubicBezTo>
                <a:cubicBezTo>
                  <a:pt x="1614178" y="2627320"/>
                  <a:pt x="1606189" y="2619917"/>
                  <a:pt x="1596679" y="2615911"/>
                </a:cubicBezTo>
                <a:cubicBezTo>
                  <a:pt x="1566879" y="2604047"/>
                  <a:pt x="1535558" y="2595582"/>
                  <a:pt x="1503832" y="2589094"/>
                </a:cubicBezTo>
                <a:cubicBezTo>
                  <a:pt x="1488366" y="2585932"/>
                  <a:pt x="1473547" y="2579604"/>
                  <a:pt x="1458728" y="2573277"/>
                </a:cubicBezTo>
                <a:cubicBezTo>
                  <a:pt x="1460711" y="2573683"/>
                  <a:pt x="1462459" y="2573215"/>
                  <a:pt x="1464442" y="2573621"/>
                </a:cubicBezTo>
                <a:cubicBezTo>
                  <a:pt x="1487678" y="2579197"/>
                  <a:pt x="1510833" y="2585168"/>
                  <a:pt x="1533671" y="2590663"/>
                </a:cubicBezTo>
                <a:cubicBezTo>
                  <a:pt x="1545091" y="2593410"/>
                  <a:pt x="1556430" y="2596553"/>
                  <a:pt x="1567688" y="2600091"/>
                </a:cubicBezTo>
                <a:cubicBezTo>
                  <a:pt x="1574349" y="2601866"/>
                  <a:pt x="1580686" y="2605223"/>
                  <a:pt x="1587508" y="2606205"/>
                </a:cubicBezTo>
                <a:cubicBezTo>
                  <a:pt x="1591871" y="2607097"/>
                  <a:pt x="1596322" y="2605535"/>
                  <a:pt x="1601008" y="2604844"/>
                </a:cubicBezTo>
                <a:cubicBezTo>
                  <a:pt x="1600773" y="2603972"/>
                  <a:pt x="1600854" y="2603576"/>
                  <a:pt x="1600619" y="2602704"/>
                </a:cubicBezTo>
                <a:cubicBezTo>
                  <a:pt x="1598320" y="2601822"/>
                  <a:pt x="1596022" y="2600940"/>
                  <a:pt x="1593724" y="2600058"/>
                </a:cubicBezTo>
                <a:cubicBezTo>
                  <a:pt x="1593805" y="2599662"/>
                  <a:pt x="1593489" y="2599185"/>
                  <a:pt x="1593570" y="2598790"/>
                </a:cubicBezTo>
                <a:cubicBezTo>
                  <a:pt x="1596030" y="2598881"/>
                  <a:pt x="1598887" y="2599053"/>
                  <a:pt x="1601428" y="2598748"/>
                </a:cubicBezTo>
                <a:cubicBezTo>
                  <a:pt x="1601509" y="2598352"/>
                  <a:pt x="1601670" y="2597561"/>
                  <a:pt x="1601832" y="2596770"/>
                </a:cubicBezTo>
                <a:cubicBezTo>
                  <a:pt x="1577916" y="2582400"/>
                  <a:pt x="1549913" y="2577910"/>
                  <a:pt x="1524160" y="2566462"/>
                </a:cubicBezTo>
                <a:cubicBezTo>
                  <a:pt x="1528919" y="2567435"/>
                  <a:pt x="1533759" y="2568012"/>
                  <a:pt x="1538040" y="2569300"/>
                </a:cubicBezTo>
                <a:cubicBezTo>
                  <a:pt x="1547080" y="2571561"/>
                  <a:pt x="1556039" y="2574217"/>
                  <a:pt x="1564918" y="2577269"/>
                </a:cubicBezTo>
                <a:cubicBezTo>
                  <a:pt x="1575302" y="2581041"/>
                  <a:pt x="1586083" y="2584894"/>
                  <a:pt x="1596863" y="2588748"/>
                </a:cubicBezTo>
                <a:cubicBezTo>
                  <a:pt x="1601144" y="2590035"/>
                  <a:pt x="1605984" y="2590613"/>
                  <a:pt x="1611382" y="2590480"/>
                </a:cubicBezTo>
                <a:cubicBezTo>
                  <a:pt x="1602770" y="2580064"/>
                  <a:pt x="1589683" y="2577387"/>
                  <a:pt x="1579955" y="2568392"/>
                </a:cubicBezTo>
                <a:cubicBezTo>
                  <a:pt x="1585903" y="2569609"/>
                  <a:pt x="1592329" y="2570510"/>
                  <a:pt x="1598359" y="2571331"/>
                </a:cubicBezTo>
                <a:cubicBezTo>
                  <a:pt x="1598601" y="2570144"/>
                  <a:pt x="1598763" y="2569353"/>
                  <a:pt x="1599006" y="2568166"/>
                </a:cubicBezTo>
                <a:cubicBezTo>
                  <a:pt x="1561775" y="2548189"/>
                  <a:pt x="1518615" y="2543072"/>
                  <a:pt x="1480664" y="2524596"/>
                </a:cubicBezTo>
                <a:cubicBezTo>
                  <a:pt x="1491145" y="2523854"/>
                  <a:pt x="1500727" y="2529523"/>
                  <a:pt x="1510892" y="2528305"/>
                </a:cubicBezTo>
                <a:cubicBezTo>
                  <a:pt x="1511054" y="2527513"/>
                  <a:pt x="1511216" y="2526722"/>
                  <a:pt x="1511377" y="2525931"/>
                </a:cubicBezTo>
                <a:cubicBezTo>
                  <a:pt x="1500516" y="2522474"/>
                  <a:pt x="1489574" y="2519411"/>
                  <a:pt x="1478713" y="2515955"/>
                </a:cubicBezTo>
                <a:cubicBezTo>
                  <a:pt x="1478794" y="2515559"/>
                  <a:pt x="1478956" y="2514768"/>
                  <a:pt x="1479433" y="2514453"/>
                </a:cubicBezTo>
                <a:cubicBezTo>
                  <a:pt x="1497675" y="2518183"/>
                  <a:pt x="1516314" y="2521994"/>
                  <a:pt x="1534556" y="2525725"/>
                </a:cubicBezTo>
                <a:cubicBezTo>
                  <a:pt x="1535034" y="2525411"/>
                  <a:pt x="1535115" y="2525015"/>
                  <a:pt x="1535195" y="2524619"/>
                </a:cubicBezTo>
                <a:cubicBezTo>
                  <a:pt x="1527507" y="2521811"/>
                  <a:pt x="1520215" y="2519083"/>
                  <a:pt x="1512526" y="2516274"/>
                </a:cubicBezTo>
                <a:cubicBezTo>
                  <a:pt x="1512526" y="2516274"/>
                  <a:pt x="1512607" y="2515879"/>
                  <a:pt x="1512688" y="2515483"/>
                </a:cubicBezTo>
                <a:cubicBezTo>
                  <a:pt x="1521412" y="2517268"/>
                  <a:pt x="1529740" y="2518970"/>
                  <a:pt x="1538068" y="2520673"/>
                </a:cubicBezTo>
                <a:cubicBezTo>
                  <a:pt x="1541953" y="2521880"/>
                  <a:pt x="1545280" y="2523796"/>
                  <a:pt x="1549165" y="2525003"/>
                </a:cubicBezTo>
                <a:lnTo>
                  <a:pt x="1577881" y="2533786"/>
                </a:lnTo>
                <a:lnTo>
                  <a:pt x="1582161" y="2532956"/>
                </a:lnTo>
                <a:lnTo>
                  <a:pt x="1589484" y="2530949"/>
                </a:lnTo>
                <a:lnTo>
                  <a:pt x="1560931" y="2519991"/>
                </a:lnTo>
                <a:cubicBezTo>
                  <a:pt x="1547771" y="2515651"/>
                  <a:pt x="1534531" y="2511707"/>
                  <a:pt x="1521371" y="2507367"/>
                </a:cubicBezTo>
                <a:cubicBezTo>
                  <a:pt x="1521533" y="2506576"/>
                  <a:pt x="1521775" y="2505389"/>
                  <a:pt x="1521937" y="2504598"/>
                </a:cubicBezTo>
                <a:cubicBezTo>
                  <a:pt x="1529075" y="2506058"/>
                  <a:pt x="1535817" y="2507437"/>
                  <a:pt x="1542955" y="2508896"/>
                </a:cubicBezTo>
                <a:cubicBezTo>
                  <a:pt x="1552392" y="2511238"/>
                  <a:pt x="1563981" y="2511135"/>
                  <a:pt x="1571501" y="2516794"/>
                </a:cubicBezTo>
                <a:cubicBezTo>
                  <a:pt x="1579416" y="2522534"/>
                  <a:pt x="1588318" y="2519409"/>
                  <a:pt x="1595603" y="2524196"/>
                </a:cubicBezTo>
                <a:cubicBezTo>
                  <a:pt x="1595918" y="2524672"/>
                  <a:pt x="1597351" y="2523728"/>
                  <a:pt x="1598225" y="2523495"/>
                </a:cubicBezTo>
                <a:cubicBezTo>
                  <a:pt x="1598387" y="2522704"/>
                  <a:pt x="1598548" y="2521913"/>
                  <a:pt x="1598629" y="2521517"/>
                </a:cubicBezTo>
                <a:cubicBezTo>
                  <a:pt x="1581827" y="2514784"/>
                  <a:pt x="1564710" y="2507575"/>
                  <a:pt x="1546718" y="2500599"/>
                </a:cubicBezTo>
                <a:cubicBezTo>
                  <a:pt x="1546880" y="2499807"/>
                  <a:pt x="1546888" y="2497748"/>
                  <a:pt x="1546661" y="2494816"/>
                </a:cubicBezTo>
                <a:cubicBezTo>
                  <a:pt x="1536828" y="2492394"/>
                  <a:pt x="1527075" y="2489575"/>
                  <a:pt x="1516530" y="2486595"/>
                </a:cubicBezTo>
                <a:cubicBezTo>
                  <a:pt x="1522016" y="2484007"/>
                  <a:pt x="1526937" y="2484189"/>
                  <a:pt x="1532327" y="2486116"/>
                </a:cubicBezTo>
                <a:cubicBezTo>
                  <a:pt x="1545568" y="2490060"/>
                  <a:pt x="1559124" y="2494480"/>
                  <a:pt x="1572284" y="2498820"/>
                </a:cubicBezTo>
                <a:cubicBezTo>
                  <a:pt x="1572527" y="2497633"/>
                  <a:pt x="1573085" y="2496923"/>
                  <a:pt x="1573327" y="2495736"/>
                </a:cubicBezTo>
                <a:cubicBezTo>
                  <a:pt x="1570317" y="2494296"/>
                  <a:pt x="1567306" y="2492856"/>
                  <a:pt x="1564296" y="2491416"/>
                </a:cubicBezTo>
                <a:cubicBezTo>
                  <a:pt x="1560969" y="2489500"/>
                  <a:pt x="1557643" y="2487583"/>
                  <a:pt x="1554316" y="2485667"/>
                </a:cubicBezTo>
                <a:cubicBezTo>
                  <a:pt x="1553604" y="2485108"/>
                  <a:pt x="1552495" y="2484470"/>
                  <a:pt x="1551783" y="2483912"/>
                </a:cubicBezTo>
                <a:cubicBezTo>
                  <a:pt x="1544248" y="2482371"/>
                  <a:pt x="1537029" y="2481307"/>
                  <a:pt x="1529656" y="2478975"/>
                </a:cubicBezTo>
                <a:cubicBezTo>
                  <a:pt x="1522679" y="2476724"/>
                  <a:pt x="1516026" y="2472891"/>
                  <a:pt x="1509211" y="2469849"/>
                </a:cubicBezTo>
                <a:cubicBezTo>
                  <a:pt x="1509373" y="2469058"/>
                  <a:pt x="1509454" y="2468662"/>
                  <a:pt x="1509616" y="2467871"/>
                </a:cubicBezTo>
                <a:close/>
                <a:moveTo>
                  <a:pt x="1319209" y="2466674"/>
                </a:moveTo>
                <a:cubicBezTo>
                  <a:pt x="1319863" y="2475497"/>
                  <a:pt x="1323239" y="2477015"/>
                  <a:pt x="1331822" y="2477115"/>
                </a:cubicBezTo>
                <a:cubicBezTo>
                  <a:pt x="1338356" y="2477209"/>
                  <a:pt x="1345271" y="2479451"/>
                  <a:pt x="1352349" y="2480898"/>
                </a:cubicBezTo>
                <a:cubicBezTo>
                  <a:pt x="1352106" y="2482090"/>
                  <a:pt x="1351943" y="2482884"/>
                  <a:pt x="1351781" y="2483678"/>
                </a:cubicBezTo>
                <a:cubicBezTo>
                  <a:pt x="1338805" y="2481025"/>
                  <a:pt x="1326223" y="2478452"/>
                  <a:pt x="1312068" y="2475558"/>
                </a:cubicBezTo>
                <a:cubicBezTo>
                  <a:pt x="1314371" y="2472305"/>
                  <a:pt x="1316512" y="2469846"/>
                  <a:pt x="1319209" y="2466674"/>
                </a:cubicBezTo>
                <a:close/>
                <a:moveTo>
                  <a:pt x="1074716" y="2462074"/>
                </a:moveTo>
                <a:cubicBezTo>
                  <a:pt x="1076002" y="2463946"/>
                  <a:pt x="1078331" y="2466836"/>
                  <a:pt x="1080582" y="2470112"/>
                </a:cubicBezTo>
                <a:cubicBezTo>
                  <a:pt x="1082420" y="2469281"/>
                  <a:pt x="1084259" y="2468450"/>
                  <a:pt x="1086735" y="2466543"/>
                </a:cubicBezTo>
                <a:cubicBezTo>
                  <a:pt x="1088354" y="2472908"/>
                  <a:pt x="1089330" y="2478336"/>
                  <a:pt x="1090306" y="2483765"/>
                </a:cubicBezTo>
                <a:cubicBezTo>
                  <a:pt x="1089426" y="2483987"/>
                  <a:pt x="1088546" y="2484210"/>
                  <a:pt x="1087587" y="2484818"/>
                </a:cubicBezTo>
                <a:cubicBezTo>
                  <a:pt x="1079961" y="2477225"/>
                  <a:pt x="1072256" y="2470018"/>
                  <a:pt x="1064151" y="2462730"/>
                </a:cubicBezTo>
                <a:cubicBezTo>
                  <a:pt x="1067513" y="2462613"/>
                  <a:pt x="1070474" y="2462414"/>
                  <a:pt x="1074716" y="2462074"/>
                </a:cubicBezTo>
                <a:close/>
                <a:moveTo>
                  <a:pt x="1263554" y="2459891"/>
                </a:moveTo>
                <a:cubicBezTo>
                  <a:pt x="1277601" y="2463593"/>
                  <a:pt x="1291647" y="2467295"/>
                  <a:pt x="1306087" y="2471078"/>
                </a:cubicBezTo>
                <a:cubicBezTo>
                  <a:pt x="1305843" y="2472273"/>
                  <a:pt x="1305123" y="2473786"/>
                  <a:pt x="1304878" y="2474981"/>
                </a:cubicBezTo>
                <a:cubicBezTo>
                  <a:pt x="1292123" y="2466978"/>
                  <a:pt x="1275902" y="2469886"/>
                  <a:pt x="1263554" y="2459891"/>
                </a:cubicBezTo>
                <a:close/>
                <a:moveTo>
                  <a:pt x="1024935" y="2421274"/>
                </a:moveTo>
                <a:cubicBezTo>
                  <a:pt x="1038141" y="2423565"/>
                  <a:pt x="1059741" y="2447634"/>
                  <a:pt x="1059954" y="2460779"/>
                </a:cubicBezTo>
                <a:cubicBezTo>
                  <a:pt x="1047804" y="2447240"/>
                  <a:pt x="1037004" y="2435206"/>
                  <a:pt x="1024935" y="2421274"/>
                </a:cubicBezTo>
                <a:close/>
                <a:moveTo>
                  <a:pt x="1250252" y="2401178"/>
                </a:moveTo>
                <a:cubicBezTo>
                  <a:pt x="1251845" y="2401139"/>
                  <a:pt x="1253347" y="2401798"/>
                  <a:pt x="1254835" y="2402656"/>
                </a:cubicBezTo>
                <a:lnTo>
                  <a:pt x="1257233" y="2404079"/>
                </a:lnTo>
                <a:lnTo>
                  <a:pt x="1264194" y="2406179"/>
                </a:lnTo>
                <a:cubicBezTo>
                  <a:pt x="1256551" y="2413063"/>
                  <a:pt x="1251821" y="2401637"/>
                  <a:pt x="1245125" y="2403888"/>
                </a:cubicBezTo>
                <a:cubicBezTo>
                  <a:pt x="1246976" y="2401954"/>
                  <a:pt x="1248659" y="2401217"/>
                  <a:pt x="1250252" y="2401178"/>
                </a:cubicBezTo>
                <a:close/>
                <a:moveTo>
                  <a:pt x="393869" y="2307909"/>
                </a:moveTo>
                <a:cubicBezTo>
                  <a:pt x="398663" y="2310954"/>
                  <a:pt x="402975" y="2314314"/>
                  <a:pt x="407688" y="2317756"/>
                </a:cubicBezTo>
                <a:cubicBezTo>
                  <a:pt x="407125" y="2318467"/>
                  <a:pt x="406563" y="2319178"/>
                  <a:pt x="406401" y="2319971"/>
                </a:cubicBezTo>
                <a:cubicBezTo>
                  <a:pt x="398074" y="2321985"/>
                  <a:pt x="398101" y="2311665"/>
                  <a:pt x="392664" y="2309727"/>
                </a:cubicBezTo>
                <a:cubicBezTo>
                  <a:pt x="392826" y="2308935"/>
                  <a:pt x="393308" y="2308620"/>
                  <a:pt x="393869" y="2307909"/>
                </a:cubicBezTo>
                <a:close/>
                <a:moveTo>
                  <a:pt x="367852" y="2301440"/>
                </a:moveTo>
                <a:cubicBezTo>
                  <a:pt x="373481" y="2304175"/>
                  <a:pt x="380609" y="2305633"/>
                  <a:pt x="379457" y="2315305"/>
                </a:cubicBezTo>
                <a:cubicBezTo>
                  <a:pt x="374931" y="2311209"/>
                  <a:pt x="370328" y="2307494"/>
                  <a:pt x="365801" y="2303398"/>
                </a:cubicBezTo>
                <a:cubicBezTo>
                  <a:pt x="366749" y="2302799"/>
                  <a:pt x="367301" y="2302120"/>
                  <a:pt x="367852" y="2301440"/>
                </a:cubicBezTo>
                <a:close/>
                <a:moveTo>
                  <a:pt x="1063432" y="2273012"/>
                </a:moveTo>
                <a:cubicBezTo>
                  <a:pt x="1058463" y="2283428"/>
                  <a:pt x="1069001" y="2283466"/>
                  <a:pt x="1071176" y="2290685"/>
                </a:cubicBezTo>
                <a:cubicBezTo>
                  <a:pt x="1062886" y="2285603"/>
                  <a:pt x="1054595" y="2280520"/>
                  <a:pt x="1046695" y="2275517"/>
                </a:cubicBezTo>
                <a:cubicBezTo>
                  <a:pt x="1046862" y="2274705"/>
                  <a:pt x="1047417" y="2273971"/>
                  <a:pt x="1047583" y="2273158"/>
                </a:cubicBezTo>
                <a:cubicBezTo>
                  <a:pt x="1052422" y="2273301"/>
                  <a:pt x="1057343" y="2273037"/>
                  <a:pt x="1063432" y="2273012"/>
                </a:cubicBezTo>
                <a:close/>
                <a:moveTo>
                  <a:pt x="797011" y="2268525"/>
                </a:moveTo>
                <a:cubicBezTo>
                  <a:pt x="807051" y="2274272"/>
                  <a:pt x="817092" y="2280019"/>
                  <a:pt x="827849" y="2286324"/>
                </a:cubicBezTo>
                <a:cubicBezTo>
                  <a:pt x="826093" y="2286785"/>
                  <a:pt x="824095" y="2288429"/>
                  <a:pt x="823777" y="2287953"/>
                </a:cubicBezTo>
                <a:cubicBezTo>
                  <a:pt x="814695" y="2281581"/>
                  <a:pt x="801373" y="2281730"/>
                  <a:pt x="797011" y="2268525"/>
                </a:cubicBezTo>
                <a:close/>
                <a:moveTo>
                  <a:pt x="372876" y="2038711"/>
                </a:moveTo>
                <a:cubicBezTo>
                  <a:pt x="373042" y="2039925"/>
                  <a:pt x="373131" y="2041515"/>
                  <a:pt x="373693" y="2042810"/>
                </a:cubicBezTo>
                <a:cubicBezTo>
                  <a:pt x="370682" y="2043374"/>
                  <a:pt x="367671" y="2043938"/>
                  <a:pt x="365056" y="2044582"/>
                </a:cubicBezTo>
                <a:cubicBezTo>
                  <a:pt x="364648" y="2042533"/>
                  <a:pt x="364162" y="2040861"/>
                  <a:pt x="364074" y="2039270"/>
                </a:cubicBezTo>
                <a:cubicBezTo>
                  <a:pt x="367008" y="2039084"/>
                  <a:pt x="369942" y="2038898"/>
                  <a:pt x="372876" y="2038711"/>
                </a:cubicBezTo>
                <a:close/>
                <a:moveTo>
                  <a:pt x="309598" y="2004128"/>
                </a:moveTo>
                <a:cubicBezTo>
                  <a:pt x="308998" y="2015146"/>
                  <a:pt x="300588" y="2013839"/>
                  <a:pt x="291927" y="2015781"/>
                </a:cubicBezTo>
                <a:cubicBezTo>
                  <a:pt x="295116" y="2012307"/>
                  <a:pt x="296711" y="2010570"/>
                  <a:pt x="298784" y="2008518"/>
                </a:cubicBezTo>
                <a:cubicBezTo>
                  <a:pt x="294898" y="2007311"/>
                  <a:pt x="291652" y="2004997"/>
                  <a:pt x="288318" y="2005140"/>
                </a:cubicBezTo>
                <a:cubicBezTo>
                  <a:pt x="283315" y="2005355"/>
                  <a:pt x="277358" y="2006200"/>
                  <a:pt x="275746" y="2012060"/>
                </a:cubicBezTo>
                <a:cubicBezTo>
                  <a:pt x="275423" y="2013644"/>
                  <a:pt x="276685" y="2015552"/>
                  <a:pt x="277867" y="2017857"/>
                </a:cubicBezTo>
                <a:cubicBezTo>
                  <a:pt x="276271" y="2019594"/>
                  <a:pt x="273406" y="2021484"/>
                  <a:pt x="270775" y="2024247"/>
                </a:cubicBezTo>
                <a:cubicBezTo>
                  <a:pt x="269262" y="2025588"/>
                  <a:pt x="267108" y="2028035"/>
                  <a:pt x="267342" y="2028908"/>
                </a:cubicBezTo>
                <a:cubicBezTo>
                  <a:pt x="270951" y="2039549"/>
                  <a:pt x="259416" y="2045443"/>
                  <a:pt x="260726" y="2055200"/>
                </a:cubicBezTo>
                <a:cubicBezTo>
                  <a:pt x="259221" y="2054480"/>
                  <a:pt x="258590" y="2053526"/>
                  <a:pt x="257481" y="2052886"/>
                </a:cubicBezTo>
                <a:cubicBezTo>
                  <a:pt x="256453" y="2051851"/>
                  <a:pt x="255425" y="2050816"/>
                  <a:pt x="254001" y="2049699"/>
                </a:cubicBezTo>
                <a:cubicBezTo>
                  <a:pt x="254074" y="2051365"/>
                  <a:pt x="253353" y="2052868"/>
                  <a:pt x="253822" y="2054614"/>
                </a:cubicBezTo>
                <a:cubicBezTo>
                  <a:pt x="254291" y="2056360"/>
                  <a:pt x="255473" y="2058665"/>
                  <a:pt x="256978" y="2059386"/>
                </a:cubicBezTo>
                <a:cubicBezTo>
                  <a:pt x="262603" y="2062186"/>
                  <a:pt x="260928" y="2064319"/>
                  <a:pt x="256710" y="2066758"/>
                </a:cubicBezTo>
                <a:cubicBezTo>
                  <a:pt x="248194" y="2072031"/>
                  <a:pt x="246089" y="2082328"/>
                  <a:pt x="251058" y="2090358"/>
                </a:cubicBezTo>
                <a:cubicBezTo>
                  <a:pt x="252005" y="2091790"/>
                  <a:pt x="252636" y="2092744"/>
                  <a:pt x="253186" y="2094095"/>
                </a:cubicBezTo>
                <a:cubicBezTo>
                  <a:pt x="251430" y="2096624"/>
                  <a:pt x="249754" y="2098757"/>
                  <a:pt x="248475" y="2100971"/>
                </a:cubicBezTo>
                <a:cubicBezTo>
                  <a:pt x="261465" y="2108166"/>
                  <a:pt x="249986" y="2119848"/>
                  <a:pt x="255902" y="2129309"/>
                </a:cubicBezTo>
                <a:cubicBezTo>
                  <a:pt x="251621" y="2128021"/>
                  <a:pt x="249637" y="2127616"/>
                  <a:pt x="246942" y="2126652"/>
                </a:cubicBezTo>
                <a:cubicBezTo>
                  <a:pt x="246034" y="2135131"/>
                  <a:pt x="248155" y="2140929"/>
                  <a:pt x="254646" y="2145557"/>
                </a:cubicBezTo>
                <a:cubicBezTo>
                  <a:pt x="256726" y="2141444"/>
                  <a:pt x="260871" y="2137340"/>
                  <a:pt x="260248" y="2134324"/>
                </a:cubicBezTo>
                <a:cubicBezTo>
                  <a:pt x="257821" y="2125988"/>
                  <a:pt x="264580" y="2123245"/>
                  <a:pt x="268733" y="2117079"/>
                </a:cubicBezTo>
                <a:cubicBezTo>
                  <a:pt x="273216" y="2127486"/>
                  <a:pt x="276752" y="2136461"/>
                  <a:pt x="280604" y="2145914"/>
                </a:cubicBezTo>
                <a:cubicBezTo>
                  <a:pt x="281794" y="2146157"/>
                  <a:pt x="283064" y="2146004"/>
                  <a:pt x="284255" y="2146248"/>
                </a:cubicBezTo>
                <a:cubicBezTo>
                  <a:pt x="287533" y="2140316"/>
                  <a:pt x="290731" y="2134781"/>
                  <a:pt x="293217" y="2128688"/>
                </a:cubicBezTo>
                <a:cubicBezTo>
                  <a:pt x="294901" y="2124493"/>
                  <a:pt x="296739" y="2121568"/>
                  <a:pt x="302445" y="2123973"/>
                </a:cubicBezTo>
                <a:cubicBezTo>
                  <a:pt x="300769" y="2126106"/>
                  <a:pt x="299652" y="2127528"/>
                  <a:pt x="299571" y="2127924"/>
                </a:cubicBezTo>
                <a:cubicBezTo>
                  <a:pt x="300655" y="2134747"/>
                  <a:pt x="302937" y="2139753"/>
                  <a:pt x="302443" y="2144190"/>
                </a:cubicBezTo>
                <a:cubicBezTo>
                  <a:pt x="300782" y="2162418"/>
                  <a:pt x="305321" y="2178613"/>
                  <a:pt x="319566" y="2189778"/>
                </a:cubicBezTo>
                <a:cubicBezTo>
                  <a:pt x="340933" y="2206526"/>
                  <a:pt x="361264" y="2224299"/>
                  <a:pt x="388857" y="2232830"/>
                </a:cubicBezTo>
                <a:cubicBezTo>
                  <a:pt x="408364" y="2238469"/>
                  <a:pt x="427093" y="2239824"/>
                  <a:pt x="446706" y="2238883"/>
                </a:cubicBezTo>
                <a:cubicBezTo>
                  <a:pt x="460045" y="2238310"/>
                  <a:pt x="472835" y="2236387"/>
                  <a:pt x="486102" y="2234148"/>
                </a:cubicBezTo>
                <a:cubicBezTo>
                  <a:pt x="510013" y="2230372"/>
                  <a:pt x="534636" y="2227155"/>
                  <a:pt x="556913" y="2215206"/>
                </a:cubicBezTo>
                <a:cubicBezTo>
                  <a:pt x="571232" y="2207819"/>
                  <a:pt x="586184" y="2201387"/>
                  <a:pt x="600819" y="2194477"/>
                </a:cubicBezTo>
                <a:cubicBezTo>
                  <a:pt x="603604" y="2192983"/>
                  <a:pt x="605676" y="2190931"/>
                  <a:pt x="608542" y="2189042"/>
                </a:cubicBezTo>
                <a:cubicBezTo>
                  <a:pt x="613002" y="2185415"/>
                  <a:pt x="617544" y="2181392"/>
                  <a:pt x="622635" y="2178720"/>
                </a:cubicBezTo>
                <a:cubicBezTo>
                  <a:pt x="631385" y="2174320"/>
                  <a:pt x="638122" y="2157543"/>
                  <a:pt x="631955" y="2151330"/>
                </a:cubicBezTo>
                <a:cubicBezTo>
                  <a:pt x="623020" y="2142489"/>
                  <a:pt x="613291" y="2133485"/>
                  <a:pt x="602843" y="2125984"/>
                </a:cubicBezTo>
                <a:cubicBezTo>
                  <a:pt x="596351" y="2121356"/>
                  <a:pt x="588022" y="2119653"/>
                  <a:pt x="580414" y="2116447"/>
                </a:cubicBezTo>
                <a:cubicBezTo>
                  <a:pt x="579855" y="2117158"/>
                  <a:pt x="579693" y="2117950"/>
                  <a:pt x="579135" y="2118661"/>
                </a:cubicBezTo>
                <a:cubicBezTo>
                  <a:pt x="584679" y="2121858"/>
                  <a:pt x="590142" y="2125451"/>
                  <a:pt x="595606" y="2129043"/>
                </a:cubicBezTo>
                <a:cubicBezTo>
                  <a:pt x="586718" y="2128051"/>
                  <a:pt x="577911" y="2126663"/>
                  <a:pt x="571340" y="2122431"/>
                </a:cubicBezTo>
                <a:cubicBezTo>
                  <a:pt x="565083" y="2118676"/>
                  <a:pt x="561539" y="2111762"/>
                  <a:pt x="556480" y="2106189"/>
                </a:cubicBezTo>
                <a:cubicBezTo>
                  <a:pt x="557039" y="2105478"/>
                  <a:pt x="557598" y="2104767"/>
                  <a:pt x="558552" y="2104137"/>
                </a:cubicBezTo>
                <a:cubicBezTo>
                  <a:pt x="563384" y="2106775"/>
                  <a:pt x="568613" y="2109495"/>
                  <a:pt x="573842" y="2112215"/>
                </a:cubicBezTo>
                <a:cubicBezTo>
                  <a:pt x="573922" y="2111819"/>
                  <a:pt x="574482" y="2111107"/>
                  <a:pt x="575040" y="2110397"/>
                </a:cubicBezTo>
                <a:cubicBezTo>
                  <a:pt x="573616" y="2109280"/>
                  <a:pt x="572272" y="2107768"/>
                  <a:pt x="571325" y="2106336"/>
                </a:cubicBezTo>
                <a:cubicBezTo>
                  <a:pt x="560334" y="2095424"/>
                  <a:pt x="544849" y="2096384"/>
                  <a:pt x="531851" y="2091249"/>
                </a:cubicBezTo>
                <a:cubicBezTo>
                  <a:pt x="528840" y="2089808"/>
                  <a:pt x="524145" y="2092562"/>
                  <a:pt x="520576" y="2091832"/>
                </a:cubicBezTo>
                <a:cubicBezTo>
                  <a:pt x="516925" y="2091498"/>
                  <a:pt x="512166" y="2090525"/>
                  <a:pt x="509713" y="2088373"/>
                </a:cubicBezTo>
                <a:cubicBezTo>
                  <a:pt x="506314" y="2084790"/>
                  <a:pt x="504509" y="2079470"/>
                  <a:pt x="501434" y="2074302"/>
                </a:cubicBezTo>
                <a:cubicBezTo>
                  <a:pt x="494172" y="2083545"/>
                  <a:pt x="489519" y="2075992"/>
                  <a:pt x="485804" y="2071931"/>
                </a:cubicBezTo>
                <a:cubicBezTo>
                  <a:pt x="482486" y="2067952"/>
                  <a:pt x="479888" y="2062469"/>
                  <a:pt x="483798" y="2057492"/>
                </a:cubicBezTo>
                <a:cubicBezTo>
                  <a:pt x="479363" y="2054935"/>
                  <a:pt x="475009" y="2051981"/>
                  <a:pt x="470573" y="2049424"/>
                </a:cubicBezTo>
                <a:cubicBezTo>
                  <a:pt x="470095" y="2049738"/>
                  <a:pt x="469537" y="2050449"/>
                  <a:pt x="468663" y="2050683"/>
                </a:cubicBezTo>
                <a:cubicBezTo>
                  <a:pt x="470710" y="2054816"/>
                  <a:pt x="472361" y="2058867"/>
                  <a:pt x="474408" y="2062999"/>
                </a:cubicBezTo>
                <a:cubicBezTo>
                  <a:pt x="469794" y="2065356"/>
                  <a:pt x="468613" y="2063051"/>
                  <a:pt x="467043" y="2058605"/>
                </a:cubicBezTo>
                <a:cubicBezTo>
                  <a:pt x="464680" y="2053995"/>
                  <a:pt x="461523" y="2049224"/>
                  <a:pt x="458206" y="2045244"/>
                </a:cubicBezTo>
                <a:cubicBezTo>
                  <a:pt x="455834" y="2042696"/>
                  <a:pt x="452823" y="2041256"/>
                  <a:pt x="448153" y="2037825"/>
                </a:cubicBezTo>
                <a:cubicBezTo>
                  <a:pt x="446801" y="2038373"/>
                  <a:pt x="443223" y="2039705"/>
                  <a:pt x="437897" y="2041504"/>
                </a:cubicBezTo>
                <a:cubicBezTo>
                  <a:pt x="443595" y="2045970"/>
                  <a:pt x="447472" y="2049238"/>
                  <a:pt x="451907" y="2051796"/>
                </a:cubicBezTo>
                <a:cubicBezTo>
                  <a:pt x="455469" y="2054587"/>
                  <a:pt x="459588" y="2056668"/>
                  <a:pt x="464339" y="2059702"/>
                </a:cubicBezTo>
                <a:cubicBezTo>
                  <a:pt x="456553" y="2061411"/>
                  <a:pt x="430798" y="2049955"/>
                  <a:pt x="418689" y="2040464"/>
                </a:cubicBezTo>
                <a:cubicBezTo>
                  <a:pt x="423295" y="2040168"/>
                  <a:pt x="426711" y="2039630"/>
                  <a:pt x="430523" y="2039171"/>
                </a:cubicBezTo>
                <a:cubicBezTo>
                  <a:pt x="430685" y="2038379"/>
                  <a:pt x="430847" y="2037586"/>
                  <a:pt x="431009" y="2036795"/>
                </a:cubicBezTo>
                <a:cubicBezTo>
                  <a:pt x="424194" y="2033751"/>
                  <a:pt x="417298" y="2031103"/>
                  <a:pt x="410483" y="2028059"/>
                </a:cubicBezTo>
                <a:cubicBezTo>
                  <a:pt x="410547" y="2031785"/>
                  <a:pt x="410692" y="2035116"/>
                  <a:pt x="410757" y="2038842"/>
                </a:cubicBezTo>
                <a:cubicBezTo>
                  <a:pt x="405123" y="2038103"/>
                  <a:pt x="400680" y="2037607"/>
                  <a:pt x="397426" y="2037354"/>
                </a:cubicBezTo>
                <a:cubicBezTo>
                  <a:pt x="398722" y="2031017"/>
                  <a:pt x="400018" y="2024681"/>
                  <a:pt x="401475" y="2017552"/>
                </a:cubicBezTo>
                <a:cubicBezTo>
                  <a:pt x="396230" y="2018955"/>
                  <a:pt x="391859" y="2020124"/>
                  <a:pt x="387091" y="2021212"/>
                </a:cubicBezTo>
                <a:cubicBezTo>
                  <a:pt x="387164" y="2022878"/>
                  <a:pt x="387236" y="2024543"/>
                  <a:pt x="387390" y="2025812"/>
                </a:cubicBezTo>
                <a:cubicBezTo>
                  <a:pt x="383577" y="2026270"/>
                  <a:pt x="380081" y="2027205"/>
                  <a:pt x="376827" y="2026953"/>
                </a:cubicBezTo>
                <a:cubicBezTo>
                  <a:pt x="372302" y="2026853"/>
                  <a:pt x="367850" y="2028418"/>
                  <a:pt x="363423" y="2023799"/>
                </a:cubicBezTo>
                <a:cubicBezTo>
                  <a:pt x="358996" y="2019180"/>
                  <a:pt x="350352" y="2017001"/>
                  <a:pt x="343268" y="2021328"/>
                </a:cubicBezTo>
                <a:cubicBezTo>
                  <a:pt x="337221" y="2024630"/>
                  <a:pt x="332219" y="2024845"/>
                  <a:pt x="328197" y="2018246"/>
                </a:cubicBezTo>
                <a:cubicBezTo>
                  <a:pt x="326222" y="2015780"/>
                  <a:pt x="323293" y="2013943"/>
                  <a:pt x="321317" y="2011476"/>
                </a:cubicBezTo>
                <a:cubicBezTo>
                  <a:pt x="320840" y="2011790"/>
                  <a:pt x="320363" y="2012105"/>
                  <a:pt x="320282" y="2012502"/>
                </a:cubicBezTo>
                <a:cubicBezTo>
                  <a:pt x="322879" y="2017984"/>
                  <a:pt x="325792" y="2023944"/>
                  <a:pt x="329337" y="2030858"/>
                </a:cubicBezTo>
                <a:cubicBezTo>
                  <a:pt x="315942" y="2025643"/>
                  <a:pt x="315942" y="2025643"/>
                  <a:pt x="317019" y="2014310"/>
                </a:cubicBezTo>
                <a:cubicBezTo>
                  <a:pt x="317198" y="2009396"/>
                  <a:pt x="314988" y="2006055"/>
                  <a:pt x="309598" y="2004128"/>
                </a:cubicBezTo>
                <a:close/>
                <a:moveTo>
                  <a:pt x="431169" y="1230633"/>
                </a:moveTo>
                <a:cubicBezTo>
                  <a:pt x="430370" y="1234540"/>
                  <a:pt x="429651" y="1238056"/>
                  <a:pt x="428932" y="1241573"/>
                </a:cubicBezTo>
                <a:cubicBezTo>
                  <a:pt x="426056" y="1243427"/>
                  <a:pt x="422381" y="1245118"/>
                  <a:pt x="418147" y="1247508"/>
                </a:cubicBezTo>
                <a:cubicBezTo>
                  <a:pt x="417748" y="1237251"/>
                  <a:pt x="423180" y="1233070"/>
                  <a:pt x="431169" y="1230633"/>
                </a:cubicBezTo>
                <a:close/>
                <a:moveTo>
                  <a:pt x="456550" y="1182383"/>
                </a:moveTo>
                <a:cubicBezTo>
                  <a:pt x="455261" y="1188686"/>
                  <a:pt x="443182" y="1194015"/>
                  <a:pt x="435139" y="1191549"/>
                </a:cubicBezTo>
                <a:cubicBezTo>
                  <a:pt x="442275" y="1188494"/>
                  <a:pt x="449413" y="1185438"/>
                  <a:pt x="456550" y="1182383"/>
                </a:cubicBezTo>
                <a:close/>
                <a:moveTo>
                  <a:pt x="470711" y="1160569"/>
                </a:moveTo>
                <a:cubicBezTo>
                  <a:pt x="471206" y="1166447"/>
                  <a:pt x="471863" y="1171531"/>
                  <a:pt x="472113" y="1176533"/>
                </a:cubicBezTo>
                <a:cubicBezTo>
                  <a:pt x="471217" y="1176763"/>
                  <a:pt x="470810" y="1176679"/>
                  <a:pt x="469996" y="1176513"/>
                </a:cubicBezTo>
                <a:cubicBezTo>
                  <a:pt x="468527" y="1173325"/>
                  <a:pt x="467058" y="1170136"/>
                  <a:pt x="465183" y="1166865"/>
                </a:cubicBezTo>
                <a:cubicBezTo>
                  <a:pt x="462009" y="1167866"/>
                  <a:pt x="459649" y="1169034"/>
                  <a:pt x="457290" y="1170202"/>
                </a:cubicBezTo>
                <a:cubicBezTo>
                  <a:pt x="457045" y="1169326"/>
                  <a:pt x="456392" y="1168368"/>
                  <a:pt x="456066" y="1167889"/>
                </a:cubicBezTo>
                <a:cubicBezTo>
                  <a:pt x="460785" y="1165553"/>
                  <a:pt x="465504" y="1163218"/>
                  <a:pt x="470711" y="1160569"/>
                </a:cubicBezTo>
                <a:close/>
                <a:moveTo>
                  <a:pt x="474153" y="1109644"/>
                </a:moveTo>
                <a:cubicBezTo>
                  <a:pt x="477247" y="1109314"/>
                  <a:pt x="478541" y="1114453"/>
                  <a:pt x="481322" y="1115650"/>
                </a:cubicBezTo>
                <a:cubicBezTo>
                  <a:pt x="482344" y="1114601"/>
                  <a:pt x="483752" y="1113632"/>
                  <a:pt x="485631" y="1112338"/>
                </a:cubicBezTo>
                <a:cubicBezTo>
                  <a:pt x="486545" y="1113783"/>
                  <a:pt x="487378" y="1115631"/>
                  <a:pt x="488293" y="1117076"/>
                </a:cubicBezTo>
                <a:cubicBezTo>
                  <a:pt x="480475" y="1121767"/>
                  <a:pt x="475406" y="1116957"/>
                  <a:pt x="470338" y="1112146"/>
                </a:cubicBezTo>
                <a:cubicBezTo>
                  <a:pt x="471891" y="1110472"/>
                  <a:pt x="473122" y="1109754"/>
                  <a:pt x="474153" y="1109644"/>
                </a:cubicBezTo>
                <a:close/>
                <a:moveTo>
                  <a:pt x="727095" y="1019921"/>
                </a:moveTo>
                <a:cubicBezTo>
                  <a:pt x="725588" y="1025413"/>
                  <a:pt x="724082" y="1030904"/>
                  <a:pt x="722862" y="1036869"/>
                </a:cubicBezTo>
                <a:cubicBezTo>
                  <a:pt x="719511" y="1034527"/>
                  <a:pt x="719511" y="1034527"/>
                  <a:pt x="727095" y="1019921"/>
                </a:cubicBezTo>
                <a:close/>
                <a:moveTo>
                  <a:pt x="447794" y="1018547"/>
                </a:moveTo>
                <a:cubicBezTo>
                  <a:pt x="425551" y="1030478"/>
                  <a:pt x="402047" y="1040504"/>
                  <a:pt x="381614" y="1055689"/>
                </a:cubicBezTo>
                <a:cubicBezTo>
                  <a:pt x="382245" y="1056642"/>
                  <a:pt x="382559" y="1057119"/>
                  <a:pt x="382794" y="1057991"/>
                </a:cubicBezTo>
                <a:cubicBezTo>
                  <a:pt x="391135" y="1053516"/>
                  <a:pt x="399476" y="1049042"/>
                  <a:pt x="407737" y="1044963"/>
                </a:cubicBezTo>
                <a:cubicBezTo>
                  <a:pt x="408132" y="1045044"/>
                  <a:pt x="408844" y="1045602"/>
                  <a:pt x="409159" y="1046078"/>
                </a:cubicBezTo>
                <a:cubicBezTo>
                  <a:pt x="407566" y="1047812"/>
                  <a:pt x="405974" y="1049547"/>
                  <a:pt x="404463" y="1050886"/>
                </a:cubicBezTo>
                <a:cubicBezTo>
                  <a:pt x="393494" y="1058119"/>
                  <a:pt x="382526" y="1065352"/>
                  <a:pt x="371162" y="1072504"/>
                </a:cubicBezTo>
                <a:cubicBezTo>
                  <a:pt x="358682" y="1081076"/>
                  <a:pt x="346203" y="1089648"/>
                  <a:pt x="333012" y="1097663"/>
                </a:cubicBezTo>
                <a:cubicBezTo>
                  <a:pt x="322997" y="1104267"/>
                  <a:pt x="311956" y="1109837"/>
                  <a:pt x="301465" y="1116756"/>
                </a:cubicBezTo>
                <a:cubicBezTo>
                  <a:pt x="295743" y="1120530"/>
                  <a:pt x="290570" y="1125652"/>
                  <a:pt x="285793" y="1130855"/>
                </a:cubicBezTo>
                <a:cubicBezTo>
                  <a:pt x="279981" y="1137083"/>
                  <a:pt x="282025" y="1141208"/>
                  <a:pt x="289945" y="1142828"/>
                </a:cubicBezTo>
                <a:cubicBezTo>
                  <a:pt x="297073" y="1144286"/>
                  <a:pt x="304040" y="1146535"/>
                  <a:pt x="311410" y="1146805"/>
                </a:cubicBezTo>
                <a:cubicBezTo>
                  <a:pt x="318700" y="1147472"/>
                  <a:pt x="326314" y="1146557"/>
                  <a:pt x="333846" y="1146037"/>
                </a:cubicBezTo>
                <a:cubicBezTo>
                  <a:pt x="335115" y="1145885"/>
                  <a:pt x="336231" y="1144465"/>
                  <a:pt x="337185" y="1143836"/>
                </a:cubicBezTo>
                <a:cubicBezTo>
                  <a:pt x="334260" y="1142002"/>
                  <a:pt x="331729" y="1140248"/>
                  <a:pt x="329200" y="1138495"/>
                </a:cubicBezTo>
                <a:cubicBezTo>
                  <a:pt x="329362" y="1137705"/>
                  <a:pt x="329127" y="1136832"/>
                  <a:pt x="329289" y="1136042"/>
                </a:cubicBezTo>
                <a:cubicBezTo>
                  <a:pt x="337776" y="1134893"/>
                  <a:pt x="346658" y="1133825"/>
                  <a:pt x="355144" y="1132677"/>
                </a:cubicBezTo>
                <a:cubicBezTo>
                  <a:pt x="355064" y="1133072"/>
                  <a:pt x="355378" y="1133549"/>
                  <a:pt x="355693" y="1134025"/>
                </a:cubicBezTo>
                <a:cubicBezTo>
                  <a:pt x="353390" y="1135202"/>
                  <a:pt x="350691" y="1136298"/>
                  <a:pt x="348702" y="1137951"/>
                </a:cubicBezTo>
                <a:cubicBezTo>
                  <a:pt x="347271" y="1138895"/>
                  <a:pt x="345760" y="1140234"/>
                  <a:pt x="345518" y="1141420"/>
                </a:cubicBezTo>
                <a:cubicBezTo>
                  <a:pt x="345670" y="1142687"/>
                  <a:pt x="347724" y="1144755"/>
                  <a:pt x="348912" y="1144998"/>
                </a:cubicBezTo>
                <a:cubicBezTo>
                  <a:pt x="355410" y="1145503"/>
                  <a:pt x="361988" y="1145612"/>
                  <a:pt x="368567" y="1145721"/>
                </a:cubicBezTo>
                <a:cubicBezTo>
                  <a:pt x="380221" y="1145221"/>
                  <a:pt x="391876" y="1144720"/>
                  <a:pt x="403134" y="1144138"/>
                </a:cubicBezTo>
                <a:cubicBezTo>
                  <a:pt x="404403" y="1143986"/>
                  <a:pt x="405906" y="1144705"/>
                  <a:pt x="408282" y="1145191"/>
                </a:cubicBezTo>
                <a:cubicBezTo>
                  <a:pt x="402947" y="1151104"/>
                  <a:pt x="392716" y="1152719"/>
                  <a:pt x="396157" y="1164135"/>
                </a:cubicBezTo>
                <a:cubicBezTo>
                  <a:pt x="406091" y="1157926"/>
                  <a:pt x="413179" y="1149488"/>
                  <a:pt x="419323" y="1139620"/>
                </a:cubicBezTo>
                <a:cubicBezTo>
                  <a:pt x="422985" y="1135837"/>
                  <a:pt x="426727" y="1131659"/>
                  <a:pt x="430389" y="1127875"/>
                </a:cubicBezTo>
                <a:cubicBezTo>
                  <a:pt x="432400" y="1140235"/>
                  <a:pt x="423663" y="1144628"/>
                  <a:pt x="414764" y="1149812"/>
                </a:cubicBezTo>
                <a:cubicBezTo>
                  <a:pt x="423418" y="1166002"/>
                  <a:pt x="436382" y="1155057"/>
                  <a:pt x="448352" y="1155032"/>
                </a:cubicBezTo>
                <a:cubicBezTo>
                  <a:pt x="442063" y="1161574"/>
                  <a:pt x="437521" y="1167649"/>
                  <a:pt x="428728" y="1166264"/>
                </a:cubicBezTo>
                <a:cubicBezTo>
                  <a:pt x="427540" y="1166021"/>
                  <a:pt x="426109" y="1166964"/>
                  <a:pt x="425155" y="1167593"/>
                </a:cubicBezTo>
                <a:cubicBezTo>
                  <a:pt x="411794" y="1178457"/>
                  <a:pt x="395920" y="1183451"/>
                  <a:pt x="379885" y="1189236"/>
                </a:cubicBezTo>
                <a:cubicBezTo>
                  <a:pt x="376312" y="1190565"/>
                  <a:pt x="373523" y="1194115"/>
                  <a:pt x="370104" y="1196712"/>
                </a:cubicBezTo>
                <a:cubicBezTo>
                  <a:pt x="370816" y="1197269"/>
                  <a:pt x="371131" y="1197746"/>
                  <a:pt x="371446" y="1198222"/>
                </a:cubicBezTo>
                <a:cubicBezTo>
                  <a:pt x="379221" y="1196516"/>
                  <a:pt x="386519" y="1195124"/>
                  <a:pt x="393898" y="1193337"/>
                </a:cubicBezTo>
                <a:cubicBezTo>
                  <a:pt x="394214" y="1193814"/>
                  <a:pt x="394844" y="1194767"/>
                  <a:pt x="395078" y="1195639"/>
                </a:cubicBezTo>
                <a:cubicBezTo>
                  <a:pt x="395798" y="1194138"/>
                  <a:pt x="396598" y="1192242"/>
                  <a:pt x="396437" y="1193032"/>
                </a:cubicBezTo>
                <a:cubicBezTo>
                  <a:pt x="409772" y="1188344"/>
                  <a:pt x="421362" y="1184121"/>
                  <a:pt x="433268" y="1180376"/>
                </a:cubicBezTo>
                <a:cubicBezTo>
                  <a:pt x="433898" y="1181329"/>
                  <a:pt x="434448" y="1182677"/>
                  <a:pt x="434682" y="1183549"/>
                </a:cubicBezTo>
                <a:cubicBezTo>
                  <a:pt x="425063" y="1190234"/>
                  <a:pt x="421602" y="1203123"/>
                  <a:pt x="406853" y="1204638"/>
                </a:cubicBezTo>
                <a:cubicBezTo>
                  <a:pt x="401777" y="1205249"/>
                  <a:pt x="397081" y="1210056"/>
                  <a:pt x="391997" y="1212725"/>
                </a:cubicBezTo>
                <a:cubicBezTo>
                  <a:pt x="391440" y="1213434"/>
                  <a:pt x="390801" y="1214540"/>
                  <a:pt x="390405" y="1214459"/>
                </a:cubicBezTo>
                <a:cubicBezTo>
                  <a:pt x="378209" y="1211553"/>
                  <a:pt x="373092" y="1222455"/>
                  <a:pt x="364751" y="1226929"/>
                </a:cubicBezTo>
                <a:cubicBezTo>
                  <a:pt x="364589" y="1227720"/>
                  <a:pt x="364823" y="1228592"/>
                  <a:pt x="365058" y="1229464"/>
                </a:cubicBezTo>
                <a:cubicBezTo>
                  <a:pt x="373544" y="1228315"/>
                  <a:pt x="382030" y="1227166"/>
                  <a:pt x="390436" y="1226413"/>
                </a:cubicBezTo>
                <a:cubicBezTo>
                  <a:pt x="390751" y="1226890"/>
                  <a:pt x="390985" y="1227761"/>
                  <a:pt x="390823" y="1228552"/>
                </a:cubicBezTo>
                <a:cubicBezTo>
                  <a:pt x="383355" y="1232793"/>
                  <a:pt x="375491" y="1236953"/>
                  <a:pt x="367546" y="1241509"/>
                </a:cubicBezTo>
                <a:cubicBezTo>
                  <a:pt x="368256" y="1242066"/>
                  <a:pt x="368491" y="1242937"/>
                  <a:pt x="368725" y="1243810"/>
                </a:cubicBezTo>
                <a:cubicBezTo>
                  <a:pt x="370705" y="1244214"/>
                  <a:pt x="372685" y="1244619"/>
                  <a:pt x="375853" y="1245267"/>
                </a:cubicBezTo>
                <a:cubicBezTo>
                  <a:pt x="360044" y="1253982"/>
                  <a:pt x="345026" y="1262859"/>
                  <a:pt x="330090" y="1271341"/>
                </a:cubicBezTo>
                <a:cubicBezTo>
                  <a:pt x="330720" y="1272294"/>
                  <a:pt x="331269" y="1273642"/>
                  <a:pt x="331504" y="1274514"/>
                </a:cubicBezTo>
                <a:cubicBezTo>
                  <a:pt x="341979" y="1271712"/>
                  <a:pt x="352534" y="1268515"/>
                  <a:pt x="362613" y="1265632"/>
                </a:cubicBezTo>
                <a:cubicBezTo>
                  <a:pt x="355345" y="1278977"/>
                  <a:pt x="339173" y="1279378"/>
                  <a:pt x="330096" y="1289470"/>
                </a:cubicBezTo>
                <a:cubicBezTo>
                  <a:pt x="345161" y="1288431"/>
                  <a:pt x="355515" y="1276128"/>
                  <a:pt x="370031" y="1273741"/>
                </a:cubicBezTo>
                <a:cubicBezTo>
                  <a:pt x="368915" y="1275161"/>
                  <a:pt x="367404" y="1276499"/>
                  <a:pt x="366288" y="1277919"/>
                </a:cubicBezTo>
                <a:cubicBezTo>
                  <a:pt x="364057" y="1280759"/>
                  <a:pt x="362223" y="1283680"/>
                  <a:pt x="359676" y="1286043"/>
                </a:cubicBezTo>
                <a:cubicBezTo>
                  <a:pt x="356411" y="1289907"/>
                  <a:pt x="354802" y="1295758"/>
                  <a:pt x="347205" y="1292557"/>
                </a:cubicBezTo>
                <a:cubicBezTo>
                  <a:pt x="344118" y="1291514"/>
                  <a:pt x="338791" y="1295368"/>
                  <a:pt x="334742" y="1297012"/>
                </a:cubicBezTo>
                <a:cubicBezTo>
                  <a:pt x="331089" y="1298737"/>
                  <a:pt x="329496" y="1300472"/>
                  <a:pt x="328364" y="1306008"/>
                </a:cubicBezTo>
                <a:cubicBezTo>
                  <a:pt x="326180" y="1316685"/>
                  <a:pt x="318696" y="1325043"/>
                  <a:pt x="309473" y="1331809"/>
                </a:cubicBezTo>
                <a:cubicBezTo>
                  <a:pt x="297471" y="1340067"/>
                  <a:pt x="285783" y="1348801"/>
                  <a:pt x="275121" y="1358569"/>
                </a:cubicBezTo>
                <a:cubicBezTo>
                  <a:pt x="271064" y="1362271"/>
                  <a:pt x="269689" y="1368994"/>
                  <a:pt x="266658" y="1373730"/>
                </a:cubicBezTo>
                <a:cubicBezTo>
                  <a:pt x="264742" y="1377046"/>
                  <a:pt x="262034" y="1380201"/>
                  <a:pt x="259407" y="1382959"/>
                </a:cubicBezTo>
                <a:cubicBezTo>
                  <a:pt x="250338" y="1390993"/>
                  <a:pt x="240792" y="1399340"/>
                  <a:pt x="231327" y="1407293"/>
                </a:cubicBezTo>
                <a:cubicBezTo>
                  <a:pt x="228385" y="1409575"/>
                  <a:pt x="223867" y="1409475"/>
                  <a:pt x="220214" y="1411201"/>
                </a:cubicBezTo>
                <a:cubicBezTo>
                  <a:pt x="210126" y="1416142"/>
                  <a:pt x="200040" y="1421083"/>
                  <a:pt x="190664" y="1426582"/>
                </a:cubicBezTo>
                <a:cubicBezTo>
                  <a:pt x="186057" y="1428936"/>
                  <a:pt x="183106" y="1433276"/>
                  <a:pt x="178895" y="1435711"/>
                </a:cubicBezTo>
                <a:cubicBezTo>
                  <a:pt x="169124" y="1441129"/>
                  <a:pt x="159198" y="1445280"/>
                  <a:pt x="149903" y="1450383"/>
                </a:cubicBezTo>
                <a:cubicBezTo>
                  <a:pt x="142516" y="1454228"/>
                  <a:pt x="135363" y="1458946"/>
                  <a:pt x="128290" y="1463267"/>
                </a:cubicBezTo>
                <a:cubicBezTo>
                  <a:pt x="125510" y="1464759"/>
                  <a:pt x="122415" y="1465774"/>
                  <a:pt x="119400" y="1466393"/>
                </a:cubicBezTo>
                <a:cubicBezTo>
                  <a:pt x="111786" y="1467308"/>
                  <a:pt x="103696" y="1468538"/>
                  <a:pt x="96406" y="1467871"/>
                </a:cubicBezTo>
                <a:cubicBezTo>
                  <a:pt x="85552" y="1466476"/>
                  <a:pt x="73663" y="1466105"/>
                  <a:pt x="64725" y="1461393"/>
                </a:cubicBezTo>
                <a:cubicBezTo>
                  <a:pt x="49540" y="1452932"/>
                  <a:pt x="35874" y="1441073"/>
                  <a:pt x="27932" y="1425441"/>
                </a:cubicBezTo>
                <a:cubicBezTo>
                  <a:pt x="22979" y="1415364"/>
                  <a:pt x="18898" y="1405054"/>
                  <a:pt x="15295" y="1394429"/>
                </a:cubicBezTo>
                <a:cubicBezTo>
                  <a:pt x="12241" y="1385153"/>
                  <a:pt x="9583" y="1375957"/>
                  <a:pt x="7483" y="1366052"/>
                </a:cubicBezTo>
                <a:cubicBezTo>
                  <a:pt x="4680" y="1353531"/>
                  <a:pt x="2750" y="1340776"/>
                  <a:pt x="343" y="1328336"/>
                </a:cubicBezTo>
                <a:cubicBezTo>
                  <a:pt x="28" y="1327859"/>
                  <a:pt x="-206" y="1326987"/>
                  <a:pt x="271" y="1326673"/>
                </a:cubicBezTo>
                <a:cubicBezTo>
                  <a:pt x="7602" y="1317048"/>
                  <a:pt x="2180" y="1305227"/>
                  <a:pt x="6344" y="1294955"/>
                </a:cubicBezTo>
                <a:cubicBezTo>
                  <a:pt x="8826" y="1288870"/>
                  <a:pt x="10912" y="1282705"/>
                  <a:pt x="12683" y="1276063"/>
                </a:cubicBezTo>
                <a:cubicBezTo>
                  <a:pt x="13087" y="1274086"/>
                  <a:pt x="12303" y="1271865"/>
                  <a:pt x="11997" y="1269331"/>
                </a:cubicBezTo>
                <a:cubicBezTo>
                  <a:pt x="24800" y="1259177"/>
                  <a:pt x="26077" y="1256966"/>
                  <a:pt x="22772" y="1250934"/>
                </a:cubicBezTo>
                <a:cubicBezTo>
                  <a:pt x="26135" y="1242558"/>
                  <a:pt x="29255" y="1235368"/>
                  <a:pt x="32772" y="1228259"/>
                </a:cubicBezTo>
                <a:cubicBezTo>
                  <a:pt x="37404" y="1219730"/>
                  <a:pt x="39507" y="1209448"/>
                  <a:pt x="48568" y="1203473"/>
                </a:cubicBezTo>
                <a:cubicBezTo>
                  <a:pt x="50871" y="1202296"/>
                  <a:pt x="53498" y="1199537"/>
                  <a:pt x="53506" y="1197479"/>
                </a:cubicBezTo>
                <a:cubicBezTo>
                  <a:pt x="53702" y="1188455"/>
                  <a:pt x="61161" y="1186273"/>
                  <a:pt x="66650" y="1181627"/>
                </a:cubicBezTo>
                <a:cubicBezTo>
                  <a:pt x="70545" y="1178715"/>
                  <a:pt x="73415" y="1174770"/>
                  <a:pt x="76996" y="1171383"/>
                </a:cubicBezTo>
                <a:cubicBezTo>
                  <a:pt x="82250" y="1165865"/>
                  <a:pt x="88215" y="1160905"/>
                  <a:pt x="93784" y="1155864"/>
                </a:cubicBezTo>
                <a:cubicBezTo>
                  <a:pt x="101026" y="1148693"/>
                  <a:pt x="108584" y="1141998"/>
                  <a:pt x="118347" y="1138638"/>
                </a:cubicBezTo>
                <a:cubicBezTo>
                  <a:pt x="120570" y="1137857"/>
                  <a:pt x="121541" y="1133111"/>
                  <a:pt x="122260" y="1131611"/>
                </a:cubicBezTo>
                <a:cubicBezTo>
                  <a:pt x="127821" y="1128627"/>
                  <a:pt x="132113" y="1125797"/>
                  <a:pt x="136720" y="1123444"/>
                </a:cubicBezTo>
                <a:cubicBezTo>
                  <a:pt x="141723" y="1121171"/>
                  <a:pt x="147356" y="1119851"/>
                  <a:pt x="151963" y="1117496"/>
                </a:cubicBezTo>
                <a:cubicBezTo>
                  <a:pt x="155139" y="1116086"/>
                  <a:pt x="158001" y="1114199"/>
                  <a:pt x="160151" y="1111755"/>
                </a:cubicBezTo>
                <a:cubicBezTo>
                  <a:pt x="168275" y="1102292"/>
                  <a:pt x="180091" y="1101000"/>
                  <a:pt x="191357" y="1098360"/>
                </a:cubicBezTo>
                <a:cubicBezTo>
                  <a:pt x="199133" y="1096654"/>
                  <a:pt x="207853" y="1096378"/>
                  <a:pt x="215944" y="1095148"/>
                </a:cubicBezTo>
                <a:cubicBezTo>
                  <a:pt x="237281" y="1091683"/>
                  <a:pt x="256266" y="1081557"/>
                  <a:pt x="276658" y="1076663"/>
                </a:cubicBezTo>
                <a:cubicBezTo>
                  <a:pt x="290939" y="1073404"/>
                  <a:pt x="302862" y="1065541"/>
                  <a:pt x="317223" y="1061886"/>
                </a:cubicBezTo>
                <a:cubicBezTo>
                  <a:pt x="338488" y="1056759"/>
                  <a:pt x="358896" y="1047748"/>
                  <a:pt x="379692" y="1040877"/>
                </a:cubicBezTo>
                <a:cubicBezTo>
                  <a:pt x="401046" y="1033295"/>
                  <a:pt x="422400" y="1025714"/>
                  <a:pt x="444068" y="1018609"/>
                </a:cubicBezTo>
                <a:cubicBezTo>
                  <a:pt x="445022" y="1017980"/>
                  <a:pt x="446606" y="1018304"/>
                  <a:pt x="447794" y="1018547"/>
                </a:cubicBezTo>
                <a:close/>
                <a:moveTo>
                  <a:pt x="739691" y="992042"/>
                </a:moveTo>
                <a:cubicBezTo>
                  <a:pt x="736552" y="997814"/>
                  <a:pt x="734103" y="1002124"/>
                  <a:pt x="731043" y="1007512"/>
                </a:cubicBezTo>
                <a:cubicBezTo>
                  <a:pt x="729607" y="999200"/>
                  <a:pt x="732056" y="994890"/>
                  <a:pt x="739691" y="992042"/>
                </a:cubicBezTo>
                <a:close/>
                <a:moveTo>
                  <a:pt x="519578" y="722350"/>
                </a:moveTo>
                <a:cubicBezTo>
                  <a:pt x="521154" y="724701"/>
                  <a:pt x="522336" y="726970"/>
                  <a:pt x="523912" y="729321"/>
                </a:cubicBezTo>
                <a:cubicBezTo>
                  <a:pt x="518457" y="731856"/>
                  <a:pt x="511736" y="734538"/>
                  <a:pt x="504146" y="737448"/>
                </a:cubicBezTo>
                <a:cubicBezTo>
                  <a:pt x="503200" y="736037"/>
                  <a:pt x="502334" y="734238"/>
                  <a:pt x="501072" y="732357"/>
                </a:cubicBezTo>
                <a:cubicBezTo>
                  <a:pt x="497910" y="733739"/>
                  <a:pt x="494432" y="734650"/>
                  <a:pt x="489055" y="736795"/>
                </a:cubicBezTo>
                <a:cubicBezTo>
                  <a:pt x="497056" y="723829"/>
                  <a:pt x="511666" y="728845"/>
                  <a:pt x="519578" y="722350"/>
                </a:cubicBezTo>
                <a:close/>
                <a:moveTo>
                  <a:pt x="693886" y="652262"/>
                </a:moveTo>
                <a:cubicBezTo>
                  <a:pt x="694124" y="653136"/>
                  <a:pt x="694681" y="654487"/>
                  <a:pt x="695319" y="655443"/>
                </a:cubicBezTo>
                <a:cubicBezTo>
                  <a:pt x="688026" y="658490"/>
                  <a:pt x="680732" y="661536"/>
                  <a:pt x="673521" y="664187"/>
                </a:cubicBezTo>
                <a:cubicBezTo>
                  <a:pt x="673201" y="663710"/>
                  <a:pt x="672963" y="662836"/>
                  <a:pt x="672644" y="662358"/>
                </a:cubicBezTo>
                <a:cubicBezTo>
                  <a:pt x="679618" y="658833"/>
                  <a:pt x="686592" y="655309"/>
                  <a:pt x="693886" y="652262"/>
                </a:cubicBezTo>
                <a:close/>
                <a:moveTo>
                  <a:pt x="758271" y="637271"/>
                </a:moveTo>
                <a:cubicBezTo>
                  <a:pt x="759379" y="637910"/>
                  <a:pt x="760487" y="638549"/>
                  <a:pt x="761280" y="638711"/>
                </a:cubicBezTo>
                <a:cubicBezTo>
                  <a:pt x="760795" y="641084"/>
                  <a:pt x="760229" y="643852"/>
                  <a:pt x="759347" y="646144"/>
                </a:cubicBezTo>
                <a:cubicBezTo>
                  <a:pt x="757665" y="650332"/>
                  <a:pt x="755586" y="654440"/>
                  <a:pt x="753823" y="659024"/>
                </a:cubicBezTo>
                <a:cubicBezTo>
                  <a:pt x="751574" y="665981"/>
                  <a:pt x="748928" y="672856"/>
                  <a:pt x="747392" y="680371"/>
                </a:cubicBezTo>
                <a:cubicBezTo>
                  <a:pt x="746260" y="685908"/>
                  <a:pt x="747110" y="691850"/>
                  <a:pt x="745977" y="697387"/>
                </a:cubicBezTo>
                <a:cubicBezTo>
                  <a:pt x="743551" y="709253"/>
                  <a:pt x="748350" y="720123"/>
                  <a:pt x="749338" y="731450"/>
                </a:cubicBezTo>
                <a:cubicBezTo>
                  <a:pt x="749411" y="733113"/>
                  <a:pt x="752421" y="734553"/>
                  <a:pt x="754557" y="736225"/>
                </a:cubicBezTo>
                <a:cubicBezTo>
                  <a:pt x="752963" y="737960"/>
                  <a:pt x="751369" y="739694"/>
                  <a:pt x="750172" y="741509"/>
                </a:cubicBezTo>
                <a:cubicBezTo>
                  <a:pt x="749452" y="743010"/>
                  <a:pt x="748409" y="746093"/>
                  <a:pt x="748724" y="746570"/>
                </a:cubicBezTo>
                <a:cubicBezTo>
                  <a:pt x="758604" y="756831"/>
                  <a:pt x="752682" y="769629"/>
                  <a:pt x="754941" y="780804"/>
                </a:cubicBezTo>
                <a:cubicBezTo>
                  <a:pt x="755872" y="786351"/>
                  <a:pt x="756325" y="792212"/>
                  <a:pt x="758049" y="797921"/>
                </a:cubicBezTo>
                <a:cubicBezTo>
                  <a:pt x="759773" y="803630"/>
                  <a:pt x="759676" y="808143"/>
                  <a:pt x="757193" y="814228"/>
                </a:cubicBezTo>
                <a:cubicBezTo>
                  <a:pt x="753900" y="824267"/>
                  <a:pt x="754492" y="835514"/>
                  <a:pt x="753101" y="846354"/>
                </a:cubicBezTo>
                <a:cubicBezTo>
                  <a:pt x="752454" y="849518"/>
                  <a:pt x="751411" y="852601"/>
                  <a:pt x="751241" y="855451"/>
                </a:cubicBezTo>
                <a:cubicBezTo>
                  <a:pt x="750910" y="859092"/>
                  <a:pt x="751371" y="862894"/>
                  <a:pt x="750643" y="866453"/>
                </a:cubicBezTo>
                <a:cubicBezTo>
                  <a:pt x="750312" y="870094"/>
                  <a:pt x="749503" y="874049"/>
                  <a:pt x="748775" y="877609"/>
                </a:cubicBezTo>
                <a:cubicBezTo>
                  <a:pt x="747967" y="881564"/>
                  <a:pt x="747158" y="885519"/>
                  <a:pt x="746268" y="889869"/>
                </a:cubicBezTo>
                <a:cubicBezTo>
                  <a:pt x="746980" y="890427"/>
                  <a:pt x="747692" y="890985"/>
                  <a:pt x="748405" y="891542"/>
                </a:cubicBezTo>
                <a:cubicBezTo>
                  <a:pt x="755249" y="886349"/>
                  <a:pt x="762093" y="881156"/>
                  <a:pt x="768937" y="875963"/>
                </a:cubicBezTo>
                <a:cubicBezTo>
                  <a:pt x="768857" y="876359"/>
                  <a:pt x="769253" y="876440"/>
                  <a:pt x="769568" y="876916"/>
                </a:cubicBezTo>
                <a:cubicBezTo>
                  <a:pt x="767020" y="879280"/>
                  <a:pt x="764391" y="882038"/>
                  <a:pt x="761762" y="884797"/>
                </a:cubicBezTo>
                <a:cubicBezTo>
                  <a:pt x="762158" y="884878"/>
                  <a:pt x="762474" y="885355"/>
                  <a:pt x="763186" y="885912"/>
                </a:cubicBezTo>
                <a:cubicBezTo>
                  <a:pt x="787449" y="870272"/>
                  <a:pt x="811631" y="855027"/>
                  <a:pt x="835417" y="839700"/>
                </a:cubicBezTo>
                <a:cubicBezTo>
                  <a:pt x="835182" y="838829"/>
                  <a:pt x="834551" y="837875"/>
                  <a:pt x="834316" y="837003"/>
                </a:cubicBezTo>
                <a:cubicBezTo>
                  <a:pt x="830821" y="837937"/>
                  <a:pt x="827722" y="838951"/>
                  <a:pt x="824227" y="839885"/>
                </a:cubicBezTo>
                <a:cubicBezTo>
                  <a:pt x="823912" y="839408"/>
                  <a:pt x="823596" y="838932"/>
                  <a:pt x="823677" y="838536"/>
                </a:cubicBezTo>
                <a:cubicBezTo>
                  <a:pt x="841969" y="827855"/>
                  <a:pt x="860658" y="817255"/>
                  <a:pt x="878951" y="806575"/>
                </a:cubicBezTo>
                <a:cubicBezTo>
                  <a:pt x="878716" y="805703"/>
                  <a:pt x="878481" y="804831"/>
                  <a:pt x="877931" y="803482"/>
                </a:cubicBezTo>
                <a:cubicBezTo>
                  <a:pt x="874517" y="804020"/>
                  <a:pt x="870787" y="804081"/>
                  <a:pt x="867688" y="805096"/>
                </a:cubicBezTo>
                <a:cubicBezTo>
                  <a:pt x="857276" y="809559"/>
                  <a:pt x="847340" y="813708"/>
                  <a:pt x="837243" y="818648"/>
                </a:cubicBezTo>
                <a:cubicBezTo>
                  <a:pt x="826111" y="824613"/>
                  <a:pt x="814898" y="830972"/>
                  <a:pt x="803765" y="836937"/>
                </a:cubicBezTo>
                <a:cubicBezTo>
                  <a:pt x="798280" y="839523"/>
                  <a:pt x="792398" y="842029"/>
                  <a:pt x="786516" y="844534"/>
                </a:cubicBezTo>
                <a:cubicBezTo>
                  <a:pt x="786281" y="843662"/>
                  <a:pt x="785569" y="843105"/>
                  <a:pt x="784938" y="842152"/>
                </a:cubicBezTo>
                <a:cubicBezTo>
                  <a:pt x="786848" y="840894"/>
                  <a:pt x="788522" y="838764"/>
                  <a:pt x="790432" y="837507"/>
                </a:cubicBezTo>
                <a:cubicBezTo>
                  <a:pt x="814606" y="824320"/>
                  <a:pt x="838229" y="809785"/>
                  <a:pt x="863351" y="798028"/>
                </a:cubicBezTo>
                <a:cubicBezTo>
                  <a:pt x="896182" y="782904"/>
                  <a:pt x="929644" y="768732"/>
                  <a:pt x="963892" y="756782"/>
                </a:cubicBezTo>
                <a:cubicBezTo>
                  <a:pt x="977161" y="752491"/>
                  <a:pt x="992177" y="747732"/>
                  <a:pt x="1007396" y="752081"/>
                </a:cubicBezTo>
                <a:cubicBezTo>
                  <a:pt x="1014452" y="753935"/>
                  <a:pt x="1022154" y="752626"/>
                  <a:pt x="1029209" y="754481"/>
                </a:cubicBezTo>
                <a:cubicBezTo>
                  <a:pt x="1039436" y="756984"/>
                  <a:pt x="1048862" y="761384"/>
                  <a:pt x="1058612" y="764202"/>
                </a:cubicBezTo>
                <a:cubicBezTo>
                  <a:pt x="1064001" y="766127"/>
                  <a:pt x="1069712" y="766472"/>
                  <a:pt x="1074705" y="768316"/>
                </a:cubicBezTo>
                <a:cubicBezTo>
                  <a:pt x="1093800" y="775929"/>
                  <a:pt x="1109699" y="789070"/>
                  <a:pt x="1125202" y="802129"/>
                </a:cubicBezTo>
                <a:cubicBezTo>
                  <a:pt x="1132638" y="808182"/>
                  <a:pt x="1137995" y="818342"/>
                  <a:pt x="1141929" y="827387"/>
                </a:cubicBezTo>
                <a:cubicBezTo>
                  <a:pt x="1151210" y="848651"/>
                  <a:pt x="1159060" y="870858"/>
                  <a:pt x="1167468" y="892356"/>
                </a:cubicBezTo>
                <a:cubicBezTo>
                  <a:pt x="1171474" y="903064"/>
                  <a:pt x="1175561" y="913376"/>
                  <a:pt x="1180440" y="923851"/>
                </a:cubicBezTo>
                <a:cubicBezTo>
                  <a:pt x="1181225" y="926072"/>
                  <a:pt x="1184470" y="928383"/>
                  <a:pt x="1186929" y="928474"/>
                </a:cubicBezTo>
                <a:cubicBezTo>
                  <a:pt x="1201525" y="929811"/>
                  <a:pt x="1216283" y="930356"/>
                  <a:pt x="1231041" y="930902"/>
                </a:cubicBezTo>
                <a:cubicBezTo>
                  <a:pt x="1242068" y="931509"/>
                  <a:pt x="1253177" y="931720"/>
                  <a:pt x="1264205" y="932327"/>
                </a:cubicBezTo>
                <a:cubicBezTo>
                  <a:pt x="1279359" y="932954"/>
                  <a:pt x="1294432" y="933976"/>
                  <a:pt x="1309586" y="934602"/>
                </a:cubicBezTo>
                <a:cubicBezTo>
                  <a:pt x="1310776" y="934846"/>
                  <a:pt x="1311965" y="935089"/>
                  <a:pt x="1313236" y="934936"/>
                </a:cubicBezTo>
                <a:cubicBezTo>
                  <a:pt x="1331400" y="937003"/>
                  <a:pt x="1349240" y="940651"/>
                  <a:pt x="1367412" y="940658"/>
                </a:cubicBezTo>
                <a:cubicBezTo>
                  <a:pt x="1382331" y="940413"/>
                  <a:pt x="1396765" y="942540"/>
                  <a:pt x="1411515" y="945145"/>
                </a:cubicBezTo>
                <a:cubicBezTo>
                  <a:pt x="1434591" y="949451"/>
                  <a:pt x="1457350" y="953281"/>
                  <a:pt x="1480191" y="956716"/>
                </a:cubicBezTo>
                <a:cubicBezTo>
                  <a:pt x="1487805" y="957861"/>
                  <a:pt x="1495984" y="956237"/>
                  <a:pt x="1503679" y="956986"/>
                </a:cubicBezTo>
                <a:lnTo>
                  <a:pt x="1511630" y="961213"/>
                </a:lnTo>
                <a:lnTo>
                  <a:pt x="1514739" y="961009"/>
                </a:lnTo>
                <a:cubicBezTo>
                  <a:pt x="1525535" y="961544"/>
                  <a:pt x="1537392" y="961439"/>
                  <a:pt x="1546184" y="964001"/>
                </a:cubicBezTo>
                <a:cubicBezTo>
                  <a:pt x="1561110" y="968623"/>
                  <a:pt x="1574425" y="975312"/>
                  <a:pt x="1581927" y="984402"/>
                </a:cubicBezTo>
                <a:cubicBezTo>
                  <a:pt x="1586595" y="990267"/>
                  <a:pt x="1590386" y="996294"/>
                  <a:pt x="1593692" y="1002523"/>
                </a:cubicBezTo>
                <a:cubicBezTo>
                  <a:pt x="1596487" y="1007962"/>
                  <a:pt x="1598888" y="1013365"/>
                  <a:pt x="1600715" y="1019206"/>
                </a:cubicBezTo>
                <a:cubicBezTo>
                  <a:pt x="1603170" y="1026584"/>
                  <a:pt x="1604748" y="1034126"/>
                  <a:pt x="1606810" y="1041468"/>
                </a:cubicBezTo>
                <a:cubicBezTo>
                  <a:pt x="1607111" y="1041743"/>
                  <a:pt x="1607321" y="1042256"/>
                  <a:pt x="1606837" y="1042456"/>
                </a:cubicBezTo>
                <a:cubicBezTo>
                  <a:pt x="1599256" y="1048388"/>
                  <a:pt x="1604343" y="1055278"/>
                  <a:pt x="1599907" y="1061509"/>
                </a:cubicBezTo>
                <a:cubicBezTo>
                  <a:pt x="1597264" y="1065200"/>
                  <a:pt x="1595013" y="1068927"/>
                  <a:pt x="1593064" y="1072931"/>
                </a:cubicBezTo>
                <a:cubicBezTo>
                  <a:pt x="1592607" y="1074119"/>
                  <a:pt x="1593329" y="1075420"/>
                  <a:pt x="1593565" y="1076920"/>
                </a:cubicBezTo>
                <a:cubicBezTo>
                  <a:pt x="1580508" y="1083316"/>
                  <a:pt x="1579173" y="1084668"/>
                  <a:pt x="1582307" y="1088169"/>
                </a:cubicBezTo>
                <a:cubicBezTo>
                  <a:pt x="1578721" y="1093249"/>
                  <a:pt x="1575410" y="1097615"/>
                  <a:pt x="1571706" y="1101944"/>
                </a:cubicBezTo>
                <a:cubicBezTo>
                  <a:pt x="1566849" y="1107149"/>
                  <a:pt x="1564469" y="1113329"/>
                  <a:pt x="1555262" y="1117134"/>
                </a:cubicBezTo>
                <a:cubicBezTo>
                  <a:pt x="1552931" y="1117898"/>
                  <a:pt x="1550233" y="1119613"/>
                  <a:pt x="1550169" y="1120838"/>
                </a:cubicBezTo>
                <a:cubicBezTo>
                  <a:pt x="1549726" y="1126217"/>
                  <a:pt x="1542220" y="1127720"/>
                  <a:pt x="1536615" y="1130637"/>
                </a:cubicBezTo>
                <a:cubicBezTo>
                  <a:pt x="1532647" y="1132477"/>
                  <a:pt x="1529675" y="1134904"/>
                  <a:pt x="1526008" y="1137019"/>
                </a:cubicBezTo>
                <a:cubicBezTo>
                  <a:pt x="1520613" y="1140448"/>
                  <a:pt x="1514524" y="1143565"/>
                  <a:pt x="1508827" y="1146718"/>
                </a:cubicBezTo>
                <a:lnTo>
                  <a:pt x="1500452" y="1150381"/>
                </a:lnTo>
                <a:lnTo>
                  <a:pt x="1496082" y="1157744"/>
                </a:lnTo>
                <a:cubicBezTo>
                  <a:pt x="1493930" y="1160188"/>
                  <a:pt x="1491058" y="1164133"/>
                  <a:pt x="1488598" y="1164042"/>
                </a:cubicBezTo>
                <a:lnTo>
                  <a:pt x="1478015" y="1162557"/>
                </a:lnTo>
                <a:lnTo>
                  <a:pt x="1465084" y="1167197"/>
                </a:lnTo>
                <a:cubicBezTo>
                  <a:pt x="1460029" y="1168687"/>
                  <a:pt x="1454370" y="1169627"/>
                  <a:pt x="1449707" y="1171154"/>
                </a:cubicBezTo>
                <a:cubicBezTo>
                  <a:pt x="1446497" y="1172081"/>
                  <a:pt x="1443590" y="1173282"/>
                  <a:pt x="1441378" y="1174797"/>
                </a:cubicBezTo>
                <a:cubicBezTo>
                  <a:pt x="1433009" y="1180654"/>
                  <a:pt x="1421180" y="1181745"/>
                  <a:pt x="1409862" y="1183626"/>
                </a:cubicBezTo>
                <a:cubicBezTo>
                  <a:pt x="1402055" y="1184854"/>
                  <a:pt x="1393343" y="1185256"/>
                  <a:pt x="1385233" y="1186210"/>
                </a:cubicBezTo>
                <a:cubicBezTo>
                  <a:pt x="1363841" y="1188857"/>
                  <a:pt x="1344614" y="1195405"/>
                  <a:pt x="1324126" y="1198876"/>
                </a:cubicBezTo>
                <a:cubicBezTo>
                  <a:pt x="1309783" y="1201208"/>
                  <a:pt x="1297667" y="1206215"/>
                  <a:pt x="1283231" y="1208784"/>
                </a:cubicBezTo>
                <a:lnTo>
                  <a:pt x="1261822" y="1213621"/>
                </a:lnTo>
                <a:lnTo>
                  <a:pt x="1240790" y="1222559"/>
                </a:lnTo>
                <a:cubicBezTo>
                  <a:pt x="1230459" y="1226627"/>
                  <a:pt x="1220596" y="1232439"/>
                  <a:pt x="1210895" y="1237460"/>
                </a:cubicBezTo>
                <a:cubicBezTo>
                  <a:pt x="1195629" y="1245463"/>
                  <a:pt x="1180839" y="1253152"/>
                  <a:pt x="1165888" y="1261632"/>
                </a:cubicBezTo>
                <a:cubicBezTo>
                  <a:pt x="1163186" y="1262727"/>
                  <a:pt x="1161746" y="1265729"/>
                  <a:pt x="1159441" y="1266906"/>
                </a:cubicBezTo>
                <a:cubicBezTo>
                  <a:pt x="1152288" y="1269564"/>
                  <a:pt x="1144740" y="1272140"/>
                  <a:pt x="1137822" y="1275671"/>
                </a:cubicBezTo>
                <a:cubicBezTo>
                  <a:pt x="1125978" y="1281077"/>
                  <a:pt x="1114449" y="1286960"/>
                  <a:pt x="1103001" y="1292448"/>
                </a:cubicBezTo>
                <a:cubicBezTo>
                  <a:pt x="1088212" y="1300137"/>
                  <a:pt x="1073504" y="1307430"/>
                  <a:pt x="1058714" y="1315119"/>
                </a:cubicBezTo>
                <a:cubicBezTo>
                  <a:pt x="1057760" y="1315748"/>
                  <a:pt x="1056724" y="1316772"/>
                  <a:pt x="1055292" y="1317715"/>
                </a:cubicBezTo>
                <a:cubicBezTo>
                  <a:pt x="1056635" y="1319226"/>
                  <a:pt x="1057978" y="1320737"/>
                  <a:pt x="1060033" y="1322806"/>
                </a:cubicBezTo>
                <a:cubicBezTo>
                  <a:pt x="1052493" y="1323324"/>
                  <a:pt x="1045745" y="1324004"/>
                  <a:pt x="1037015" y="1324279"/>
                </a:cubicBezTo>
                <a:cubicBezTo>
                  <a:pt x="1040333" y="1328254"/>
                  <a:pt x="1041280" y="1329684"/>
                  <a:pt x="1043254" y="1332147"/>
                </a:cubicBezTo>
                <a:cubicBezTo>
                  <a:pt x="1025891" y="1328185"/>
                  <a:pt x="1017105" y="1342870"/>
                  <a:pt x="1004152" y="1347638"/>
                </a:cubicBezTo>
                <a:cubicBezTo>
                  <a:pt x="1001053" y="1348652"/>
                  <a:pt x="1000552" y="1355143"/>
                  <a:pt x="995245" y="1352821"/>
                </a:cubicBezTo>
                <a:cubicBezTo>
                  <a:pt x="993531" y="1365244"/>
                  <a:pt x="978230" y="1361291"/>
                  <a:pt x="973830" y="1370692"/>
                </a:cubicBezTo>
                <a:cubicBezTo>
                  <a:pt x="974938" y="1371331"/>
                  <a:pt x="976443" y="1372051"/>
                  <a:pt x="978660" y="1373328"/>
                </a:cubicBezTo>
                <a:cubicBezTo>
                  <a:pt x="977309" y="1373876"/>
                  <a:pt x="976832" y="1374190"/>
                  <a:pt x="976039" y="1374028"/>
                </a:cubicBezTo>
                <a:cubicBezTo>
                  <a:pt x="968037" y="1370744"/>
                  <a:pt x="962236" y="1372854"/>
                  <a:pt x="958158" y="1380673"/>
                </a:cubicBezTo>
                <a:cubicBezTo>
                  <a:pt x="957520" y="1381778"/>
                  <a:pt x="956088" y="1382722"/>
                  <a:pt x="954656" y="1383665"/>
                </a:cubicBezTo>
                <a:cubicBezTo>
                  <a:pt x="945263" y="1391222"/>
                  <a:pt x="935473" y="1398697"/>
                  <a:pt x="925684" y="1406171"/>
                </a:cubicBezTo>
                <a:cubicBezTo>
                  <a:pt x="915256" y="1414752"/>
                  <a:pt x="904908" y="1422937"/>
                  <a:pt x="894876" y="1431599"/>
                </a:cubicBezTo>
                <a:cubicBezTo>
                  <a:pt x="881341" y="1443252"/>
                  <a:pt x="868041" y="1455778"/>
                  <a:pt x="854822" y="1467908"/>
                </a:cubicBezTo>
                <a:cubicBezTo>
                  <a:pt x="852670" y="1470352"/>
                  <a:pt x="851546" y="1473831"/>
                  <a:pt x="850502" y="1476914"/>
                </a:cubicBezTo>
                <a:cubicBezTo>
                  <a:pt x="838884" y="1485251"/>
                  <a:pt x="829653" y="1492016"/>
                  <a:pt x="832180" y="1516020"/>
                </a:cubicBezTo>
                <a:cubicBezTo>
                  <a:pt x="833572" y="1525369"/>
                  <a:pt x="837513" y="1532355"/>
                  <a:pt x="842246" y="1539504"/>
                </a:cubicBezTo>
                <a:cubicBezTo>
                  <a:pt x="851236" y="1554115"/>
                  <a:pt x="860623" y="1568808"/>
                  <a:pt x="869533" y="1583815"/>
                </a:cubicBezTo>
                <a:cubicBezTo>
                  <a:pt x="885061" y="1610889"/>
                  <a:pt x="900193" y="1637882"/>
                  <a:pt x="914848" y="1665189"/>
                </a:cubicBezTo>
                <a:cubicBezTo>
                  <a:pt x="919970" y="1674477"/>
                  <a:pt x="923660" y="1684708"/>
                  <a:pt x="928224" y="1694706"/>
                </a:cubicBezTo>
                <a:cubicBezTo>
                  <a:pt x="930506" y="1699705"/>
                  <a:pt x="934058" y="1704552"/>
                  <a:pt x="936340" y="1709552"/>
                </a:cubicBezTo>
                <a:cubicBezTo>
                  <a:pt x="942636" y="1723200"/>
                  <a:pt x="949491" y="1736138"/>
                  <a:pt x="954913" y="1750021"/>
                </a:cubicBezTo>
                <a:cubicBezTo>
                  <a:pt x="958052" y="1758903"/>
                  <a:pt x="958968" y="1768567"/>
                  <a:pt x="960360" y="1777917"/>
                </a:cubicBezTo>
                <a:cubicBezTo>
                  <a:pt x="960594" y="1778789"/>
                  <a:pt x="960668" y="1780452"/>
                  <a:pt x="960190" y="1780767"/>
                </a:cubicBezTo>
                <a:cubicBezTo>
                  <a:pt x="948573" y="1789104"/>
                  <a:pt x="955288" y="1796658"/>
                  <a:pt x="960653" y="1804759"/>
                </a:cubicBezTo>
                <a:cubicBezTo>
                  <a:pt x="961600" y="1806189"/>
                  <a:pt x="961593" y="1808248"/>
                  <a:pt x="962377" y="1810469"/>
                </a:cubicBezTo>
                <a:cubicBezTo>
                  <a:pt x="964602" y="1809687"/>
                  <a:pt x="966511" y="1808430"/>
                  <a:pt x="969213" y="1807334"/>
                </a:cubicBezTo>
                <a:cubicBezTo>
                  <a:pt x="968890" y="1808916"/>
                  <a:pt x="969125" y="1809788"/>
                  <a:pt x="968567" y="1810498"/>
                </a:cubicBezTo>
                <a:cubicBezTo>
                  <a:pt x="967847" y="1811999"/>
                  <a:pt x="965694" y="1814443"/>
                  <a:pt x="965694" y="1814443"/>
                </a:cubicBezTo>
                <a:cubicBezTo>
                  <a:pt x="972176" y="1821125"/>
                  <a:pt x="964935" y="1826237"/>
                  <a:pt x="964515" y="1832332"/>
                </a:cubicBezTo>
                <a:cubicBezTo>
                  <a:pt x="963691" y="1840404"/>
                  <a:pt x="962469" y="1848395"/>
                  <a:pt x="962041" y="1856548"/>
                </a:cubicBezTo>
                <a:cubicBezTo>
                  <a:pt x="961637" y="1858526"/>
                  <a:pt x="963773" y="1860198"/>
                  <a:pt x="962656" y="1861618"/>
                </a:cubicBezTo>
                <a:cubicBezTo>
                  <a:pt x="962406" y="1864863"/>
                  <a:pt x="961759" y="1868028"/>
                  <a:pt x="961508" y="1871273"/>
                </a:cubicBezTo>
                <a:cubicBezTo>
                  <a:pt x="960781" y="1874832"/>
                  <a:pt x="959576" y="1878706"/>
                  <a:pt x="959244" y="1882347"/>
                </a:cubicBezTo>
                <a:cubicBezTo>
                  <a:pt x="958904" y="1888046"/>
                  <a:pt x="959439" y="1893512"/>
                  <a:pt x="959577" y="1898897"/>
                </a:cubicBezTo>
                <a:cubicBezTo>
                  <a:pt x="959569" y="1900955"/>
                  <a:pt x="960192" y="1903967"/>
                  <a:pt x="959157" y="1904991"/>
                </a:cubicBezTo>
                <a:cubicBezTo>
                  <a:pt x="953105" y="1910347"/>
                  <a:pt x="958009" y="1914645"/>
                  <a:pt x="959821" y="1917900"/>
                </a:cubicBezTo>
                <a:cubicBezTo>
                  <a:pt x="956214" y="1927463"/>
                  <a:pt x="953325" y="1935526"/>
                  <a:pt x="950195" y="1944775"/>
                </a:cubicBezTo>
                <a:cubicBezTo>
                  <a:pt x="954783" y="1948597"/>
                  <a:pt x="953497" y="1952866"/>
                  <a:pt x="948084" y="1957116"/>
                </a:cubicBezTo>
                <a:cubicBezTo>
                  <a:pt x="943149" y="1961051"/>
                  <a:pt x="942632" y="1971659"/>
                  <a:pt x="946265" y="1976110"/>
                </a:cubicBezTo>
                <a:cubicBezTo>
                  <a:pt x="936476" y="1983585"/>
                  <a:pt x="936476" y="1983585"/>
                  <a:pt x="944462" y="1990987"/>
                </a:cubicBezTo>
                <a:cubicBezTo>
                  <a:pt x="935458" y="2000683"/>
                  <a:pt x="932870" y="2013339"/>
                  <a:pt x="929490" y="2025832"/>
                </a:cubicBezTo>
                <a:cubicBezTo>
                  <a:pt x="926990" y="2036035"/>
                  <a:pt x="921400" y="2045193"/>
                  <a:pt x="917396" y="2054675"/>
                </a:cubicBezTo>
                <a:cubicBezTo>
                  <a:pt x="911790" y="2067950"/>
                  <a:pt x="906662" y="2080911"/>
                  <a:pt x="901137" y="2093790"/>
                </a:cubicBezTo>
                <a:cubicBezTo>
                  <a:pt x="898734" y="2099479"/>
                  <a:pt x="895935" y="2105087"/>
                  <a:pt x="892739" y="2110615"/>
                </a:cubicBezTo>
                <a:cubicBezTo>
                  <a:pt x="885070" y="2123880"/>
                  <a:pt x="877005" y="2137064"/>
                  <a:pt x="868624" y="2149772"/>
                </a:cubicBezTo>
                <a:cubicBezTo>
                  <a:pt x="863115" y="2158534"/>
                  <a:pt x="864200" y="2165348"/>
                  <a:pt x="873383" y="2170934"/>
                </a:cubicBezTo>
                <a:cubicBezTo>
                  <a:pt x="882882" y="2176997"/>
                  <a:pt x="892381" y="2183060"/>
                  <a:pt x="901800" y="2189518"/>
                </a:cubicBezTo>
                <a:cubicBezTo>
                  <a:pt x="903701" y="2190320"/>
                  <a:pt x="905036" y="2193889"/>
                  <a:pt x="904397" y="2194994"/>
                </a:cubicBezTo>
                <a:cubicBezTo>
                  <a:pt x="900563" y="2201627"/>
                  <a:pt x="906194" y="2202366"/>
                  <a:pt x="909673" y="2205550"/>
                </a:cubicBezTo>
                <a:cubicBezTo>
                  <a:pt x="910563" y="2201200"/>
                  <a:pt x="911291" y="2197640"/>
                  <a:pt x="911776" y="2195267"/>
                </a:cubicBezTo>
                <a:cubicBezTo>
                  <a:pt x="923177" y="2202131"/>
                  <a:pt x="933865" y="2208437"/>
                  <a:pt x="944157" y="2214662"/>
                </a:cubicBezTo>
                <a:cubicBezTo>
                  <a:pt x="954765" y="2221364"/>
                  <a:pt x="964977" y="2227984"/>
                  <a:pt x="975584" y="2234685"/>
                </a:cubicBezTo>
                <a:cubicBezTo>
                  <a:pt x="986903" y="2241945"/>
                  <a:pt x="997746" y="2249518"/>
                  <a:pt x="1009065" y="2256777"/>
                </a:cubicBezTo>
                <a:cubicBezTo>
                  <a:pt x="1010489" y="2257893"/>
                  <a:pt x="1013588" y="2256878"/>
                  <a:pt x="1014065" y="2256564"/>
                </a:cubicBezTo>
                <a:cubicBezTo>
                  <a:pt x="1016671" y="2259981"/>
                  <a:pt x="1018087" y="2263155"/>
                  <a:pt x="1020701" y="2264513"/>
                </a:cubicBezTo>
                <a:cubicBezTo>
                  <a:pt x="1028379" y="2269380"/>
                  <a:pt x="1036381" y="2272664"/>
                  <a:pt x="1043744" y="2277054"/>
                </a:cubicBezTo>
                <a:cubicBezTo>
                  <a:pt x="1046673" y="2278889"/>
                  <a:pt x="1048324" y="2282935"/>
                  <a:pt x="1051092" y="2285561"/>
                </a:cubicBezTo>
                <a:cubicBezTo>
                  <a:pt x="1064451" y="2299006"/>
                  <a:pt x="1082121" y="2305504"/>
                  <a:pt x="1098434" y="2314608"/>
                </a:cubicBezTo>
                <a:cubicBezTo>
                  <a:pt x="1099938" y="2315328"/>
                  <a:pt x="1102324" y="2313756"/>
                  <a:pt x="1104873" y="2311392"/>
                </a:cubicBezTo>
                <a:cubicBezTo>
                  <a:pt x="1100836" y="2308919"/>
                  <a:pt x="1096879" y="2306049"/>
                  <a:pt x="1092680" y="2304367"/>
                </a:cubicBezTo>
                <a:cubicBezTo>
                  <a:pt x="1084362" y="2300606"/>
                  <a:pt x="1083100" y="2298699"/>
                  <a:pt x="1086157" y="2287788"/>
                </a:cubicBezTo>
                <a:cubicBezTo>
                  <a:pt x="1088674" y="2293658"/>
                  <a:pt x="1096053" y="2293931"/>
                  <a:pt x="1096580" y="2301456"/>
                </a:cubicBezTo>
                <a:cubicBezTo>
                  <a:pt x="1096806" y="2304386"/>
                  <a:pt x="1103700" y="2307032"/>
                  <a:pt x="1107422" y="2309029"/>
                </a:cubicBezTo>
                <a:cubicBezTo>
                  <a:pt x="1117082" y="2314301"/>
                  <a:pt x="1126428" y="2319096"/>
                  <a:pt x="1136963" y="2324135"/>
                </a:cubicBezTo>
                <a:cubicBezTo>
                  <a:pt x="1137998" y="2323111"/>
                  <a:pt x="1139988" y="2321457"/>
                  <a:pt x="1141978" y="2319804"/>
                </a:cubicBezTo>
                <a:cubicBezTo>
                  <a:pt x="1143629" y="2323850"/>
                  <a:pt x="1144884" y="2327815"/>
                  <a:pt x="1146688" y="2333129"/>
                </a:cubicBezTo>
                <a:cubicBezTo>
                  <a:pt x="1142538" y="2339284"/>
                  <a:pt x="1142934" y="2339366"/>
                  <a:pt x="1151576" y="2341544"/>
                </a:cubicBezTo>
                <a:cubicBezTo>
                  <a:pt x="1154747" y="2342193"/>
                  <a:pt x="1157118" y="2344738"/>
                  <a:pt x="1159732" y="2346097"/>
                </a:cubicBezTo>
                <a:cubicBezTo>
                  <a:pt x="1176197" y="2356468"/>
                  <a:pt x="1192744" y="2366445"/>
                  <a:pt x="1208894" y="2376340"/>
                </a:cubicBezTo>
                <a:cubicBezTo>
                  <a:pt x="1210399" y="2377060"/>
                  <a:pt x="1212859" y="2377150"/>
                  <a:pt x="1214526" y="2377079"/>
                </a:cubicBezTo>
                <a:cubicBezTo>
                  <a:pt x="1218813" y="2376308"/>
                  <a:pt x="1222308" y="2375374"/>
                  <a:pt x="1224825" y="2381246"/>
                </a:cubicBezTo>
                <a:cubicBezTo>
                  <a:pt x="1225611" y="2383466"/>
                  <a:pt x="1230052" y="2383963"/>
                  <a:pt x="1232665" y="2385321"/>
                </a:cubicBezTo>
                <a:cubicBezTo>
                  <a:pt x="1238208" y="2388515"/>
                  <a:pt x="1240652" y="2392722"/>
                  <a:pt x="1235862" y="2399984"/>
                </a:cubicBezTo>
                <a:cubicBezTo>
                  <a:pt x="1228330" y="2398444"/>
                  <a:pt x="1220004" y="2396741"/>
                  <a:pt x="1211679" y="2395039"/>
                </a:cubicBezTo>
                <a:cubicBezTo>
                  <a:pt x="1211874" y="2406204"/>
                  <a:pt x="1217255" y="2410188"/>
                  <a:pt x="1245776" y="2422201"/>
                </a:cubicBezTo>
                <a:cubicBezTo>
                  <a:pt x="1245614" y="2422992"/>
                  <a:pt x="1245055" y="2423702"/>
                  <a:pt x="1244894" y="2424493"/>
                </a:cubicBezTo>
                <a:cubicBezTo>
                  <a:pt x="1234513" y="2420722"/>
                  <a:pt x="1223655" y="2417266"/>
                  <a:pt x="1212797" y="2413809"/>
                </a:cubicBezTo>
                <a:cubicBezTo>
                  <a:pt x="1226075" y="2427649"/>
                  <a:pt x="1246067" y="2428854"/>
                  <a:pt x="1261586" y="2437795"/>
                </a:cubicBezTo>
                <a:cubicBezTo>
                  <a:pt x="1261424" y="2438586"/>
                  <a:pt x="1260866" y="2439297"/>
                  <a:pt x="1260705" y="2440088"/>
                </a:cubicBezTo>
                <a:cubicBezTo>
                  <a:pt x="1236294" y="2432211"/>
                  <a:pt x="1212199" y="2424812"/>
                  <a:pt x="1186680" y="2416297"/>
                </a:cubicBezTo>
                <a:cubicBezTo>
                  <a:pt x="1193549" y="2425119"/>
                  <a:pt x="1201713" y="2427612"/>
                  <a:pt x="1209716" y="2430897"/>
                </a:cubicBezTo>
                <a:cubicBezTo>
                  <a:pt x="1219223" y="2434901"/>
                  <a:pt x="1228730" y="2438905"/>
                  <a:pt x="1238237" y="2442910"/>
                </a:cubicBezTo>
                <a:cubicBezTo>
                  <a:pt x="1240138" y="2443710"/>
                  <a:pt x="1241878" y="2445303"/>
                  <a:pt x="1243941" y="2445312"/>
                </a:cubicBezTo>
                <a:cubicBezTo>
                  <a:pt x="1254572" y="2445838"/>
                  <a:pt x="1258756" y="2451638"/>
                  <a:pt x="1258951" y="2462803"/>
                </a:cubicBezTo>
                <a:cubicBezTo>
                  <a:pt x="1255002" y="2457875"/>
                  <a:pt x="1246426" y="2459418"/>
                  <a:pt x="1247016" y="2450473"/>
                </a:cubicBezTo>
                <a:cubicBezTo>
                  <a:pt x="1247258" y="2449287"/>
                  <a:pt x="1241393" y="2447675"/>
                  <a:pt x="1237671" y="2445678"/>
                </a:cubicBezTo>
                <a:cubicBezTo>
                  <a:pt x="1237339" y="2449319"/>
                  <a:pt x="1237332" y="2451377"/>
                  <a:pt x="1237161" y="2454227"/>
                </a:cubicBezTo>
                <a:cubicBezTo>
                  <a:pt x="1231457" y="2451824"/>
                  <a:pt x="1226465" y="2449979"/>
                  <a:pt x="1221157" y="2447658"/>
                </a:cubicBezTo>
                <a:cubicBezTo>
                  <a:pt x="1220599" y="2448368"/>
                  <a:pt x="1220041" y="2449078"/>
                  <a:pt x="1219483" y="2449788"/>
                </a:cubicBezTo>
                <a:cubicBezTo>
                  <a:pt x="1220745" y="2451694"/>
                  <a:pt x="1221765" y="2454787"/>
                  <a:pt x="1223351" y="2455111"/>
                </a:cubicBezTo>
                <a:cubicBezTo>
                  <a:pt x="1241102" y="2461214"/>
                  <a:pt x="1258934" y="2466920"/>
                  <a:pt x="1276929" y="2471836"/>
                </a:cubicBezTo>
                <a:cubicBezTo>
                  <a:pt x="1295320" y="2476832"/>
                  <a:pt x="1313872" y="2481038"/>
                  <a:pt x="1332344" y="2485640"/>
                </a:cubicBezTo>
                <a:cubicBezTo>
                  <a:pt x="1335912" y="2486369"/>
                  <a:pt x="1339238" y="2488285"/>
                  <a:pt x="1343041" y="2489888"/>
                </a:cubicBezTo>
                <a:cubicBezTo>
                  <a:pt x="1342879" y="2490678"/>
                  <a:pt x="1342717" y="2491469"/>
                  <a:pt x="1342078" y="2492575"/>
                </a:cubicBezTo>
                <a:cubicBezTo>
                  <a:pt x="1338114" y="2491764"/>
                  <a:pt x="1334545" y="2491035"/>
                  <a:pt x="1330581" y="2490223"/>
                </a:cubicBezTo>
                <a:cubicBezTo>
                  <a:pt x="1319877" y="2488035"/>
                  <a:pt x="1309091" y="2486241"/>
                  <a:pt x="1298945" y="2483343"/>
                </a:cubicBezTo>
                <a:cubicBezTo>
                  <a:pt x="1285231" y="2479714"/>
                  <a:pt x="1272075" y="2475376"/>
                  <a:pt x="1258838" y="2471432"/>
                </a:cubicBezTo>
                <a:cubicBezTo>
                  <a:pt x="1250755" y="2468544"/>
                  <a:pt x="1242195" y="2465969"/>
                  <a:pt x="1234112" y="2463080"/>
                </a:cubicBezTo>
                <a:cubicBezTo>
                  <a:pt x="1227533" y="2460911"/>
                  <a:pt x="1221036" y="2458346"/>
                  <a:pt x="1214459" y="2456177"/>
                </a:cubicBezTo>
                <a:cubicBezTo>
                  <a:pt x="1212161" y="2455295"/>
                  <a:pt x="1209620" y="2455600"/>
                  <a:pt x="1207080" y="2455904"/>
                </a:cubicBezTo>
                <a:cubicBezTo>
                  <a:pt x="1206683" y="2455823"/>
                  <a:pt x="1206352" y="2459464"/>
                  <a:pt x="1206748" y="2459545"/>
                </a:cubicBezTo>
                <a:cubicBezTo>
                  <a:pt x="1208965" y="2460822"/>
                  <a:pt x="1211425" y="2460913"/>
                  <a:pt x="1213723" y="2461795"/>
                </a:cubicBezTo>
                <a:cubicBezTo>
                  <a:pt x="1214119" y="2461876"/>
                  <a:pt x="1214993" y="2461643"/>
                  <a:pt x="1214589" y="2463620"/>
                </a:cubicBezTo>
                <a:cubicBezTo>
                  <a:pt x="1221871" y="2468406"/>
                  <a:pt x="1229153" y="2473191"/>
                  <a:pt x="1236516" y="2477581"/>
                </a:cubicBezTo>
                <a:cubicBezTo>
                  <a:pt x="1235877" y="2478687"/>
                  <a:pt x="1235238" y="2479792"/>
                  <a:pt x="1234995" y="2480979"/>
                </a:cubicBezTo>
                <a:cubicBezTo>
                  <a:pt x="1222632" y="2476802"/>
                  <a:pt x="1210188" y="2473022"/>
                  <a:pt x="1197744" y="2469240"/>
                </a:cubicBezTo>
                <a:cubicBezTo>
                  <a:pt x="1197025" y="2470742"/>
                  <a:pt x="1197025" y="2470742"/>
                  <a:pt x="1205480" y="2479887"/>
                </a:cubicBezTo>
                <a:cubicBezTo>
                  <a:pt x="1204048" y="2480831"/>
                  <a:pt x="1202697" y="2481379"/>
                  <a:pt x="1201662" y="2482403"/>
                </a:cubicBezTo>
                <a:cubicBezTo>
                  <a:pt x="1203005" y="2483914"/>
                  <a:pt x="1204745" y="2485506"/>
                  <a:pt x="1207827" y="2488608"/>
                </a:cubicBezTo>
                <a:cubicBezTo>
                  <a:pt x="1196815" y="2483884"/>
                  <a:pt x="1187704" y="2479961"/>
                  <a:pt x="1178991" y="2476119"/>
                </a:cubicBezTo>
                <a:cubicBezTo>
                  <a:pt x="1184501" y="2487547"/>
                  <a:pt x="1196476" y="2489583"/>
                  <a:pt x="1205659" y="2495169"/>
                </a:cubicBezTo>
                <a:cubicBezTo>
                  <a:pt x="1215870" y="2501790"/>
                  <a:pt x="1226640" y="2507701"/>
                  <a:pt x="1237571" y="2512820"/>
                </a:cubicBezTo>
                <a:cubicBezTo>
                  <a:pt x="1248106" y="2517858"/>
                  <a:pt x="1258964" y="2521315"/>
                  <a:pt x="1269579" y="2525958"/>
                </a:cubicBezTo>
                <a:cubicBezTo>
                  <a:pt x="1269337" y="2527145"/>
                  <a:pt x="1268697" y="2528250"/>
                  <a:pt x="1268455" y="2529437"/>
                </a:cubicBezTo>
                <a:cubicBezTo>
                  <a:pt x="1245476" y="2520617"/>
                  <a:pt x="1222894" y="2511879"/>
                  <a:pt x="1199835" y="2503455"/>
                </a:cubicBezTo>
                <a:cubicBezTo>
                  <a:pt x="1199754" y="2503851"/>
                  <a:pt x="1199276" y="2504165"/>
                  <a:pt x="1199114" y="2504957"/>
                </a:cubicBezTo>
                <a:cubicBezTo>
                  <a:pt x="1205685" y="2509184"/>
                  <a:pt x="1212255" y="2513412"/>
                  <a:pt x="1218825" y="2517640"/>
                </a:cubicBezTo>
                <a:cubicBezTo>
                  <a:pt x="1218663" y="2518431"/>
                  <a:pt x="1218582" y="2518826"/>
                  <a:pt x="1218420" y="2519617"/>
                </a:cubicBezTo>
                <a:cubicBezTo>
                  <a:pt x="1212004" y="2516657"/>
                  <a:pt x="1205588" y="2513697"/>
                  <a:pt x="1199172" y="2510736"/>
                </a:cubicBezTo>
                <a:cubicBezTo>
                  <a:pt x="1187925" y="2505141"/>
                  <a:pt x="1176759" y="2499149"/>
                  <a:pt x="1165594" y="2493157"/>
                </a:cubicBezTo>
                <a:cubicBezTo>
                  <a:pt x="1160763" y="2490521"/>
                  <a:pt x="1155617" y="2487409"/>
                  <a:pt x="1150309" y="2485087"/>
                </a:cubicBezTo>
                <a:cubicBezTo>
                  <a:pt x="1144371" y="2481813"/>
                  <a:pt x="1138585" y="2479806"/>
                  <a:pt x="1132646" y="2476531"/>
                </a:cubicBezTo>
                <a:cubicBezTo>
                  <a:pt x="1124490" y="2471979"/>
                  <a:pt x="1115938" y="2467346"/>
                  <a:pt x="1107944" y="2462003"/>
                </a:cubicBezTo>
                <a:cubicBezTo>
                  <a:pt x="1105807" y="2460330"/>
                  <a:pt x="1105427" y="2456132"/>
                  <a:pt x="1103777" y="2452086"/>
                </a:cubicBezTo>
                <a:cubicBezTo>
                  <a:pt x="1095054" y="2450302"/>
                  <a:pt x="1084350" y="2448113"/>
                  <a:pt x="1073646" y="2445924"/>
                </a:cubicBezTo>
                <a:cubicBezTo>
                  <a:pt x="1075506" y="2436828"/>
                  <a:pt x="1067100" y="2435521"/>
                  <a:pt x="1060683" y="2432561"/>
                </a:cubicBezTo>
                <a:cubicBezTo>
                  <a:pt x="1058782" y="2431760"/>
                  <a:pt x="1055529" y="2431507"/>
                  <a:pt x="1054186" y="2429996"/>
                </a:cubicBezTo>
                <a:cubicBezTo>
                  <a:pt x="1046378" y="2417686"/>
                  <a:pt x="1032428" y="2413185"/>
                  <a:pt x="1021828" y="2404425"/>
                </a:cubicBezTo>
                <a:cubicBezTo>
                  <a:pt x="1012176" y="2397095"/>
                  <a:pt x="1004116" y="2388030"/>
                  <a:pt x="994464" y="2380700"/>
                </a:cubicBezTo>
                <a:cubicBezTo>
                  <a:pt x="983306" y="2372650"/>
                  <a:pt x="971589" y="2365309"/>
                  <a:pt x="959874" y="2357969"/>
                </a:cubicBezTo>
                <a:cubicBezTo>
                  <a:pt x="959162" y="2357411"/>
                  <a:pt x="957892" y="2357564"/>
                  <a:pt x="957576" y="2357087"/>
                </a:cubicBezTo>
                <a:cubicBezTo>
                  <a:pt x="953497" y="2344716"/>
                  <a:pt x="940479" y="2345762"/>
                  <a:pt x="931853" y="2339466"/>
                </a:cubicBezTo>
                <a:cubicBezTo>
                  <a:pt x="930429" y="2338351"/>
                  <a:pt x="929086" y="2336840"/>
                  <a:pt x="927662" y="2335725"/>
                </a:cubicBezTo>
                <a:cubicBezTo>
                  <a:pt x="919117" y="2329033"/>
                  <a:pt x="911447" y="2322108"/>
                  <a:pt x="902741" y="2316208"/>
                </a:cubicBezTo>
                <a:cubicBezTo>
                  <a:pt x="890474" y="2307519"/>
                  <a:pt x="877569" y="2299935"/>
                  <a:pt x="864744" y="2291956"/>
                </a:cubicBezTo>
                <a:cubicBezTo>
                  <a:pt x="860391" y="2289005"/>
                  <a:pt x="855876" y="2286846"/>
                  <a:pt x="851523" y="2283896"/>
                </a:cubicBezTo>
                <a:cubicBezTo>
                  <a:pt x="842421" y="2277914"/>
                  <a:pt x="833479" y="2271141"/>
                  <a:pt x="824296" y="2265555"/>
                </a:cubicBezTo>
                <a:cubicBezTo>
                  <a:pt x="821367" y="2263720"/>
                  <a:pt x="817403" y="2262909"/>
                  <a:pt x="813835" y="2262179"/>
                </a:cubicBezTo>
                <a:cubicBezTo>
                  <a:pt x="804320" y="2260234"/>
                  <a:pt x="795306" y="2251798"/>
                  <a:pt x="784561" y="2259902"/>
                </a:cubicBezTo>
                <a:cubicBezTo>
                  <a:pt x="785193" y="2260855"/>
                  <a:pt x="786059" y="2262681"/>
                  <a:pt x="787159" y="2265378"/>
                </a:cubicBezTo>
                <a:cubicBezTo>
                  <a:pt x="785493" y="2265449"/>
                  <a:pt x="783745" y="2265916"/>
                  <a:pt x="783033" y="2265358"/>
                </a:cubicBezTo>
                <a:cubicBezTo>
                  <a:pt x="774327" y="2259457"/>
                  <a:pt x="765427" y="2262582"/>
                  <a:pt x="756770" y="2264520"/>
                </a:cubicBezTo>
                <a:cubicBezTo>
                  <a:pt x="740645" y="2268640"/>
                  <a:pt x="726965" y="2276967"/>
                  <a:pt x="712176" y="2284656"/>
                </a:cubicBezTo>
                <a:cubicBezTo>
                  <a:pt x="705178" y="2288581"/>
                  <a:pt x="699522" y="2294017"/>
                  <a:pt x="692370" y="2296675"/>
                </a:cubicBezTo>
                <a:cubicBezTo>
                  <a:pt x="685695" y="2299018"/>
                  <a:pt x="678155" y="2299537"/>
                  <a:pt x="671245" y="2301009"/>
                </a:cubicBezTo>
                <a:cubicBezTo>
                  <a:pt x="667831" y="2301546"/>
                  <a:pt x="663867" y="2300735"/>
                  <a:pt x="661083" y="2302227"/>
                </a:cubicBezTo>
                <a:cubicBezTo>
                  <a:pt x="657507" y="2303556"/>
                  <a:pt x="650841" y="2303840"/>
                  <a:pt x="654304" y="2311141"/>
                </a:cubicBezTo>
                <a:cubicBezTo>
                  <a:pt x="654223" y="2311537"/>
                  <a:pt x="650162" y="2315239"/>
                  <a:pt x="649053" y="2314600"/>
                </a:cubicBezTo>
                <a:cubicBezTo>
                  <a:pt x="636925" y="2311296"/>
                  <a:pt x="637006" y="2310900"/>
                  <a:pt x="629426" y="2321711"/>
                </a:cubicBezTo>
                <a:cubicBezTo>
                  <a:pt x="628787" y="2322817"/>
                  <a:pt x="627436" y="2323365"/>
                  <a:pt x="626165" y="2323517"/>
                </a:cubicBezTo>
                <a:cubicBezTo>
                  <a:pt x="617986" y="2325140"/>
                  <a:pt x="609887" y="2326369"/>
                  <a:pt x="601311" y="2327912"/>
                </a:cubicBezTo>
                <a:cubicBezTo>
                  <a:pt x="599385" y="2333286"/>
                  <a:pt x="599385" y="2333286"/>
                  <a:pt x="594086" y="2328906"/>
                </a:cubicBezTo>
                <a:cubicBezTo>
                  <a:pt x="592977" y="2328268"/>
                  <a:pt x="590914" y="2328258"/>
                  <a:pt x="589167" y="2328724"/>
                </a:cubicBezTo>
                <a:cubicBezTo>
                  <a:pt x="582176" y="2330591"/>
                  <a:pt x="574708" y="2332773"/>
                  <a:pt x="566764" y="2335268"/>
                </a:cubicBezTo>
                <a:cubicBezTo>
                  <a:pt x="567710" y="2336698"/>
                  <a:pt x="568496" y="2338919"/>
                  <a:pt x="570227" y="2342569"/>
                </a:cubicBezTo>
                <a:cubicBezTo>
                  <a:pt x="564207" y="2339690"/>
                  <a:pt x="560008" y="2338007"/>
                  <a:pt x="555097" y="2335767"/>
                </a:cubicBezTo>
                <a:cubicBezTo>
                  <a:pt x="557896" y="2330159"/>
                  <a:pt x="561479" y="2326771"/>
                  <a:pt x="568146" y="2326486"/>
                </a:cubicBezTo>
                <a:cubicBezTo>
                  <a:pt x="573146" y="2326272"/>
                  <a:pt x="577604" y="2322652"/>
                  <a:pt x="581981" y="2319426"/>
                </a:cubicBezTo>
                <a:cubicBezTo>
                  <a:pt x="575799" y="2317338"/>
                  <a:pt x="570823" y="2311376"/>
                  <a:pt x="564214" y="2317441"/>
                </a:cubicBezTo>
                <a:cubicBezTo>
                  <a:pt x="563655" y="2318151"/>
                  <a:pt x="562466" y="2317908"/>
                  <a:pt x="561277" y="2317665"/>
                </a:cubicBezTo>
                <a:cubicBezTo>
                  <a:pt x="551122" y="2316825"/>
                  <a:pt x="539933" y="2317008"/>
                  <a:pt x="530741" y="2313481"/>
                </a:cubicBezTo>
                <a:cubicBezTo>
                  <a:pt x="523136" y="2310277"/>
                  <a:pt x="519633" y="2313270"/>
                  <a:pt x="514067" y="2316252"/>
                </a:cubicBezTo>
                <a:cubicBezTo>
                  <a:pt x="514844" y="2320531"/>
                  <a:pt x="515224" y="2324729"/>
                  <a:pt x="516082" y="2328613"/>
                </a:cubicBezTo>
                <a:cubicBezTo>
                  <a:pt x="517644" y="2335113"/>
                  <a:pt x="523276" y="2335853"/>
                  <a:pt x="528348" y="2337302"/>
                </a:cubicBezTo>
                <a:cubicBezTo>
                  <a:pt x="531043" y="2338265"/>
                  <a:pt x="533260" y="2339542"/>
                  <a:pt x="535315" y="2341611"/>
                </a:cubicBezTo>
                <a:cubicBezTo>
                  <a:pt x="521804" y="2347089"/>
                  <a:pt x="513818" y="2339687"/>
                  <a:pt x="506794" y="2329598"/>
                </a:cubicBezTo>
                <a:cubicBezTo>
                  <a:pt x="508226" y="2328654"/>
                  <a:pt x="510216" y="2327001"/>
                  <a:pt x="512684" y="2325034"/>
                </a:cubicBezTo>
                <a:cubicBezTo>
                  <a:pt x="500182" y="2315473"/>
                  <a:pt x="486202" y="2319206"/>
                  <a:pt x="472949" y="2319380"/>
                </a:cubicBezTo>
                <a:cubicBezTo>
                  <a:pt x="471929" y="2316288"/>
                  <a:pt x="470910" y="2313195"/>
                  <a:pt x="469574" y="2309625"/>
                </a:cubicBezTo>
                <a:cubicBezTo>
                  <a:pt x="460797" y="2322252"/>
                  <a:pt x="461170" y="2328509"/>
                  <a:pt x="467651" y="2335191"/>
                </a:cubicBezTo>
                <a:cubicBezTo>
                  <a:pt x="465976" y="2337321"/>
                  <a:pt x="464302" y="2339451"/>
                  <a:pt x="461907" y="2343081"/>
                </a:cubicBezTo>
                <a:cubicBezTo>
                  <a:pt x="455596" y="2333550"/>
                  <a:pt x="448960" y="2325600"/>
                  <a:pt x="451937" y="2315084"/>
                </a:cubicBezTo>
                <a:cubicBezTo>
                  <a:pt x="447965" y="2316332"/>
                  <a:pt x="443596" y="2317499"/>
                  <a:pt x="439227" y="2318666"/>
                </a:cubicBezTo>
                <a:cubicBezTo>
                  <a:pt x="438992" y="2317793"/>
                  <a:pt x="438677" y="2317317"/>
                  <a:pt x="438442" y="2316445"/>
                </a:cubicBezTo>
                <a:cubicBezTo>
                  <a:pt x="441937" y="2315511"/>
                  <a:pt x="445116" y="2314101"/>
                  <a:pt x="448692" y="2312773"/>
                </a:cubicBezTo>
                <a:cubicBezTo>
                  <a:pt x="438740" y="2300848"/>
                  <a:pt x="424629" y="2297139"/>
                  <a:pt x="413415" y="2303498"/>
                </a:cubicBezTo>
                <a:cubicBezTo>
                  <a:pt x="403238" y="2308834"/>
                  <a:pt x="400098" y="2299951"/>
                  <a:pt x="393682" y="2296991"/>
                </a:cubicBezTo>
                <a:cubicBezTo>
                  <a:pt x="390357" y="2295075"/>
                  <a:pt x="385996" y="2294183"/>
                  <a:pt x="382112" y="2292977"/>
                </a:cubicBezTo>
                <a:cubicBezTo>
                  <a:pt x="380606" y="2292257"/>
                  <a:pt x="377516" y="2291213"/>
                  <a:pt x="377362" y="2289946"/>
                </a:cubicBezTo>
                <a:cubicBezTo>
                  <a:pt x="376828" y="2284480"/>
                  <a:pt x="372540" y="2285251"/>
                  <a:pt x="369214" y="2283335"/>
                </a:cubicBezTo>
                <a:cubicBezTo>
                  <a:pt x="362483" y="2279898"/>
                  <a:pt x="356867" y="2275041"/>
                  <a:pt x="350215" y="2271209"/>
                </a:cubicBezTo>
                <a:cubicBezTo>
                  <a:pt x="342772" y="2267215"/>
                  <a:pt x="334373" y="2263849"/>
                  <a:pt x="324948" y="2259449"/>
                </a:cubicBezTo>
                <a:cubicBezTo>
                  <a:pt x="325878" y="2264996"/>
                  <a:pt x="326340" y="2268799"/>
                  <a:pt x="326721" y="2272997"/>
                </a:cubicBezTo>
                <a:cubicBezTo>
                  <a:pt x="329026" y="2271820"/>
                  <a:pt x="330854" y="2270958"/>
                  <a:pt x="333719" y="2269072"/>
                </a:cubicBezTo>
                <a:cubicBezTo>
                  <a:pt x="332829" y="2273422"/>
                  <a:pt x="332102" y="2276982"/>
                  <a:pt x="331373" y="2280541"/>
                </a:cubicBezTo>
                <a:cubicBezTo>
                  <a:pt x="310142" y="2271256"/>
                  <a:pt x="310142" y="2271256"/>
                  <a:pt x="306452" y="2261024"/>
                </a:cubicBezTo>
                <a:cubicBezTo>
                  <a:pt x="304308" y="2261409"/>
                  <a:pt x="302164" y="2261795"/>
                  <a:pt x="299623" y="2262100"/>
                </a:cubicBezTo>
                <a:cubicBezTo>
                  <a:pt x="299316" y="2259564"/>
                  <a:pt x="299089" y="2256634"/>
                  <a:pt x="297989" y="2253937"/>
                </a:cubicBezTo>
                <a:cubicBezTo>
                  <a:pt x="297204" y="2251716"/>
                  <a:pt x="295067" y="2250043"/>
                  <a:pt x="292058" y="2248603"/>
                </a:cubicBezTo>
                <a:cubicBezTo>
                  <a:pt x="293223" y="2255022"/>
                  <a:pt x="291767" y="2262141"/>
                  <a:pt x="297779" y="2267079"/>
                </a:cubicBezTo>
                <a:cubicBezTo>
                  <a:pt x="303079" y="2271459"/>
                  <a:pt x="308460" y="2275443"/>
                  <a:pt x="313282" y="2280138"/>
                </a:cubicBezTo>
                <a:cubicBezTo>
                  <a:pt x="315968" y="2283160"/>
                  <a:pt x="317223" y="2287125"/>
                  <a:pt x="319351" y="2290857"/>
                </a:cubicBezTo>
                <a:cubicBezTo>
                  <a:pt x="318712" y="2291961"/>
                  <a:pt x="317757" y="2292590"/>
                  <a:pt x="317199" y="2293300"/>
                </a:cubicBezTo>
                <a:cubicBezTo>
                  <a:pt x="311098" y="2290817"/>
                  <a:pt x="304998" y="2288333"/>
                  <a:pt x="298897" y="2285849"/>
                </a:cubicBezTo>
                <a:cubicBezTo>
                  <a:pt x="294779" y="2283771"/>
                  <a:pt x="290021" y="2282798"/>
                  <a:pt x="286381" y="2280405"/>
                </a:cubicBezTo>
                <a:cubicBezTo>
                  <a:pt x="283217" y="2277698"/>
                  <a:pt x="280773" y="2273490"/>
                  <a:pt x="278248" y="2269678"/>
                </a:cubicBezTo>
                <a:cubicBezTo>
                  <a:pt x="275959" y="2266737"/>
                  <a:pt x="274461" y="2263959"/>
                  <a:pt x="270012" y="2265521"/>
                </a:cubicBezTo>
                <a:cubicBezTo>
                  <a:pt x="269057" y="2266150"/>
                  <a:pt x="267082" y="2263686"/>
                  <a:pt x="265496" y="2263362"/>
                </a:cubicBezTo>
                <a:cubicBezTo>
                  <a:pt x="259792" y="2260959"/>
                  <a:pt x="259193" y="2251772"/>
                  <a:pt x="250697" y="2252919"/>
                </a:cubicBezTo>
                <a:cubicBezTo>
                  <a:pt x="250220" y="2253234"/>
                  <a:pt x="247930" y="2250293"/>
                  <a:pt x="247858" y="2248630"/>
                </a:cubicBezTo>
                <a:cubicBezTo>
                  <a:pt x="247177" y="2239838"/>
                  <a:pt x="241254" y="2232446"/>
                  <a:pt x="244384" y="2223197"/>
                </a:cubicBezTo>
                <a:cubicBezTo>
                  <a:pt x="245104" y="2221696"/>
                  <a:pt x="244481" y="2218685"/>
                  <a:pt x="243138" y="2217174"/>
                </a:cubicBezTo>
                <a:cubicBezTo>
                  <a:pt x="237053" y="2210573"/>
                  <a:pt x="235103" y="2201933"/>
                  <a:pt x="233313" y="2192503"/>
                </a:cubicBezTo>
                <a:cubicBezTo>
                  <a:pt x="232067" y="2186479"/>
                  <a:pt x="234397" y="2179127"/>
                  <a:pt x="228862" y="2173875"/>
                </a:cubicBezTo>
                <a:cubicBezTo>
                  <a:pt x="227915" y="2172445"/>
                  <a:pt x="228482" y="2169677"/>
                  <a:pt x="226588" y="2166817"/>
                </a:cubicBezTo>
                <a:cubicBezTo>
                  <a:pt x="225068" y="2170214"/>
                  <a:pt x="223150" y="2173531"/>
                  <a:pt x="221549" y="2177323"/>
                </a:cubicBezTo>
                <a:cubicBezTo>
                  <a:pt x="218489" y="2168045"/>
                  <a:pt x="215349" y="2159162"/>
                  <a:pt x="212606" y="2150361"/>
                </a:cubicBezTo>
                <a:cubicBezTo>
                  <a:pt x="211983" y="2147349"/>
                  <a:pt x="213107" y="2143870"/>
                  <a:pt x="213519" y="2139834"/>
                </a:cubicBezTo>
                <a:cubicBezTo>
                  <a:pt x="212726" y="2139672"/>
                  <a:pt x="210744" y="2139267"/>
                  <a:pt x="211140" y="2139348"/>
                </a:cubicBezTo>
                <a:cubicBezTo>
                  <a:pt x="207272" y="2134024"/>
                  <a:pt x="204036" y="2129654"/>
                  <a:pt x="200168" y="2124331"/>
                </a:cubicBezTo>
                <a:cubicBezTo>
                  <a:pt x="198170" y="2128043"/>
                  <a:pt x="196973" y="2129858"/>
                  <a:pt x="195614" y="2132464"/>
                </a:cubicBezTo>
                <a:cubicBezTo>
                  <a:pt x="194771" y="2124463"/>
                  <a:pt x="186365" y="2123156"/>
                  <a:pt x="184414" y="2114517"/>
                </a:cubicBezTo>
                <a:cubicBezTo>
                  <a:pt x="181922" y="2102470"/>
                  <a:pt x="186726" y="2091091"/>
                  <a:pt x="183837" y="2078963"/>
                </a:cubicBezTo>
                <a:cubicBezTo>
                  <a:pt x="181806" y="2070719"/>
                  <a:pt x="186683" y="2061004"/>
                  <a:pt x="188624" y="2051512"/>
                </a:cubicBezTo>
                <a:cubicBezTo>
                  <a:pt x="191868" y="2033633"/>
                  <a:pt x="198913" y="2017356"/>
                  <a:pt x="206356" y="2001160"/>
                </a:cubicBezTo>
                <a:cubicBezTo>
                  <a:pt x="210756" y="1991759"/>
                  <a:pt x="212543" y="1980999"/>
                  <a:pt x="214727" y="1970321"/>
                </a:cubicBezTo>
                <a:cubicBezTo>
                  <a:pt x="215697" y="1965575"/>
                  <a:pt x="217850" y="1963131"/>
                  <a:pt x="222614" y="1962045"/>
                </a:cubicBezTo>
                <a:cubicBezTo>
                  <a:pt x="235244" y="1958859"/>
                  <a:pt x="237008" y="1954275"/>
                  <a:pt x="236424" y="1940970"/>
                </a:cubicBezTo>
                <a:cubicBezTo>
                  <a:pt x="236375" y="1933132"/>
                  <a:pt x="238947" y="1924593"/>
                  <a:pt x="240565" y="1916683"/>
                </a:cubicBezTo>
                <a:cubicBezTo>
                  <a:pt x="242498" y="1909249"/>
                  <a:pt x="243800" y="1900863"/>
                  <a:pt x="248265" y="1895183"/>
                </a:cubicBezTo>
                <a:cubicBezTo>
                  <a:pt x="256557" y="1884930"/>
                  <a:pt x="269114" y="1880081"/>
                  <a:pt x="281590" y="1875627"/>
                </a:cubicBezTo>
                <a:cubicBezTo>
                  <a:pt x="282940" y="1875079"/>
                  <a:pt x="285392" y="1877229"/>
                  <a:pt x="285392" y="1877229"/>
                </a:cubicBezTo>
                <a:cubicBezTo>
                  <a:pt x="290401" y="1874956"/>
                  <a:pt x="294454" y="1873313"/>
                  <a:pt x="298903" y="1871751"/>
                </a:cubicBezTo>
                <a:cubicBezTo>
                  <a:pt x="319567" y="1863615"/>
                  <a:pt x="340013" y="1870680"/>
                  <a:pt x="360313" y="1874420"/>
                </a:cubicBezTo>
                <a:cubicBezTo>
                  <a:pt x="370305" y="1876051"/>
                  <a:pt x="380621" y="1876100"/>
                  <a:pt x="390136" y="1878046"/>
                </a:cubicBezTo>
                <a:cubicBezTo>
                  <a:pt x="401075" y="1881107"/>
                  <a:pt x="411771" y="1885354"/>
                  <a:pt x="422152" y="1889125"/>
                </a:cubicBezTo>
                <a:cubicBezTo>
                  <a:pt x="421990" y="1889916"/>
                  <a:pt x="421829" y="1890707"/>
                  <a:pt x="421667" y="1891498"/>
                </a:cubicBezTo>
                <a:cubicBezTo>
                  <a:pt x="418892" y="1890931"/>
                  <a:pt x="416116" y="1890363"/>
                  <a:pt x="413341" y="1889796"/>
                </a:cubicBezTo>
                <a:cubicBezTo>
                  <a:pt x="397961" y="1886239"/>
                  <a:pt x="382102" y="1882996"/>
                  <a:pt x="366721" y="1879438"/>
                </a:cubicBezTo>
                <a:cubicBezTo>
                  <a:pt x="363630" y="1878394"/>
                  <a:pt x="360621" y="1876955"/>
                  <a:pt x="357368" y="1876702"/>
                </a:cubicBezTo>
                <a:cubicBezTo>
                  <a:pt x="347456" y="1874675"/>
                  <a:pt x="337230" y="1872172"/>
                  <a:pt x="327075" y="1871331"/>
                </a:cubicBezTo>
                <a:cubicBezTo>
                  <a:pt x="320967" y="1870906"/>
                  <a:pt x="315004" y="1873807"/>
                  <a:pt x="308653" y="1874569"/>
                </a:cubicBezTo>
                <a:cubicBezTo>
                  <a:pt x="301113" y="1875087"/>
                  <a:pt x="294284" y="1876163"/>
                  <a:pt x="287836" y="1881437"/>
                </a:cubicBezTo>
                <a:cubicBezTo>
                  <a:pt x="284252" y="1884825"/>
                  <a:pt x="277747" y="1884318"/>
                  <a:pt x="272586" y="1885323"/>
                </a:cubicBezTo>
                <a:cubicBezTo>
                  <a:pt x="272424" y="1886114"/>
                  <a:pt x="272262" y="1886905"/>
                  <a:pt x="272496" y="1887777"/>
                </a:cubicBezTo>
                <a:cubicBezTo>
                  <a:pt x="274875" y="1888264"/>
                  <a:pt x="277489" y="1889622"/>
                  <a:pt x="280110" y="1888922"/>
                </a:cubicBezTo>
                <a:cubicBezTo>
                  <a:pt x="289163" y="1887065"/>
                  <a:pt x="297982" y="1884336"/>
                  <a:pt x="306720" y="1882002"/>
                </a:cubicBezTo>
                <a:cubicBezTo>
                  <a:pt x="310612" y="1881150"/>
                  <a:pt x="314819" y="1880774"/>
                  <a:pt x="318468" y="1881108"/>
                </a:cubicBezTo>
                <a:cubicBezTo>
                  <a:pt x="332352" y="1881887"/>
                  <a:pt x="346155" y="1883061"/>
                  <a:pt x="359958" y="1884236"/>
                </a:cubicBezTo>
                <a:cubicBezTo>
                  <a:pt x="368445" y="1885147"/>
                  <a:pt x="377491" y="1885349"/>
                  <a:pt x="385816" y="1887051"/>
                </a:cubicBezTo>
                <a:cubicBezTo>
                  <a:pt x="394538" y="1888835"/>
                  <a:pt x="403495" y="1891491"/>
                  <a:pt x="411335" y="1895566"/>
                </a:cubicBezTo>
                <a:cubicBezTo>
                  <a:pt x="428683" y="1903646"/>
                  <a:pt x="445391" y="1912831"/>
                  <a:pt x="462576" y="1921702"/>
                </a:cubicBezTo>
                <a:cubicBezTo>
                  <a:pt x="464478" y="1922502"/>
                  <a:pt x="466622" y="1922117"/>
                  <a:pt x="468685" y="1922127"/>
                </a:cubicBezTo>
                <a:cubicBezTo>
                  <a:pt x="469875" y="1922370"/>
                  <a:pt x="471937" y="1922380"/>
                  <a:pt x="472253" y="1922856"/>
                </a:cubicBezTo>
                <a:cubicBezTo>
                  <a:pt x="474997" y="1931659"/>
                  <a:pt x="483572" y="1930116"/>
                  <a:pt x="490070" y="1932680"/>
                </a:cubicBezTo>
                <a:cubicBezTo>
                  <a:pt x="495693" y="1935478"/>
                  <a:pt x="501074" y="1939463"/>
                  <a:pt x="506616" y="1942657"/>
                </a:cubicBezTo>
                <a:cubicBezTo>
                  <a:pt x="513583" y="1946965"/>
                  <a:pt x="521027" y="1950960"/>
                  <a:pt x="527597" y="1955188"/>
                </a:cubicBezTo>
                <a:cubicBezTo>
                  <a:pt x="529417" y="1956384"/>
                  <a:pt x="530364" y="1957814"/>
                  <a:pt x="531707" y="1959324"/>
                </a:cubicBezTo>
                <a:cubicBezTo>
                  <a:pt x="539208" y="1969099"/>
                  <a:pt x="541741" y="1970853"/>
                  <a:pt x="552761" y="1973519"/>
                </a:cubicBezTo>
                <a:cubicBezTo>
                  <a:pt x="551248" y="1974857"/>
                  <a:pt x="549816" y="1975801"/>
                  <a:pt x="548303" y="1977139"/>
                </a:cubicBezTo>
                <a:cubicBezTo>
                  <a:pt x="553765" y="1980729"/>
                  <a:pt x="553765" y="1980729"/>
                  <a:pt x="563384" y="1976103"/>
                </a:cubicBezTo>
                <a:cubicBezTo>
                  <a:pt x="562187" y="1977918"/>
                  <a:pt x="560909" y="1980129"/>
                  <a:pt x="559234" y="1982259"/>
                </a:cubicBezTo>
                <a:cubicBezTo>
                  <a:pt x="560739" y="1982979"/>
                  <a:pt x="562001" y="1984885"/>
                  <a:pt x="563272" y="1984733"/>
                </a:cubicBezTo>
                <a:cubicBezTo>
                  <a:pt x="584955" y="1979690"/>
                  <a:pt x="597829" y="1995508"/>
                  <a:pt x="613104" y="2005636"/>
                </a:cubicBezTo>
                <a:cubicBezTo>
                  <a:pt x="616034" y="2007471"/>
                  <a:pt x="617766" y="2011122"/>
                  <a:pt x="620775" y="2012561"/>
                </a:cubicBezTo>
                <a:cubicBezTo>
                  <a:pt x="631941" y="2018553"/>
                  <a:pt x="639685" y="2027141"/>
                  <a:pt x="644638" y="2039279"/>
                </a:cubicBezTo>
                <a:cubicBezTo>
                  <a:pt x="646604" y="2043801"/>
                  <a:pt x="651669" y="2047309"/>
                  <a:pt x="656103" y="2049864"/>
                </a:cubicBezTo>
                <a:cubicBezTo>
                  <a:pt x="666710" y="2056566"/>
                  <a:pt x="677084" y="2062395"/>
                  <a:pt x="687933" y="2067910"/>
                </a:cubicBezTo>
                <a:cubicBezTo>
                  <a:pt x="692764" y="2070546"/>
                  <a:pt x="698226" y="2074135"/>
                  <a:pt x="703225" y="2073921"/>
                </a:cubicBezTo>
                <a:cubicBezTo>
                  <a:pt x="706955" y="2073860"/>
                  <a:pt x="711972" y="2069529"/>
                  <a:pt x="714762" y="2065980"/>
                </a:cubicBezTo>
                <a:cubicBezTo>
                  <a:pt x="719948" y="2058799"/>
                  <a:pt x="722917" y="2050342"/>
                  <a:pt x="728021" y="2043556"/>
                </a:cubicBezTo>
                <a:cubicBezTo>
                  <a:pt x="730813" y="2040007"/>
                  <a:pt x="732010" y="2038191"/>
                  <a:pt x="731710" y="2033598"/>
                </a:cubicBezTo>
                <a:cubicBezTo>
                  <a:pt x="731329" y="2029399"/>
                  <a:pt x="734760" y="2024744"/>
                  <a:pt x="736442" y="2020556"/>
                </a:cubicBezTo>
                <a:cubicBezTo>
                  <a:pt x="740123" y="2012656"/>
                  <a:pt x="744119" y="2005232"/>
                  <a:pt x="747800" y="1997332"/>
                </a:cubicBezTo>
                <a:cubicBezTo>
                  <a:pt x="747962" y="1996541"/>
                  <a:pt x="748916" y="1995912"/>
                  <a:pt x="748997" y="1995517"/>
                </a:cubicBezTo>
                <a:cubicBezTo>
                  <a:pt x="745873" y="1982517"/>
                  <a:pt x="752660" y="1971543"/>
                  <a:pt x="755879" y="1959840"/>
                </a:cubicBezTo>
                <a:cubicBezTo>
                  <a:pt x="759899" y="1946241"/>
                  <a:pt x="762811" y="1932003"/>
                  <a:pt x="764452" y="1917917"/>
                </a:cubicBezTo>
                <a:cubicBezTo>
                  <a:pt x="765851" y="1905018"/>
                  <a:pt x="764393" y="1891947"/>
                  <a:pt x="764603" y="1878804"/>
                </a:cubicBezTo>
                <a:cubicBezTo>
                  <a:pt x="764699" y="1874292"/>
                  <a:pt x="765274" y="1869465"/>
                  <a:pt x="765370" y="1864952"/>
                </a:cubicBezTo>
                <a:cubicBezTo>
                  <a:pt x="765621" y="1861707"/>
                  <a:pt x="765871" y="1858462"/>
                  <a:pt x="764770" y="1855765"/>
                </a:cubicBezTo>
                <a:cubicBezTo>
                  <a:pt x="759357" y="1839824"/>
                  <a:pt x="755375" y="1822941"/>
                  <a:pt x="747177" y="1808491"/>
                </a:cubicBezTo>
                <a:cubicBezTo>
                  <a:pt x="738195" y="1791821"/>
                  <a:pt x="725078" y="1777189"/>
                  <a:pt x="713791" y="1761696"/>
                </a:cubicBezTo>
                <a:cubicBezTo>
                  <a:pt x="710870" y="1757802"/>
                  <a:pt x="708426" y="1753594"/>
                  <a:pt x="705586" y="1749305"/>
                </a:cubicBezTo>
                <a:cubicBezTo>
                  <a:pt x="690827" y="1728569"/>
                  <a:pt x="675589" y="1708148"/>
                  <a:pt x="662263" y="1686469"/>
                </a:cubicBezTo>
                <a:cubicBezTo>
                  <a:pt x="657610" y="1678925"/>
                  <a:pt x="656856" y="1668470"/>
                  <a:pt x="655383" y="1659516"/>
                </a:cubicBezTo>
                <a:cubicBezTo>
                  <a:pt x="653132" y="1646282"/>
                  <a:pt x="651675" y="1633211"/>
                  <a:pt x="650299" y="1619744"/>
                </a:cubicBezTo>
                <a:cubicBezTo>
                  <a:pt x="649141" y="1611267"/>
                  <a:pt x="649254" y="1602637"/>
                  <a:pt x="648970" y="1593926"/>
                </a:cubicBezTo>
                <a:cubicBezTo>
                  <a:pt x="648816" y="1592659"/>
                  <a:pt x="650248" y="1591715"/>
                  <a:pt x="650490" y="1590529"/>
                </a:cubicBezTo>
                <a:cubicBezTo>
                  <a:pt x="652254" y="1585945"/>
                  <a:pt x="655765" y="1580894"/>
                  <a:pt x="654430" y="1577325"/>
                </a:cubicBezTo>
                <a:cubicBezTo>
                  <a:pt x="651767" y="1568127"/>
                  <a:pt x="656791" y="1561738"/>
                  <a:pt x="659833" y="1554943"/>
                </a:cubicBezTo>
                <a:cubicBezTo>
                  <a:pt x="665754" y="1542145"/>
                  <a:pt x="672072" y="1529427"/>
                  <a:pt x="679498" y="1517349"/>
                </a:cubicBezTo>
                <a:cubicBezTo>
                  <a:pt x="690281" y="1498952"/>
                  <a:pt x="702489" y="1481670"/>
                  <a:pt x="718022" y="1466305"/>
                </a:cubicBezTo>
                <a:cubicBezTo>
                  <a:pt x="731088" y="1452907"/>
                  <a:pt x="743522" y="1438556"/>
                  <a:pt x="757300" y="1425716"/>
                </a:cubicBezTo>
                <a:cubicBezTo>
                  <a:pt x="777607" y="1407206"/>
                  <a:pt x="795146" y="1386070"/>
                  <a:pt x="817507" y="1369629"/>
                </a:cubicBezTo>
                <a:cubicBezTo>
                  <a:pt x="839869" y="1353188"/>
                  <a:pt x="859309" y="1332853"/>
                  <a:pt x="881671" y="1316412"/>
                </a:cubicBezTo>
                <a:cubicBezTo>
                  <a:pt x="903717" y="1299493"/>
                  <a:pt x="927340" y="1284959"/>
                  <a:pt x="951046" y="1270028"/>
                </a:cubicBezTo>
                <a:cubicBezTo>
                  <a:pt x="962898" y="1262563"/>
                  <a:pt x="976175" y="1256213"/>
                  <a:pt x="988739" y="1249305"/>
                </a:cubicBezTo>
                <a:cubicBezTo>
                  <a:pt x="1000510" y="1242235"/>
                  <a:pt x="1012914" y="1236119"/>
                  <a:pt x="1023658" y="1228015"/>
                </a:cubicBezTo>
                <a:cubicBezTo>
                  <a:pt x="1042597" y="1214170"/>
                  <a:pt x="1063106" y="1204767"/>
                  <a:pt x="1084643" y="1196397"/>
                </a:cubicBezTo>
                <a:cubicBezTo>
                  <a:pt x="1107612" y="1187085"/>
                  <a:pt x="1126398" y="1171973"/>
                  <a:pt x="1147158" y="1159324"/>
                </a:cubicBezTo>
                <a:lnTo>
                  <a:pt x="1184870" y="1138127"/>
                </a:lnTo>
                <a:lnTo>
                  <a:pt x="1170641" y="1141402"/>
                </a:lnTo>
                <a:cubicBezTo>
                  <a:pt x="1170038" y="1140852"/>
                  <a:pt x="1169526" y="1140065"/>
                  <a:pt x="1169316" y="1139552"/>
                </a:cubicBezTo>
                <a:cubicBezTo>
                  <a:pt x="1179099" y="1135309"/>
                  <a:pt x="1182906" y="1127540"/>
                  <a:pt x="1197670" y="1126234"/>
                </a:cubicBezTo>
                <a:cubicBezTo>
                  <a:pt x="1202753" y="1125732"/>
                  <a:pt x="1207572" y="1122741"/>
                  <a:pt x="1212719" y="1121013"/>
                </a:cubicBezTo>
                <a:cubicBezTo>
                  <a:pt x="1213295" y="1120575"/>
                  <a:pt x="1213963" y="1119899"/>
                  <a:pt x="1214356" y="1119936"/>
                </a:cubicBezTo>
                <a:lnTo>
                  <a:pt x="1215080" y="1119813"/>
                </a:lnTo>
                <a:lnTo>
                  <a:pt x="1225343" y="1112270"/>
                </a:lnTo>
                <a:lnTo>
                  <a:pt x="1226443" y="1111655"/>
                </a:lnTo>
                <a:lnTo>
                  <a:pt x="1214652" y="1112819"/>
                </a:lnTo>
                <a:cubicBezTo>
                  <a:pt x="1214351" y="1112545"/>
                  <a:pt x="1214141" y="1112032"/>
                  <a:pt x="1214323" y="1111556"/>
                </a:cubicBezTo>
                <a:cubicBezTo>
                  <a:pt x="1221894" y="1108827"/>
                  <a:pt x="1229857" y="1106135"/>
                  <a:pt x="1237912" y="1103206"/>
                </a:cubicBezTo>
                <a:cubicBezTo>
                  <a:pt x="1237217" y="1102893"/>
                  <a:pt x="1237008" y="1102381"/>
                  <a:pt x="1236798" y="1101868"/>
                </a:cubicBezTo>
                <a:cubicBezTo>
                  <a:pt x="1234833" y="1101681"/>
                  <a:pt x="1232867" y="1101494"/>
                  <a:pt x="1229724" y="1101194"/>
                </a:cubicBezTo>
                <a:lnTo>
                  <a:pt x="1262899" y="1089197"/>
                </a:lnTo>
                <a:lnTo>
                  <a:pt x="1263711" y="1086483"/>
                </a:lnTo>
                <a:lnTo>
                  <a:pt x="1261455" y="1085183"/>
                </a:lnTo>
                <a:lnTo>
                  <a:pt x="1243495" y="1088707"/>
                </a:lnTo>
                <a:lnTo>
                  <a:pt x="1254911" y="1082787"/>
                </a:lnTo>
                <a:lnTo>
                  <a:pt x="1247666" y="1081134"/>
                </a:lnTo>
                <a:lnTo>
                  <a:pt x="1236313" y="1084081"/>
                </a:lnTo>
                <a:cubicBezTo>
                  <a:pt x="1237465" y="1083206"/>
                  <a:pt x="1239011" y="1082367"/>
                  <a:pt x="1240162" y="1081491"/>
                </a:cubicBezTo>
                <a:lnTo>
                  <a:pt x="1242309" y="1079911"/>
                </a:lnTo>
                <a:lnTo>
                  <a:pt x="1241498" y="1079726"/>
                </a:lnTo>
                <a:cubicBezTo>
                  <a:pt x="1235236" y="1078034"/>
                  <a:pt x="1229135" y="1075550"/>
                  <a:pt x="1222954" y="1073462"/>
                </a:cubicBezTo>
                <a:cubicBezTo>
                  <a:pt x="1222161" y="1073300"/>
                  <a:pt x="1221368" y="1073137"/>
                  <a:pt x="1220575" y="1072975"/>
                </a:cubicBezTo>
                <a:cubicBezTo>
                  <a:pt x="1205583" y="1071558"/>
                  <a:pt x="1190436" y="1068873"/>
                  <a:pt x="1175516" y="1069118"/>
                </a:cubicBezTo>
                <a:cubicBezTo>
                  <a:pt x="1166787" y="1069393"/>
                  <a:pt x="1158445" y="1071807"/>
                  <a:pt x="1153560" y="1083582"/>
                </a:cubicBezTo>
                <a:cubicBezTo>
                  <a:pt x="1148593" y="1095751"/>
                  <a:pt x="1142194" y="1108865"/>
                  <a:pt x="1130099" y="1117516"/>
                </a:cubicBezTo>
                <a:cubicBezTo>
                  <a:pt x="1127235" y="1119403"/>
                  <a:pt x="1124363" y="1123348"/>
                  <a:pt x="1124193" y="1126198"/>
                </a:cubicBezTo>
                <a:cubicBezTo>
                  <a:pt x="1123273" y="1138783"/>
                  <a:pt x="1113021" y="1142455"/>
                  <a:pt x="1105222" y="1148277"/>
                </a:cubicBezTo>
                <a:cubicBezTo>
                  <a:pt x="1101404" y="1150792"/>
                  <a:pt x="1098928" y="1154818"/>
                  <a:pt x="1095821" y="1157892"/>
                </a:cubicBezTo>
                <a:cubicBezTo>
                  <a:pt x="1096057" y="1158764"/>
                  <a:pt x="1096372" y="1159240"/>
                  <a:pt x="1097084" y="1159798"/>
                </a:cubicBezTo>
                <a:cubicBezTo>
                  <a:pt x="1091210" y="1160245"/>
                  <a:pt x="1085101" y="1159820"/>
                  <a:pt x="1079939" y="1160824"/>
                </a:cubicBezTo>
                <a:cubicBezTo>
                  <a:pt x="1069138" y="1163148"/>
                  <a:pt x="1058969" y="1166425"/>
                  <a:pt x="1048564" y="1168830"/>
                </a:cubicBezTo>
                <a:cubicBezTo>
                  <a:pt x="1045943" y="1169530"/>
                  <a:pt x="1042771" y="1168881"/>
                  <a:pt x="1040230" y="1169186"/>
                </a:cubicBezTo>
                <a:cubicBezTo>
                  <a:pt x="1022925" y="1171004"/>
                  <a:pt x="1007632" y="1164992"/>
                  <a:pt x="992260" y="1159376"/>
                </a:cubicBezTo>
                <a:cubicBezTo>
                  <a:pt x="985762" y="1156812"/>
                  <a:pt x="978545" y="1155748"/>
                  <a:pt x="971724" y="1154765"/>
                </a:cubicBezTo>
                <a:cubicBezTo>
                  <a:pt x="960066" y="1153205"/>
                  <a:pt x="950324" y="1148329"/>
                  <a:pt x="940986" y="1141475"/>
                </a:cubicBezTo>
                <a:cubicBezTo>
                  <a:pt x="931333" y="1134145"/>
                  <a:pt x="920006" y="1128944"/>
                  <a:pt x="909794" y="1122324"/>
                </a:cubicBezTo>
                <a:cubicBezTo>
                  <a:pt x="893248" y="1112348"/>
                  <a:pt x="877260" y="1101661"/>
                  <a:pt x="860236" y="1091999"/>
                </a:cubicBezTo>
                <a:cubicBezTo>
                  <a:pt x="852873" y="1087609"/>
                  <a:pt x="844232" y="1085430"/>
                  <a:pt x="835752" y="1082461"/>
                </a:cubicBezTo>
                <a:cubicBezTo>
                  <a:pt x="831157" y="1080697"/>
                  <a:pt x="828227" y="1078862"/>
                  <a:pt x="831423" y="1073334"/>
                </a:cubicBezTo>
                <a:cubicBezTo>
                  <a:pt x="820176" y="1067738"/>
                  <a:pt x="809245" y="1062619"/>
                  <a:pt x="797999" y="1057022"/>
                </a:cubicBezTo>
                <a:cubicBezTo>
                  <a:pt x="798160" y="1056231"/>
                  <a:pt x="798718" y="1055522"/>
                  <a:pt x="798880" y="1054730"/>
                </a:cubicBezTo>
                <a:cubicBezTo>
                  <a:pt x="810135" y="1058268"/>
                  <a:pt x="821309" y="1062201"/>
                  <a:pt x="832564" y="1065739"/>
                </a:cubicBezTo>
                <a:cubicBezTo>
                  <a:pt x="833202" y="1064633"/>
                  <a:pt x="833923" y="1063132"/>
                  <a:pt x="834561" y="1062027"/>
                </a:cubicBezTo>
                <a:cubicBezTo>
                  <a:pt x="829577" y="1058123"/>
                  <a:pt x="825547" y="1053591"/>
                  <a:pt x="820005" y="1050397"/>
                </a:cubicBezTo>
                <a:cubicBezTo>
                  <a:pt x="800368" y="1039377"/>
                  <a:pt x="780172" y="1029067"/>
                  <a:pt x="760139" y="1017966"/>
                </a:cubicBezTo>
                <a:cubicBezTo>
                  <a:pt x="752695" y="1013971"/>
                  <a:pt x="745809" y="1009267"/>
                  <a:pt x="739004" y="1004167"/>
                </a:cubicBezTo>
                <a:cubicBezTo>
                  <a:pt x="750105" y="1006437"/>
                  <a:pt x="761205" y="1008707"/>
                  <a:pt x="772306" y="1010977"/>
                </a:cubicBezTo>
                <a:cubicBezTo>
                  <a:pt x="772865" y="1010267"/>
                  <a:pt x="773107" y="1009081"/>
                  <a:pt x="773665" y="1008370"/>
                </a:cubicBezTo>
                <a:cubicBezTo>
                  <a:pt x="771133" y="1006616"/>
                  <a:pt x="768519" y="1005258"/>
                  <a:pt x="763374" y="1002146"/>
                </a:cubicBezTo>
                <a:cubicBezTo>
                  <a:pt x="769409" y="1000908"/>
                  <a:pt x="773066" y="999183"/>
                  <a:pt x="776634" y="999913"/>
                </a:cubicBezTo>
                <a:cubicBezTo>
                  <a:pt x="788528" y="1002345"/>
                  <a:pt x="799936" y="1007150"/>
                  <a:pt x="811595" y="1008710"/>
                </a:cubicBezTo>
                <a:cubicBezTo>
                  <a:pt x="827696" y="1010766"/>
                  <a:pt x="843635" y="1013613"/>
                  <a:pt x="860545" y="1011715"/>
                </a:cubicBezTo>
                <a:cubicBezTo>
                  <a:pt x="870707" y="1010496"/>
                  <a:pt x="879461" y="1004046"/>
                  <a:pt x="888903" y="1004328"/>
                </a:cubicBezTo>
                <a:cubicBezTo>
                  <a:pt x="898822" y="1004297"/>
                  <a:pt x="906386" y="997603"/>
                  <a:pt x="915512" y="997409"/>
                </a:cubicBezTo>
                <a:cubicBezTo>
                  <a:pt x="916306" y="997571"/>
                  <a:pt x="917341" y="996546"/>
                  <a:pt x="918061" y="995046"/>
                </a:cubicBezTo>
                <a:cubicBezTo>
                  <a:pt x="911321" y="993667"/>
                  <a:pt x="904443" y="986904"/>
                  <a:pt x="899242" y="998202"/>
                </a:cubicBezTo>
                <a:cubicBezTo>
                  <a:pt x="897849" y="988853"/>
                  <a:pt x="895948" y="988052"/>
                  <a:pt x="884912" y="989503"/>
                </a:cubicBezTo>
                <a:cubicBezTo>
                  <a:pt x="882631" y="984504"/>
                  <a:pt x="881295" y="980935"/>
                  <a:pt x="889629" y="980578"/>
                </a:cubicBezTo>
                <a:cubicBezTo>
                  <a:pt x="895106" y="980051"/>
                  <a:pt x="900907" y="977940"/>
                  <a:pt x="906546" y="976621"/>
                </a:cubicBezTo>
                <a:cubicBezTo>
                  <a:pt x="915996" y="974846"/>
                  <a:pt x="925527" y="972674"/>
                  <a:pt x="936401" y="972013"/>
                </a:cubicBezTo>
                <a:cubicBezTo>
                  <a:pt x="934006" y="975644"/>
                  <a:pt x="931692" y="978879"/>
                  <a:pt x="929298" y="982510"/>
                </a:cubicBezTo>
                <a:cubicBezTo>
                  <a:pt x="937850" y="987143"/>
                  <a:pt x="945083" y="984090"/>
                  <a:pt x="945357" y="974669"/>
                </a:cubicBezTo>
                <a:cubicBezTo>
                  <a:pt x="945778" y="968574"/>
                  <a:pt x="950066" y="967803"/>
                  <a:pt x="954751" y="967113"/>
                </a:cubicBezTo>
                <a:cubicBezTo>
                  <a:pt x="958165" y="966575"/>
                  <a:pt x="961976" y="966118"/>
                  <a:pt x="965156" y="964708"/>
                </a:cubicBezTo>
                <a:cubicBezTo>
                  <a:pt x="969605" y="963145"/>
                  <a:pt x="972315" y="959991"/>
                  <a:pt x="970114" y="954597"/>
                </a:cubicBezTo>
                <a:cubicBezTo>
                  <a:pt x="969013" y="951899"/>
                  <a:pt x="967282" y="948249"/>
                  <a:pt x="971894" y="945896"/>
                </a:cubicBezTo>
                <a:cubicBezTo>
                  <a:pt x="973722" y="945034"/>
                  <a:pt x="974134" y="940998"/>
                  <a:pt x="974935" y="939101"/>
                </a:cubicBezTo>
                <a:cubicBezTo>
                  <a:pt x="970097" y="938524"/>
                  <a:pt x="966051" y="938109"/>
                  <a:pt x="962006" y="937694"/>
                </a:cubicBezTo>
                <a:cubicBezTo>
                  <a:pt x="961771" y="936821"/>
                  <a:pt x="961933" y="936030"/>
                  <a:pt x="962095" y="935239"/>
                </a:cubicBezTo>
                <a:cubicBezTo>
                  <a:pt x="963446" y="934692"/>
                  <a:pt x="964797" y="934144"/>
                  <a:pt x="966067" y="933991"/>
                </a:cubicBezTo>
                <a:cubicBezTo>
                  <a:pt x="977742" y="931434"/>
                  <a:pt x="982855" y="922591"/>
                  <a:pt x="980758" y="910625"/>
                </a:cubicBezTo>
                <a:cubicBezTo>
                  <a:pt x="978977" y="899136"/>
                  <a:pt x="978863" y="887575"/>
                  <a:pt x="977875" y="876248"/>
                </a:cubicBezTo>
                <a:cubicBezTo>
                  <a:pt x="976029" y="861037"/>
                  <a:pt x="977678" y="844893"/>
                  <a:pt x="967572" y="831701"/>
                </a:cubicBezTo>
                <a:cubicBezTo>
                  <a:pt x="965678" y="828842"/>
                  <a:pt x="961956" y="826844"/>
                  <a:pt x="958865" y="825800"/>
                </a:cubicBezTo>
                <a:cubicBezTo>
                  <a:pt x="948242" y="823216"/>
                  <a:pt x="937837" y="825621"/>
                  <a:pt x="927667" y="828898"/>
                </a:cubicBezTo>
                <a:cubicBezTo>
                  <a:pt x="911219" y="834599"/>
                  <a:pt x="893355" y="837127"/>
                  <a:pt x="877222" y="843304"/>
                </a:cubicBezTo>
                <a:cubicBezTo>
                  <a:pt x="856081" y="851755"/>
                  <a:pt x="834237" y="857589"/>
                  <a:pt x="814350" y="870004"/>
                </a:cubicBezTo>
                <a:cubicBezTo>
                  <a:pt x="794384" y="882815"/>
                  <a:pt x="774020" y="895544"/>
                  <a:pt x="759742" y="914874"/>
                </a:cubicBezTo>
                <a:cubicBezTo>
                  <a:pt x="753359" y="923870"/>
                  <a:pt x="749428" y="935015"/>
                  <a:pt x="744468" y="945127"/>
                </a:cubicBezTo>
                <a:cubicBezTo>
                  <a:pt x="743668" y="947023"/>
                  <a:pt x="742390" y="949234"/>
                  <a:pt x="741589" y="951130"/>
                </a:cubicBezTo>
                <a:cubicBezTo>
                  <a:pt x="739987" y="954923"/>
                  <a:pt x="738782" y="958797"/>
                  <a:pt x="737658" y="962275"/>
                </a:cubicBezTo>
                <a:cubicBezTo>
                  <a:pt x="734770" y="970338"/>
                  <a:pt x="735766" y="979606"/>
                  <a:pt x="727570" y="985347"/>
                </a:cubicBezTo>
                <a:cubicBezTo>
                  <a:pt x="725580" y="987001"/>
                  <a:pt x="724617" y="989688"/>
                  <a:pt x="722627" y="991341"/>
                </a:cubicBezTo>
                <a:cubicBezTo>
                  <a:pt x="721114" y="992680"/>
                  <a:pt x="718169" y="994962"/>
                  <a:pt x="717457" y="994404"/>
                </a:cubicBezTo>
                <a:cubicBezTo>
                  <a:pt x="710653" y="989304"/>
                  <a:pt x="710386" y="996667"/>
                  <a:pt x="706568" y="999182"/>
                </a:cubicBezTo>
                <a:cubicBezTo>
                  <a:pt x="708623" y="1001251"/>
                  <a:pt x="710281" y="1003238"/>
                  <a:pt x="712021" y="1004830"/>
                </a:cubicBezTo>
                <a:cubicBezTo>
                  <a:pt x="700703" y="1017761"/>
                  <a:pt x="689560" y="1088413"/>
                  <a:pt x="694747" y="1101423"/>
                </a:cubicBezTo>
                <a:cubicBezTo>
                  <a:pt x="696665" y="1098107"/>
                  <a:pt x="699052" y="1096535"/>
                  <a:pt x="699537" y="1094162"/>
                </a:cubicBezTo>
                <a:cubicBezTo>
                  <a:pt x="700677" y="1086566"/>
                  <a:pt x="701024" y="1078808"/>
                  <a:pt x="702164" y="1071213"/>
                </a:cubicBezTo>
                <a:cubicBezTo>
                  <a:pt x="702245" y="1070817"/>
                  <a:pt x="702010" y="1069945"/>
                  <a:pt x="702010" y="1069945"/>
                </a:cubicBezTo>
                <a:cubicBezTo>
                  <a:pt x="711946" y="1065796"/>
                  <a:pt x="704849" y="1054044"/>
                  <a:pt x="712090" y="1048932"/>
                </a:cubicBezTo>
                <a:cubicBezTo>
                  <a:pt x="713586" y="1051710"/>
                  <a:pt x="715003" y="1054884"/>
                  <a:pt x="716500" y="1057662"/>
                </a:cubicBezTo>
                <a:cubicBezTo>
                  <a:pt x="717253" y="1068117"/>
                  <a:pt x="705878" y="1075269"/>
                  <a:pt x="708137" y="1086444"/>
                </a:cubicBezTo>
                <a:cubicBezTo>
                  <a:pt x="708678" y="1089850"/>
                  <a:pt x="706681" y="1093562"/>
                  <a:pt x="706034" y="1096726"/>
                </a:cubicBezTo>
                <a:cubicBezTo>
                  <a:pt x="705387" y="1099890"/>
                  <a:pt x="703704" y="1104079"/>
                  <a:pt x="708154" y="1102517"/>
                </a:cubicBezTo>
                <a:cubicBezTo>
                  <a:pt x="705994" y="1107019"/>
                  <a:pt x="703437" y="1111441"/>
                  <a:pt x="702386" y="1116583"/>
                </a:cubicBezTo>
                <a:cubicBezTo>
                  <a:pt x="699968" y="1126389"/>
                  <a:pt x="698342" y="1136357"/>
                  <a:pt x="695844" y="1146560"/>
                </a:cubicBezTo>
                <a:cubicBezTo>
                  <a:pt x="694873" y="1151306"/>
                  <a:pt x="692316" y="1155727"/>
                  <a:pt x="690310" y="1161497"/>
                </a:cubicBezTo>
                <a:cubicBezTo>
                  <a:pt x="693628" y="1165472"/>
                  <a:pt x="700675" y="1169386"/>
                  <a:pt x="695959" y="1178310"/>
                </a:cubicBezTo>
                <a:cubicBezTo>
                  <a:pt x="694203" y="1180836"/>
                  <a:pt x="696567" y="1185439"/>
                  <a:pt x="697505" y="1188927"/>
                </a:cubicBezTo>
                <a:cubicBezTo>
                  <a:pt x="699302" y="1196299"/>
                  <a:pt x="701099" y="1203671"/>
                  <a:pt x="703689" y="1211206"/>
                </a:cubicBezTo>
                <a:cubicBezTo>
                  <a:pt x="704474" y="1213426"/>
                  <a:pt x="707087" y="1214785"/>
                  <a:pt x="709223" y="1216458"/>
                </a:cubicBezTo>
                <a:cubicBezTo>
                  <a:pt x="711278" y="1218526"/>
                  <a:pt x="713415" y="1220199"/>
                  <a:pt x="714831" y="1223373"/>
                </a:cubicBezTo>
                <a:cubicBezTo>
                  <a:pt x="708965" y="1221762"/>
                  <a:pt x="703657" y="1219440"/>
                  <a:pt x="700130" y="1228608"/>
                </a:cubicBezTo>
                <a:cubicBezTo>
                  <a:pt x="695316" y="1221855"/>
                  <a:pt x="691447" y="1216532"/>
                  <a:pt x="686237" y="1209697"/>
                </a:cubicBezTo>
                <a:cubicBezTo>
                  <a:pt x="684643" y="1211431"/>
                  <a:pt x="679951" y="1214180"/>
                  <a:pt x="679222" y="1217740"/>
                </a:cubicBezTo>
                <a:cubicBezTo>
                  <a:pt x="678074" y="1227394"/>
                  <a:pt x="673205" y="1235051"/>
                  <a:pt x="668650" y="1243184"/>
                </a:cubicBezTo>
                <a:cubicBezTo>
                  <a:pt x="664095" y="1251318"/>
                  <a:pt x="659461" y="1259847"/>
                  <a:pt x="654186" y="1269481"/>
                </a:cubicBezTo>
                <a:cubicBezTo>
                  <a:pt x="652211" y="1267018"/>
                  <a:pt x="649364" y="1264787"/>
                  <a:pt x="648740" y="1261775"/>
                </a:cubicBezTo>
                <a:cubicBezTo>
                  <a:pt x="647567" y="1257415"/>
                  <a:pt x="646312" y="1253450"/>
                  <a:pt x="641150" y="1254455"/>
                </a:cubicBezTo>
                <a:cubicBezTo>
                  <a:pt x="635115" y="1255693"/>
                  <a:pt x="627897" y="1254629"/>
                  <a:pt x="625406" y="1262772"/>
                </a:cubicBezTo>
                <a:cubicBezTo>
                  <a:pt x="620189" y="1278187"/>
                  <a:pt x="619226" y="1280875"/>
                  <a:pt x="600512" y="1277460"/>
                </a:cubicBezTo>
                <a:cubicBezTo>
                  <a:pt x="590123" y="1275747"/>
                  <a:pt x="580528" y="1274197"/>
                  <a:pt x="569880" y="1277789"/>
                </a:cubicBezTo>
                <a:cubicBezTo>
                  <a:pt x="565034" y="1279270"/>
                  <a:pt x="559014" y="1276391"/>
                  <a:pt x="553383" y="1275651"/>
                </a:cubicBezTo>
                <a:cubicBezTo>
                  <a:pt x="545850" y="1274111"/>
                  <a:pt x="538795" y="1272256"/>
                  <a:pt x="532735" y="1279670"/>
                </a:cubicBezTo>
                <a:cubicBezTo>
                  <a:pt x="531700" y="1280694"/>
                  <a:pt x="526150" y="1279559"/>
                  <a:pt x="524410" y="1277968"/>
                </a:cubicBezTo>
                <a:cubicBezTo>
                  <a:pt x="509069" y="1264117"/>
                  <a:pt x="497149" y="1247670"/>
                  <a:pt x="495327" y="1226284"/>
                </a:cubicBezTo>
                <a:cubicBezTo>
                  <a:pt x="494493" y="1216225"/>
                  <a:pt x="494452" y="1206327"/>
                  <a:pt x="493618" y="1196267"/>
                </a:cubicBezTo>
                <a:cubicBezTo>
                  <a:pt x="493464" y="1195000"/>
                  <a:pt x="492518" y="1193570"/>
                  <a:pt x="491651" y="1191745"/>
                </a:cubicBezTo>
                <a:cubicBezTo>
                  <a:pt x="484176" y="1195985"/>
                  <a:pt x="474969" y="1196574"/>
                  <a:pt x="471838" y="1205823"/>
                </a:cubicBezTo>
                <a:cubicBezTo>
                  <a:pt x="461384" y="1200389"/>
                  <a:pt x="456563" y="1215885"/>
                  <a:pt x="447049" y="1213939"/>
                </a:cubicBezTo>
                <a:cubicBezTo>
                  <a:pt x="455009" y="1207326"/>
                  <a:pt x="462493" y="1201028"/>
                  <a:pt x="469976" y="1194729"/>
                </a:cubicBezTo>
                <a:cubicBezTo>
                  <a:pt x="459483" y="1199588"/>
                  <a:pt x="448197" y="1204285"/>
                  <a:pt x="436910" y="1208982"/>
                </a:cubicBezTo>
                <a:cubicBezTo>
                  <a:pt x="436360" y="1207633"/>
                  <a:pt x="435810" y="1206285"/>
                  <a:pt x="435178" y="1205332"/>
                </a:cubicBezTo>
                <a:cubicBezTo>
                  <a:pt x="448698" y="1197795"/>
                  <a:pt x="462532" y="1190735"/>
                  <a:pt x="475971" y="1183594"/>
                </a:cubicBezTo>
                <a:cubicBezTo>
                  <a:pt x="477880" y="1182336"/>
                  <a:pt x="479863" y="1182742"/>
                  <a:pt x="482006" y="1182356"/>
                </a:cubicBezTo>
                <a:cubicBezTo>
                  <a:pt x="488835" y="1181280"/>
                  <a:pt x="492265" y="1176625"/>
                  <a:pt x="491181" y="1169811"/>
                </a:cubicBezTo>
                <a:cubicBezTo>
                  <a:pt x="490719" y="1166008"/>
                  <a:pt x="491131" y="1161972"/>
                  <a:pt x="490912" y="1156982"/>
                </a:cubicBezTo>
                <a:cubicBezTo>
                  <a:pt x="488687" y="1157764"/>
                  <a:pt x="486859" y="1158626"/>
                  <a:pt x="485030" y="1159488"/>
                </a:cubicBezTo>
                <a:cubicBezTo>
                  <a:pt x="484318" y="1158931"/>
                  <a:pt x="483606" y="1158373"/>
                  <a:pt x="483210" y="1158292"/>
                </a:cubicBezTo>
                <a:cubicBezTo>
                  <a:pt x="485524" y="1155057"/>
                  <a:pt x="488234" y="1151902"/>
                  <a:pt x="490547" y="1148667"/>
                </a:cubicBezTo>
                <a:cubicBezTo>
                  <a:pt x="491745" y="1146852"/>
                  <a:pt x="492546" y="1144955"/>
                  <a:pt x="493743" y="1143140"/>
                </a:cubicBezTo>
                <a:cubicBezTo>
                  <a:pt x="491760" y="1142734"/>
                  <a:pt x="489382" y="1142248"/>
                  <a:pt x="488031" y="1142796"/>
                </a:cubicBezTo>
                <a:cubicBezTo>
                  <a:pt x="480321" y="1146164"/>
                  <a:pt x="473403" y="1149694"/>
                  <a:pt x="466170" y="1152747"/>
                </a:cubicBezTo>
                <a:cubicBezTo>
                  <a:pt x="463387" y="1154238"/>
                  <a:pt x="460207" y="1155648"/>
                  <a:pt x="457028" y="1157058"/>
                </a:cubicBezTo>
                <a:cubicBezTo>
                  <a:pt x="455927" y="1154361"/>
                  <a:pt x="454746" y="1152059"/>
                  <a:pt x="453095" y="1148013"/>
                </a:cubicBezTo>
                <a:cubicBezTo>
                  <a:pt x="452536" y="1148723"/>
                  <a:pt x="452779" y="1147537"/>
                  <a:pt x="453735" y="1146908"/>
                </a:cubicBezTo>
                <a:cubicBezTo>
                  <a:pt x="454689" y="1146279"/>
                  <a:pt x="456040" y="1145731"/>
                  <a:pt x="457472" y="1144788"/>
                </a:cubicBezTo>
                <a:cubicBezTo>
                  <a:pt x="456687" y="1142567"/>
                  <a:pt x="455821" y="1140742"/>
                  <a:pt x="454639" y="1138440"/>
                </a:cubicBezTo>
                <a:cubicBezTo>
                  <a:pt x="458693" y="1136797"/>
                  <a:pt x="462827" y="1134758"/>
                  <a:pt x="466484" y="1133034"/>
                </a:cubicBezTo>
                <a:cubicBezTo>
                  <a:pt x="468386" y="1133834"/>
                  <a:pt x="470676" y="1136775"/>
                  <a:pt x="473847" y="1137423"/>
                </a:cubicBezTo>
                <a:cubicBezTo>
                  <a:pt x="476623" y="1137991"/>
                  <a:pt x="480279" y="1136267"/>
                  <a:pt x="483297" y="1135647"/>
                </a:cubicBezTo>
                <a:cubicBezTo>
                  <a:pt x="485045" y="1135181"/>
                  <a:pt x="487107" y="1135190"/>
                  <a:pt x="488540" y="1134247"/>
                </a:cubicBezTo>
                <a:cubicBezTo>
                  <a:pt x="491800" y="1132442"/>
                  <a:pt x="495061" y="1130636"/>
                  <a:pt x="497690" y="1127878"/>
                </a:cubicBezTo>
                <a:cubicBezTo>
                  <a:pt x="498167" y="1127563"/>
                  <a:pt x="494849" y="1123588"/>
                  <a:pt x="493587" y="1121682"/>
                </a:cubicBezTo>
                <a:cubicBezTo>
                  <a:pt x="496783" y="1116155"/>
                  <a:pt x="501726" y="1110161"/>
                  <a:pt x="503497" y="1103518"/>
                </a:cubicBezTo>
                <a:cubicBezTo>
                  <a:pt x="506870" y="1093083"/>
                  <a:pt x="515947" y="1085051"/>
                  <a:pt x="517184" y="1072942"/>
                </a:cubicBezTo>
                <a:cubicBezTo>
                  <a:pt x="518567" y="1064160"/>
                  <a:pt x="524788" y="1055955"/>
                  <a:pt x="527838" y="1047102"/>
                </a:cubicBezTo>
                <a:cubicBezTo>
                  <a:pt x="532165" y="1036038"/>
                  <a:pt x="540773" y="1026261"/>
                  <a:pt x="541298" y="1013595"/>
                </a:cubicBezTo>
                <a:cubicBezTo>
                  <a:pt x="541549" y="1010350"/>
                  <a:pt x="544178" y="1007592"/>
                  <a:pt x="545698" y="1004194"/>
                </a:cubicBezTo>
                <a:cubicBezTo>
                  <a:pt x="548902" y="996608"/>
                  <a:pt x="552106" y="989023"/>
                  <a:pt x="555389" y="981041"/>
                </a:cubicBezTo>
                <a:cubicBezTo>
                  <a:pt x="562597" y="963973"/>
                  <a:pt x="570597" y="947068"/>
                  <a:pt x="577409" y="929919"/>
                </a:cubicBezTo>
                <a:cubicBezTo>
                  <a:pt x="582375" y="917749"/>
                  <a:pt x="585918" y="904464"/>
                  <a:pt x="590569" y="891818"/>
                </a:cubicBezTo>
                <a:cubicBezTo>
                  <a:pt x="595139" y="879567"/>
                  <a:pt x="600583" y="867083"/>
                  <a:pt x="605550" y="854913"/>
                </a:cubicBezTo>
                <a:cubicBezTo>
                  <a:pt x="610597" y="842349"/>
                  <a:pt x="615727" y="829388"/>
                  <a:pt x="620774" y="816822"/>
                </a:cubicBezTo>
                <a:cubicBezTo>
                  <a:pt x="628701" y="798254"/>
                  <a:pt x="636944" y="780162"/>
                  <a:pt x="644079" y="761430"/>
                </a:cubicBezTo>
                <a:cubicBezTo>
                  <a:pt x="648245" y="751157"/>
                  <a:pt x="650824" y="740560"/>
                  <a:pt x="654198" y="730124"/>
                </a:cubicBezTo>
                <a:cubicBezTo>
                  <a:pt x="655703" y="730844"/>
                  <a:pt x="657604" y="731645"/>
                  <a:pt x="659190" y="731969"/>
                </a:cubicBezTo>
                <a:cubicBezTo>
                  <a:pt x="662151" y="725571"/>
                  <a:pt x="664635" y="719485"/>
                  <a:pt x="668226" y="714040"/>
                </a:cubicBezTo>
                <a:cubicBezTo>
                  <a:pt x="670540" y="710804"/>
                  <a:pt x="674674" y="708765"/>
                  <a:pt x="677384" y="705611"/>
                </a:cubicBezTo>
                <a:cubicBezTo>
                  <a:pt x="681292" y="700641"/>
                  <a:pt x="684883" y="695195"/>
                  <a:pt x="688476" y="689749"/>
                </a:cubicBezTo>
                <a:cubicBezTo>
                  <a:pt x="692310" y="683117"/>
                  <a:pt x="700740" y="678248"/>
                  <a:pt x="708288" y="675671"/>
                </a:cubicBezTo>
                <a:cubicBezTo>
                  <a:pt x="713135" y="674190"/>
                  <a:pt x="716961" y="669616"/>
                  <a:pt x="720626" y="665833"/>
                </a:cubicBezTo>
                <a:cubicBezTo>
                  <a:pt x="725885" y="660316"/>
                  <a:pt x="730035" y="654160"/>
                  <a:pt x="735690" y="648723"/>
                </a:cubicBezTo>
                <a:cubicBezTo>
                  <a:pt x="734881" y="652679"/>
                  <a:pt x="734073" y="656634"/>
                  <a:pt x="733264" y="660588"/>
                </a:cubicBezTo>
                <a:cubicBezTo>
                  <a:pt x="734372" y="661227"/>
                  <a:pt x="735084" y="661785"/>
                  <a:pt x="735796" y="662342"/>
                </a:cubicBezTo>
                <a:cubicBezTo>
                  <a:pt x="743288" y="653986"/>
                  <a:pt x="750779" y="645628"/>
                  <a:pt x="758271" y="637271"/>
                </a:cubicBezTo>
                <a:close/>
                <a:moveTo>
                  <a:pt x="811435" y="614239"/>
                </a:moveTo>
                <a:cubicBezTo>
                  <a:pt x="811986" y="615584"/>
                  <a:pt x="812140" y="616846"/>
                  <a:pt x="812772" y="617796"/>
                </a:cubicBezTo>
                <a:cubicBezTo>
                  <a:pt x="799194" y="621587"/>
                  <a:pt x="785615" y="625377"/>
                  <a:pt x="772036" y="629168"/>
                </a:cubicBezTo>
                <a:cubicBezTo>
                  <a:pt x="771801" y="628299"/>
                  <a:pt x="771485" y="627824"/>
                  <a:pt x="771250" y="626955"/>
                </a:cubicBezTo>
                <a:cubicBezTo>
                  <a:pt x="784513" y="622689"/>
                  <a:pt x="798172" y="618505"/>
                  <a:pt x="811435" y="614239"/>
                </a:cubicBezTo>
                <a:close/>
                <a:moveTo>
                  <a:pt x="837177" y="605712"/>
                </a:moveTo>
                <a:cubicBezTo>
                  <a:pt x="837330" y="606956"/>
                  <a:pt x="837561" y="607812"/>
                  <a:pt x="838103" y="609136"/>
                </a:cubicBezTo>
                <a:cubicBezTo>
                  <a:pt x="832945" y="610508"/>
                  <a:pt x="827318" y="612188"/>
                  <a:pt x="822160" y="613559"/>
                </a:cubicBezTo>
                <a:cubicBezTo>
                  <a:pt x="821928" y="612703"/>
                  <a:pt x="821307" y="611767"/>
                  <a:pt x="821076" y="610911"/>
                </a:cubicBezTo>
                <a:cubicBezTo>
                  <a:pt x="826312" y="609151"/>
                  <a:pt x="831550" y="607392"/>
                  <a:pt x="837177" y="605712"/>
                </a:cubicBezTo>
                <a:close/>
                <a:moveTo>
                  <a:pt x="924218" y="562026"/>
                </a:moveTo>
                <a:cubicBezTo>
                  <a:pt x="924370" y="563324"/>
                  <a:pt x="924604" y="564217"/>
                  <a:pt x="925156" y="565597"/>
                </a:cubicBezTo>
                <a:cubicBezTo>
                  <a:pt x="916403" y="567610"/>
                  <a:pt x="908050" y="569705"/>
                  <a:pt x="899780" y="571394"/>
                </a:cubicBezTo>
                <a:cubicBezTo>
                  <a:pt x="899546" y="570501"/>
                  <a:pt x="899394" y="569202"/>
                  <a:pt x="898842" y="567822"/>
                </a:cubicBezTo>
                <a:cubicBezTo>
                  <a:pt x="907512" y="566215"/>
                  <a:pt x="915865" y="564120"/>
                  <a:pt x="924218" y="562026"/>
                </a:cubicBezTo>
                <a:close/>
                <a:moveTo>
                  <a:pt x="1085198" y="557331"/>
                </a:moveTo>
                <a:lnTo>
                  <a:pt x="1080006" y="558143"/>
                </a:lnTo>
                <a:lnTo>
                  <a:pt x="1078659" y="561904"/>
                </a:lnTo>
                <a:lnTo>
                  <a:pt x="1086495" y="558194"/>
                </a:lnTo>
                <a:cubicBezTo>
                  <a:pt x="1085801" y="557882"/>
                  <a:pt x="1085499" y="557606"/>
                  <a:pt x="1085198" y="557331"/>
                </a:cubicBezTo>
                <a:close/>
                <a:moveTo>
                  <a:pt x="1081544" y="545490"/>
                </a:moveTo>
                <a:lnTo>
                  <a:pt x="1053887" y="550471"/>
                </a:lnTo>
                <a:cubicBezTo>
                  <a:pt x="1050077" y="550928"/>
                  <a:pt x="1046187" y="551782"/>
                  <a:pt x="1042530" y="553507"/>
                </a:cubicBezTo>
                <a:lnTo>
                  <a:pt x="1041422" y="557461"/>
                </a:lnTo>
                <a:lnTo>
                  <a:pt x="1050032" y="554479"/>
                </a:lnTo>
                <a:cubicBezTo>
                  <a:pt x="1055115" y="553977"/>
                  <a:pt x="1059934" y="550986"/>
                  <a:pt x="1065081" y="549258"/>
                </a:cubicBezTo>
                <a:cubicBezTo>
                  <a:pt x="1065657" y="548820"/>
                  <a:pt x="1066325" y="548144"/>
                  <a:pt x="1066718" y="548181"/>
                </a:cubicBezTo>
                <a:cubicBezTo>
                  <a:pt x="1072765" y="548880"/>
                  <a:pt x="1077140" y="547571"/>
                  <a:pt x="1081059" y="545727"/>
                </a:cubicBezTo>
                <a:close/>
                <a:moveTo>
                  <a:pt x="1037195" y="43"/>
                </a:moveTo>
                <a:cubicBezTo>
                  <a:pt x="1044572" y="314"/>
                  <a:pt x="1052184" y="1459"/>
                  <a:pt x="1059876" y="2208"/>
                </a:cubicBezTo>
                <a:cubicBezTo>
                  <a:pt x="1060750" y="1974"/>
                  <a:pt x="1061696" y="3404"/>
                  <a:pt x="1062570" y="3170"/>
                </a:cubicBezTo>
                <a:cubicBezTo>
                  <a:pt x="1073224" y="-2483"/>
                  <a:pt x="1084863" y="3195"/>
                  <a:pt x="1095816" y="2137"/>
                </a:cubicBezTo>
                <a:cubicBezTo>
                  <a:pt x="1098991" y="1756"/>
                  <a:pt x="1102320" y="2642"/>
                  <a:pt x="1105677" y="3896"/>
                </a:cubicBezTo>
                <a:cubicBezTo>
                  <a:pt x="1109034" y="5149"/>
                  <a:pt x="1112419" y="6769"/>
                  <a:pt x="1115707" y="7853"/>
                </a:cubicBezTo>
                <a:cubicBezTo>
                  <a:pt x="1124896" y="11381"/>
                  <a:pt x="1134166" y="14514"/>
                  <a:pt x="1143274" y="18437"/>
                </a:cubicBezTo>
                <a:cubicBezTo>
                  <a:pt x="1158400" y="25240"/>
                  <a:pt x="1173365" y="32834"/>
                  <a:pt x="1188410" y="40034"/>
                </a:cubicBezTo>
                <a:cubicBezTo>
                  <a:pt x="1192527" y="42112"/>
                  <a:pt x="1197599" y="43562"/>
                  <a:pt x="1201239" y="45955"/>
                </a:cubicBezTo>
                <a:cubicBezTo>
                  <a:pt x="1210258" y="52333"/>
                  <a:pt x="1218638" y="59818"/>
                  <a:pt x="1228296" y="65091"/>
                </a:cubicBezTo>
                <a:cubicBezTo>
                  <a:pt x="1236450" y="69644"/>
                  <a:pt x="1240534" y="79960"/>
                  <a:pt x="1251559" y="80566"/>
                </a:cubicBezTo>
                <a:cubicBezTo>
                  <a:pt x="1254812" y="80819"/>
                  <a:pt x="1257804" y="86377"/>
                  <a:pt x="1260805" y="89877"/>
                </a:cubicBezTo>
                <a:cubicBezTo>
                  <a:pt x="1275097" y="106814"/>
                  <a:pt x="1283266" y="127447"/>
                  <a:pt x="1292390" y="147450"/>
                </a:cubicBezTo>
                <a:cubicBezTo>
                  <a:pt x="1296086" y="155626"/>
                  <a:pt x="1294695" y="166471"/>
                  <a:pt x="1295608" y="176139"/>
                </a:cubicBezTo>
                <a:cubicBezTo>
                  <a:pt x="1296052" y="184062"/>
                  <a:pt x="1296497" y="191985"/>
                  <a:pt x="1297338" y="199990"/>
                </a:cubicBezTo>
                <a:cubicBezTo>
                  <a:pt x="1297329" y="202049"/>
                  <a:pt x="1297241" y="204504"/>
                  <a:pt x="1296837" y="206482"/>
                </a:cubicBezTo>
                <a:cubicBezTo>
                  <a:pt x="1293616" y="218191"/>
                  <a:pt x="1292459" y="229908"/>
                  <a:pt x="1297966" y="241340"/>
                </a:cubicBezTo>
                <a:cubicBezTo>
                  <a:pt x="1300247" y="246341"/>
                  <a:pt x="1297618" y="249101"/>
                  <a:pt x="1293954" y="252886"/>
                </a:cubicBezTo>
                <a:cubicBezTo>
                  <a:pt x="1285112" y="261796"/>
                  <a:pt x="1276901" y="271659"/>
                  <a:pt x="1269087" y="281604"/>
                </a:cubicBezTo>
                <a:cubicBezTo>
                  <a:pt x="1262388" y="290127"/>
                  <a:pt x="1255537" y="297382"/>
                  <a:pt x="1245207" y="301453"/>
                </a:cubicBezTo>
                <a:cubicBezTo>
                  <a:pt x="1232733" y="305910"/>
                  <a:pt x="1220178" y="310763"/>
                  <a:pt x="1208966" y="317127"/>
                </a:cubicBezTo>
                <a:cubicBezTo>
                  <a:pt x="1196404" y="324039"/>
                  <a:pt x="1183308" y="325484"/>
                  <a:pt x="1169977" y="326055"/>
                </a:cubicBezTo>
                <a:cubicBezTo>
                  <a:pt x="1167122" y="325884"/>
                  <a:pt x="1164104" y="326503"/>
                  <a:pt x="1161168" y="326727"/>
                </a:cubicBezTo>
                <a:cubicBezTo>
                  <a:pt x="1154502" y="327013"/>
                  <a:pt x="1147837" y="327299"/>
                  <a:pt x="1140775" y="327503"/>
                </a:cubicBezTo>
                <a:cubicBezTo>
                  <a:pt x="1137920" y="327332"/>
                  <a:pt x="1134749" y="326684"/>
                  <a:pt x="1132443" y="327861"/>
                </a:cubicBezTo>
                <a:cubicBezTo>
                  <a:pt x="1122348" y="332804"/>
                  <a:pt x="1112755" y="331255"/>
                  <a:pt x="1102287" y="329939"/>
                </a:cubicBezTo>
                <a:cubicBezTo>
                  <a:pt x="1097134" y="328885"/>
                  <a:pt x="1091334" y="330997"/>
                  <a:pt x="1085543" y="331049"/>
                </a:cubicBezTo>
                <a:cubicBezTo>
                  <a:pt x="1081733" y="331507"/>
                  <a:pt x="1078165" y="330778"/>
                  <a:pt x="1074437" y="330839"/>
                </a:cubicBezTo>
                <a:cubicBezTo>
                  <a:pt x="1064519" y="330872"/>
                  <a:pt x="1054845" y="329719"/>
                  <a:pt x="1045000" y="331415"/>
                </a:cubicBezTo>
                <a:cubicBezTo>
                  <a:pt x="1038569" y="332574"/>
                  <a:pt x="1030966" y="329370"/>
                  <a:pt x="1025230" y="335204"/>
                </a:cubicBezTo>
                <a:cubicBezTo>
                  <a:pt x="1024753" y="335519"/>
                  <a:pt x="1022375" y="335033"/>
                  <a:pt x="1021663" y="334475"/>
                </a:cubicBezTo>
                <a:cubicBezTo>
                  <a:pt x="1015022" y="328583"/>
                  <a:pt x="1008186" y="331719"/>
                  <a:pt x="1001359" y="332797"/>
                </a:cubicBezTo>
                <a:cubicBezTo>
                  <a:pt x="997946" y="333335"/>
                  <a:pt x="994136" y="333793"/>
                  <a:pt x="990965" y="333144"/>
                </a:cubicBezTo>
                <a:cubicBezTo>
                  <a:pt x="971382" y="329964"/>
                  <a:pt x="952494" y="331459"/>
                  <a:pt x="933670" y="336678"/>
                </a:cubicBezTo>
                <a:cubicBezTo>
                  <a:pt x="916197" y="341350"/>
                  <a:pt x="899582" y="349907"/>
                  <a:pt x="881794" y="354101"/>
                </a:cubicBezTo>
                <a:cubicBezTo>
                  <a:pt x="856935" y="360561"/>
                  <a:pt x="835855" y="374800"/>
                  <a:pt x="812331" y="384829"/>
                </a:cubicBezTo>
                <a:cubicBezTo>
                  <a:pt x="795166" y="392037"/>
                  <a:pt x="779416" y="402420"/>
                  <a:pt x="762404" y="410895"/>
                </a:cubicBezTo>
                <a:cubicBezTo>
                  <a:pt x="745312" y="419767"/>
                  <a:pt x="727587" y="427684"/>
                  <a:pt x="710179" y="436079"/>
                </a:cubicBezTo>
                <a:cubicBezTo>
                  <a:pt x="699292" y="440860"/>
                  <a:pt x="688322" y="446037"/>
                  <a:pt x="677434" y="450818"/>
                </a:cubicBezTo>
                <a:cubicBezTo>
                  <a:pt x="670680" y="453560"/>
                  <a:pt x="663691" y="455428"/>
                  <a:pt x="656855" y="458565"/>
                </a:cubicBezTo>
                <a:cubicBezTo>
                  <a:pt x="644778" y="463103"/>
                  <a:pt x="633412" y="468199"/>
                  <a:pt x="621651" y="473214"/>
                </a:cubicBezTo>
                <a:cubicBezTo>
                  <a:pt x="609331" y="478939"/>
                  <a:pt x="597327" y="485141"/>
                  <a:pt x="585006" y="490866"/>
                </a:cubicBezTo>
                <a:cubicBezTo>
                  <a:pt x="577216" y="494632"/>
                  <a:pt x="568634" y="498235"/>
                  <a:pt x="560998" y="503269"/>
                </a:cubicBezTo>
                <a:cubicBezTo>
                  <a:pt x="527353" y="524420"/>
                  <a:pt x="494107" y="545653"/>
                  <a:pt x="460778" y="567281"/>
                </a:cubicBezTo>
                <a:cubicBezTo>
                  <a:pt x="456960" y="569798"/>
                  <a:pt x="453692" y="573664"/>
                  <a:pt x="449947" y="577845"/>
                </a:cubicBezTo>
                <a:cubicBezTo>
                  <a:pt x="457866" y="581525"/>
                  <a:pt x="464919" y="583380"/>
                  <a:pt x="472709" y="579614"/>
                </a:cubicBezTo>
                <a:cubicBezTo>
                  <a:pt x="480896" y="575929"/>
                  <a:pt x="489066" y="576363"/>
                  <a:pt x="497793" y="576087"/>
                </a:cubicBezTo>
                <a:cubicBezTo>
                  <a:pt x="506044" y="576125"/>
                  <a:pt x="513996" y="571568"/>
                  <a:pt x="522255" y="569547"/>
                </a:cubicBezTo>
                <a:cubicBezTo>
                  <a:pt x="531307" y="567688"/>
                  <a:pt x="540593" y="566701"/>
                  <a:pt x="550041" y="564923"/>
                </a:cubicBezTo>
                <a:cubicBezTo>
                  <a:pt x="551311" y="564771"/>
                  <a:pt x="552897" y="565095"/>
                  <a:pt x="554644" y="564627"/>
                </a:cubicBezTo>
                <a:cubicBezTo>
                  <a:pt x="566325" y="560008"/>
                  <a:pt x="578322" y="555866"/>
                  <a:pt x="590084" y="550851"/>
                </a:cubicBezTo>
                <a:cubicBezTo>
                  <a:pt x="591911" y="549988"/>
                  <a:pt x="592874" y="547300"/>
                  <a:pt x="594468" y="545565"/>
                </a:cubicBezTo>
                <a:cubicBezTo>
                  <a:pt x="595107" y="544459"/>
                  <a:pt x="595827" y="542957"/>
                  <a:pt x="596700" y="542723"/>
                </a:cubicBezTo>
                <a:cubicBezTo>
                  <a:pt x="597574" y="542490"/>
                  <a:pt x="599475" y="543291"/>
                  <a:pt x="600502" y="544325"/>
                </a:cubicBezTo>
                <a:cubicBezTo>
                  <a:pt x="603584" y="547429"/>
                  <a:pt x="606593" y="548869"/>
                  <a:pt x="610816" y="544373"/>
                </a:cubicBezTo>
                <a:cubicBezTo>
                  <a:pt x="613445" y="541613"/>
                  <a:pt x="617894" y="540050"/>
                  <a:pt x="621866" y="538800"/>
                </a:cubicBezTo>
                <a:cubicBezTo>
                  <a:pt x="629809" y="536303"/>
                  <a:pt x="638068" y="534281"/>
                  <a:pt x="645932" y="532179"/>
                </a:cubicBezTo>
                <a:cubicBezTo>
                  <a:pt x="652645" y="539736"/>
                  <a:pt x="659812" y="532957"/>
                  <a:pt x="666405" y="531007"/>
                </a:cubicBezTo>
                <a:cubicBezTo>
                  <a:pt x="677762" y="527971"/>
                  <a:pt x="688489" y="523981"/>
                  <a:pt x="699376" y="519199"/>
                </a:cubicBezTo>
                <a:cubicBezTo>
                  <a:pt x="705257" y="516692"/>
                  <a:pt x="710669" y="512440"/>
                  <a:pt x="716793" y="508746"/>
                </a:cubicBezTo>
                <a:cubicBezTo>
                  <a:pt x="718701" y="507487"/>
                  <a:pt x="721088" y="505914"/>
                  <a:pt x="723871" y="504422"/>
                </a:cubicBezTo>
                <a:cubicBezTo>
                  <a:pt x="725132" y="506329"/>
                  <a:pt x="725998" y="508155"/>
                  <a:pt x="727179" y="510457"/>
                </a:cubicBezTo>
                <a:cubicBezTo>
                  <a:pt x="731742" y="500260"/>
                  <a:pt x="740155" y="499507"/>
                  <a:pt x="749207" y="497648"/>
                </a:cubicBezTo>
                <a:cubicBezTo>
                  <a:pt x="759051" y="495951"/>
                  <a:pt x="769219" y="492672"/>
                  <a:pt x="779703" y="489869"/>
                </a:cubicBezTo>
                <a:cubicBezTo>
                  <a:pt x="778982" y="491371"/>
                  <a:pt x="778578" y="493349"/>
                  <a:pt x="777057" y="496748"/>
                </a:cubicBezTo>
                <a:cubicBezTo>
                  <a:pt x="786109" y="494889"/>
                  <a:pt x="793810" y="493578"/>
                  <a:pt x="801357" y="490999"/>
                </a:cubicBezTo>
                <a:cubicBezTo>
                  <a:pt x="803978" y="490298"/>
                  <a:pt x="804552" y="485469"/>
                  <a:pt x="807335" y="483977"/>
                </a:cubicBezTo>
                <a:cubicBezTo>
                  <a:pt x="812901" y="480993"/>
                  <a:pt x="818944" y="477694"/>
                  <a:pt x="825294" y="476932"/>
                </a:cubicBezTo>
                <a:cubicBezTo>
                  <a:pt x="834498" y="476340"/>
                  <a:pt x="842361" y="474239"/>
                  <a:pt x="850710" y="469762"/>
                </a:cubicBezTo>
                <a:cubicBezTo>
                  <a:pt x="854924" y="467326"/>
                  <a:pt x="861185" y="469019"/>
                  <a:pt x="866823" y="467698"/>
                </a:cubicBezTo>
                <a:cubicBezTo>
                  <a:pt x="876668" y="466002"/>
                  <a:pt x="886755" y="463118"/>
                  <a:pt x="896518" y="461816"/>
                </a:cubicBezTo>
                <a:cubicBezTo>
                  <a:pt x="902472" y="460973"/>
                  <a:pt x="909129" y="462746"/>
                  <a:pt x="916029" y="463333"/>
                </a:cubicBezTo>
                <a:cubicBezTo>
                  <a:pt x="923204" y="454495"/>
                  <a:pt x="935977" y="454633"/>
                  <a:pt x="947569" y="452469"/>
                </a:cubicBezTo>
                <a:cubicBezTo>
                  <a:pt x="957414" y="450772"/>
                  <a:pt x="966862" y="448994"/>
                  <a:pt x="976707" y="447298"/>
                </a:cubicBezTo>
                <a:cubicBezTo>
                  <a:pt x="981390" y="446606"/>
                  <a:pt x="985758" y="445438"/>
                  <a:pt x="990443" y="444747"/>
                </a:cubicBezTo>
                <a:cubicBezTo>
                  <a:pt x="1002269" y="443456"/>
                  <a:pt x="1013617" y="442479"/>
                  <a:pt x="1025128" y="440710"/>
                </a:cubicBezTo>
                <a:cubicBezTo>
                  <a:pt x="1028939" y="440253"/>
                  <a:pt x="1032360" y="437654"/>
                  <a:pt x="1036251" y="436802"/>
                </a:cubicBezTo>
                <a:cubicBezTo>
                  <a:pt x="1044348" y="435572"/>
                  <a:pt x="1052373" y="432678"/>
                  <a:pt x="1059887" y="438337"/>
                </a:cubicBezTo>
                <a:cubicBezTo>
                  <a:pt x="1060995" y="438976"/>
                  <a:pt x="1063932" y="438752"/>
                  <a:pt x="1064490" y="438041"/>
                </a:cubicBezTo>
                <a:cubicBezTo>
                  <a:pt x="1068818" y="426972"/>
                  <a:pt x="1079819" y="433756"/>
                  <a:pt x="1087609" y="429990"/>
                </a:cubicBezTo>
                <a:cubicBezTo>
                  <a:pt x="1086889" y="431492"/>
                  <a:pt x="1086088" y="433389"/>
                  <a:pt x="1084729" y="435997"/>
                </a:cubicBezTo>
                <a:cubicBezTo>
                  <a:pt x="1091952" y="435001"/>
                  <a:pt x="1098303" y="434238"/>
                  <a:pt x="1105922" y="433323"/>
                </a:cubicBezTo>
                <a:cubicBezTo>
                  <a:pt x="1103868" y="431254"/>
                  <a:pt x="1102921" y="429824"/>
                  <a:pt x="1101579" y="428313"/>
                </a:cubicBezTo>
                <a:cubicBezTo>
                  <a:pt x="1126032" y="423832"/>
                  <a:pt x="1150008" y="419666"/>
                  <a:pt x="1174940" y="414871"/>
                </a:cubicBezTo>
                <a:cubicBezTo>
                  <a:pt x="1173580" y="417478"/>
                  <a:pt x="1172779" y="419375"/>
                  <a:pt x="1171663" y="420796"/>
                </a:cubicBezTo>
                <a:cubicBezTo>
                  <a:pt x="1172772" y="421435"/>
                  <a:pt x="1173799" y="422470"/>
                  <a:pt x="1174195" y="422551"/>
                </a:cubicBezTo>
                <a:cubicBezTo>
                  <a:pt x="1178887" y="419800"/>
                  <a:pt x="1183506" y="415386"/>
                  <a:pt x="1189063" y="414461"/>
                </a:cubicBezTo>
                <a:cubicBezTo>
                  <a:pt x="1194224" y="413455"/>
                  <a:pt x="1200080" y="417126"/>
                  <a:pt x="1205160" y="416516"/>
                </a:cubicBezTo>
                <a:cubicBezTo>
                  <a:pt x="1235640" y="412855"/>
                  <a:pt x="1265885" y="408322"/>
                  <a:pt x="1295969" y="404581"/>
                </a:cubicBezTo>
                <a:lnTo>
                  <a:pt x="1305781" y="403547"/>
                </a:lnTo>
                <a:lnTo>
                  <a:pt x="1313224" y="401130"/>
                </a:lnTo>
                <a:cubicBezTo>
                  <a:pt x="1320703" y="398638"/>
                  <a:pt x="1327972" y="395634"/>
                  <a:pt x="1335150" y="392867"/>
                </a:cubicBezTo>
                <a:lnTo>
                  <a:pt x="1341881" y="391286"/>
                </a:lnTo>
                <a:lnTo>
                  <a:pt x="1342513" y="391017"/>
                </a:lnTo>
                <a:lnTo>
                  <a:pt x="1343019" y="391019"/>
                </a:lnTo>
                <a:lnTo>
                  <a:pt x="1344108" y="390763"/>
                </a:lnTo>
                <a:lnTo>
                  <a:pt x="1358247" y="389835"/>
                </a:lnTo>
                <a:lnTo>
                  <a:pt x="1380541" y="384777"/>
                </a:lnTo>
                <a:cubicBezTo>
                  <a:pt x="1384238" y="382854"/>
                  <a:pt x="1387744" y="383880"/>
                  <a:pt x="1390948" y="386133"/>
                </a:cubicBezTo>
                <a:lnTo>
                  <a:pt x="1396815" y="392081"/>
                </a:lnTo>
                <a:lnTo>
                  <a:pt x="1398546" y="392246"/>
                </a:lnTo>
                <a:cubicBezTo>
                  <a:pt x="1413472" y="396868"/>
                  <a:pt x="1426787" y="403557"/>
                  <a:pt x="1434289" y="412647"/>
                </a:cubicBezTo>
                <a:cubicBezTo>
                  <a:pt x="1438957" y="418512"/>
                  <a:pt x="1442748" y="424539"/>
                  <a:pt x="1446054" y="430768"/>
                </a:cubicBezTo>
                <a:cubicBezTo>
                  <a:pt x="1448849" y="436207"/>
                  <a:pt x="1451250" y="441610"/>
                  <a:pt x="1453077" y="447451"/>
                </a:cubicBezTo>
                <a:cubicBezTo>
                  <a:pt x="1455532" y="454829"/>
                  <a:pt x="1457110" y="462371"/>
                  <a:pt x="1459172" y="469713"/>
                </a:cubicBezTo>
                <a:cubicBezTo>
                  <a:pt x="1459473" y="469988"/>
                  <a:pt x="1459683" y="470501"/>
                  <a:pt x="1459199" y="470701"/>
                </a:cubicBezTo>
                <a:cubicBezTo>
                  <a:pt x="1451618" y="476633"/>
                  <a:pt x="1456705" y="483523"/>
                  <a:pt x="1452269" y="489754"/>
                </a:cubicBezTo>
                <a:cubicBezTo>
                  <a:pt x="1449626" y="493445"/>
                  <a:pt x="1447375" y="497172"/>
                  <a:pt x="1445426" y="501176"/>
                </a:cubicBezTo>
                <a:cubicBezTo>
                  <a:pt x="1444969" y="502364"/>
                  <a:pt x="1445691" y="503665"/>
                  <a:pt x="1445927" y="505165"/>
                </a:cubicBezTo>
                <a:cubicBezTo>
                  <a:pt x="1432870" y="511561"/>
                  <a:pt x="1431535" y="512913"/>
                  <a:pt x="1434669" y="516414"/>
                </a:cubicBezTo>
                <a:cubicBezTo>
                  <a:pt x="1431083" y="521494"/>
                  <a:pt x="1427772" y="525860"/>
                  <a:pt x="1424068" y="530189"/>
                </a:cubicBezTo>
                <a:cubicBezTo>
                  <a:pt x="1419211" y="535394"/>
                  <a:pt x="1416831" y="541574"/>
                  <a:pt x="1407624" y="545379"/>
                </a:cubicBezTo>
                <a:cubicBezTo>
                  <a:pt x="1405293" y="546143"/>
                  <a:pt x="1402595" y="547858"/>
                  <a:pt x="1402531" y="549083"/>
                </a:cubicBezTo>
                <a:cubicBezTo>
                  <a:pt x="1402088" y="554462"/>
                  <a:pt x="1394582" y="555965"/>
                  <a:pt x="1388977" y="558882"/>
                </a:cubicBezTo>
                <a:cubicBezTo>
                  <a:pt x="1385009" y="560722"/>
                  <a:pt x="1382037" y="563149"/>
                  <a:pt x="1378370" y="565264"/>
                </a:cubicBezTo>
                <a:cubicBezTo>
                  <a:pt x="1372975" y="568693"/>
                  <a:pt x="1366886" y="571810"/>
                  <a:pt x="1361189" y="574963"/>
                </a:cubicBezTo>
                <a:cubicBezTo>
                  <a:pt x="1353763" y="579432"/>
                  <a:pt x="1346038" y="583624"/>
                  <a:pt x="1336200" y="585892"/>
                </a:cubicBezTo>
                <a:cubicBezTo>
                  <a:pt x="1333960" y="586418"/>
                  <a:pt x="1332862" y="589270"/>
                  <a:pt x="1332103" y="590183"/>
                </a:cubicBezTo>
                <a:cubicBezTo>
                  <a:pt x="1326471" y="592112"/>
                  <a:pt x="1322110" y="593914"/>
                  <a:pt x="1317446" y="595442"/>
                </a:cubicBezTo>
                <a:cubicBezTo>
                  <a:pt x="1312391" y="596932"/>
                  <a:pt x="1306732" y="597872"/>
                  <a:pt x="1302069" y="599399"/>
                </a:cubicBezTo>
                <a:cubicBezTo>
                  <a:pt x="1298859" y="600326"/>
                  <a:pt x="1295952" y="601527"/>
                  <a:pt x="1293740" y="603042"/>
                </a:cubicBezTo>
                <a:cubicBezTo>
                  <a:pt x="1285371" y="608899"/>
                  <a:pt x="1273542" y="609990"/>
                  <a:pt x="1262224" y="611871"/>
                </a:cubicBezTo>
                <a:cubicBezTo>
                  <a:pt x="1254417" y="613099"/>
                  <a:pt x="1245705" y="613501"/>
                  <a:pt x="1237595" y="614455"/>
                </a:cubicBezTo>
                <a:cubicBezTo>
                  <a:pt x="1216203" y="617102"/>
                  <a:pt x="1196976" y="623650"/>
                  <a:pt x="1176488" y="627121"/>
                </a:cubicBezTo>
                <a:cubicBezTo>
                  <a:pt x="1162145" y="629453"/>
                  <a:pt x="1150029" y="634460"/>
                  <a:pt x="1135593" y="637029"/>
                </a:cubicBezTo>
                <a:cubicBezTo>
                  <a:pt x="1114228" y="640663"/>
                  <a:pt x="1093611" y="646586"/>
                  <a:pt x="1072666" y="651247"/>
                </a:cubicBezTo>
                <a:cubicBezTo>
                  <a:pt x="1051145" y="656344"/>
                  <a:pt x="1029622" y="661442"/>
                  <a:pt x="1007801" y="666265"/>
                </a:cubicBezTo>
                <a:cubicBezTo>
                  <a:pt x="1006830" y="666666"/>
                  <a:pt x="1005258" y="666516"/>
                  <a:pt x="1004080" y="666404"/>
                </a:cubicBezTo>
                <a:cubicBezTo>
                  <a:pt x="1026607" y="658691"/>
                  <a:pt x="1050342" y="652079"/>
                  <a:pt x="1071152" y="642479"/>
                </a:cubicBezTo>
                <a:cubicBezTo>
                  <a:pt x="1070549" y="641929"/>
                  <a:pt x="1070248" y="641653"/>
                  <a:pt x="1070038" y="641140"/>
                </a:cubicBezTo>
                <a:cubicBezTo>
                  <a:pt x="1061590" y="644033"/>
                  <a:pt x="1053142" y="646925"/>
                  <a:pt x="1044785" y="649579"/>
                </a:cubicBezTo>
                <a:cubicBezTo>
                  <a:pt x="1044393" y="649542"/>
                  <a:pt x="1043697" y="649229"/>
                  <a:pt x="1043396" y="648955"/>
                </a:cubicBezTo>
                <a:cubicBezTo>
                  <a:pt x="1045032" y="647878"/>
                  <a:pt x="1046669" y="646802"/>
                  <a:pt x="1048214" y="645963"/>
                </a:cubicBezTo>
                <a:cubicBezTo>
                  <a:pt x="1059361" y="641357"/>
                  <a:pt x="1070507" y="636750"/>
                  <a:pt x="1082045" y="632181"/>
                </a:cubicBezTo>
                <a:cubicBezTo>
                  <a:pt x="1094736" y="626736"/>
                  <a:pt x="1107427" y="621291"/>
                  <a:pt x="1120812" y="616157"/>
                </a:cubicBezTo>
                <a:cubicBezTo>
                  <a:pt x="1130990" y="611952"/>
                  <a:pt x="1142161" y="608333"/>
                  <a:pt x="1152823" y="603926"/>
                </a:cubicBezTo>
                <a:cubicBezTo>
                  <a:pt x="1158638" y="601523"/>
                  <a:pt x="1163941" y="598332"/>
                  <a:pt x="1168851" y="595103"/>
                </a:cubicBezTo>
                <a:cubicBezTo>
                  <a:pt x="1174823" y="591236"/>
                  <a:pt x="1172896" y="588835"/>
                  <a:pt x="1165035" y="588087"/>
                </a:cubicBezTo>
                <a:cubicBezTo>
                  <a:pt x="1157958" y="587414"/>
                  <a:pt x="1151067" y="586266"/>
                  <a:pt x="1143717" y="586306"/>
                </a:cubicBezTo>
                <a:cubicBezTo>
                  <a:pt x="1136458" y="586108"/>
                  <a:pt x="1128835" y="586861"/>
                  <a:pt x="1121301" y="587377"/>
                </a:cubicBezTo>
                <a:cubicBezTo>
                  <a:pt x="1120032" y="587502"/>
                  <a:pt x="1118878" y="588378"/>
                  <a:pt x="1117909" y="588778"/>
                </a:cubicBezTo>
                <a:cubicBezTo>
                  <a:pt x="1120779" y="589790"/>
                  <a:pt x="1123256" y="590766"/>
                  <a:pt x="1125733" y="591740"/>
                </a:cubicBezTo>
                <a:cubicBezTo>
                  <a:pt x="1125550" y="592216"/>
                  <a:pt x="1125760" y="592728"/>
                  <a:pt x="1125577" y="593204"/>
                </a:cubicBezTo>
                <a:cubicBezTo>
                  <a:pt x="1117075" y="594120"/>
                  <a:pt x="1108180" y="594998"/>
                  <a:pt x="1099678" y="595914"/>
                </a:cubicBezTo>
                <a:cubicBezTo>
                  <a:pt x="1099769" y="595676"/>
                  <a:pt x="1099468" y="595401"/>
                  <a:pt x="1099166" y="595126"/>
                </a:cubicBezTo>
                <a:cubicBezTo>
                  <a:pt x="1101497" y="594362"/>
                  <a:pt x="1104222" y="593636"/>
                  <a:pt x="1106252" y="592597"/>
                </a:cubicBezTo>
                <a:cubicBezTo>
                  <a:pt x="1107706" y="591996"/>
                  <a:pt x="1109251" y="591158"/>
                  <a:pt x="1109525" y="590445"/>
                </a:cubicBezTo>
                <a:cubicBezTo>
                  <a:pt x="1109407" y="589694"/>
                  <a:pt x="1107415" y="588519"/>
                  <a:pt x="1106235" y="588407"/>
                </a:cubicBezTo>
                <a:cubicBezTo>
                  <a:pt x="1099763" y="588284"/>
                  <a:pt x="1093200" y="588399"/>
                  <a:pt x="1086637" y="588514"/>
                </a:cubicBezTo>
                <a:cubicBezTo>
                  <a:pt x="1074990" y="589130"/>
                  <a:pt x="1063343" y="589747"/>
                  <a:pt x="1052090" y="590401"/>
                </a:cubicBezTo>
                <a:cubicBezTo>
                  <a:pt x="1050819" y="590527"/>
                  <a:pt x="1049338" y="590140"/>
                  <a:pt x="1046979" y="589915"/>
                </a:cubicBezTo>
                <a:cubicBezTo>
                  <a:pt x="1052467" y="586249"/>
                  <a:pt x="1062723" y="585007"/>
                  <a:pt x="1059601" y="578304"/>
                </a:cubicBezTo>
                <a:cubicBezTo>
                  <a:pt x="1049516" y="582272"/>
                  <a:pt x="1042210" y="587490"/>
                  <a:pt x="1035808" y="593534"/>
                </a:cubicBezTo>
                <a:cubicBezTo>
                  <a:pt x="1032049" y="595886"/>
                  <a:pt x="1028200" y="598476"/>
                  <a:pt x="1024441" y="600830"/>
                </a:cubicBezTo>
                <a:cubicBezTo>
                  <a:pt x="1022772" y="593525"/>
                  <a:pt x="1031612" y="590670"/>
                  <a:pt x="1040636" y="587341"/>
                </a:cubicBezTo>
                <a:cubicBezTo>
                  <a:pt x="1032441" y="577937"/>
                  <a:pt x="1019201" y="584809"/>
                  <a:pt x="1007254" y="585151"/>
                </a:cubicBezTo>
                <a:cubicBezTo>
                  <a:pt x="1013709" y="581083"/>
                  <a:pt x="1018410" y="577342"/>
                  <a:pt x="1027148" y="577926"/>
                </a:cubicBezTo>
                <a:cubicBezTo>
                  <a:pt x="1028327" y="578039"/>
                  <a:pt x="1029781" y="577438"/>
                  <a:pt x="1030751" y="577037"/>
                </a:cubicBezTo>
                <a:lnTo>
                  <a:pt x="1063535" y="566922"/>
                </a:lnTo>
                <a:lnTo>
                  <a:pt x="1050408" y="567485"/>
                </a:lnTo>
                <a:cubicBezTo>
                  <a:pt x="1040192" y="562922"/>
                  <a:pt x="1038242" y="574478"/>
                  <a:pt x="1030315" y="572857"/>
                </a:cubicBezTo>
                <a:cubicBezTo>
                  <a:pt x="1024765" y="571722"/>
                  <a:pt x="1018084" y="576127"/>
                  <a:pt x="1012389" y="571665"/>
                </a:cubicBezTo>
                <a:cubicBezTo>
                  <a:pt x="1011362" y="570630"/>
                  <a:pt x="1009777" y="570306"/>
                  <a:pt x="1008425" y="570854"/>
                </a:cubicBezTo>
                <a:cubicBezTo>
                  <a:pt x="993016" y="575535"/>
                  <a:pt x="976369" y="572131"/>
                  <a:pt x="960870" y="579267"/>
                </a:cubicBezTo>
                <a:cubicBezTo>
                  <a:pt x="953080" y="583033"/>
                  <a:pt x="943008" y="581798"/>
                  <a:pt x="933641" y="583181"/>
                </a:cubicBezTo>
                <a:cubicBezTo>
                  <a:pt x="933568" y="581517"/>
                  <a:pt x="933414" y="580249"/>
                  <a:pt x="933261" y="578981"/>
                </a:cubicBezTo>
                <a:cubicBezTo>
                  <a:pt x="937863" y="578685"/>
                  <a:pt x="942070" y="578308"/>
                  <a:pt x="946754" y="577618"/>
                </a:cubicBezTo>
                <a:cubicBezTo>
                  <a:pt x="949772" y="576998"/>
                  <a:pt x="954293" y="577098"/>
                  <a:pt x="955968" y="574967"/>
                </a:cubicBezTo>
                <a:cubicBezTo>
                  <a:pt x="963459" y="566606"/>
                  <a:pt x="971944" y="567516"/>
                  <a:pt x="981457" y="569462"/>
                </a:cubicBezTo>
                <a:cubicBezTo>
                  <a:pt x="986213" y="570434"/>
                  <a:pt x="992013" y="568323"/>
                  <a:pt x="996624" y="565968"/>
                </a:cubicBezTo>
                <a:cubicBezTo>
                  <a:pt x="1001712" y="563298"/>
                  <a:pt x="1006485" y="560152"/>
                  <a:pt x="1012341" y="563823"/>
                </a:cubicBezTo>
                <a:cubicBezTo>
                  <a:pt x="1014242" y="564624"/>
                  <a:pt x="1017017" y="565191"/>
                  <a:pt x="1018845" y="564328"/>
                </a:cubicBezTo>
                <a:cubicBezTo>
                  <a:pt x="1024645" y="562216"/>
                  <a:pt x="1030210" y="559232"/>
                  <a:pt x="1036650" y="556015"/>
                </a:cubicBezTo>
                <a:cubicBezTo>
                  <a:pt x="1034749" y="555214"/>
                  <a:pt x="1033803" y="553783"/>
                  <a:pt x="1032532" y="553936"/>
                </a:cubicBezTo>
                <a:cubicBezTo>
                  <a:pt x="1023804" y="554212"/>
                  <a:pt x="1014672" y="556467"/>
                  <a:pt x="1005870" y="555079"/>
                </a:cubicBezTo>
                <a:cubicBezTo>
                  <a:pt x="995880" y="553449"/>
                  <a:pt x="986117" y="554750"/>
                  <a:pt x="975876" y="556366"/>
                </a:cubicBezTo>
                <a:cubicBezTo>
                  <a:pt x="971111" y="557453"/>
                  <a:pt x="966347" y="558540"/>
                  <a:pt x="961186" y="559545"/>
                </a:cubicBezTo>
                <a:cubicBezTo>
                  <a:pt x="956899" y="560318"/>
                  <a:pt x="952612" y="561090"/>
                  <a:pt x="947928" y="561781"/>
                </a:cubicBezTo>
                <a:cubicBezTo>
                  <a:pt x="948090" y="560989"/>
                  <a:pt x="947855" y="560117"/>
                  <a:pt x="947702" y="558849"/>
                </a:cubicBezTo>
                <a:cubicBezTo>
                  <a:pt x="954133" y="557691"/>
                  <a:pt x="960248" y="556056"/>
                  <a:pt x="966760" y="554502"/>
                </a:cubicBezTo>
                <a:cubicBezTo>
                  <a:pt x="966525" y="553630"/>
                  <a:pt x="966687" y="552838"/>
                  <a:pt x="966372" y="552361"/>
                </a:cubicBezTo>
                <a:cubicBezTo>
                  <a:pt x="963993" y="551875"/>
                  <a:pt x="961300" y="550912"/>
                  <a:pt x="959156" y="551298"/>
                </a:cubicBezTo>
                <a:cubicBezTo>
                  <a:pt x="948042" y="553147"/>
                  <a:pt x="936595" y="558639"/>
                  <a:pt x="926128" y="557323"/>
                </a:cubicBezTo>
                <a:cubicBezTo>
                  <a:pt x="913282" y="555521"/>
                  <a:pt x="902774" y="564502"/>
                  <a:pt x="890649" y="561198"/>
                </a:cubicBezTo>
                <a:cubicBezTo>
                  <a:pt x="889460" y="560955"/>
                  <a:pt x="888109" y="561503"/>
                  <a:pt x="886758" y="562051"/>
                </a:cubicBezTo>
                <a:cubicBezTo>
                  <a:pt x="880958" y="564163"/>
                  <a:pt x="875077" y="566670"/>
                  <a:pt x="868331" y="567352"/>
                </a:cubicBezTo>
                <a:cubicBezTo>
                  <a:pt x="870005" y="565221"/>
                  <a:pt x="872076" y="563171"/>
                  <a:pt x="875740" y="559386"/>
                </a:cubicBezTo>
                <a:cubicBezTo>
                  <a:pt x="865022" y="561317"/>
                  <a:pt x="856448" y="562861"/>
                  <a:pt x="846126" y="564872"/>
                </a:cubicBezTo>
                <a:cubicBezTo>
                  <a:pt x="835602" y="557774"/>
                  <a:pt x="834333" y="557926"/>
                  <a:pt x="823193" y="565954"/>
                </a:cubicBezTo>
                <a:cubicBezTo>
                  <a:pt x="810543" y="555123"/>
                  <a:pt x="805228" y="554861"/>
                  <a:pt x="793369" y="564390"/>
                </a:cubicBezTo>
                <a:cubicBezTo>
                  <a:pt x="791856" y="565729"/>
                  <a:pt x="790344" y="567069"/>
                  <a:pt x="789074" y="567221"/>
                </a:cubicBezTo>
                <a:cubicBezTo>
                  <a:pt x="775986" y="566606"/>
                  <a:pt x="765955" y="575273"/>
                  <a:pt x="756013" y="581484"/>
                </a:cubicBezTo>
                <a:cubicBezTo>
                  <a:pt x="748935" y="585808"/>
                  <a:pt x="745958" y="596329"/>
                  <a:pt x="739809" y="606202"/>
                </a:cubicBezTo>
                <a:cubicBezTo>
                  <a:pt x="735918" y="607055"/>
                  <a:pt x="729803" y="608690"/>
                  <a:pt x="723210" y="610640"/>
                </a:cubicBezTo>
                <a:cubicBezTo>
                  <a:pt x="722976" y="609767"/>
                  <a:pt x="722660" y="609291"/>
                  <a:pt x="722345" y="608814"/>
                </a:cubicBezTo>
                <a:cubicBezTo>
                  <a:pt x="724019" y="606683"/>
                  <a:pt x="726091" y="604633"/>
                  <a:pt x="727765" y="602502"/>
                </a:cubicBezTo>
                <a:cubicBezTo>
                  <a:pt x="727449" y="602025"/>
                  <a:pt x="727134" y="601549"/>
                  <a:pt x="726900" y="600676"/>
                </a:cubicBezTo>
                <a:cubicBezTo>
                  <a:pt x="721496" y="602869"/>
                  <a:pt x="715777" y="604585"/>
                  <a:pt x="708787" y="606454"/>
                </a:cubicBezTo>
                <a:cubicBezTo>
                  <a:pt x="711076" y="609395"/>
                  <a:pt x="712023" y="610825"/>
                  <a:pt x="713366" y="612337"/>
                </a:cubicBezTo>
                <a:cubicBezTo>
                  <a:pt x="708989" y="615564"/>
                  <a:pt x="703189" y="617675"/>
                  <a:pt x="700317" y="621623"/>
                </a:cubicBezTo>
                <a:cubicBezTo>
                  <a:pt x="696329" y="626991"/>
                  <a:pt x="691888" y="626494"/>
                  <a:pt x="686250" y="627815"/>
                </a:cubicBezTo>
                <a:cubicBezTo>
                  <a:pt x="677118" y="630070"/>
                  <a:pt x="668608" y="635337"/>
                  <a:pt x="660178" y="640209"/>
                </a:cubicBezTo>
                <a:cubicBezTo>
                  <a:pt x="657711" y="642178"/>
                  <a:pt x="650884" y="643255"/>
                  <a:pt x="654111" y="649686"/>
                </a:cubicBezTo>
                <a:cubicBezTo>
                  <a:pt x="651652" y="649596"/>
                  <a:pt x="649193" y="649505"/>
                  <a:pt x="646734" y="649414"/>
                </a:cubicBezTo>
                <a:cubicBezTo>
                  <a:pt x="648506" y="642769"/>
                  <a:pt x="650035" y="637310"/>
                  <a:pt x="651565" y="631852"/>
                </a:cubicBezTo>
                <a:cubicBezTo>
                  <a:pt x="655536" y="630603"/>
                  <a:pt x="659111" y="629273"/>
                  <a:pt x="662686" y="627943"/>
                </a:cubicBezTo>
                <a:cubicBezTo>
                  <a:pt x="662371" y="627466"/>
                  <a:pt x="662137" y="626594"/>
                  <a:pt x="662299" y="625803"/>
                </a:cubicBezTo>
                <a:cubicBezTo>
                  <a:pt x="659605" y="624840"/>
                  <a:pt x="656912" y="623877"/>
                  <a:pt x="653425" y="622752"/>
                </a:cubicBezTo>
                <a:cubicBezTo>
                  <a:pt x="655415" y="621097"/>
                  <a:pt x="656532" y="619677"/>
                  <a:pt x="658125" y="617942"/>
                </a:cubicBezTo>
                <a:cubicBezTo>
                  <a:pt x="657413" y="617384"/>
                  <a:pt x="656782" y="616430"/>
                  <a:pt x="656386" y="616349"/>
                </a:cubicBezTo>
                <a:cubicBezTo>
                  <a:pt x="652172" y="618785"/>
                  <a:pt x="646533" y="620105"/>
                  <a:pt x="643265" y="623972"/>
                </a:cubicBezTo>
                <a:cubicBezTo>
                  <a:pt x="635135" y="633439"/>
                  <a:pt x="625121" y="637987"/>
                  <a:pt x="613529" y="640151"/>
                </a:cubicBezTo>
                <a:cubicBezTo>
                  <a:pt x="609638" y="641004"/>
                  <a:pt x="605586" y="642649"/>
                  <a:pt x="602641" y="644932"/>
                </a:cubicBezTo>
                <a:cubicBezTo>
                  <a:pt x="591340" y="653751"/>
                  <a:pt x="580435" y="662651"/>
                  <a:pt x="569053" y="671866"/>
                </a:cubicBezTo>
                <a:cubicBezTo>
                  <a:pt x="568341" y="671308"/>
                  <a:pt x="566837" y="670588"/>
                  <a:pt x="565332" y="669868"/>
                </a:cubicBezTo>
                <a:cubicBezTo>
                  <a:pt x="564127" y="673744"/>
                  <a:pt x="562606" y="677143"/>
                  <a:pt x="561482" y="680623"/>
                </a:cubicBezTo>
                <a:cubicBezTo>
                  <a:pt x="560689" y="680461"/>
                  <a:pt x="559581" y="679823"/>
                  <a:pt x="558788" y="679660"/>
                </a:cubicBezTo>
                <a:cubicBezTo>
                  <a:pt x="559589" y="677763"/>
                  <a:pt x="559993" y="675784"/>
                  <a:pt x="561037" y="672700"/>
                </a:cubicBezTo>
                <a:cubicBezTo>
                  <a:pt x="558894" y="673086"/>
                  <a:pt x="556831" y="673076"/>
                  <a:pt x="556272" y="673787"/>
                </a:cubicBezTo>
                <a:cubicBezTo>
                  <a:pt x="548467" y="681672"/>
                  <a:pt x="537668" y="683998"/>
                  <a:pt x="528130" y="688231"/>
                </a:cubicBezTo>
                <a:cubicBezTo>
                  <a:pt x="504922" y="698737"/>
                  <a:pt x="482507" y="709406"/>
                  <a:pt x="461652" y="726577"/>
                </a:cubicBezTo>
                <a:cubicBezTo>
                  <a:pt x="464346" y="727540"/>
                  <a:pt x="466643" y="728422"/>
                  <a:pt x="468543" y="729223"/>
                </a:cubicBezTo>
                <a:cubicBezTo>
                  <a:pt x="470922" y="729709"/>
                  <a:pt x="473300" y="730195"/>
                  <a:pt x="475678" y="730681"/>
                </a:cubicBezTo>
                <a:cubicBezTo>
                  <a:pt x="474319" y="733289"/>
                  <a:pt x="473356" y="735978"/>
                  <a:pt x="470970" y="737551"/>
                </a:cubicBezTo>
                <a:cubicBezTo>
                  <a:pt x="467071" y="740464"/>
                  <a:pt x="462460" y="742819"/>
                  <a:pt x="457849" y="745174"/>
                </a:cubicBezTo>
                <a:cubicBezTo>
                  <a:pt x="458480" y="746127"/>
                  <a:pt x="458714" y="746999"/>
                  <a:pt x="458949" y="747872"/>
                </a:cubicBezTo>
                <a:cubicBezTo>
                  <a:pt x="462201" y="748124"/>
                  <a:pt x="465534" y="747981"/>
                  <a:pt x="469263" y="747919"/>
                </a:cubicBezTo>
                <a:cubicBezTo>
                  <a:pt x="458916" y="756109"/>
                  <a:pt x="442981" y="753263"/>
                  <a:pt x="435393" y="766139"/>
                </a:cubicBezTo>
                <a:cubicBezTo>
                  <a:pt x="423033" y="761962"/>
                  <a:pt x="420913" y="776369"/>
                  <a:pt x="412257" y="778309"/>
                </a:cubicBezTo>
                <a:cubicBezTo>
                  <a:pt x="416374" y="780388"/>
                  <a:pt x="419699" y="782304"/>
                  <a:pt x="422627" y="784140"/>
                </a:cubicBezTo>
                <a:cubicBezTo>
                  <a:pt x="422465" y="784931"/>
                  <a:pt x="421908" y="785641"/>
                  <a:pt x="421268" y="786747"/>
                </a:cubicBezTo>
                <a:cubicBezTo>
                  <a:pt x="419448" y="785550"/>
                  <a:pt x="417547" y="784750"/>
                  <a:pt x="414935" y="783391"/>
                </a:cubicBezTo>
                <a:cubicBezTo>
                  <a:pt x="408552" y="792391"/>
                  <a:pt x="399322" y="799161"/>
                  <a:pt x="388855" y="797844"/>
                </a:cubicBezTo>
                <a:cubicBezTo>
                  <a:pt x="379973" y="796853"/>
                  <a:pt x="376624" y="801115"/>
                  <a:pt x="370419" y="805205"/>
                </a:cubicBezTo>
                <a:cubicBezTo>
                  <a:pt x="350293" y="818815"/>
                  <a:pt x="328743" y="831309"/>
                  <a:pt x="307670" y="843489"/>
                </a:cubicBezTo>
                <a:cubicBezTo>
                  <a:pt x="293198" y="851659"/>
                  <a:pt x="278411" y="859353"/>
                  <a:pt x="263471" y="865779"/>
                </a:cubicBezTo>
                <a:cubicBezTo>
                  <a:pt x="257986" y="868367"/>
                  <a:pt x="250690" y="867700"/>
                  <a:pt x="244340" y="868463"/>
                </a:cubicBezTo>
                <a:cubicBezTo>
                  <a:pt x="240926" y="869001"/>
                  <a:pt x="237350" y="870331"/>
                  <a:pt x="234811" y="870636"/>
                </a:cubicBezTo>
                <a:cubicBezTo>
                  <a:pt x="226560" y="870598"/>
                  <a:pt x="218940" y="871513"/>
                  <a:pt x="211328" y="870369"/>
                </a:cubicBezTo>
                <a:cubicBezTo>
                  <a:pt x="199356" y="868333"/>
                  <a:pt x="187627" y="865110"/>
                  <a:pt x="176375" y="861572"/>
                </a:cubicBezTo>
                <a:cubicBezTo>
                  <a:pt x="174394" y="861167"/>
                  <a:pt x="173779" y="856095"/>
                  <a:pt x="172760" y="853001"/>
                </a:cubicBezTo>
                <a:cubicBezTo>
                  <a:pt x="171822" y="849511"/>
                  <a:pt x="171838" y="845393"/>
                  <a:pt x="169630" y="842056"/>
                </a:cubicBezTo>
                <a:cubicBezTo>
                  <a:pt x="164583" y="834428"/>
                  <a:pt x="158347" y="826557"/>
                  <a:pt x="152903" y="818849"/>
                </a:cubicBezTo>
                <a:cubicBezTo>
                  <a:pt x="151876" y="817814"/>
                  <a:pt x="151010" y="815988"/>
                  <a:pt x="151334" y="814405"/>
                </a:cubicBezTo>
                <a:cubicBezTo>
                  <a:pt x="154320" y="801825"/>
                  <a:pt x="148892" y="789997"/>
                  <a:pt x="148068" y="777874"/>
                </a:cubicBezTo>
                <a:cubicBezTo>
                  <a:pt x="148012" y="772092"/>
                  <a:pt x="150018" y="766319"/>
                  <a:pt x="151475" y="759196"/>
                </a:cubicBezTo>
                <a:cubicBezTo>
                  <a:pt x="149582" y="756336"/>
                  <a:pt x="146427" y="751569"/>
                  <a:pt x="153109" y="747164"/>
                </a:cubicBezTo>
                <a:cubicBezTo>
                  <a:pt x="154541" y="746220"/>
                  <a:pt x="154161" y="742020"/>
                  <a:pt x="154331" y="739169"/>
                </a:cubicBezTo>
                <a:cubicBezTo>
                  <a:pt x="155480" y="729511"/>
                  <a:pt x="156710" y="719457"/>
                  <a:pt x="157859" y="709799"/>
                </a:cubicBezTo>
                <a:cubicBezTo>
                  <a:pt x="158102" y="708612"/>
                  <a:pt x="158029" y="706948"/>
                  <a:pt x="159065" y="705923"/>
                </a:cubicBezTo>
                <a:cubicBezTo>
                  <a:pt x="164727" y="698425"/>
                  <a:pt x="170867" y="690611"/>
                  <a:pt x="177008" y="682798"/>
                </a:cubicBezTo>
                <a:cubicBezTo>
                  <a:pt x="178124" y="681377"/>
                  <a:pt x="178925" y="679480"/>
                  <a:pt x="179249" y="677897"/>
                </a:cubicBezTo>
                <a:cubicBezTo>
                  <a:pt x="179678" y="669741"/>
                  <a:pt x="184927" y="666280"/>
                  <a:pt x="191601" y="663935"/>
                </a:cubicBezTo>
                <a:cubicBezTo>
                  <a:pt x="197320" y="662218"/>
                  <a:pt x="200823" y="659225"/>
                  <a:pt x="201640" y="653209"/>
                </a:cubicBezTo>
                <a:cubicBezTo>
                  <a:pt x="202466" y="645133"/>
                  <a:pt x="208266" y="643021"/>
                  <a:pt x="214778" y="641467"/>
                </a:cubicBezTo>
                <a:cubicBezTo>
                  <a:pt x="217399" y="640767"/>
                  <a:pt x="220019" y="640066"/>
                  <a:pt x="222325" y="638888"/>
                </a:cubicBezTo>
                <a:cubicBezTo>
                  <a:pt x="227575" y="635427"/>
                  <a:pt x="233537" y="632524"/>
                  <a:pt x="238155" y="628110"/>
                </a:cubicBezTo>
                <a:cubicBezTo>
                  <a:pt x="245881" y="620621"/>
                  <a:pt x="254626" y="616226"/>
                  <a:pt x="264947" y="614214"/>
                </a:cubicBezTo>
                <a:cubicBezTo>
                  <a:pt x="270586" y="612894"/>
                  <a:pt x="275763" y="607770"/>
                  <a:pt x="281013" y="604309"/>
                </a:cubicBezTo>
                <a:cubicBezTo>
                  <a:pt x="282445" y="603365"/>
                  <a:pt x="284831" y="601791"/>
                  <a:pt x="285939" y="602430"/>
                </a:cubicBezTo>
                <a:cubicBezTo>
                  <a:pt x="297417" y="608900"/>
                  <a:pt x="303088" y="599342"/>
                  <a:pt x="308905" y="593111"/>
                </a:cubicBezTo>
                <a:cubicBezTo>
                  <a:pt x="313523" y="588697"/>
                  <a:pt x="316865" y="586494"/>
                  <a:pt x="323368" y="587000"/>
                </a:cubicBezTo>
                <a:cubicBezTo>
                  <a:pt x="327809" y="587496"/>
                  <a:pt x="332897" y="584826"/>
                  <a:pt x="336715" y="582309"/>
                </a:cubicBezTo>
                <a:cubicBezTo>
                  <a:pt x="344432" y="576880"/>
                  <a:pt x="351357" y="571288"/>
                  <a:pt x="361517" y="570068"/>
                </a:cubicBezTo>
                <a:cubicBezTo>
                  <a:pt x="369137" y="569153"/>
                  <a:pt x="376377" y="564037"/>
                  <a:pt x="384086" y="560667"/>
                </a:cubicBezTo>
                <a:cubicBezTo>
                  <a:pt x="388139" y="559022"/>
                  <a:pt x="392110" y="557773"/>
                  <a:pt x="396244" y="555733"/>
                </a:cubicBezTo>
                <a:cubicBezTo>
                  <a:pt x="411104" y="549703"/>
                  <a:pt x="426280" y="544150"/>
                  <a:pt x="440905" y="537247"/>
                </a:cubicBezTo>
                <a:cubicBezTo>
                  <a:pt x="465229" y="525320"/>
                  <a:pt x="489320" y="512521"/>
                  <a:pt x="513409" y="499721"/>
                </a:cubicBezTo>
                <a:cubicBezTo>
                  <a:pt x="532330" y="489987"/>
                  <a:pt x="551251" y="480253"/>
                  <a:pt x="570172" y="470519"/>
                </a:cubicBezTo>
                <a:cubicBezTo>
                  <a:pt x="596883" y="457019"/>
                  <a:pt x="623675" y="443123"/>
                  <a:pt x="650701" y="430100"/>
                </a:cubicBezTo>
                <a:cubicBezTo>
                  <a:pt x="669541" y="420761"/>
                  <a:pt x="688768" y="413563"/>
                  <a:pt x="707609" y="404225"/>
                </a:cubicBezTo>
                <a:cubicBezTo>
                  <a:pt x="720487" y="397789"/>
                  <a:pt x="732103" y="389447"/>
                  <a:pt x="744269" y="382454"/>
                </a:cubicBezTo>
                <a:cubicBezTo>
                  <a:pt x="754527" y="376719"/>
                  <a:pt x="765496" y="371542"/>
                  <a:pt x="776150" y="365889"/>
                </a:cubicBezTo>
                <a:cubicBezTo>
                  <a:pt x="787596" y="360397"/>
                  <a:pt x="799043" y="354905"/>
                  <a:pt x="810570" y="349018"/>
                </a:cubicBezTo>
                <a:cubicBezTo>
                  <a:pt x="824402" y="341953"/>
                  <a:pt x="838235" y="334889"/>
                  <a:pt x="852464" y="327905"/>
                </a:cubicBezTo>
                <a:cubicBezTo>
                  <a:pt x="865819" y="321155"/>
                  <a:pt x="879490" y="314884"/>
                  <a:pt x="893161" y="308610"/>
                </a:cubicBezTo>
                <a:cubicBezTo>
                  <a:pt x="910488" y="300612"/>
                  <a:pt x="928131" y="293089"/>
                  <a:pt x="945458" y="285091"/>
                </a:cubicBezTo>
                <a:cubicBezTo>
                  <a:pt x="953726" y="281010"/>
                  <a:pt x="961677" y="276453"/>
                  <a:pt x="969944" y="272372"/>
                </a:cubicBezTo>
                <a:cubicBezTo>
                  <a:pt x="977735" y="268606"/>
                  <a:pt x="985128" y="264759"/>
                  <a:pt x="992999" y="260597"/>
                </a:cubicBezTo>
                <a:cubicBezTo>
                  <a:pt x="992078" y="252989"/>
                  <a:pt x="985728" y="253752"/>
                  <a:pt x="980809" y="253571"/>
                </a:cubicBezTo>
                <a:cubicBezTo>
                  <a:pt x="969549" y="252093"/>
                  <a:pt x="958030" y="255920"/>
                  <a:pt x="947029" y="249136"/>
                </a:cubicBezTo>
                <a:cubicBezTo>
                  <a:pt x="943389" y="246743"/>
                  <a:pt x="936707" y="251148"/>
                  <a:pt x="931473" y="250490"/>
                </a:cubicBezTo>
                <a:cubicBezTo>
                  <a:pt x="919818" y="248931"/>
                  <a:pt x="907821" y="253073"/>
                  <a:pt x="895623" y="248105"/>
                </a:cubicBezTo>
                <a:cubicBezTo>
                  <a:pt x="886911" y="244263"/>
                  <a:pt x="876201" y="244134"/>
                  <a:pt x="866454" y="241316"/>
                </a:cubicBezTo>
                <a:cubicBezTo>
                  <a:pt x="858211" y="239219"/>
                  <a:pt x="850292" y="235538"/>
                  <a:pt x="842292" y="232253"/>
                </a:cubicBezTo>
                <a:cubicBezTo>
                  <a:pt x="841103" y="232010"/>
                  <a:pt x="839283" y="230814"/>
                  <a:pt x="838410" y="231047"/>
                </a:cubicBezTo>
                <a:cubicBezTo>
                  <a:pt x="827044" y="236143"/>
                  <a:pt x="817556" y="228019"/>
                  <a:pt x="809322" y="223863"/>
                </a:cubicBezTo>
                <a:cubicBezTo>
                  <a:pt x="801483" y="219787"/>
                  <a:pt x="790385" y="217517"/>
                  <a:pt x="786463" y="206409"/>
                </a:cubicBezTo>
                <a:cubicBezTo>
                  <a:pt x="785994" y="204665"/>
                  <a:pt x="782903" y="203620"/>
                  <a:pt x="781083" y="202424"/>
                </a:cubicBezTo>
                <a:cubicBezTo>
                  <a:pt x="779344" y="200832"/>
                  <a:pt x="778002" y="199320"/>
                  <a:pt x="776659" y="197809"/>
                </a:cubicBezTo>
                <a:cubicBezTo>
                  <a:pt x="775317" y="196298"/>
                  <a:pt x="774613" y="193681"/>
                  <a:pt x="773424" y="193437"/>
                </a:cubicBezTo>
                <a:cubicBezTo>
                  <a:pt x="764939" y="192527"/>
                  <a:pt x="763539" y="185233"/>
                  <a:pt x="759196" y="180222"/>
                </a:cubicBezTo>
                <a:cubicBezTo>
                  <a:pt x="755483" y="176166"/>
                  <a:pt x="750897" y="172342"/>
                  <a:pt x="747662" y="167970"/>
                </a:cubicBezTo>
                <a:cubicBezTo>
                  <a:pt x="745453" y="164633"/>
                  <a:pt x="744200" y="160667"/>
                  <a:pt x="743739" y="156863"/>
                </a:cubicBezTo>
                <a:cubicBezTo>
                  <a:pt x="742809" y="151314"/>
                  <a:pt x="741960" y="145369"/>
                  <a:pt x="743093" y="139830"/>
                </a:cubicBezTo>
                <a:cubicBezTo>
                  <a:pt x="744864" y="133184"/>
                  <a:pt x="748699" y="126548"/>
                  <a:pt x="752453" y="120308"/>
                </a:cubicBezTo>
                <a:cubicBezTo>
                  <a:pt x="755009" y="115884"/>
                  <a:pt x="758989" y="112576"/>
                  <a:pt x="756554" y="106306"/>
                </a:cubicBezTo>
                <a:cubicBezTo>
                  <a:pt x="755770" y="104085"/>
                  <a:pt x="758165" y="100453"/>
                  <a:pt x="759208" y="97369"/>
                </a:cubicBezTo>
                <a:cubicBezTo>
                  <a:pt x="760413" y="93493"/>
                  <a:pt x="763366" y="89150"/>
                  <a:pt x="762348" y="86056"/>
                </a:cubicBezTo>
                <a:cubicBezTo>
                  <a:pt x="760552" y="78681"/>
                  <a:pt x="763505" y="74338"/>
                  <a:pt x="768205" y="69528"/>
                </a:cubicBezTo>
                <a:cubicBezTo>
                  <a:pt x="772265" y="65824"/>
                  <a:pt x="774984" y="60609"/>
                  <a:pt x="777937" y="56266"/>
                </a:cubicBezTo>
                <a:cubicBezTo>
                  <a:pt x="788955" y="38733"/>
                  <a:pt x="806516" y="31606"/>
                  <a:pt x="824474" y="24561"/>
                </a:cubicBezTo>
                <a:cubicBezTo>
                  <a:pt x="833057" y="20957"/>
                  <a:pt x="841090" y="16004"/>
                  <a:pt x="849907" y="13272"/>
                </a:cubicBezTo>
                <a:cubicBezTo>
                  <a:pt x="855626" y="11556"/>
                  <a:pt x="862526" y="12142"/>
                  <a:pt x="869273" y="11461"/>
                </a:cubicBezTo>
                <a:cubicBezTo>
                  <a:pt x="880621" y="10484"/>
                  <a:pt x="891809" y="10299"/>
                  <a:pt x="903239" y="8926"/>
                </a:cubicBezTo>
                <a:cubicBezTo>
                  <a:pt x="914749" y="7158"/>
                  <a:pt x="926115" y="2062"/>
                  <a:pt x="938556" y="5842"/>
                </a:cubicBezTo>
                <a:cubicBezTo>
                  <a:pt x="940141" y="6167"/>
                  <a:pt x="942446" y="4989"/>
                  <a:pt x="944590" y="4603"/>
                </a:cubicBezTo>
                <a:cubicBezTo>
                  <a:pt x="948797" y="4226"/>
                  <a:pt x="953408" y="1871"/>
                  <a:pt x="956895" y="2996"/>
                </a:cubicBezTo>
                <a:cubicBezTo>
                  <a:pt x="968777" y="7487"/>
                  <a:pt x="979431" y="1834"/>
                  <a:pt x="990699" y="1253"/>
                </a:cubicBezTo>
                <a:cubicBezTo>
                  <a:pt x="1001093" y="905"/>
                  <a:pt x="1011326" y="1348"/>
                  <a:pt x="1021721" y="1001"/>
                </a:cubicBezTo>
                <a:cubicBezTo>
                  <a:pt x="1026719" y="786"/>
                  <a:pt x="1031880" y="-219"/>
                  <a:pt x="1037195" y="43"/>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2" name="任意多边形 7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a:off x="5484010" y="1824265"/>
            <a:ext cx="1520468" cy="1880776"/>
          </a:xfrm>
          <a:custGeom>
            <a:avLst/>
            <a:gdLst>
              <a:gd name="connsiteX0" fmla="*/ 972675 w 1520468"/>
              <a:gd name="connsiteY0" fmla="*/ 1198207 h 1880776"/>
              <a:gd name="connsiteX1" fmla="*/ 945057 w 1520468"/>
              <a:gd name="connsiteY1" fmla="*/ 1226404 h 1880776"/>
              <a:gd name="connsiteX2" fmla="*/ 937045 w 1520468"/>
              <a:gd name="connsiteY2" fmla="*/ 1244773 h 1880776"/>
              <a:gd name="connsiteX3" fmla="*/ 930193 w 1520468"/>
              <a:gd name="connsiteY3" fmla="*/ 1317194 h 1880776"/>
              <a:gd name="connsiteX4" fmla="*/ 959108 w 1520468"/>
              <a:gd name="connsiteY4" fmla="*/ 1341261 h 1880776"/>
              <a:gd name="connsiteX5" fmla="*/ 1076548 w 1520468"/>
              <a:gd name="connsiteY5" fmla="*/ 1337450 h 1880776"/>
              <a:gd name="connsiteX6" fmla="*/ 1102120 w 1520468"/>
              <a:gd name="connsiteY6" fmla="*/ 1327249 h 1880776"/>
              <a:gd name="connsiteX7" fmla="*/ 1103522 w 1520468"/>
              <a:gd name="connsiteY7" fmla="*/ 1324907 h 1880776"/>
              <a:gd name="connsiteX8" fmla="*/ 1069547 w 1520468"/>
              <a:gd name="connsiteY8" fmla="*/ 1312558 h 1880776"/>
              <a:gd name="connsiteX9" fmla="*/ 1025612 w 1520468"/>
              <a:gd name="connsiteY9" fmla="*/ 1293737 h 1880776"/>
              <a:gd name="connsiteX10" fmla="*/ 1031290 w 1520468"/>
              <a:gd name="connsiteY10" fmla="*/ 1294465 h 1880776"/>
              <a:gd name="connsiteX11" fmla="*/ 1099213 w 1520468"/>
              <a:gd name="connsiteY11" fmla="*/ 1316135 h 1880776"/>
              <a:gd name="connsiteX12" fmla="*/ 1107112 w 1520468"/>
              <a:gd name="connsiteY12" fmla="*/ 1318910 h 1880776"/>
              <a:gd name="connsiteX13" fmla="*/ 1115527 w 1520468"/>
              <a:gd name="connsiteY13" fmla="*/ 1304851 h 1880776"/>
              <a:gd name="connsiteX14" fmla="*/ 1116358 w 1520468"/>
              <a:gd name="connsiteY14" fmla="*/ 1302191 h 1880776"/>
              <a:gd name="connsiteX15" fmla="*/ 1091355 w 1520468"/>
              <a:gd name="connsiteY15" fmla="*/ 1291348 h 1880776"/>
              <a:gd name="connsiteX16" fmla="*/ 1105012 w 1520468"/>
              <a:gd name="connsiteY16" fmla="*/ 1295115 h 1880776"/>
              <a:gd name="connsiteX17" fmla="*/ 1117158 w 1520468"/>
              <a:gd name="connsiteY17" fmla="*/ 1299627 h 1880776"/>
              <a:gd name="connsiteX18" fmla="*/ 1122693 w 1520468"/>
              <a:gd name="connsiteY18" fmla="*/ 1281891 h 1880776"/>
              <a:gd name="connsiteX19" fmla="*/ 1122165 w 1520468"/>
              <a:gd name="connsiteY19" fmla="*/ 1278023 h 1880776"/>
              <a:gd name="connsiteX20" fmla="*/ 1108655 w 1520468"/>
              <a:gd name="connsiteY20" fmla="*/ 1271826 h 1880776"/>
              <a:gd name="connsiteX21" fmla="*/ 1050780 w 1520468"/>
              <a:gd name="connsiteY21" fmla="*/ 1246645 h 1880776"/>
              <a:gd name="connsiteX22" fmla="*/ 1080689 w 1520468"/>
              <a:gd name="connsiteY22" fmla="*/ 1252382 h 1880776"/>
              <a:gd name="connsiteX23" fmla="*/ 1081333 w 1520468"/>
              <a:gd name="connsiteY23" fmla="*/ 1250047 h 1880776"/>
              <a:gd name="connsiteX24" fmla="*/ 1049416 w 1520468"/>
              <a:gd name="connsiteY24" fmla="*/ 1237892 h 1880776"/>
              <a:gd name="connsiteX25" fmla="*/ 1050236 w 1520468"/>
              <a:gd name="connsiteY25" fmla="*/ 1236442 h 1880776"/>
              <a:gd name="connsiteX26" fmla="*/ 1104473 w 1520468"/>
              <a:gd name="connsiteY26" fmla="*/ 1251404 h 1880776"/>
              <a:gd name="connsiteX27" fmla="*/ 1105185 w 1520468"/>
              <a:gd name="connsiteY27" fmla="*/ 1250344 h 1880776"/>
              <a:gd name="connsiteX28" fmla="*/ 1083131 w 1520468"/>
              <a:gd name="connsiteY28" fmla="*/ 1240490 h 1880776"/>
              <a:gd name="connsiteX29" fmla="*/ 1083345 w 1520468"/>
              <a:gd name="connsiteY29" fmla="*/ 1239711 h 1880776"/>
              <a:gd name="connsiteX30" fmla="*/ 1105494 w 1520468"/>
              <a:gd name="connsiteY30" fmla="*/ 1245821 h 1880776"/>
              <a:gd name="connsiteX31" fmla="*/ 1103131 w 1520468"/>
              <a:gd name="connsiteY31" fmla="*/ 1241378 h 1880776"/>
              <a:gd name="connsiteX32" fmla="*/ 1107274 w 1520468"/>
              <a:gd name="connsiteY32" fmla="*/ 1238015 h 1880776"/>
              <a:gd name="connsiteX33" fmla="*/ 1092556 w 1520468"/>
              <a:gd name="connsiteY33" fmla="*/ 1232199 h 1880776"/>
              <a:gd name="connsiteX34" fmla="*/ 1093307 w 1520468"/>
              <a:gd name="connsiteY34" fmla="*/ 1229475 h 1880776"/>
              <a:gd name="connsiteX35" fmla="*/ 1111584 w 1520468"/>
              <a:gd name="connsiteY35" fmla="*/ 1234517 h 1880776"/>
              <a:gd name="connsiteX36" fmla="*/ 1119776 w 1520468"/>
              <a:gd name="connsiteY36" fmla="*/ 1227868 h 1880776"/>
              <a:gd name="connsiteX37" fmla="*/ 1118301 w 1520468"/>
              <a:gd name="connsiteY37" fmla="*/ 1227154 h 1880776"/>
              <a:gd name="connsiteX38" fmla="*/ 1118348 w 1520468"/>
              <a:gd name="connsiteY38" fmla="*/ 1226351 h 1880776"/>
              <a:gd name="connsiteX39" fmla="*/ 1101844 w 1520468"/>
              <a:gd name="connsiteY39" fmla="*/ 1217429 h 1880776"/>
              <a:gd name="connsiteX40" fmla="*/ 1079645 w 1520468"/>
              <a:gd name="connsiteY40" fmla="*/ 1216312 h 1880776"/>
              <a:gd name="connsiteX41" fmla="*/ 1013996 w 1520468"/>
              <a:gd name="connsiteY41" fmla="*/ 1207636 h 1880776"/>
              <a:gd name="connsiteX42" fmla="*/ 972675 w 1520468"/>
              <a:gd name="connsiteY42" fmla="*/ 1198207 h 1880776"/>
              <a:gd name="connsiteX43" fmla="*/ 917690 w 1520468"/>
              <a:gd name="connsiteY43" fmla="*/ 900128 h 1880776"/>
              <a:gd name="connsiteX44" fmla="*/ 868725 w 1520468"/>
              <a:gd name="connsiteY44" fmla="*/ 920021 h 1880776"/>
              <a:gd name="connsiteX45" fmla="*/ 865938 w 1520468"/>
              <a:gd name="connsiteY45" fmla="*/ 927826 h 1880776"/>
              <a:gd name="connsiteX46" fmla="*/ 890866 w 1520468"/>
              <a:gd name="connsiteY46" fmla="*/ 974328 h 1880776"/>
              <a:gd name="connsiteX47" fmla="*/ 898414 w 1520468"/>
              <a:gd name="connsiteY47" fmla="*/ 973493 h 1880776"/>
              <a:gd name="connsiteX48" fmla="*/ 922142 w 1520468"/>
              <a:gd name="connsiteY48" fmla="*/ 904520 h 1880776"/>
              <a:gd name="connsiteX49" fmla="*/ 917690 w 1520468"/>
              <a:gd name="connsiteY49" fmla="*/ 900128 h 1880776"/>
              <a:gd name="connsiteX50" fmla="*/ 1238077 w 1520468"/>
              <a:gd name="connsiteY50" fmla="*/ 783855 h 1880776"/>
              <a:gd name="connsiteX51" fmla="*/ 1183034 w 1520468"/>
              <a:gd name="connsiteY51" fmla="*/ 817252 h 1880776"/>
              <a:gd name="connsiteX52" fmla="*/ 1134920 w 1520468"/>
              <a:gd name="connsiteY52" fmla="*/ 854025 h 1880776"/>
              <a:gd name="connsiteX53" fmla="*/ 1111501 w 1520468"/>
              <a:gd name="connsiteY53" fmla="*/ 855187 h 1880776"/>
              <a:gd name="connsiteX54" fmla="*/ 1088160 w 1520468"/>
              <a:gd name="connsiteY54" fmla="*/ 879400 h 1880776"/>
              <a:gd name="connsiteX55" fmla="*/ 1086302 w 1520468"/>
              <a:gd name="connsiteY55" fmla="*/ 860342 h 1880776"/>
              <a:gd name="connsiteX56" fmla="*/ 1063891 w 1520468"/>
              <a:gd name="connsiteY56" fmla="*/ 893449 h 1880776"/>
              <a:gd name="connsiteX57" fmla="*/ 1020073 w 1520468"/>
              <a:gd name="connsiteY57" fmla="*/ 989284 h 1880776"/>
              <a:gd name="connsiteX58" fmla="*/ 1018796 w 1520468"/>
              <a:gd name="connsiteY58" fmla="*/ 999775 h 1880776"/>
              <a:gd name="connsiteX59" fmla="*/ 1008731 w 1520468"/>
              <a:gd name="connsiteY59" fmla="*/ 1038944 h 1880776"/>
              <a:gd name="connsiteX60" fmla="*/ 1002654 w 1520468"/>
              <a:gd name="connsiteY60" fmla="*/ 1054663 h 1880776"/>
              <a:gd name="connsiteX61" fmla="*/ 1039001 w 1520468"/>
              <a:gd name="connsiteY61" fmla="*/ 1054191 h 1880776"/>
              <a:gd name="connsiteX62" fmla="*/ 1082703 w 1520468"/>
              <a:gd name="connsiteY62" fmla="*/ 1039416 h 1880776"/>
              <a:gd name="connsiteX63" fmla="*/ 1097295 w 1520468"/>
              <a:gd name="connsiteY63" fmla="*/ 1020612 h 1880776"/>
              <a:gd name="connsiteX64" fmla="*/ 1117501 w 1520468"/>
              <a:gd name="connsiteY64" fmla="*/ 980027 h 1880776"/>
              <a:gd name="connsiteX65" fmla="*/ 1137358 w 1520468"/>
              <a:gd name="connsiteY65" fmla="*/ 959626 h 1880776"/>
              <a:gd name="connsiteX66" fmla="*/ 1155590 w 1520468"/>
              <a:gd name="connsiteY66" fmla="*/ 932436 h 1880776"/>
              <a:gd name="connsiteX67" fmla="*/ 1175718 w 1520468"/>
              <a:gd name="connsiteY67" fmla="*/ 911200 h 1880776"/>
              <a:gd name="connsiteX68" fmla="*/ 1231341 w 1520468"/>
              <a:gd name="connsiteY68" fmla="*/ 807269 h 1880776"/>
              <a:gd name="connsiteX69" fmla="*/ 1238077 w 1520468"/>
              <a:gd name="connsiteY69" fmla="*/ 783855 h 1880776"/>
              <a:gd name="connsiteX70" fmla="*/ 961818 w 1520468"/>
              <a:gd name="connsiteY70" fmla="*/ 695969 h 1880776"/>
              <a:gd name="connsiteX71" fmla="*/ 927793 w 1520468"/>
              <a:gd name="connsiteY71" fmla="*/ 728495 h 1880776"/>
              <a:gd name="connsiteX72" fmla="*/ 931703 w 1520468"/>
              <a:gd name="connsiteY72" fmla="*/ 732089 h 1880776"/>
              <a:gd name="connsiteX73" fmla="*/ 961818 w 1520468"/>
              <a:gd name="connsiteY73" fmla="*/ 695969 h 1880776"/>
              <a:gd name="connsiteX74" fmla="*/ 973314 w 1520468"/>
              <a:gd name="connsiteY74" fmla="*/ 263294 h 1880776"/>
              <a:gd name="connsiteX75" fmla="*/ 858080 w 1520468"/>
              <a:gd name="connsiteY75" fmla="*/ 281444 h 1880776"/>
              <a:gd name="connsiteX76" fmla="*/ 833462 w 1520468"/>
              <a:gd name="connsiteY76" fmla="*/ 317782 h 1880776"/>
              <a:gd name="connsiteX77" fmla="*/ 830365 w 1520468"/>
              <a:gd name="connsiteY77" fmla="*/ 327692 h 1880776"/>
              <a:gd name="connsiteX78" fmla="*/ 833423 w 1520468"/>
              <a:gd name="connsiteY78" fmla="*/ 358584 h 1880776"/>
              <a:gd name="connsiteX79" fmla="*/ 862880 w 1520468"/>
              <a:gd name="connsiteY79" fmla="*/ 377135 h 1880776"/>
              <a:gd name="connsiteX80" fmla="*/ 983185 w 1520468"/>
              <a:gd name="connsiteY80" fmla="*/ 268376 h 1880776"/>
              <a:gd name="connsiteX81" fmla="*/ 973314 w 1520468"/>
              <a:gd name="connsiteY81" fmla="*/ 263294 h 1880776"/>
              <a:gd name="connsiteX82" fmla="*/ 387893 w 1520468"/>
              <a:gd name="connsiteY82" fmla="*/ 33325 h 1880776"/>
              <a:gd name="connsiteX83" fmla="*/ 395364 w 1520468"/>
              <a:gd name="connsiteY83" fmla="*/ 35104 h 1880776"/>
              <a:gd name="connsiteX84" fmla="*/ 481528 w 1520468"/>
              <a:gd name="connsiteY84" fmla="*/ 86470 h 1880776"/>
              <a:gd name="connsiteX85" fmla="*/ 511488 w 1520468"/>
              <a:gd name="connsiteY85" fmla="*/ 97470 h 1880776"/>
              <a:gd name="connsiteX86" fmla="*/ 544623 w 1520468"/>
              <a:gd name="connsiteY86" fmla="*/ 115983 h 1880776"/>
              <a:gd name="connsiteX87" fmla="*/ 563551 w 1520468"/>
              <a:gd name="connsiteY87" fmla="*/ 133952 h 1880776"/>
              <a:gd name="connsiteX88" fmla="*/ 574931 w 1520468"/>
              <a:gd name="connsiteY88" fmla="*/ 147565 h 1880776"/>
              <a:gd name="connsiteX89" fmla="*/ 594517 w 1520468"/>
              <a:gd name="connsiteY89" fmla="*/ 174501 h 1880776"/>
              <a:gd name="connsiteX90" fmla="*/ 595833 w 1520468"/>
              <a:gd name="connsiteY90" fmla="*/ 213743 h 1880776"/>
              <a:gd name="connsiteX91" fmla="*/ 571137 w 1520468"/>
              <a:gd name="connsiteY91" fmla="*/ 256106 h 1880776"/>
              <a:gd name="connsiteX92" fmla="*/ 545435 w 1520468"/>
              <a:gd name="connsiteY92" fmla="*/ 309251 h 1880776"/>
              <a:gd name="connsiteX93" fmla="*/ 526623 w 1520468"/>
              <a:gd name="connsiteY93" fmla="*/ 331359 h 1880776"/>
              <a:gd name="connsiteX94" fmla="*/ 497863 w 1520468"/>
              <a:gd name="connsiteY94" fmla="*/ 374558 h 1880776"/>
              <a:gd name="connsiteX95" fmla="*/ 473903 w 1520468"/>
              <a:gd name="connsiteY95" fmla="*/ 403308 h 1880776"/>
              <a:gd name="connsiteX96" fmla="*/ 431169 w 1520468"/>
              <a:gd name="connsiteY96" fmla="*/ 480521 h 1880776"/>
              <a:gd name="connsiteX97" fmla="*/ 383829 w 1520468"/>
              <a:gd name="connsiteY97" fmla="*/ 537115 h 1880776"/>
              <a:gd name="connsiteX98" fmla="*/ 356462 w 1520468"/>
              <a:gd name="connsiteY98" fmla="*/ 572872 h 1880776"/>
              <a:gd name="connsiteX99" fmla="*/ 360875 w 1520468"/>
              <a:gd name="connsiteY99" fmla="*/ 589026 h 1880776"/>
              <a:gd name="connsiteX100" fmla="*/ 408524 w 1520468"/>
              <a:gd name="connsiteY100" fmla="*/ 626997 h 1880776"/>
              <a:gd name="connsiteX101" fmla="*/ 413634 w 1520468"/>
              <a:gd name="connsiteY101" fmla="*/ 629139 h 1880776"/>
              <a:gd name="connsiteX102" fmla="*/ 453581 w 1520468"/>
              <a:gd name="connsiteY102" fmla="*/ 653098 h 1880776"/>
              <a:gd name="connsiteX103" fmla="*/ 475335 w 1520468"/>
              <a:gd name="connsiteY103" fmla="*/ 697894 h 1880776"/>
              <a:gd name="connsiteX104" fmla="*/ 499721 w 1520468"/>
              <a:gd name="connsiteY104" fmla="*/ 745267 h 1880776"/>
              <a:gd name="connsiteX105" fmla="*/ 459310 w 1520468"/>
              <a:gd name="connsiteY105" fmla="*/ 777357 h 1880776"/>
              <a:gd name="connsiteX106" fmla="*/ 436588 w 1520468"/>
              <a:gd name="connsiteY106" fmla="*/ 786832 h 1880776"/>
              <a:gd name="connsiteX107" fmla="*/ 371945 w 1520468"/>
              <a:gd name="connsiteY107" fmla="*/ 850867 h 1880776"/>
              <a:gd name="connsiteX108" fmla="*/ 354449 w 1520468"/>
              <a:gd name="connsiteY108" fmla="*/ 876641 h 1880776"/>
              <a:gd name="connsiteX109" fmla="*/ 316786 w 1520468"/>
              <a:gd name="connsiteY109" fmla="*/ 895445 h 1880776"/>
              <a:gd name="connsiteX110" fmla="*/ 308464 w 1520468"/>
              <a:gd name="connsiteY110" fmla="*/ 899257 h 1880776"/>
              <a:gd name="connsiteX111" fmla="*/ 230197 w 1520468"/>
              <a:gd name="connsiteY111" fmla="*/ 987651 h 1880776"/>
              <a:gd name="connsiteX112" fmla="*/ 217113 w 1520468"/>
              <a:gd name="connsiteY112" fmla="*/ 1026638 h 1880776"/>
              <a:gd name="connsiteX113" fmla="*/ 286246 w 1520468"/>
              <a:gd name="connsiteY113" fmla="*/ 1020249 h 1880776"/>
              <a:gd name="connsiteX114" fmla="*/ 395906 w 1520468"/>
              <a:gd name="connsiteY114" fmla="*/ 1067006 h 1880776"/>
              <a:gd name="connsiteX115" fmla="*/ 441775 w 1520468"/>
              <a:gd name="connsiteY115" fmla="*/ 1110785 h 1880776"/>
              <a:gd name="connsiteX116" fmla="*/ 446884 w 1520468"/>
              <a:gd name="connsiteY116" fmla="*/ 1155254 h 1880776"/>
              <a:gd name="connsiteX117" fmla="*/ 445336 w 1520468"/>
              <a:gd name="connsiteY117" fmla="*/ 1212175 h 1880776"/>
              <a:gd name="connsiteX118" fmla="*/ 415569 w 1520468"/>
              <a:gd name="connsiteY118" fmla="*/ 1328738 h 1880776"/>
              <a:gd name="connsiteX119" fmla="*/ 397880 w 1520468"/>
              <a:gd name="connsiteY119" fmla="*/ 1415462 h 1880776"/>
              <a:gd name="connsiteX120" fmla="*/ 403183 w 1520468"/>
              <a:gd name="connsiteY120" fmla="*/ 1434194 h 1880776"/>
              <a:gd name="connsiteX121" fmla="*/ 390835 w 1520468"/>
              <a:gd name="connsiteY121" fmla="*/ 1516924 h 1880776"/>
              <a:gd name="connsiteX122" fmla="*/ 363817 w 1520468"/>
              <a:gd name="connsiteY122" fmla="*/ 1606516 h 1880776"/>
              <a:gd name="connsiteX123" fmla="*/ 325147 w 1520468"/>
              <a:gd name="connsiteY123" fmla="*/ 1659479 h 1880776"/>
              <a:gd name="connsiteX124" fmla="*/ 279046 w 1520468"/>
              <a:gd name="connsiteY124" fmla="*/ 1705147 h 1880776"/>
              <a:gd name="connsiteX125" fmla="*/ 258608 w 1520468"/>
              <a:gd name="connsiteY125" fmla="*/ 1739597 h 1880776"/>
              <a:gd name="connsiteX126" fmla="*/ 270569 w 1520468"/>
              <a:gd name="connsiteY126" fmla="*/ 1767149 h 1880776"/>
              <a:gd name="connsiteX127" fmla="*/ 179373 w 1520468"/>
              <a:gd name="connsiteY127" fmla="*/ 1858701 h 1880776"/>
              <a:gd name="connsiteX128" fmla="*/ 123091 w 1520468"/>
              <a:gd name="connsiteY128" fmla="*/ 1875073 h 1880776"/>
              <a:gd name="connsiteX129" fmla="*/ 121272 w 1520468"/>
              <a:gd name="connsiteY129" fmla="*/ 1874747 h 1880776"/>
              <a:gd name="connsiteX130" fmla="*/ 42850 w 1520468"/>
              <a:gd name="connsiteY130" fmla="*/ 1839607 h 1880776"/>
              <a:gd name="connsiteX131" fmla="*/ 16993 w 1520468"/>
              <a:gd name="connsiteY131" fmla="*/ 1815757 h 1880776"/>
              <a:gd name="connsiteX132" fmla="*/ 0 w 1520468"/>
              <a:gd name="connsiteY132" fmla="*/ 1792597 h 1880776"/>
              <a:gd name="connsiteX133" fmla="*/ 12580 w 1520468"/>
              <a:gd name="connsiteY133" fmla="*/ 1761486 h 1880776"/>
              <a:gd name="connsiteX134" fmla="*/ 31121 w 1520468"/>
              <a:gd name="connsiteY134" fmla="*/ 1719304 h 1880776"/>
              <a:gd name="connsiteX135" fmla="*/ 79429 w 1520468"/>
              <a:gd name="connsiteY135" fmla="*/ 1649025 h 1880776"/>
              <a:gd name="connsiteX136" fmla="*/ 94912 w 1520468"/>
              <a:gd name="connsiteY136" fmla="*/ 1634250 h 1880776"/>
              <a:gd name="connsiteX137" fmla="*/ 118795 w 1520468"/>
              <a:gd name="connsiteY137" fmla="*/ 1615337 h 1880776"/>
              <a:gd name="connsiteX138" fmla="*/ 240106 w 1520468"/>
              <a:gd name="connsiteY138" fmla="*/ 1463561 h 1880776"/>
              <a:gd name="connsiteX139" fmla="*/ 265227 w 1520468"/>
              <a:gd name="connsiteY139" fmla="*/ 1436299 h 1880776"/>
              <a:gd name="connsiteX140" fmla="*/ 274827 w 1520468"/>
              <a:gd name="connsiteY140" fmla="*/ 1410561 h 1880776"/>
              <a:gd name="connsiteX141" fmla="*/ 290852 w 1520468"/>
              <a:gd name="connsiteY141" fmla="*/ 1349648 h 1880776"/>
              <a:gd name="connsiteX142" fmla="*/ 315277 w 1520468"/>
              <a:gd name="connsiteY142" fmla="*/ 1285866 h 1880776"/>
              <a:gd name="connsiteX143" fmla="*/ 328747 w 1520468"/>
              <a:gd name="connsiteY143" fmla="*/ 1254683 h 1880776"/>
              <a:gd name="connsiteX144" fmla="*/ 331495 w 1520468"/>
              <a:gd name="connsiteY144" fmla="*/ 1239764 h 1880776"/>
              <a:gd name="connsiteX145" fmla="*/ 335018 w 1520468"/>
              <a:gd name="connsiteY145" fmla="*/ 1208436 h 1880776"/>
              <a:gd name="connsiteX146" fmla="*/ 342295 w 1520468"/>
              <a:gd name="connsiteY146" fmla="*/ 1126431 h 1880776"/>
              <a:gd name="connsiteX147" fmla="*/ 320967 w 1520468"/>
              <a:gd name="connsiteY147" fmla="*/ 1112854 h 1880776"/>
              <a:gd name="connsiteX148" fmla="*/ 249899 w 1520468"/>
              <a:gd name="connsiteY148" fmla="*/ 1143493 h 1880776"/>
              <a:gd name="connsiteX149" fmla="*/ 206468 w 1520468"/>
              <a:gd name="connsiteY149" fmla="*/ 1159792 h 1880776"/>
              <a:gd name="connsiteX150" fmla="*/ 187114 w 1520468"/>
              <a:gd name="connsiteY150" fmla="*/ 1166253 h 1880776"/>
              <a:gd name="connsiteX151" fmla="*/ 96112 w 1520468"/>
              <a:gd name="connsiteY151" fmla="*/ 1133473 h 1880776"/>
              <a:gd name="connsiteX152" fmla="*/ 90886 w 1520468"/>
              <a:gd name="connsiteY152" fmla="*/ 1125995 h 1880776"/>
              <a:gd name="connsiteX153" fmla="*/ 67197 w 1520468"/>
              <a:gd name="connsiteY153" fmla="*/ 1055244 h 1880776"/>
              <a:gd name="connsiteX154" fmla="*/ 80977 w 1520468"/>
              <a:gd name="connsiteY154" fmla="*/ 1016474 h 1880776"/>
              <a:gd name="connsiteX155" fmla="*/ 115311 w 1520468"/>
              <a:gd name="connsiteY155" fmla="*/ 934760 h 1880776"/>
              <a:gd name="connsiteX156" fmla="*/ 188159 w 1520468"/>
              <a:gd name="connsiteY156" fmla="*/ 832209 h 1880776"/>
              <a:gd name="connsiteX157" fmla="*/ 175425 w 1520468"/>
              <a:gd name="connsiteY157" fmla="*/ 784218 h 1880776"/>
              <a:gd name="connsiteX158" fmla="*/ 128239 w 1520468"/>
              <a:gd name="connsiteY158" fmla="*/ 750530 h 1880776"/>
              <a:gd name="connsiteX159" fmla="*/ 89144 w 1520468"/>
              <a:gd name="connsiteY159" fmla="*/ 712850 h 1880776"/>
              <a:gd name="connsiteX160" fmla="*/ 84422 w 1520468"/>
              <a:gd name="connsiteY160" fmla="*/ 649141 h 1880776"/>
              <a:gd name="connsiteX161" fmla="*/ 122046 w 1520468"/>
              <a:gd name="connsiteY161" fmla="*/ 571710 h 1880776"/>
              <a:gd name="connsiteX162" fmla="*/ 138420 w 1520468"/>
              <a:gd name="connsiteY162" fmla="*/ 551636 h 1880776"/>
              <a:gd name="connsiteX163" fmla="*/ 156303 w 1520468"/>
              <a:gd name="connsiteY163" fmla="*/ 519001 h 1880776"/>
              <a:gd name="connsiteX164" fmla="*/ 158393 w 1520468"/>
              <a:gd name="connsiteY164" fmla="*/ 514027 h 1880776"/>
              <a:gd name="connsiteX165" fmla="*/ 203797 w 1520468"/>
              <a:gd name="connsiteY165" fmla="*/ 466799 h 1880776"/>
              <a:gd name="connsiteX166" fmla="*/ 233448 w 1520468"/>
              <a:gd name="connsiteY166" fmla="*/ 423310 h 1880776"/>
              <a:gd name="connsiteX167" fmla="*/ 259150 w 1520468"/>
              <a:gd name="connsiteY167" fmla="*/ 377280 h 1880776"/>
              <a:gd name="connsiteX168" fmla="*/ 259808 w 1520468"/>
              <a:gd name="connsiteY168" fmla="*/ 361562 h 1880776"/>
              <a:gd name="connsiteX169" fmla="*/ 243009 w 1520468"/>
              <a:gd name="connsiteY169" fmla="*/ 359928 h 1880776"/>
              <a:gd name="connsiteX170" fmla="*/ 200585 w 1520468"/>
              <a:gd name="connsiteY170" fmla="*/ 376917 h 1880776"/>
              <a:gd name="connsiteX171" fmla="*/ 172909 w 1520468"/>
              <a:gd name="connsiteY171" fmla="*/ 376954 h 1880776"/>
              <a:gd name="connsiteX172" fmla="*/ 107686 w 1520468"/>
              <a:gd name="connsiteY172" fmla="*/ 335388 h 1880776"/>
              <a:gd name="connsiteX173" fmla="*/ 84732 w 1520468"/>
              <a:gd name="connsiteY173" fmla="*/ 323336 h 1880776"/>
              <a:gd name="connsiteX174" fmla="*/ 69713 w 1520468"/>
              <a:gd name="connsiteY174" fmla="*/ 316802 h 1880776"/>
              <a:gd name="connsiteX175" fmla="*/ 32592 w 1520468"/>
              <a:gd name="connsiteY175" fmla="*/ 245833 h 1880776"/>
              <a:gd name="connsiteX176" fmla="*/ 33560 w 1520468"/>
              <a:gd name="connsiteY176" fmla="*/ 239081 h 1880776"/>
              <a:gd name="connsiteX177" fmla="*/ 68203 w 1520468"/>
              <a:gd name="connsiteY177" fmla="*/ 206083 h 1880776"/>
              <a:gd name="connsiteX178" fmla="*/ 118098 w 1520468"/>
              <a:gd name="connsiteY178" fmla="*/ 176062 h 1880776"/>
              <a:gd name="connsiteX179" fmla="*/ 207475 w 1520468"/>
              <a:gd name="connsiteY179" fmla="*/ 119904 h 1880776"/>
              <a:gd name="connsiteX180" fmla="*/ 311483 w 1520468"/>
              <a:gd name="connsiteY180" fmla="*/ 58990 h 1880776"/>
              <a:gd name="connsiteX181" fmla="*/ 362385 w 1520468"/>
              <a:gd name="connsiteY181" fmla="*/ 36048 h 1880776"/>
              <a:gd name="connsiteX182" fmla="*/ 387893 w 1520468"/>
              <a:gd name="connsiteY182" fmla="*/ 33325 h 1880776"/>
              <a:gd name="connsiteX183" fmla="*/ 1262578 w 1520468"/>
              <a:gd name="connsiteY183" fmla="*/ 0 h 1880776"/>
              <a:gd name="connsiteX184" fmla="*/ 1322654 w 1520468"/>
              <a:gd name="connsiteY184" fmla="*/ 40222 h 1880776"/>
              <a:gd name="connsiteX185" fmla="*/ 1390509 w 1520468"/>
              <a:gd name="connsiteY185" fmla="*/ 70933 h 1880776"/>
              <a:gd name="connsiteX186" fmla="*/ 1402973 w 1520468"/>
              <a:gd name="connsiteY186" fmla="*/ 101172 h 1880776"/>
              <a:gd name="connsiteX187" fmla="*/ 1406495 w 1520468"/>
              <a:gd name="connsiteY187" fmla="*/ 117290 h 1880776"/>
              <a:gd name="connsiteX188" fmla="*/ 1404560 w 1520468"/>
              <a:gd name="connsiteY188" fmla="*/ 148472 h 1880776"/>
              <a:gd name="connsiteX189" fmla="*/ 1341737 w 1520468"/>
              <a:gd name="connsiteY189" fmla="*/ 204014 h 1880776"/>
              <a:gd name="connsiteX190" fmla="*/ 1245315 w 1520468"/>
              <a:gd name="connsiteY190" fmla="*/ 291282 h 1880776"/>
              <a:gd name="connsiteX191" fmla="*/ 1207420 w 1520468"/>
              <a:gd name="connsiteY191" fmla="*/ 316366 h 1880776"/>
              <a:gd name="connsiteX192" fmla="*/ 1197627 w 1520468"/>
              <a:gd name="connsiteY192" fmla="*/ 328128 h 1880776"/>
              <a:gd name="connsiteX193" fmla="*/ 1216864 w 1520468"/>
              <a:gd name="connsiteY193" fmla="*/ 330814 h 1880776"/>
              <a:gd name="connsiteX194" fmla="*/ 1304074 w 1520468"/>
              <a:gd name="connsiteY194" fmla="*/ 375102 h 1880776"/>
              <a:gd name="connsiteX195" fmla="*/ 1278526 w 1520468"/>
              <a:gd name="connsiteY195" fmla="*/ 435580 h 1880776"/>
              <a:gd name="connsiteX196" fmla="*/ 1265404 w 1520468"/>
              <a:gd name="connsiteY196" fmla="*/ 466291 h 1880776"/>
              <a:gd name="connsiteX197" fmla="*/ 1095399 w 1520468"/>
              <a:gd name="connsiteY197" fmla="*/ 596866 h 1880776"/>
              <a:gd name="connsiteX198" fmla="*/ 1105347 w 1520468"/>
              <a:gd name="connsiteY198" fmla="*/ 629465 h 1880776"/>
              <a:gd name="connsiteX199" fmla="*/ 1159925 w 1520468"/>
              <a:gd name="connsiteY199" fmla="*/ 657671 h 1880776"/>
              <a:gd name="connsiteX200" fmla="*/ 1239160 w 1520468"/>
              <a:gd name="connsiteY200" fmla="*/ 643078 h 1880776"/>
              <a:gd name="connsiteX201" fmla="*/ 1313634 w 1520468"/>
              <a:gd name="connsiteY201" fmla="*/ 653787 h 1880776"/>
              <a:gd name="connsiteX202" fmla="*/ 1337750 w 1520468"/>
              <a:gd name="connsiteY202" fmla="*/ 648996 h 1880776"/>
              <a:gd name="connsiteX203" fmla="*/ 1347040 w 1520468"/>
              <a:gd name="connsiteY203" fmla="*/ 641444 h 1880776"/>
              <a:gd name="connsiteX204" fmla="*/ 1407037 w 1520468"/>
              <a:gd name="connsiteY204" fmla="*/ 666347 h 1880776"/>
              <a:gd name="connsiteX205" fmla="*/ 1431036 w 1520468"/>
              <a:gd name="connsiteY205" fmla="*/ 697857 h 1880776"/>
              <a:gd name="connsiteX206" fmla="*/ 1463202 w 1520468"/>
              <a:gd name="connsiteY206" fmla="*/ 698184 h 1880776"/>
              <a:gd name="connsiteX207" fmla="*/ 1473769 w 1520468"/>
              <a:gd name="connsiteY207" fmla="*/ 777139 h 1880776"/>
              <a:gd name="connsiteX208" fmla="*/ 1473344 w 1520468"/>
              <a:gd name="connsiteY208" fmla="*/ 810500 h 1880776"/>
              <a:gd name="connsiteX209" fmla="*/ 1462157 w 1520468"/>
              <a:gd name="connsiteY209" fmla="*/ 825492 h 1880776"/>
              <a:gd name="connsiteX210" fmla="*/ 1457590 w 1520468"/>
              <a:gd name="connsiteY210" fmla="*/ 830684 h 1880776"/>
              <a:gd name="connsiteX211" fmla="*/ 1437616 w 1520468"/>
              <a:gd name="connsiteY211" fmla="*/ 879509 h 1880776"/>
              <a:gd name="connsiteX212" fmla="*/ 1399876 w 1520468"/>
              <a:gd name="connsiteY212" fmla="*/ 898059 h 1880776"/>
              <a:gd name="connsiteX213" fmla="*/ 1376187 w 1520468"/>
              <a:gd name="connsiteY213" fmla="*/ 921364 h 1880776"/>
              <a:gd name="connsiteX214" fmla="*/ 1370226 w 1520468"/>
              <a:gd name="connsiteY214" fmla="*/ 931928 h 1880776"/>
              <a:gd name="connsiteX215" fmla="*/ 1317815 w 1520468"/>
              <a:gd name="connsiteY215" fmla="*/ 999412 h 1880776"/>
              <a:gd name="connsiteX216" fmla="*/ 1288784 w 1520468"/>
              <a:gd name="connsiteY216" fmla="*/ 1036657 h 1880776"/>
              <a:gd name="connsiteX217" fmla="*/ 1272178 w 1520468"/>
              <a:gd name="connsiteY217" fmla="*/ 1066569 h 1880776"/>
              <a:gd name="connsiteX218" fmla="*/ 1269624 w 1520468"/>
              <a:gd name="connsiteY218" fmla="*/ 1073249 h 1880776"/>
              <a:gd name="connsiteX219" fmla="*/ 1189769 w 1520468"/>
              <a:gd name="connsiteY219" fmla="*/ 1146941 h 1880776"/>
              <a:gd name="connsiteX220" fmla="*/ 1120443 w 1520468"/>
              <a:gd name="connsiteY220" fmla="*/ 1191845 h 1880776"/>
              <a:gd name="connsiteX221" fmla="*/ 1113974 w 1520468"/>
              <a:gd name="connsiteY221" fmla="*/ 1203221 h 1880776"/>
              <a:gd name="connsiteX222" fmla="*/ 1134046 w 1520468"/>
              <a:gd name="connsiteY222" fmla="*/ 1210506 h 1880776"/>
              <a:gd name="connsiteX223" fmla="*/ 1142465 w 1520468"/>
              <a:gd name="connsiteY223" fmla="*/ 1208304 h 1880776"/>
              <a:gd name="connsiteX224" fmla="*/ 1134334 w 1520468"/>
              <a:gd name="connsiteY224" fmla="*/ 1201000 h 1880776"/>
              <a:gd name="connsiteX225" fmla="*/ 1148865 w 1520468"/>
              <a:gd name="connsiteY225" fmla="*/ 1206629 h 1880776"/>
              <a:gd name="connsiteX226" fmla="*/ 1169021 w 1520468"/>
              <a:gd name="connsiteY226" fmla="*/ 1201357 h 1880776"/>
              <a:gd name="connsiteX227" fmla="*/ 1182647 w 1520468"/>
              <a:gd name="connsiteY227" fmla="*/ 1206874 h 1880776"/>
              <a:gd name="connsiteX228" fmla="*/ 1204672 w 1520468"/>
              <a:gd name="connsiteY228" fmla="*/ 1220124 h 1880776"/>
              <a:gd name="connsiteX229" fmla="*/ 1249113 w 1520468"/>
              <a:gd name="connsiteY229" fmla="*/ 1237077 h 1880776"/>
              <a:gd name="connsiteX230" fmla="*/ 1285211 w 1520468"/>
              <a:gd name="connsiteY230" fmla="*/ 1262824 h 1880776"/>
              <a:gd name="connsiteX231" fmla="*/ 1298157 w 1520468"/>
              <a:gd name="connsiteY231" fmla="*/ 1263366 h 1880776"/>
              <a:gd name="connsiteX232" fmla="*/ 1308404 w 1520468"/>
              <a:gd name="connsiteY232" fmla="*/ 1267487 h 1880776"/>
              <a:gd name="connsiteX233" fmla="*/ 1314233 w 1520468"/>
              <a:gd name="connsiteY233" fmla="*/ 1268573 h 1880776"/>
              <a:gd name="connsiteX234" fmla="*/ 1320134 w 1520468"/>
              <a:gd name="connsiteY234" fmla="*/ 1272328 h 1880776"/>
              <a:gd name="connsiteX235" fmla="*/ 1320135 w 1520468"/>
              <a:gd name="connsiteY235" fmla="*/ 1272954 h 1880776"/>
              <a:gd name="connsiteX236" fmla="*/ 1322047 w 1520468"/>
              <a:gd name="connsiteY236" fmla="*/ 1273988 h 1880776"/>
              <a:gd name="connsiteX237" fmla="*/ 1329597 w 1520468"/>
              <a:gd name="connsiteY237" fmla="*/ 1277066 h 1880776"/>
              <a:gd name="connsiteX238" fmla="*/ 1344880 w 1520468"/>
              <a:gd name="connsiteY238" fmla="*/ 1283690 h 1880776"/>
              <a:gd name="connsiteX239" fmla="*/ 1355330 w 1520468"/>
              <a:gd name="connsiteY239" fmla="*/ 1293550 h 1880776"/>
              <a:gd name="connsiteX240" fmla="*/ 1379133 w 1520468"/>
              <a:gd name="connsiteY240" fmla="*/ 1308573 h 1880776"/>
              <a:gd name="connsiteX241" fmla="*/ 1407090 w 1520468"/>
              <a:gd name="connsiteY241" fmla="*/ 1336135 h 1880776"/>
              <a:gd name="connsiteX242" fmla="*/ 1432571 w 1520468"/>
              <a:gd name="connsiteY242" fmla="*/ 1358346 h 1880776"/>
              <a:gd name="connsiteX243" fmla="*/ 1442277 w 1520468"/>
              <a:gd name="connsiteY243" fmla="*/ 1368039 h 1880776"/>
              <a:gd name="connsiteX244" fmla="*/ 1453197 w 1520468"/>
              <a:gd name="connsiteY244" fmla="*/ 1379751 h 1880776"/>
              <a:gd name="connsiteX245" fmla="*/ 1460073 w 1520468"/>
              <a:gd name="connsiteY245" fmla="*/ 1386212 h 1880776"/>
              <a:gd name="connsiteX246" fmla="*/ 1476655 w 1520468"/>
              <a:gd name="connsiteY246" fmla="*/ 1406808 h 1880776"/>
              <a:gd name="connsiteX247" fmla="*/ 1481508 w 1520468"/>
              <a:gd name="connsiteY247" fmla="*/ 1415289 h 1880776"/>
              <a:gd name="connsiteX248" fmla="*/ 1485148 w 1520468"/>
              <a:gd name="connsiteY248" fmla="*/ 1429423 h 1880776"/>
              <a:gd name="connsiteX249" fmla="*/ 1509819 w 1520468"/>
              <a:gd name="connsiteY249" fmla="*/ 1460923 h 1880776"/>
              <a:gd name="connsiteX250" fmla="*/ 1519930 w 1520468"/>
              <a:gd name="connsiteY250" fmla="*/ 1473038 h 1880776"/>
              <a:gd name="connsiteX251" fmla="*/ 1518716 w 1520468"/>
              <a:gd name="connsiteY251" fmla="*/ 1498481 h 1880776"/>
              <a:gd name="connsiteX252" fmla="*/ 1501326 w 1520468"/>
              <a:gd name="connsiteY252" fmla="*/ 1581269 h 1880776"/>
              <a:gd name="connsiteX253" fmla="*/ 1498495 w 1520468"/>
              <a:gd name="connsiteY253" fmla="*/ 1586923 h 1880776"/>
              <a:gd name="connsiteX254" fmla="*/ 1483934 w 1520468"/>
              <a:gd name="connsiteY254" fmla="*/ 1617212 h 1880776"/>
              <a:gd name="connsiteX255" fmla="*/ 1470993 w 1520468"/>
              <a:gd name="connsiteY255" fmla="*/ 1628115 h 1880776"/>
              <a:gd name="connsiteX256" fmla="*/ 1453197 w 1520468"/>
              <a:gd name="connsiteY256" fmla="*/ 1644268 h 1880776"/>
              <a:gd name="connsiteX257" fmla="*/ 1435805 w 1520468"/>
              <a:gd name="connsiteY257" fmla="*/ 1666884 h 1880776"/>
              <a:gd name="connsiteX258" fmla="*/ 1403046 w 1520468"/>
              <a:gd name="connsiteY258" fmla="*/ 1690307 h 1880776"/>
              <a:gd name="connsiteX259" fmla="*/ 1358153 w 1520468"/>
              <a:gd name="connsiteY259" fmla="*/ 1688691 h 1880776"/>
              <a:gd name="connsiteX260" fmla="*/ 1327820 w 1520468"/>
              <a:gd name="connsiteY260" fmla="*/ 1667288 h 1880776"/>
              <a:gd name="connsiteX261" fmla="*/ 1320135 w 1520468"/>
              <a:gd name="connsiteY261" fmla="*/ 1662038 h 1880776"/>
              <a:gd name="connsiteX262" fmla="*/ 1298700 w 1520468"/>
              <a:gd name="connsiteY262" fmla="*/ 1609135 h 1880776"/>
              <a:gd name="connsiteX263" fmla="*/ 1312451 w 1520468"/>
              <a:gd name="connsiteY263" fmla="*/ 1568750 h 1880776"/>
              <a:gd name="connsiteX264" fmla="*/ 1314877 w 1520468"/>
              <a:gd name="connsiteY264" fmla="*/ 1564307 h 1880776"/>
              <a:gd name="connsiteX265" fmla="*/ 1241673 w 1520468"/>
              <a:gd name="connsiteY265" fmla="*/ 1498885 h 1880776"/>
              <a:gd name="connsiteX266" fmla="*/ 1262299 w 1520468"/>
              <a:gd name="connsiteY266" fmla="*/ 1494846 h 1880776"/>
              <a:gd name="connsiteX267" fmla="*/ 1231966 w 1520468"/>
              <a:gd name="connsiteY267" fmla="*/ 1464961 h 1880776"/>
              <a:gd name="connsiteX268" fmla="*/ 1237193 w 1520468"/>
              <a:gd name="connsiteY268" fmla="*/ 1461762 h 1880776"/>
              <a:gd name="connsiteX269" fmla="*/ 1238595 w 1520468"/>
              <a:gd name="connsiteY269" fmla="*/ 1461688 h 1880776"/>
              <a:gd name="connsiteX270" fmla="*/ 1232046 w 1520468"/>
              <a:gd name="connsiteY270" fmla="*/ 1455453 h 1880776"/>
              <a:gd name="connsiteX271" fmla="*/ 1229856 w 1520468"/>
              <a:gd name="connsiteY271" fmla="*/ 1454288 h 1880776"/>
              <a:gd name="connsiteX272" fmla="*/ 1210129 w 1520468"/>
              <a:gd name="connsiteY272" fmla="*/ 1456881 h 1880776"/>
              <a:gd name="connsiteX273" fmla="*/ 1197859 w 1520468"/>
              <a:gd name="connsiteY273" fmla="*/ 1455575 h 1880776"/>
              <a:gd name="connsiteX274" fmla="*/ 1183769 w 1520468"/>
              <a:gd name="connsiteY274" fmla="*/ 1459713 h 1880776"/>
              <a:gd name="connsiteX275" fmla="*/ 1139990 w 1520468"/>
              <a:gd name="connsiteY275" fmla="*/ 1481094 h 1880776"/>
              <a:gd name="connsiteX276" fmla="*/ 1075658 w 1520468"/>
              <a:gd name="connsiteY276" fmla="*/ 1491114 h 1880776"/>
              <a:gd name="connsiteX277" fmla="*/ 1045582 w 1520468"/>
              <a:gd name="connsiteY277" fmla="*/ 1491114 h 1880776"/>
              <a:gd name="connsiteX278" fmla="*/ 916606 w 1520468"/>
              <a:gd name="connsiteY278" fmla="*/ 1489952 h 1880776"/>
              <a:gd name="connsiteX279" fmla="*/ 782251 w 1520468"/>
              <a:gd name="connsiteY279" fmla="*/ 1401703 h 1880776"/>
              <a:gd name="connsiteX280" fmla="*/ 776406 w 1520468"/>
              <a:gd name="connsiteY280" fmla="*/ 1390305 h 1880776"/>
              <a:gd name="connsiteX281" fmla="*/ 766071 w 1520468"/>
              <a:gd name="connsiteY281" fmla="*/ 1279513 h 1880776"/>
              <a:gd name="connsiteX282" fmla="*/ 819488 w 1520468"/>
              <a:gd name="connsiteY282" fmla="*/ 1150208 h 1880776"/>
              <a:gd name="connsiteX283" fmla="*/ 836365 w 1520468"/>
              <a:gd name="connsiteY283" fmla="*/ 1089403 h 1880776"/>
              <a:gd name="connsiteX284" fmla="*/ 816701 w 1520468"/>
              <a:gd name="connsiteY284" fmla="*/ 1069546 h 1880776"/>
              <a:gd name="connsiteX285" fmla="*/ 796612 w 1520468"/>
              <a:gd name="connsiteY285" fmla="*/ 1053900 h 1880776"/>
              <a:gd name="connsiteX286" fmla="*/ 774006 w 1520468"/>
              <a:gd name="connsiteY286" fmla="*/ 1029833 h 1880776"/>
              <a:gd name="connsiteX287" fmla="*/ 747375 w 1520468"/>
              <a:gd name="connsiteY287" fmla="*/ 999194 h 1880776"/>
              <a:gd name="connsiteX288" fmla="*/ 720511 w 1520468"/>
              <a:gd name="connsiteY288" fmla="*/ 993059 h 1880776"/>
              <a:gd name="connsiteX289" fmla="*/ 573653 w 1520468"/>
              <a:gd name="connsiteY289" fmla="*/ 1073975 h 1880776"/>
              <a:gd name="connsiteX290" fmla="*/ 475219 w 1520468"/>
              <a:gd name="connsiteY290" fmla="*/ 1119642 h 1880776"/>
              <a:gd name="connsiteX291" fmla="*/ 448123 w 1520468"/>
              <a:gd name="connsiteY291" fmla="*/ 1097390 h 1880776"/>
              <a:gd name="connsiteX292" fmla="*/ 422111 w 1520468"/>
              <a:gd name="connsiteY292" fmla="*/ 1019269 h 1880776"/>
              <a:gd name="connsiteX293" fmla="*/ 449555 w 1520468"/>
              <a:gd name="connsiteY293" fmla="*/ 967394 h 1880776"/>
              <a:gd name="connsiteX294" fmla="*/ 459116 w 1520468"/>
              <a:gd name="connsiteY294" fmla="*/ 961949 h 1880776"/>
              <a:gd name="connsiteX295" fmla="*/ 538390 w 1520468"/>
              <a:gd name="connsiteY295" fmla="*/ 888185 h 1880776"/>
              <a:gd name="connsiteX296" fmla="*/ 664153 w 1520468"/>
              <a:gd name="connsiteY296" fmla="*/ 785198 h 1880776"/>
              <a:gd name="connsiteX297" fmla="*/ 696900 w 1520468"/>
              <a:gd name="connsiteY297" fmla="*/ 752200 h 1880776"/>
              <a:gd name="connsiteX298" fmla="*/ 773619 w 1520468"/>
              <a:gd name="connsiteY298" fmla="*/ 687983 h 1880776"/>
              <a:gd name="connsiteX299" fmla="*/ 849835 w 1520468"/>
              <a:gd name="connsiteY299" fmla="*/ 624528 h 1880776"/>
              <a:gd name="connsiteX300" fmla="*/ 876350 w 1520468"/>
              <a:gd name="connsiteY300" fmla="*/ 593818 h 1880776"/>
              <a:gd name="connsiteX301" fmla="*/ 872015 w 1520468"/>
              <a:gd name="connsiteY301" fmla="*/ 589606 h 1880776"/>
              <a:gd name="connsiteX302" fmla="*/ 804237 w 1520468"/>
              <a:gd name="connsiteY302" fmla="*/ 597048 h 1880776"/>
              <a:gd name="connsiteX303" fmla="*/ 796147 w 1520468"/>
              <a:gd name="connsiteY303" fmla="*/ 588118 h 1880776"/>
              <a:gd name="connsiteX304" fmla="*/ 754923 w 1520468"/>
              <a:gd name="connsiteY304" fmla="*/ 546081 h 1880776"/>
              <a:gd name="connsiteX305" fmla="*/ 730343 w 1520468"/>
              <a:gd name="connsiteY305" fmla="*/ 538240 h 1880776"/>
              <a:gd name="connsiteX306" fmla="*/ 707080 w 1520468"/>
              <a:gd name="connsiteY306" fmla="*/ 522485 h 1880776"/>
              <a:gd name="connsiteX307" fmla="*/ 669572 w 1520468"/>
              <a:gd name="connsiteY307" fmla="*/ 441570 h 1880776"/>
              <a:gd name="connsiteX308" fmla="*/ 658385 w 1520468"/>
              <a:gd name="connsiteY308" fmla="*/ 392781 h 1880776"/>
              <a:gd name="connsiteX309" fmla="*/ 647663 w 1520468"/>
              <a:gd name="connsiteY309" fmla="*/ 274112 h 1880776"/>
              <a:gd name="connsiteX310" fmla="*/ 637367 w 1520468"/>
              <a:gd name="connsiteY310" fmla="*/ 216574 h 1880776"/>
              <a:gd name="connsiteX311" fmla="*/ 680681 w 1520468"/>
              <a:gd name="connsiteY311" fmla="*/ 237556 h 1880776"/>
              <a:gd name="connsiteX312" fmla="*/ 703248 w 1520468"/>
              <a:gd name="connsiteY312" fmla="*/ 244962 h 1880776"/>
              <a:gd name="connsiteX313" fmla="*/ 724460 w 1520468"/>
              <a:gd name="connsiteY313" fmla="*/ 266416 h 1880776"/>
              <a:gd name="connsiteX314" fmla="*/ 723376 w 1520468"/>
              <a:gd name="connsiteY314" fmla="*/ 278540 h 1880776"/>
              <a:gd name="connsiteX315" fmla="*/ 734988 w 1520468"/>
              <a:gd name="connsiteY315" fmla="*/ 275164 h 1880776"/>
              <a:gd name="connsiteX316" fmla="*/ 777683 w 1520468"/>
              <a:gd name="connsiteY316" fmla="*/ 253674 h 1880776"/>
              <a:gd name="connsiteX317" fmla="*/ 798392 w 1520468"/>
              <a:gd name="connsiteY317" fmla="*/ 241549 h 1880776"/>
              <a:gd name="connsiteX318" fmla="*/ 846119 w 1520468"/>
              <a:gd name="connsiteY318" fmla="*/ 187569 h 1880776"/>
              <a:gd name="connsiteX319" fmla="*/ 871666 w 1520468"/>
              <a:gd name="connsiteY319" fmla="*/ 159871 h 1880776"/>
              <a:gd name="connsiteX320" fmla="*/ 898530 w 1520468"/>
              <a:gd name="connsiteY320" fmla="*/ 148763 h 1880776"/>
              <a:gd name="connsiteX321" fmla="*/ 927445 w 1520468"/>
              <a:gd name="connsiteY321" fmla="*/ 131956 h 1880776"/>
              <a:gd name="connsiteX322" fmla="*/ 976604 w 1520468"/>
              <a:gd name="connsiteY322" fmla="*/ 115293 h 1880776"/>
              <a:gd name="connsiteX323" fmla="*/ 1016744 w 1520468"/>
              <a:gd name="connsiteY323" fmla="*/ 93585 h 1880776"/>
              <a:gd name="connsiteX324" fmla="*/ 1017092 w 1520468"/>
              <a:gd name="connsiteY324" fmla="*/ 77431 h 1880776"/>
              <a:gd name="connsiteX325" fmla="*/ 1133603 w 1520468"/>
              <a:gd name="connsiteY325" fmla="*/ 42727 h 1880776"/>
              <a:gd name="connsiteX326" fmla="*/ 1202426 w 1520468"/>
              <a:gd name="connsiteY326" fmla="*/ 15247 h 1880776"/>
              <a:gd name="connsiteX327" fmla="*/ 1262578 w 1520468"/>
              <a:gd name="connsiteY327" fmla="*/ 0 h 188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Lst>
            <a:rect l="l" t="t" r="r" b="b"/>
            <a:pathLst>
              <a:path w="1520468" h="1880776">
                <a:moveTo>
                  <a:pt x="972675" y="1198207"/>
                </a:moveTo>
                <a:cubicBezTo>
                  <a:pt x="961808" y="1200839"/>
                  <a:pt x="953224" y="1209742"/>
                  <a:pt x="945057" y="1226404"/>
                </a:cubicBezTo>
                <a:cubicBezTo>
                  <a:pt x="942116" y="1232394"/>
                  <a:pt x="939290" y="1238493"/>
                  <a:pt x="937045" y="1244773"/>
                </a:cubicBezTo>
                <a:cubicBezTo>
                  <a:pt x="928645" y="1268369"/>
                  <a:pt x="922529" y="1292182"/>
                  <a:pt x="930193" y="1317194"/>
                </a:cubicBezTo>
                <a:cubicBezTo>
                  <a:pt x="934451" y="1331097"/>
                  <a:pt x="942889" y="1341516"/>
                  <a:pt x="959108" y="1341261"/>
                </a:cubicBezTo>
                <a:cubicBezTo>
                  <a:pt x="998242" y="1340644"/>
                  <a:pt x="1037414" y="1338866"/>
                  <a:pt x="1076548" y="1337450"/>
                </a:cubicBezTo>
                <a:cubicBezTo>
                  <a:pt x="1087774" y="1337050"/>
                  <a:pt x="1095960" y="1333166"/>
                  <a:pt x="1102120" y="1327249"/>
                </a:cubicBezTo>
                <a:lnTo>
                  <a:pt x="1103522" y="1324907"/>
                </a:lnTo>
                <a:lnTo>
                  <a:pt x="1069547" y="1312558"/>
                </a:lnTo>
                <a:cubicBezTo>
                  <a:pt x="1054330" y="1308361"/>
                  <a:pt x="1039971" y="1301048"/>
                  <a:pt x="1025612" y="1293737"/>
                </a:cubicBezTo>
                <a:cubicBezTo>
                  <a:pt x="1027563" y="1294274"/>
                  <a:pt x="1029339" y="1293926"/>
                  <a:pt x="1031290" y="1294465"/>
                </a:cubicBezTo>
                <a:cubicBezTo>
                  <a:pt x="1054097" y="1301595"/>
                  <a:pt x="1076797" y="1309113"/>
                  <a:pt x="1099213" y="1316135"/>
                </a:cubicBezTo>
                <a:lnTo>
                  <a:pt x="1107112" y="1318910"/>
                </a:lnTo>
                <a:lnTo>
                  <a:pt x="1115527" y="1304851"/>
                </a:lnTo>
                <a:lnTo>
                  <a:pt x="1116358" y="1302191"/>
                </a:lnTo>
                <a:lnTo>
                  <a:pt x="1091355" y="1291348"/>
                </a:lnTo>
                <a:cubicBezTo>
                  <a:pt x="1096037" y="1292639"/>
                  <a:pt x="1100828" y="1293541"/>
                  <a:pt x="1105012" y="1295115"/>
                </a:cubicBezTo>
                <a:lnTo>
                  <a:pt x="1117158" y="1299627"/>
                </a:lnTo>
                <a:lnTo>
                  <a:pt x="1122693" y="1281891"/>
                </a:lnTo>
                <a:lnTo>
                  <a:pt x="1122165" y="1278023"/>
                </a:lnTo>
                <a:lnTo>
                  <a:pt x="1108655" y="1271826"/>
                </a:lnTo>
                <a:cubicBezTo>
                  <a:pt x="1088924" y="1264393"/>
                  <a:pt x="1069090" y="1257141"/>
                  <a:pt x="1050780" y="1246645"/>
                </a:cubicBezTo>
                <a:cubicBezTo>
                  <a:pt x="1061287" y="1246611"/>
                  <a:pt x="1070465" y="1252913"/>
                  <a:pt x="1080689" y="1252382"/>
                </a:cubicBezTo>
                <a:cubicBezTo>
                  <a:pt x="1080904" y="1251604"/>
                  <a:pt x="1081118" y="1250826"/>
                  <a:pt x="1081333" y="1250047"/>
                </a:cubicBezTo>
                <a:cubicBezTo>
                  <a:pt x="1070730" y="1245865"/>
                  <a:pt x="1060019" y="1242072"/>
                  <a:pt x="1049416" y="1237892"/>
                </a:cubicBezTo>
                <a:cubicBezTo>
                  <a:pt x="1049523" y="1237502"/>
                  <a:pt x="1049737" y="1236724"/>
                  <a:pt x="1050236" y="1236442"/>
                </a:cubicBezTo>
                <a:cubicBezTo>
                  <a:pt x="1068185" y="1241393"/>
                  <a:pt x="1086524" y="1246452"/>
                  <a:pt x="1104473" y="1251404"/>
                </a:cubicBezTo>
                <a:cubicBezTo>
                  <a:pt x="1104971" y="1251122"/>
                  <a:pt x="1105079" y="1250734"/>
                  <a:pt x="1105185" y="1250344"/>
                </a:cubicBezTo>
                <a:cubicBezTo>
                  <a:pt x="1097704" y="1247024"/>
                  <a:pt x="1090613" y="1243811"/>
                  <a:pt x="1083131" y="1240490"/>
                </a:cubicBezTo>
                <a:cubicBezTo>
                  <a:pt x="1083131" y="1240490"/>
                  <a:pt x="1083238" y="1240101"/>
                  <a:pt x="1083345" y="1239711"/>
                </a:cubicBezTo>
                <a:lnTo>
                  <a:pt x="1105494" y="1245821"/>
                </a:lnTo>
                <a:lnTo>
                  <a:pt x="1103131" y="1241378"/>
                </a:lnTo>
                <a:lnTo>
                  <a:pt x="1107274" y="1238015"/>
                </a:lnTo>
                <a:lnTo>
                  <a:pt x="1092556" y="1232199"/>
                </a:lnTo>
                <a:cubicBezTo>
                  <a:pt x="1092771" y="1231421"/>
                  <a:pt x="1093092" y="1230253"/>
                  <a:pt x="1093307" y="1229475"/>
                </a:cubicBezTo>
                <a:lnTo>
                  <a:pt x="1111584" y="1234517"/>
                </a:lnTo>
                <a:lnTo>
                  <a:pt x="1119776" y="1227868"/>
                </a:lnTo>
                <a:lnTo>
                  <a:pt x="1118301" y="1227154"/>
                </a:lnTo>
                <a:lnTo>
                  <a:pt x="1118348" y="1226351"/>
                </a:lnTo>
                <a:lnTo>
                  <a:pt x="1101844" y="1217429"/>
                </a:lnTo>
                <a:cubicBezTo>
                  <a:pt x="1095815" y="1215006"/>
                  <a:pt x="1089167" y="1214062"/>
                  <a:pt x="1079645" y="1216312"/>
                </a:cubicBezTo>
                <a:cubicBezTo>
                  <a:pt x="1059517" y="1221068"/>
                  <a:pt x="1032886" y="1216820"/>
                  <a:pt x="1013996" y="1207636"/>
                </a:cubicBezTo>
                <a:cubicBezTo>
                  <a:pt x="996694" y="1199214"/>
                  <a:pt x="983543" y="1195575"/>
                  <a:pt x="972675" y="1198207"/>
                </a:cubicBezTo>
                <a:close/>
                <a:moveTo>
                  <a:pt x="917690" y="900128"/>
                </a:moveTo>
                <a:cubicBezTo>
                  <a:pt x="901317" y="906662"/>
                  <a:pt x="884866" y="913015"/>
                  <a:pt x="868725" y="920021"/>
                </a:cubicBezTo>
                <a:cubicBezTo>
                  <a:pt x="866789" y="920856"/>
                  <a:pt x="865009" y="925974"/>
                  <a:pt x="865938" y="927826"/>
                </a:cubicBezTo>
                <a:cubicBezTo>
                  <a:pt x="873873" y="943508"/>
                  <a:pt x="882466" y="958863"/>
                  <a:pt x="890866" y="974328"/>
                </a:cubicBezTo>
                <a:cubicBezTo>
                  <a:pt x="893382" y="974037"/>
                  <a:pt x="895898" y="973783"/>
                  <a:pt x="898414" y="973493"/>
                </a:cubicBezTo>
                <a:cubicBezTo>
                  <a:pt x="906310" y="950478"/>
                  <a:pt x="914245" y="927499"/>
                  <a:pt x="922142" y="904520"/>
                </a:cubicBezTo>
                <a:cubicBezTo>
                  <a:pt x="920632" y="903032"/>
                  <a:pt x="919161" y="901580"/>
                  <a:pt x="917690" y="900128"/>
                </a:cubicBezTo>
                <a:close/>
                <a:moveTo>
                  <a:pt x="1238077" y="783855"/>
                </a:moveTo>
                <a:cubicBezTo>
                  <a:pt x="1213691" y="791587"/>
                  <a:pt x="1197472" y="801570"/>
                  <a:pt x="1183034" y="817252"/>
                </a:cubicBezTo>
                <a:cubicBezTo>
                  <a:pt x="1169795" y="831663"/>
                  <a:pt x="1151293" y="841864"/>
                  <a:pt x="1134920" y="854025"/>
                </a:cubicBezTo>
                <a:cubicBezTo>
                  <a:pt x="1124624" y="834822"/>
                  <a:pt x="1118159" y="848943"/>
                  <a:pt x="1111501" y="855187"/>
                </a:cubicBezTo>
                <a:cubicBezTo>
                  <a:pt x="1104186" y="862084"/>
                  <a:pt x="1097528" y="869635"/>
                  <a:pt x="1088160" y="879400"/>
                </a:cubicBezTo>
                <a:cubicBezTo>
                  <a:pt x="1087348" y="871159"/>
                  <a:pt x="1086922" y="866876"/>
                  <a:pt x="1086302" y="860342"/>
                </a:cubicBezTo>
                <a:cubicBezTo>
                  <a:pt x="1077864" y="873011"/>
                  <a:pt x="1072367" y="884446"/>
                  <a:pt x="1063891" y="893449"/>
                </a:cubicBezTo>
                <a:cubicBezTo>
                  <a:pt x="1037956" y="920965"/>
                  <a:pt x="1047053" y="962312"/>
                  <a:pt x="1020073" y="989284"/>
                </a:cubicBezTo>
                <a:cubicBezTo>
                  <a:pt x="1018021" y="991317"/>
                  <a:pt x="1019647" y="996326"/>
                  <a:pt x="1018796" y="999775"/>
                </a:cubicBezTo>
                <a:cubicBezTo>
                  <a:pt x="1015622" y="1012880"/>
                  <a:pt x="1012293" y="1025948"/>
                  <a:pt x="1008731" y="1038944"/>
                </a:cubicBezTo>
                <a:cubicBezTo>
                  <a:pt x="1007570" y="1043191"/>
                  <a:pt x="1005558" y="1047257"/>
                  <a:pt x="1002654" y="1054663"/>
                </a:cubicBezTo>
                <a:cubicBezTo>
                  <a:pt x="1016977" y="1054663"/>
                  <a:pt x="1028550" y="1056623"/>
                  <a:pt x="1039001" y="1054191"/>
                </a:cubicBezTo>
                <a:cubicBezTo>
                  <a:pt x="1053981" y="1050706"/>
                  <a:pt x="1067723" y="1041449"/>
                  <a:pt x="1082703" y="1039416"/>
                </a:cubicBezTo>
                <a:cubicBezTo>
                  <a:pt x="1097412" y="1037419"/>
                  <a:pt x="1100470" y="1031829"/>
                  <a:pt x="1097295" y="1020612"/>
                </a:cubicBezTo>
                <a:cubicBezTo>
                  <a:pt x="1091876" y="1001517"/>
                  <a:pt x="1101940" y="990228"/>
                  <a:pt x="1117501" y="980027"/>
                </a:cubicBezTo>
                <a:cubicBezTo>
                  <a:pt x="1125359" y="974872"/>
                  <a:pt x="1131591" y="967068"/>
                  <a:pt x="1137358" y="959626"/>
                </a:cubicBezTo>
                <a:cubicBezTo>
                  <a:pt x="1144055" y="950986"/>
                  <a:pt x="1148816" y="941003"/>
                  <a:pt x="1155590" y="932436"/>
                </a:cubicBezTo>
                <a:cubicBezTo>
                  <a:pt x="1161589" y="924849"/>
                  <a:pt x="1171150" y="919331"/>
                  <a:pt x="1175718" y="911200"/>
                </a:cubicBezTo>
                <a:cubicBezTo>
                  <a:pt x="1194994" y="876931"/>
                  <a:pt x="1213226" y="842118"/>
                  <a:pt x="1231341" y="807269"/>
                </a:cubicBezTo>
                <a:cubicBezTo>
                  <a:pt x="1234438" y="801243"/>
                  <a:pt x="1235212" y="794164"/>
                  <a:pt x="1238077" y="783855"/>
                </a:cubicBezTo>
                <a:close/>
                <a:moveTo>
                  <a:pt x="961818" y="695969"/>
                </a:moveTo>
                <a:cubicBezTo>
                  <a:pt x="949160" y="708058"/>
                  <a:pt x="938477" y="718295"/>
                  <a:pt x="927793" y="728495"/>
                </a:cubicBezTo>
                <a:cubicBezTo>
                  <a:pt x="929109" y="729693"/>
                  <a:pt x="930387" y="730891"/>
                  <a:pt x="931703" y="732089"/>
                </a:cubicBezTo>
                <a:cubicBezTo>
                  <a:pt x="969250" y="722433"/>
                  <a:pt x="973391" y="718476"/>
                  <a:pt x="961818" y="695969"/>
                </a:cubicBezTo>
                <a:close/>
                <a:moveTo>
                  <a:pt x="973314" y="263294"/>
                </a:moveTo>
                <a:cubicBezTo>
                  <a:pt x="934838" y="268920"/>
                  <a:pt x="896014" y="273349"/>
                  <a:pt x="858080" y="281444"/>
                </a:cubicBezTo>
                <a:cubicBezTo>
                  <a:pt x="841010" y="285111"/>
                  <a:pt x="826920" y="296618"/>
                  <a:pt x="833462" y="317782"/>
                </a:cubicBezTo>
                <a:cubicBezTo>
                  <a:pt x="834352" y="320650"/>
                  <a:pt x="832726" y="325587"/>
                  <a:pt x="830365" y="327692"/>
                </a:cubicBezTo>
                <a:cubicBezTo>
                  <a:pt x="817127" y="339454"/>
                  <a:pt x="824133" y="349908"/>
                  <a:pt x="833423" y="358584"/>
                </a:cubicBezTo>
                <a:cubicBezTo>
                  <a:pt x="840468" y="365155"/>
                  <a:pt x="850106" y="369293"/>
                  <a:pt x="862880" y="377135"/>
                </a:cubicBezTo>
                <a:cubicBezTo>
                  <a:pt x="912852" y="358911"/>
                  <a:pt x="941264" y="308234"/>
                  <a:pt x="983185" y="268376"/>
                </a:cubicBezTo>
                <a:cubicBezTo>
                  <a:pt x="977572" y="265399"/>
                  <a:pt x="975211" y="263003"/>
                  <a:pt x="973314" y="263294"/>
                </a:cubicBezTo>
                <a:close/>
                <a:moveTo>
                  <a:pt x="387893" y="33325"/>
                </a:moveTo>
                <a:cubicBezTo>
                  <a:pt x="390332" y="33180"/>
                  <a:pt x="392809" y="34668"/>
                  <a:pt x="395364" y="35104"/>
                </a:cubicBezTo>
                <a:cubicBezTo>
                  <a:pt x="431401" y="41347"/>
                  <a:pt x="457336" y="56739"/>
                  <a:pt x="481528" y="86470"/>
                </a:cubicBezTo>
                <a:cubicBezTo>
                  <a:pt x="489154" y="95836"/>
                  <a:pt x="495308" y="103822"/>
                  <a:pt x="511488" y="97470"/>
                </a:cubicBezTo>
                <a:cubicBezTo>
                  <a:pt x="528016" y="91008"/>
                  <a:pt x="536029" y="105238"/>
                  <a:pt x="544623" y="115983"/>
                </a:cubicBezTo>
                <a:cubicBezTo>
                  <a:pt x="549964" y="122662"/>
                  <a:pt x="557435" y="127781"/>
                  <a:pt x="563551" y="133952"/>
                </a:cubicBezTo>
                <a:cubicBezTo>
                  <a:pt x="567731" y="138163"/>
                  <a:pt x="571292" y="142919"/>
                  <a:pt x="574931" y="147565"/>
                </a:cubicBezTo>
                <a:cubicBezTo>
                  <a:pt x="581821" y="156423"/>
                  <a:pt x="591575" y="164554"/>
                  <a:pt x="594517" y="174501"/>
                </a:cubicBezTo>
                <a:cubicBezTo>
                  <a:pt x="598194" y="186880"/>
                  <a:pt x="599588" y="201690"/>
                  <a:pt x="595833" y="213743"/>
                </a:cubicBezTo>
                <a:cubicBezTo>
                  <a:pt x="591072" y="229026"/>
                  <a:pt x="583446" y="246269"/>
                  <a:pt x="571137" y="256106"/>
                </a:cubicBezTo>
                <a:cubicBezTo>
                  <a:pt x="552287" y="271135"/>
                  <a:pt x="553448" y="291428"/>
                  <a:pt x="545435" y="309251"/>
                </a:cubicBezTo>
                <a:cubicBezTo>
                  <a:pt x="541681" y="317601"/>
                  <a:pt x="532197" y="323518"/>
                  <a:pt x="526623" y="331359"/>
                </a:cubicBezTo>
                <a:cubicBezTo>
                  <a:pt x="516559" y="345480"/>
                  <a:pt x="507927" y="360473"/>
                  <a:pt x="497863" y="374558"/>
                </a:cubicBezTo>
                <a:cubicBezTo>
                  <a:pt x="490663" y="384650"/>
                  <a:pt x="482922" y="394632"/>
                  <a:pt x="473903" y="403308"/>
                </a:cubicBezTo>
                <a:cubicBezTo>
                  <a:pt x="451220" y="425162"/>
                  <a:pt x="448820" y="456671"/>
                  <a:pt x="431169" y="480521"/>
                </a:cubicBezTo>
                <a:cubicBezTo>
                  <a:pt x="416614" y="500196"/>
                  <a:pt x="399505" y="518166"/>
                  <a:pt x="383829" y="537115"/>
                </a:cubicBezTo>
                <a:cubicBezTo>
                  <a:pt x="374229" y="548732"/>
                  <a:pt x="364320" y="560239"/>
                  <a:pt x="356462" y="572872"/>
                </a:cubicBezTo>
                <a:cubicBezTo>
                  <a:pt x="354256" y="576429"/>
                  <a:pt x="357043" y="585650"/>
                  <a:pt x="360875" y="589026"/>
                </a:cubicBezTo>
                <a:cubicBezTo>
                  <a:pt x="376048" y="602385"/>
                  <a:pt x="392461" y="614510"/>
                  <a:pt x="408524" y="626997"/>
                </a:cubicBezTo>
                <a:cubicBezTo>
                  <a:pt x="409957" y="628086"/>
                  <a:pt x="412279" y="629538"/>
                  <a:pt x="413634" y="629139"/>
                </a:cubicBezTo>
                <a:cubicBezTo>
                  <a:pt x="437208" y="621915"/>
                  <a:pt x="444678" y="640828"/>
                  <a:pt x="453581" y="653098"/>
                </a:cubicBezTo>
                <a:cubicBezTo>
                  <a:pt x="463258" y="666456"/>
                  <a:pt x="467981" y="682974"/>
                  <a:pt x="475335" y="697894"/>
                </a:cubicBezTo>
                <a:cubicBezTo>
                  <a:pt x="482999" y="713358"/>
                  <a:pt x="491166" y="728641"/>
                  <a:pt x="499721" y="745267"/>
                </a:cubicBezTo>
                <a:cubicBezTo>
                  <a:pt x="485747" y="756520"/>
                  <a:pt x="473090" y="767628"/>
                  <a:pt x="459310" y="777357"/>
                </a:cubicBezTo>
                <a:cubicBezTo>
                  <a:pt x="452846" y="781895"/>
                  <a:pt x="444291" y="783855"/>
                  <a:pt x="436588" y="786832"/>
                </a:cubicBezTo>
                <a:cubicBezTo>
                  <a:pt x="404770" y="799102"/>
                  <a:pt x="388125" y="824730"/>
                  <a:pt x="371945" y="850867"/>
                </a:cubicBezTo>
                <a:cubicBezTo>
                  <a:pt x="366449" y="859725"/>
                  <a:pt x="362462" y="870579"/>
                  <a:pt x="354449" y="876641"/>
                </a:cubicBezTo>
                <a:cubicBezTo>
                  <a:pt x="343572" y="884846"/>
                  <a:pt x="329483" y="889383"/>
                  <a:pt x="316786" y="895445"/>
                </a:cubicBezTo>
                <a:cubicBezTo>
                  <a:pt x="313999" y="896752"/>
                  <a:pt x="310012" y="897188"/>
                  <a:pt x="308464" y="899257"/>
                </a:cubicBezTo>
                <a:cubicBezTo>
                  <a:pt x="284814" y="930658"/>
                  <a:pt x="246570" y="950769"/>
                  <a:pt x="230197" y="987651"/>
                </a:cubicBezTo>
                <a:cubicBezTo>
                  <a:pt x="225242" y="998831"/>
                  <a:pt x="222339" y="1010811"/>
                  <a:pt x="217113" y="1026638"/>
                </a:cubicBezTo>
                <a:cubicBezTo>
                  <a:pt x="243783" y="1024279"/>
                  <a:pt x="265343" y="1023880"/>
                  <a:pt x="286246" y="1020249"/>
                </a:cubicBezTo>
                <a:cubicBezTo>
                  <a:pt x="335018" y="1011719"/>
                  <a:pt x="368849" y="1029688"/>
                  <a:pt x="395906" y="1067006"/>
                </a:cubicBezTo>
                <a:cubicBezTo>
                  <a:pt x="408292" y="1084104"/>
                  <a:pt x="427144" y="1097099"/>
                  <a:pt x="441775" y="1110785"/>
                </a:cubicBezTo>
                <a:cubicBezTo>
                  <a:pt x="443246" y="1125305"/>
                  <a:pt x="442317" y="1141060"/>
                  <a:pt x="446884" y="1155254"/>
                </a:cubicBezTo>
                <a:cubicBezTo>
                  <a:pt x="453233" y="1174966"/>
                  <a:pt x="446846" y="1193298"/>
                  <a:pt x="445336" y="1212175"/>
                </a:cubicBezTo>
                <a:cubicBezTo>
                  <a:pt x="442124" y="1252542"/>
                  <a:pt x="427763" y="1290295"/>
                  <a:pt x="415569" y="1328738"/>
                </a:cubicBezTo>
                <a:cubicBezTo>
                  <a:pt x="406667" y="1356835"/>
                  <a:pt x="402796" y="1386385"/>
                  <a:pt x="397880" y="1415462"/>
                </a:cubicBezTo>
                <a:cubicBezTo>
                  <a:pt x="396873" y="1421307"/>
                  <a:pt x="401170" y="1427950"/>
                  <a:pt x="403183" y="1434194"/>
                </a:cubicBezTo>
                <a:cubicBezTo>
                  <a:pt x="412627" y="1463452"/>
                  <a:pt x="395906" y="1489589"/>
                  <a:pt x="390835" y="1516924"/>
                </a:cubicBezTo>
                <a:cubicBezTo>
                  <a:pt x="385184" y="1547381"/>
                  <a:pt x="376242" y="1577874"/>
                  <a:pt x="363817" y="1606516"/>
                </a:cubicBezTo>
                <a:cubicBezTo>
                  <a:pt x="355417" y="1625901"/>
                  <a:pt x="339663" y="1642926"/>
                  <a:pt x="325147" y="1659479"/>
                </a:cubicBezTo>
                <a:cubicBezTo>
                  <a:pt x="310980" y="1675634"/>
                  <a:pt x="293290" y="1689065"/>
                  <a:pt x="279046" y="1705147"/>
                </a:cubicBezTo>
                <a:cubicBezTo>
                  <a:pt x="270182" y="1715166"/>
                  <a:pt x="262479" y="1727254"/>
                  <a:pt x="258608" y="1739597"/>
                </a:cubicBezTo>
                <a:cubicBezTo>
                  <a:pt x="255318" y="1750160"/>
                  <a:pt x="254312" y="1764027"/>
                  <a:pt x="270569" y="1767149"/>
                </a:cubicBezTo>
                <a:cubicBezTo>
                  <a:pt x="240028" y="1798514"/>
                  <a:pt x="212313" y="1831366"/>
                  <a:pt x="179373" y="1858701"/>
                </a:cubicBezTo>
                <a:cubicBezTo>
                  <a:pt x="166328" y="1869519"/>
                  <a:pt x="148600" y="1891046"/>
                  <a:pt x="123091" y="1875073"/>
                </a:cubicBezTo>
                <a:cubicBezTo>
                  <a:pt x="122588" y="1874783"/>
                  <a:pt x="121736" y="1874565"/>
                  <a:pt x="121272" y="1874747"/>
                </a:cubicBezTo>
                <a:cubicBezTo>
                  <a:pt x="80126" y="1892607"/>
                  <a:pt x="66190" y="1856559"/>
                  <a:pt x="42850" y="1839607"/>
                </a:cubicBezTo>
                <a:cubicBezTo>
                  <a:pt x="33366" y="1832710"/>
                  <a:pt x="24928" y="1824288"/>
                  <a:pt x="16993" y="1815757"/>
                </a:cubicBezTo>
                <a:cubicBezTo>
                  <a:pt x="10915" y="1809222"/>
                  <a:pt x="6348" y="1801417"/>
                  <a:pt x="0" y="1792597"/>
                </a:cubicBezTo>
                <a:cubicBezTo>
                  <a:pt x="20051" y="1784646"/>
                  <a:pt x="33405" y="1776987"/>
                  <a:pt x="12580" y="1761486"/>
                </a:cubicBezTo>
                <a:cubicBezTo>
                  <a:pt x="18502" y="1747220"/>
                  <a:pt x="20941" y="1730013"/>
                  <a:pt x="31121" y="1719304"/>
                </a:cubicBezTo>
                <a:cubicBezTo>
                  <a:pt x="51443" y="1697995"/>
                  <a:pt x="71648" y="1677848"/>
                  <a:pt x="79429" y="1649025"/>
                </a:cubicBezTo>
                <a:cubicBezTo>
                  <a:pt x="81016" y="1643216"/>
                  <a:pt x="89261" y="1638824"/>
                  <a:pt x="94912" y="1634250"/>
                </a:cubicBezTo>
                <a:cubicBezTo>
                  <a:pt x="102808" y="1627789"/>
                  <a:pt x="113995" y="1623323"/>
                  <a:pt x="118795" y="1615337"/>
                </a:cubicBezTo>
                <a:cubicBezTo>
                  <a:pt x="152355" y="1559832"/>
                  <a:pt x="203140" y="1516561"/>
                  <a:pt x="240106" y="1463561"/>
                </a:cubicBezTo>
                <a:cubicBezTo>
                  <a:pt x="247073" y="1453615"/>
                  <a:pt x="258221" y="1446246"/>
                  <a:pt x="265227" y="1436299"/>
                </a:cubicBezTo>
                <a:cubicBezTo>
                  <a:pt x="270530" y="1428784"/>
                  <a:pt x="276723" y="1418112"/>
                  <a:pt x="274827" y="1410561"/>
                </a:cubicBezTo>
                <a:cubicBezTo>
                  <a:pt x="268788" y="1386820"/>
                  <a:pt x="281717" y="1369251"/>
                  <a:pt x="290852" y="1349648"/>
                </a:cubicBezTo>
                <a:cubicBezTo>
                  <a:pt x="300490" y="1328992"/>
                  <a:pt x="306993" y="1307102"/>
                  <a:pt x="315277" y="1285866"/>
                </a:cubicBezTo>
                <a:cubicBezTo>
                  <a:pt x="319380" y="1275339"/>
                  <a:pt x="324644" y="1265211"/>
                  <a:pt x="328747" y="1254683"/>
                </a:cubicBezTo>
                <a:cubicBezTo>
                  <a:pt x="330566" y="1250000"/>
                  <a:pt x="330954" y="1244810"/>
                  <a:pt x="331495" y="1239764"/>
                </a:cubicBezTo>
                <a:cubicBezTo>
                  <a:pt x="332657" y="1229236"/>
                  <a:pt x="330218" y="1217112"/>
                  <a:pt x="335018" y="1208436"/>
                </a:cubicBezTo>
                <a:cubicBezTo>
                  <a:pt x="349882" y="1181573"/>
                  <a:pt x="344540" y="1154020"/>
                  <a:pt x="342295" y="1126431"/>
                </a:cubicBezTo>
                <a:cubicBezTo>
                  <a:pt x="341288" y="1114415"/>
                  <a:pt x="334089" y="1109369"/>
                  <a:pt x="320967" y="1112854"/>
                </a:cubicBezTo>
                <a:cubicBezTo>
                  <a:pt x="295613" y="1119570"/>
                  <a:pt x="270143" y="1123853"/>
                  <a:pt x="249899" y="1143493"/>
                </a:cubicBezTo>
                <a:cubicBezTo>
                  <a:pt x="239990" y="1153076"/>
                  <a:pt x="221216" y="1154637"/>
                  <a:pt x="206468" y="1159792"/>
                </a:cubicBezTo>
                <a:cubicBezTo>
                  <a:pt x="200043" y="1162042"/>
                  <a:pt x="193733" y="1164729"/>
                  <a:pt x="187114" y="1166253"/>
                </a:cubicBezTo>
                <a:cubicBezTo>
                  <a:pt x="162728" y="1171953"/>
                  <a:pt x="111092" y="1153221"/>
                  <a:pt x="96112" y="1133473"/>
                </a:cubicBezTo>
                <a:cubicBezTo>
                  <a:pt x="94254" y="1131041"/>
                  <a:pt x="93325" y="1127411"/>
                  <a:pt x="90886" y="1125995"/>
                </a:cubicBezTo>
                <a:cubicBezTo>
                  <a:pt x="61662" y="1108752"/>
                  <a:pt x="67275" y="1080364"/>
                  <a:pt x="67197" y="1055244"/>
                </a:cubicBezTo>
                <a:cubicBezTo>
                  <a:pt x="67158" y="1042357"/>
                  <a:pt x="78693" y="1029797"/>
                  <a:pt x="80977" y="1016474"/>
                </a:cubicBezTo>
                <a:cubicBezTo>
                  <a:pt x="86086" y="986634"/>
                  <a:pt x="97312" y="959663"/>
                  <a:pt x="115311" y="934760"/>
                </a:cubicBezTo>
                <a:cubicBezTo>
                  <a:pt x="139891" y="900745"/>
                  <a:pt x="163774" y="866296"/>
                  <a:pt x="188159" y="832209"/>
                </a:cubicBezTo>
                <a:cubicBezTo>
                  <a:pt x="200275" y="815256"/>
                  <a:pt x="193888" y="795217"/>
                  <a:pt x="175425" y="784218"/>
                </a:cubicBezTo>
                <a:cubicBezTo>
                  <a:pt x="158741" y="774308"/>
                  <a:pt x="145620" y="758517"/>
                  <a:pt x="128239" y="750530"/>
                </a:cubicBezTo>
                <a:cubicBezTo>
                  <a:pt x="109388" y="741891"/>
                  <a:pt x="99441" y="727624"/>
                  <a:pt x="89144" y="712850"/>
                </a:cubicBezTo>
                <a:cubicBezTo>
                  <a:pt x="75210" y="692775"/>
                  <a:pt x="67584" y="673717"/>
                  <a:pt x="84422" y="649141"/>
                </a:cubicBezTo>
                <a:cubicBezTo>
                  <a:pt x="100602" y="625545"/>
                  <a:pt x="109156" y="597412"/>
                  <a:pt x="122046" y="571710"/>
                </a:cubicBezTo>
                <a:cubicBezTo>
                  <a:pt x="125801" y="564269"/>
                  <a:pt x="133813" y="558823"/>
                  <a:pt x="138420" y="551636"/>
                </a:cubicBezTo>
                <a:cubicBezTo>
                  <a:pt x="145116" y="541144"/>
                  <a:pt x="150458" y="529927"/>
                  <a:pt x="156303" y="519001"/>
                </a:cubicBezTo>
                <a:cubicBezTo>
                  <a:pt x="157154" y="517403"/>
                  <a:pt x="157193" y="515262"/>
                  <a:pt x="158393" y="514027"/>
                </a:cubicBezTo>
                <a:cubicBezTo>
                  <a:pt x="173528" y="498272"/>
                  <a:pt x="189785" y="483389"/>
                  <a:pt x="203797" y="466799"/>
                </a:cubicBezTo>
                <a:cubicBezTo>
                  <a:pt x="215139" y="453368"/>
                  <a:pt x="224274" y="438194"/>
                  <a:pt x="233448" y="423310"/>
                </a:cubicBezTo>
                <a:cubicBezTo>
                  <a:pt x="242699" y="408318"/>
                  <a:pt x="251331" y="392962"/>
                  <a:pt x="259150" y="377280"/>
                </a:cubicBezTo>
                <a:cubicBezTo>
                  <a:pt x="261473" y="372670"/>
                  <a:pt x="262556" y="364393"/>
                  <a:pt x="259808" y="361562"/>
                </a:cubicBezTo>
                <a:cubicBezTo>
                  <a:pt x="256944" y="358549"/>
                  <a:pt x="248041" y="358222"/>
                  <a:pt x="243009" y="359928"/>
                </a:cubicBezTo>
                <a:cubicBezTo>
                  <a:pt x="228571" y="364865"/>
                  <a:pt x="215178" y="372634"/>
                  <a:pt x="200585" y="376917"/>
                </a:cubicBezTo>
                <a:cubicBezTo>
                  <a:pt x="192030" y="379422"/>
                  <a:pt x="180186" y="380620"/>
                  <a:pt x="172909" y="376954"/>
                </a:cubicBezTo>
                <a:cubicBezTo>
                  <a:pt x="149839" y="365301"/>
                  <a:pt x="123362" y="358222"/>
                  <a:pt x="107686" y="335388"/>
                </a:cubicBezTo>
                <a:cubicBezTo>
                  <a:pt x="103505" y="329290"/>
                  <a:pt x="92667" y="327075"/>
                  <a:pt x="84732" y="323336"/>
                </a:cubicBezTo>
                <a:cubicBezTo>
                  <a:pt x="79700" y="320977"/>
                  <a:pt x="71765" y="320432"/>
                  <a:pt x="69713" y="316802"/>
                </a:cubicBezTo>
                <a:cubicBezTo>
                  <a:pt x="56591" y="293533"/>
                  <a:pt x="44630" y="269647"/>
                  <a:pt x="32592" y="245833"/>
                </a:cubicBezTo>
                <a:cubicBezTo>
                  <a:pt x="31663" y="244018"/>
                  <a:pt x="32398" y="239517"/>
                  <a:pt x="33560" y="239081"/>
                </a:cubicBezTo>
                <a:cubicBezTo>
                  <a:pt x="50011" y="232982"/>
                  <a:pt x="47649" y="211528"/>
                  <a:pt x="68203" y="206083"/>
                </a:cubicBezTo>
                <a:cubicBezTo>
                  <a:pt x="86396" y="201255"/>
                  <a:pt x="101570" y="186444"/>
                  <a:pt x="118098" y="176062"/>
                </a:cubicBezTo>
                <a:cubicBezTo>
                  <a:pt x="147864" y="157294"/>
                  <a:pt x="177360" y="138163"/>
                  <a:pt x="207475" y="119904"/>
                </a:cubicBezTo>
                <a:cubicBezTo>
                  <a:pt x="241809" y="99103"/>
                  <a:pt x="276375" y="78629"/>
                  <a:pt x="311483" y="58990"/>
                </a:cubicBezTo>
                <a:cubicBezTo>
                  <a:pt x="327625" y="49987"/>
                  <a:pt x="344966" y="42654"/>
                  <a:pt x="362385" y="36048"/>
                </a:cubicBezTo>
                <a:cubicBezTo>
                  <a:pt x="370049" y="33144"/>
                  <a:pt x="379339" y="33870"/>
                  <a:pt x="387893" y="33325"/>
                </a:cubicBezTo>
                <a:close/>
                <a:moveTo>
                  <a:pt x="1262578" y="0"/>
                </a:moveTo>
                <a:cubicBezTo>
                  <a:pt x="1280229" y="18187"/>
                  <a:pt x="1298732" y="31146"/>
                  <a:pt x="1322654" y="40222"/>
                </a:cubicBezTo>
                <a:cubicBezTo>
                  <a:pt x="1345530" y="48898"/>
                  <a:pt x="1373206" y="49442"/>
                  <a:pt x="1390509" y="70933"/>
                </a:cubicBezTo>
                <a:cubicBezTo>
                  <a:pt x="1398173" y="80480"/>
                  <a:pt x="1406031" y="87885"/>
                  <a:pt x="1402973" y="101172"/>
                </a:cubicBezTo>
                <a:cubicBezTo>
                  <a:pt x="1401850" y="106072"/>
                  <a:pt x="1406340" y="111881"/>
                  <a:pt x="1406495" y="117290"/>
                </a:cubicBezTo>
                <a:cubicBezTo>
                  <a:pt x="1406805" y="127890"/>
                  <a:pt x="1410366" y="142337"/>
                  <a:pt x="1404560" y="148472"/>
                </a:cubicBezTo>
                <a:cubicBezTo>
                  <a:pt x="1385554" y="168584"/>
                  <a:pt x="1362561" y="185355"/>
                  <a:pt x="1341737" y="204014"/>
                </a:cubicBezTo>
                <a:cubicBezTo>
                  <a:pt x="1309415" y="232946"/>
                  <a:pt x="1278023" y="262786"/>
                  <a:pt x="1245315" y="291282"/>
                </a:cubicBezTo>
                <a:cubicBezTo>
                  <a:pt x="1234090" y="301047"/>
                  <a:pt x="1219922" y="307799"/>
                  <a:pt x="1207420" y="316366"/>
                </a:cubicBezTo>
                <a:cubicBezTo>
                  <a:pt x="1204246" y="318544"/>
                  <a:pt x="1202349" y="322356"/>
                  <a:pt x="1197627" y="328128"/>
                </a:cubicBezTo>
                <a:cubicBezTo>
                  <a:pt x="1206220" y="329435"/>
                  <a:pt x="1211910" y="331794"/>
                  <a:pt x="1216864" y="330814"/>
                </a:cubicBezTo>
                <a:cubicBezTo>
                  <a:pt x="1261534" y="322211"/>
                  <a:pt x="1290681" y="336767"/>
                  <a:pt x="1304074" y="375102"/>
                </a:cubicBezTo>
                <a:cubicBezTo>
                  <a:pt x="1308370" y="387444"/>
                  <a:pt x="1291222" y="431224"/>
                  <a:pt x="1278526" y="435580"/>
                </a:cubicBezTo>
                <a:cubicBezTo>
                  <a:pt x="1261301" y="441461"/>
                  <a:pt x="1259831" y="451734"/>
                  <a:pt x="1265404" y="466291"/>
                </a:cubicBezTo>
                <a:cubicBezTo>
                  <a:pt x="1207962" y="510433"/>
                  <a:pt x="1150403" y="554612"/>
                  <a:pt x="1095399" y="596866"/>
                </a:cubicBezTo>
                <a:cubicBezTo>
                  <a:pt x="1099308" y="609608"/>
                  <a:pt x="1102366" y="619519"/>
                  <a:pt x="1105347" y="629465"/>
                </a:cubicBezTo>
                <a:cubicBezTo>
                  <a:pt x="1108443" y="639920"/>
                  <a:pt x="1146764" y="660104"/>
                  <a:pt x="1159925" y="657671"/>
                </a:cubicBezTo>
                <a:cubicBezTo>
                  <a:pt x="1186362" y="652734"/>
                  <a:pt x="1212607" y="644058"/>
                  <a:pt x="1239160" y="643078"/>
                </a:cubicBezTo>
                <a:cubicBezTo>
                  <a:pt x="1263895" y="642171"/>
                  <a:pt x="1289713" y="646999"/>
                  <a:pt x="1313634" y="653787"/>
                </a:cubicBezTo>
                <a:cubicBezTo>
                  <a:pt x="1325247" y="657090"/>
                  <a:pt x="1330860" y="657090"/>
                  <a:pt x="1337750" y="648996"/>
                </a:cubicBezTo>
                <a:cubicBezTo>
                  <a:pt x="1340382" y="645910"/>
                  <a:pt x="1345259" y="640755"/>
                  <a:pt x="1347040" y="641444"/>
                </a:cubicBezTo>
                <a:cubicBezTo>
                  <a:pt x="1367439" y="648923"/>
                  <a:pt x="1388844" y="655312"/>
                  <a:pt x="1407037" y="666347"/>
                </a:cubicBezTo>
                <a:cubicBezTo>
                  <a:pt x="1417798" y="672882"/>
                  <a:pt x="1423217" y="687112"/>
                  <a:pt x="1431036" y="697857"/>
                </a:cubicBezTo>
                <a:cubicBezTo>
                  <a:pt x="1441216" y="711869"/>
                  <a:pt x="1452325" y="707404"/>
                  <a:pt x="1463202" y="698184"/>
                </a:cubicBezTo>
                <a:cubicBezTo>
                  <a:pt x="1476053" y="724212"/>
                  <a:pt x="1478570" y="750058"/>
                  <a:pt x="1473769" y="777139"/>
                </a:cubicBezTo>
                <a:cubicBezTo>
                  <a:pt x="1471873" y="787993"/>
                  <a:pt x="1474969" y="799573"/>
                  <a:pt x="1473344" y="810500"/>
                </a:cubicBezTo>
                <a:cubicBezTo>
                  <a:pt x="1472531" y="815873"/>
                  <a:pt x="1466105" y="820555"/>
                  <a:pt x="1462157" y="825492"/>
                </a:cubicBezTo>
                <a:cubicBezTo>
                  <a:pt x="1460725" y="827308"/>
                  <a:pt x="1458364" y="828723"/>
                  <a:pt x="1457590" y="830684"/>
                </a:cubicBezTo>
                <a:cubicBezTo>
                  <a:pt x="1451125" y="847164"/>
                  <a:pt x="1448068" y="865787"/>
                  <a:pt x="1437616" y="879509"/>
                </a:cubicBezTo>
                <a:cubicBezTo>
                  <a:pt x="1430184" y="889238"/>
                  <a:pt x="1413424" y="893739"/>
                  <a:pt x="1399876" y="898059"/>
                </a:cubicBezTo>
                <a:cubicBezTo>
                  <a:pt x="1386870" y="902233"/>
                  <a:pt x="1372974" y="902996"/>
                  <a:pt x="1376187" y="921364"/>
                </a:cubicBezTo>
                <a:cubicBezTo>
                  <a:pt x="1376729" y="924522"/>
                  <a:pt x="1372742" y="928661"/>
                  <a:pt x="1370226" y="931928"/>
                </a:cubicBezTo>
                <a:cubicBezTo>
                  <a:pt x="1352846" y="954471"/>
                  <a:pt x="1335311" y="976942"/>
                  <a:pt x="1317815" y="999412"/>
                </a:cubicBezTo>
                <a:cubicBezTo>
                  <a:pt x="1308138" y="1011827"/>
                  <a:pt x="1297726" y="1023807"/>
                  <a:pt x="1288784" y="1036657"/>
                </a:cubicBezTo>
                <a:cubicBezTo>
                  <a:pt x="1282281" y="1046023"/>
                  <a:pt x="1277559" y="1056514"/>
                  <a:pt x="1272178" y="1066569"/>
                </a:cubicBezTo>
                <a:cubicBezTo>
                  <a:pt x="1271056" y="1068675"/>
                  <a:pt x="1271210" y="1071724"/>
                  <a:pt x="1269624" y="1073249"/>
                </a:cubicBezTo>
                <a:cubicBezTo>
                  <a:pt x="1243263" y="1098079"/>
                  <a:pt x="1218026" y="1124144"/>
                  <a:pt x="1189769" y="1146941"/>
                </a:cubicBezTo>
                <a:cubicBezTo>
                  <a:pt x="1168595" y="1164039"/>
                  <a:pt x="1143242" y="1176454"/>
                  <a:pt x="1120443" y="1191845"/>
                </a:cubicBezTo>
                <a:lnTo>
                  <a:pt x="1113974" y="1203221"/>
                </a:lnTo>
                <a:lnTo>
                  <a:pt x="1134046" y="1210506"/>
                </a:lnTo>
                <a:lnTo>
                  <a:pt x="1142465" y="1208304"/>
                </a:lnTo>
                <a:lnTo>
                  <a:pt x="1134334" y="1201000"/>
                </a:lnTo>
                <a:lnTo>
                  <a:pt x="1148865" y="1206629"/>
                </a:lnTo>
                <a:lnTo>
                  <a:pt x="1169021" y="1201357"/>
                </a:lnTo>
                <a:cubicBezTo>
                  <a:pt x="1173008" y="1200594"/>
                  <a:pt x="1178389" y="1204442"/>
                  <a:pt x="1182647" y="1206874"/>
                </a:cubicBezTo>
                <a:cubicBezTo>
                  <a:pt x="1190156" y="1211158"/>
                  <a:pt x="1196852" y="1219108"/>
                  <a:pt x="1204672" y="1220124"/>
                </a:cubicBezTo>
                <a:cubicBezTo>
                  <a:pt x="1221722" y="1222338"/>
                  <a:pt x="1235957" y="1228864"/>
                  <a:pt x="1249113" y="1237077"/>
                </a:cubicBezTo>
                <a:lnTo>
                  <a:pt x="1285211" y="1262824"/>
                </a:lnTo>
                <a:lnTo>
                  <a:pt x="1298157" y="1263366"/>
                </a:lnTo>
                <a:lnTo>
                  <a:pt x="1308404" y="1267487"/>
                </a:lnTo>
                <a:lnTo>
                  <a:pt x="1314233" y="1268573"/>
                </a:lnTo>
                <a:cubicBezTo>
                  <a:pt x="1316242" y="1269324"/>
                  <a:pt x="1318214" y="1270510"/>
                  <a:pt x="1320134" y="1272328"/>
                </a:cubicBezTo>
                <a:lnTo>
                  <a:pt x="1320135" y="1272954"/>
                </a:lnTo>
                <a:lnTo>
                  <a:pt x="1322047" y="1273988"/>
                </a:lnTo>
                <a:cubicBezTo>
                  <a:pt x="1324507" y="1275348"/>
                  <a:pt x="1327006" y="1276560"/>
                  <a:pt x="1329597" y="1277066"/>
                </a:cubicBezTo>
                <a:cubicBezTo>
                  <a:pt x="1335363" y="1278237"/>
                  <a:pt x="1340388" y="1280567"/>
                  <a:pt x="1344880" y="1283690"/>
                </a:cubicBezTo>
                <a:lnTo>
                  <a:pt x="1355330" y="1293550"/>
                </a:lnTo>
                <a:lnTo>
                  <a:pt x="1379133" y="1308573"/>
                </a:lnTo>
                <a:cubicBezTo>
                  <a:pt x="1389194" y="1316751"/>
                  <a:pt x="1398395" y="1326039"/>
                  <a:pt x="1407090" y="1336135"/>
                </a:cubicBezTo>
                <a:cubicBezTo>
                  <a:pt x="1414371" y="1344615"/>
                  <a:pt x="1424078" y="1350674"/>
                  <a:pt x="1432571" y="1358346"/>
                </a:cubicBezTo>
                <a:cubicBezTo>
                  <a:pt x="1436210" y="1361173"/>
                  <a:pt x="1439042" y="1364808"/>
                  <a:pt x="1442277" y="1368039"/>
                </a:cubicBezTo>
                <a:cubicBezTo>
                  <a:pt x="1445917" y="1372077"/>
                  <a:pt x="1449557" y="1375712"/>
                  <a:pt x="1453197" y="1379751"/>
                </a:cubicBezTo>
                <a:cubicBezTo>
                  <a:pt x="1455624" y="1381770"/>
                  <a:pt x="1459668" y="1383789"/>
                  <a:pt x="1460073" y="1386212"/>
                </a:cubicBezTo>
                <a:cubicBezTo>
                  <a:pt x="1461691" y="1396712"/>
                  <a:pt x="1469375" y="1401154"/>
                  <a:pt x="1476655" y="1406808"/>
                </a:cubicBezTo>
                <a:cubicBezTo>
                  <a:pt x="1479081" y="1408424"/>
                  <a:pt x="1482316" y="1413674"/>
                  <a:pt x="1481508" y="1415289"/>
                </a:cubicBezTo>
                <a:cubicBezTo>
                  <a:pt x="1477464" y="1421750"/>
                  <a:pt x="1481912" y="1424981"/>
                  <a:pt x="1485148" y="1429423"/>
                </a:cubicBezTo>
                <a:cubicBezTo>
                  <a:pt x="1493237" y="1439924"/>
                  <a:pt x="1501325" y="1450424"/>
                  <a:pt x="1509819" y="1460923"/>
                </a:cubicBezTo>
                <a:cubicBezTo>
                  <a:pt x="1513459" y="1465770"/>
                  <a:pt x="1517503" y="1470211"/>
                  <a:pt x="1519930" y="1473038"/>
                </a:cubicBezTo>
                <a:cubicBezTo>
                  <a:pt x="1519526" y="1482731"/>
                  <a:pt x="1517908" y="1490808"/>
                  <a:pt x="1518716" y="1498481"/>
                </a:cubicBezTo>
                <a:cubicBezTo>
                  <a:pt x="1522357" y="1527962"/>
                  <a:pt x="1521952" y="1556635"/>
                  <a:pt x="1501326" y="1581269"/>
                </a:cubicBezTo>
                <a:cubicBezTo>
                  <a:pt x="1500112" y="1582884"/>
                  <a:pt x="1499708" y="1584904"/>
                  <a:pt x="1498495" y="1586923"/>
                </a:cubicBezTo>
                <a:cubicBezTo>
                  <a:pt x="1494047" y="1597019"/>
                  <a:pt x="1489598" y="1607518"/>
                  <a:pt x="1483934" y="1617212"/>
                </a:cubicBezTo>
                <a:cubicBezTo>
                  <a:pt x="1481507" y="1621653"/>
                  <a:pt x="1476250" y="1626096"/>
                  <a:pt x="1470993" y="1628115"/>
                </a:cubicBezTo>
                <a:cubicBezTo>
                  <a:pt x="1462904" y="1631345"/>
                  <a:pt x="1456837" y="1635384"/>
                  <a:pt x="1453197" y="1644268"/>
                </a:cubicBezTo>
                <a:cubicBezTo>
                  <a:pt x="1449153" y="1652750"/>
                  <a:pt x="1442682" y="1660826"/>
                  <a:pt x="1435805" y="1666884"/>
                </a:cubicBezTo>
                <a:cubicBezTo>
                  <a:pt x="1425695" y="1675769"/>
                  <a:pt x="1413966" y="1682634"/>
                  <a:pt x="1403046" y="1690307"/>
                </a:cubicBezTo>
                <a:cubicBezTo>
                  <a:pt x="1388890" y="1701211"/>
                  <a:pt x="1371904" y="1700000"/>
                  <a:pt x="1358153" y="1688691"/>
                </a:cubicBezTo>
                <a:cubicBezTo>
                  <a:pt x="1348446" y="1680615"/>
                  <a:pt x="1337931" y="1674153"/>
                  <a:pt x="1327820" y="1667288"/>
                </a:cubicBezTo>
                <a:cubicBezTo>
                  <a:pt x="1324988" y="1665672"/>
                  <a:pt x="1320944" y="1664461"/>
                  <a:pt x="1320135" y="1662038"/>
                </a:cubicBezTo>
                <a:cubicBezTo>
                  <a:pt x="1312451" y="1644673"/>
                  <a:pt x="1302339" y="1627307"/>
                  <a:pt x="1298700" y="1609135"/>
                </a:cubicBezTo>
                <a:cubicBezTo>
                  <a:pt x="1296273" y="1595404"/>
                  <a:pt x="1297487" y="1578442"/>
                  <a:pt x="1312451" y="1568750"/>
                </a:cubicBezTo>
                <a:cubicBezTo>
                  <a:pt x="1313664" y="1567942"/>
                  <a:pt x="1314068" y="1565922"/>
                  <a:pt x="1314877" y="1564307"/>
                </a:cubicBezTo>
                <a:cubicBezTo>
                  <a:pt x="1298700" y="1534423"/>
                  <a:pt x="1269580" y="1518269"/>
                  <a:pt x="1241673" y="1498885"/>
                </a:cubicBezTo>
                <a:cubicBezTo>
                  <a:pt x="1248549" y="1497674"/>
                  <a:pt x="1253806" y="1496461"/>
                  <a:pt x="1262299" y="1494846"/>
                </a:cubicBezTo>
                <a:cubicBezTo>
                  <a:pt x="1248549" y="1485558"/>
                  <a:pt x="1234797" y="1480712"/>
                  <a:pt x="1231966" y="1464961"/>
                </a:cubicBezTo>
                <a:cubicBezTo>
                  <a:pt x="1233685" y="1463245"/>
                  <a:pt x="1235429" y="1462261"/>
                  <a:pt x="1237193" y="1461762"/>
                </a:cubicBezTo>
                <a:lnTo>
                  <a:pt x="1238595" y="1461688"/>
                </a:lnTo>
                <a:lnTo>
                  <a:pt x="1232046" y="1455453"/>
                </a:lnTo>
                <a:lnTo>
                  <a:pt x="1229856" y="1454288"/>
                </a:lnTo>
                <a:lnTo>
                  <a:pt x="1210129" y="1456881"/>
                </a:lnTo>
                <a:cubicBezTo>
                  <a:pt x="1206568" y="1457934"/>
                  <a:pt x="1201846" y="1455176"/>
                  <a:pt x="1197859" y="1455575"/>
                </a:cubicBezTo>
                <a:cubicBezTo>
                  <a:pt x="1192904" y="1456083"/>
                  <a:pt x="1185318" y="1456809"/>
                  <a:pt x="1183769" y="1459713"/>
                </a:cubicBezTo>
                <a:cubicBezTo>
                  <a:pt x="1174518" y="1477138"/>
                  <a:pt x="1155822" y="1477355"/>
                  <a:pt x="1139990" y="1481094"/>
                </a:cubicBezTo>
                <a:cubicBezTo>
                  <a:pt x="1118972" y="1486031"/>
                  <a:pt x="1097218" y="1488536"/>
                  <a:pt x="1075658" y="1491114"/>
                </a:cubicBezTo>
                <a:cubicBezTo>
                  <a:pt x="1065787" y="1492311"/>
                  <a:pt x="1055607" y="1491186"/>
                  <a:pt x="1045582" y="1491114"/>
                </a:cubicBezTo>
                <a:cubicBezTo>
                  <a:pt x="1002577" y="1490787"/>
                  <a:pt x="959572" y="1491477"/>
                  <a:pt x="916606" y="1489952"/>
                </a:cubicBezTo>
                <a:cubicBezTo>
                  <a:pt x="852119" y="1487629"/>
                  <a:pt x="813488" y="1449258"/>
                  <a:pt x="782251" y="1401703"/>
                </a:cubicBezTo>
                <a:cubicBezTo>
                  <a:pt x="779890" y="1398146"/>
                  <a:pt x="779232" y="1393390"/>
                  <a:pt x="776406" y="1390305"/>
                </a:cubicBezTo>
                <a:cubicBezTo>
                  <a:pt x="744510" y="1355637"/>
                  <a:pt x="751710" y="1317267"/>
                  <a:pt x="766071" y="1279513"/>
                </a:cubicBezTo>
                <a:cubicBezTo>
                  <a:pt x="782599" y="1235988"/>
                  <a:pt x="802572" y="1193624"/>
                  <a:pt x="819488" y="1150208"/>
                </a:cubicBezTo>
                <a:cubicBezTo>
                  <a:pt x="827113" y="1130605"/>
                  <a:pt x="831681" y="1109877"/>
                  <a:pt x="836365" y="1089403"/>
                </a:cubicBezTo>
                <a:cubicBezTo>
                  <a:pt x="839539" y="1075536"/>
                  <a:pt x="827036" y="1071180"/>
                  <a:pt x="816701" y="1069546"/>
                </a:cubicBezTo>
                <a:cubicBezTo>
                  <a:pt x="805515" y="1067804"/>
                  <a:pt x="801179" y="1063412"/>
                  <a:pt x="796612" y="1053900"/>
                </a:cubicBezTo>
                <a:cubicBezTo>
                  <a:pt x="792160" y="1044571"/>
                  <a:pt x="781477" y="1038001"/>
                  <a:pt x="774006" y="1029833"/>
                </a:cubicBezTo>
                <a:cubicBezTo>
                  <a:pt x="764832" y="1019850"/>
                  <a:pt x="755620" y="1009831"/>
                  <a:pt x="747375" y="999194"/>
                </a:cubicBezTo>
                <a:cubicBezTo>
                  <a:pt x="739904" y="989538"/>
                  <a:pt x="730924" y="987251"/>
                  <a:pt x="720511" y="993059"/>
                </a:cubicBezTo>
                <a:cubicBezTo>
                  <a:pt x="671662" y="1020322"/>
                  <a:pt x="624941" y="1051795"/>
                  <a:pt x="573653" y="1073975"/>
                </a:cubicBezTo>
                <a:cubicBezTo>
                  <a:pt x="540326" y="1088386"/>
                  <a:pt x="513617" y="1115286"/>
                  <a:pt x="475219" y="1119642"/>
                </a:cubicBezTo>
                <a:cubicBezTo>
                  <a:pt x="457065" y="1121711"/>
                  <a:pt x="452304" y="1107590"/>
                  <a:pt x="448123" y="1097390"/>
                </a:cubicBezTo>
                <a:cubicBezTo>
                  <a:pt x="437749" y="1071942"/>
                  <a:pt x="429311" y="1045696"/>
                  <a:pt x="422111" y="1019269"/>
                </a:cubicBezTo>
                <a:cubicBezTo>
                  <a:pt x="414098" y="989756"/>
                  <a:pt x="419944" y="980463"/>
                  <a:pt x="449555" y="967394"/>
                </a:cubicBezTo>
                <a:cubicBezTo>
                  <a:pt x="452923" y="965906"/>
                  <a:pt x="456523" y="964345"/>
                  <a:pt x="459116" y="961949"/>
                </a:cubicBezTo>
                <a:cubicBezTo>
                  <a:pt x="485593" y="937373"/>
                  <a:pt x="510869" y="911635"/>
                  <a:pt x="538390" y="888185"/>
                </a:cubicBezTo>
                <a:cubicBezTo>
                  <a:pt x="579576" y="853081"/>
                  <a:pt x="622542" y="819829"/>
                  <a:pt x="664153" y="785198"/>
                </a:cubicBezTo>
                <a:cubicBezTo>
                  <a:pt x="676075" y="775251"/>
                  <a:pt x="685171" y="762401"/>
                  <a:pt x="696900" y="752200"/>
                </a:cubicBezTo>
                <a:cubicBezTo>
                  <a:pt x="722021" y="730347"/>
                  <a:pt x="747956" y="709292"/>
                  <a:pt x="773619" y="687983"/>
                </a:cubicBezTo>
                <a:cubicBezTo>
                  <a:pt x="799050" y="666855"/>
                  <a:pt x="825062" y="646309"/>
                  <a:pt x="849835" y="624528"/>
                </a:cubicBezTo>
                <a:cubicBezTo>
                  <a:pt x="859976" y="615598"/>
                  <a:pt x="867602" y="604127"/>
                  <a:pt x="876350" y="593818"/>
                </a:cubicBezTo>
                <a:cubicBezTo>
                  <a:pt x="874918" y="592402"/>
                  <a:pt x="873447" y="591022"/>
                  <a:pt x="872015" y="589606"/>
                </a:cubicBezTo>
                <a:cubicBezTo>
                  <a:pt x="850532" y="591966"/>
                  <a:pt x="829088" y="594326"/>
                  <a:pt x="804237" y="597048"/>
                </a:cubicBezTo>
                <a:cubicBezTo>
                  <a:pt x="803347" y="596104"/>
                  <a:pt x="796689" y="592438"/>
                  <a:pt x="796147" y="588118"/>
                </a:cubicBezTo>
                <a:cubicBezTo>
                  <a:pt x="793205" y="564631"/>
                  <a:pt x="766768" y="561872"/>
                  <a:pt x="754923" y="546081"/>
                </a:cubicBezTo>
                <a:cubicBezTo>
                  <a:pt x="750936" y="540745"/>
                  <a:pt x="738124" y="541906"/>
                  <a:pt x="730343" y="538240"/>
                </a:cubicBezTo>
                <a:cubicBezTo>
                  <a:pt x="721789" y="534211"/>
                  <a:pt x="710912" y="529673"/>
                  <a:pt x="707080" y="522485"/>
                </a:cubicBezTo>
                <a:cubicBezTo>
                  <a:pt x="693067" y="496203"/>
                  <a:pt x="680449" y="469122"/>
                  <a:pt x="669572" y="441570"/>
                </a:cubicBezTo>
                <a:cubicBezTo>
                  <a:pt x="663456" y="426105"/>
                  <a:pt x="660204" y="409262"/>
                  <a:pt x="658385" y="392781"/>
                </a:cubicBezTo>
                <a:cubicBezTo>
                  <a:pt x="654011" y="353285"/>
                  <a:pt x="651766" y="313607"/>
                  <a:pt x="647663" y="274112"/>
                </a:cubicBezTo>
                <a:cubicBezTo>
                  <a:pt x="645882" y="256905"/>
                  <a:pt x="641625" y="239952"/>
                  <a:pt x="637367" y="216574"/>
                </a:cubicBezTo>
                <a:cubicBezTo>
                  <a:pt x="653702" y="224560"/>
                  <a:pt x="667017" y="231385"/>
                  <a:pt x="680681" y="237556"/>
                </a:cubicBezTo>
                <a:cubicBezTo>
                  <a:pt x="687919" y="240823"/>
                  <a:pt x="696474" y="246232"/>
                  <a:pt x="703248" y="244962"/>
                </a:cubicBezTo>
                <a:cubicBezTo>
                  <a:pt x="724847" y="240932"/>
                  <a:pt x="725930" y="251895"/>
                  <a:pt x="724460" y="266416"/>
                </a:cubicBezTo>
                <a:cubicBezTo>
                  <a:pt x="724112" y="269792"/>
                  <a:pt x="723879" y="273168"/>
                  <a:pt x="723376" y="278540"/>
                </a:cubicBezTo>
                <a:cubicBezTo>
                  <a:pt x="728679" y="277088"/>
                  <a:pt x="734059" y="277052"/>
                  <a:pt x="734988" y="275164"/>
                </a:cubicBezTo>
                <a:cubicBezTo>
                  <a:pt x="743582" y="257522"/>
                  <a:pt x="760265" y="256106"/>
                  <a:pt x="777683" y="253674"/>
                </a:cubicBezTo>
                <a:cubicBezTo>
                  <a:pt x="785154" y="252621"/>
                  <a:pt x="793128" y="247140"/>
                  <a:pt x="798392" y="241549"/>
                </a:cubicBezTo>
                <a:cubicBezTo>
                  <a:pt x="814920" y="224088"/>
                  <a:pt x="830249" y="205611"/>
                  <a:pt x="846119" y="187569"/>
                </a:cubicBezTo>
                <a:cubicBezTo>
                  <a:pt x="854442" y="178131"/>
                  <a:pt x="861796" y="167567"/>
                  <a:pt x="871666" y="159871"/>
                </a:cubicBezTo>
                <a:cubicBezTo>
                  <a:pt x="878905" y="154244"/>
                  <a:pt x="889898" y="153083"/>
                  <a:pt x="898530" y="148763"/>
                </a:cubicBezTo>
                <a:cubicBezTo>
                  <a:pt x="908517" y="143790"/>
                  <a:pt x="917381" y="136820"/>
                  <a:pt x="927445" y="131956"/>
                </a:cubicBezTo>
                <a:cubicBezTo>
                  <a:pt x="942928" y="124477"/>
                  <a:pt x="957715" y="116963"/>
                  <a:pt x="976604" y="115293"/>
                </a:cubicBezTo>
                <a:cubicBezTo>
                  <a:pt x="990694" y="114022"/>
                  <a:pt x="1004009" y="102043"/>
                  <a:pt x="1016744" y="93585"/>
                </a:cubicBezTo>
                <a:cubicBezTo>
                  <a:pt x="1019105" y="92024"/>
                  <a:pt x="1017092" y="84619"/>
                  <a:pt x="1017092" y="77431"/>
                </a:cubicBezTo>
                <a:cubicBezTo>
                  <a:pt x="1054949" y="70570"/>
                  <a:pt x="1086302" y="37499"/>
                  <a:pt x="1133603" y="42727"/>
                </a:cubicBezTo>
                <a:cubicBezTo>
                  <a:pt x="1145410" y="24031"/>
                  <a:pt x="1190388" y="9112"/>
                  <a:pt x="1202426" y="15247"/>
                </a:cubicBezTo>
                <a:cubicBezTo>
                  <a:pt x="1226077" y="9257"/>
                  <a:pt x="1244967" y="4465"/>
                  <a:pt x="1262578" y="0"/>
                </a:cubicBezTo>
                <a:close/>
              </a:path>
            </a:pathLst>
          </a:custGeom>
          <a:solidFill>
            <a:schemeClr val="bg1"/>
          </a:solidFill>
          <a:ln w="9525" cap="flat">
            <a:noFill/>
            <a:prstDash val="solid"/>
            <a:miter/>
          </a:ln>
        </p:spPr>
        <p:txBody>
          <a:bodyPr wrap="square" rtlCol="0" anchor="ctr">
            <a:noAutofit/>
          </a:bodyPr>
          <a:lstStyle/>
          <a:p>
            <a:endParaRPr lang="zh-CN" altLang="en-US">
              <a:solidFill>
                <a:srgbClr val="FF0000"/>
              </a:solidFill>
            </a:endParaRPr>
          </a:p>
        </p:txBody>
      </p:sp>
      <p:sp>
        <p:nvSpPr>
          <p:cNvPr id="44" name="Freeform 7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bwMode="auto">
          <a:xfrm>
            <a:off x="1280206" y="2382850"/>
            <a:ext cx="1304991" cy="389280"/>
          </a:xfrm>
          <a:custGeom>
            <a:avLst/>
            <a:gdLst>
              <a:gd name="T0" fmla="*/ 225 w 309"/>
              <a:gd name="T1" fmla="*/ 72 h 97"/>
              <a:gd name="T2" fmla="*/ 225 w 309"/>
              <a:gd name="T3" fmla="*/ 67 h 97"/>
              <a:gd name="T4" fmla="*/ 187 w 309"/>
              <a:gd name="T5" fmla="*/ 83 h 97"/>
              <a:gd name="T6" fmla="*/ 174 w 309"/>
              <a:gd name="T7" fmla="*/ 85 h 97"/>
              <a:gd name="T8" fmla="*/ 148 w 309"/>
              <a:gd name="T9" fmla="*/ 96 h 97"/>
              <a:gd name="T10" fmla="*/ 200 w 309"/>
              <a:gd name="T11" fmla="*/ 50 h 97"/>
              <a:gd name="T12" fmla="*/ 199 w 309"/>
              <a:gd name="T13" fmla="*/ 47 h 97"/>
              <a:gd name="T14" fmla="*/ 181 w 309"/>
              <a:gd name="T15" fmla="*/ 49 h 97"/>
              <a:gd name="T16" fmla="*/ 112 w 309"/>
              <a:gd name="T17" fmla="*/ 67 h 97"/>
              <a:gd name="T18" fmla="*/ 81 w 309"/>
              <a:gd name="T19" fmla="*/ 83 h 97"/>
              <a:gd name="T20" fmla="*/ 71 w 309"/>
              <a:gd name="T21" fmla="*/ 88 h 97"/>
              <a:gd name="T22" fmla="*/ 32 w 309"/>
              <a:gd name="T23" fmla="*/ 80 h 97"/>
              <a:gd name="T24" fmla="*/ 6 w 309"/>
              <a:gd name="T25" fmla="*/ 48 h 97"/>
              <a:gd name="T26" fmla="*/ 13 w 309"/>
              <a:gd name="T27" fmla="*/ 32 h 97"/>
              <a:gd name="T28" fmla="*/ 138 w 309"/>
              <a:gd name="T29" fmla="*/ 13 h 97"/>
              <a:gd name="T30" fmla="*/ 247 w 309"/>
              <a:gd name="T31" fmla="*/ 11 h 97"/>
              <a:gd name="T32" fmla="*/ 256 w 309"/>
              <a:gd name="T33" fmla="*/ 8 h 97"/>
              <a:gd name="T34" fmla="*/ 278 w 309"/>
              <a:gd name="T35" fmla="*/ 10 h 97"/>
              <a:gd name="T36" fmla="*/ 296 w 309"/>
              <a:gd name="T37" fmla="*/ 32 h 97"/>
              <a:gd name="T38" fmla="*/ 299 w 309"/>
              <a:gd name="T39" fmla="*/ 34 h 97"/>
              <a:gd name="T40" fmla="*/ 305 w 309"/>
              <a:gd name="T41" fmla="*/ 59 h 97"/>
              <a:gd name="T42" fmla="*/ 279 w 309"/>
              <a:gd name="T43" fmla="*/ 68 h 97"/>
              <a:gd name="T44" fmla="*/ 270 w 309"/>
              <a:gd name="T45" fmla="*/ 66 h 97"/>
              <a:gd name="T46" fmla="*/ 249 w 309"/>
              <a:gd name="T47" fmla="*/ 67 h 97"/>
              <a:gd name="T48" fmla="*/ 225 w 309"/>
              <a:gd name="T49" fmla="*/ 7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97">
                <a:moveTo>
                  <a:pt x="225" y="72"/>
                </a:moveTo>
                <a:cubicBezTo>
                  <a:pt x="225" y="71"/>
                  <a:pt x="225" y="70"/>
                  <a:pt x="225" y="67"/>
                </a:cubicBezTo>
                <a:cubicBezTo>
                  <a:pt x="211" y="73"/>
                  <a:pt x="199" y="78"/>
                  <a:pt x="187" y="83"/>
                </a:cubicBezTo>
                <a:cubicBezTo>
                  <a:pt x="183" y="84"/>
                  <a:pt x="178" y="84"/>
                  <a:pt x="174" y="85"/>
                </a:cubicBezTo>
                <a:cubicBezTo>
                  <a:pt x="165" y="88"/>
                  <a:pt x="157" y="92"/>
                  <a:pt x="148" y="96"/>
                </a:cubicBezTo>
                <a:cubicBezTo>
                  <a:pt x="166" y="80"/>
                  <a:pt x="183" y="65"/>
                  <a:pt x="200" y="50"/>
                </a:cubicBezTo>
                <a:cubicBezTo>
                  <a:pt x="200" y="49"/>
                  <a:pt x="200" y="48"/>
                  <a:pt x="199" y="47"/>
                </a:cubicBezTo>
                <a:cubicBezTo>
                  <a:pt x="193" y="48"/>
                  <a:pt x="187" y="48"/>
                  <a:pt x="181" y="49"/>
                </a:cubicBezTo>
                <a:cubicBezTo>
                  <a:pt x="158" y="55"/>
                  <a:pt x="135" y="60"/>
                  <a:pt x="112" y="67"/>
                </a:cubicBezTo>
                <a:cubicBezTo>
                  <a:pt x="101" y="70"/>
                  <a:pt x="91" y="77"/>
                  <a:pt x="81" y="83"/>
                </a:cubicBezTo>
                <a:cubicBezTo>
                  <a:pt x="78" y="84"/>
                  <a:pt x="75" y="87"/>
                  <a:pt x="71" y="88"/>
                </a:cubicBezTo>
                <a:cubicBezTo>
                  <a:pt x="54" y="97"/>
                  <a:pt x="44" y="95"/>
                  <a:pt x="32" y="80"/>
                </a:cubicBezTo>
                <a:cubicBezTo>
                  <a:pt x="23" y="70"/>
                  <a:pt x="14" y="59"/>
                  <a:pt x="6" y="48"/>
                </a:cubicBezTo>
                <a:cubicBezTo>
                  <a:pt x="0" y="40"/>
                  <a:pt x="2" y="34"/>
                  <a:pt x="13" y="32"/>
                </a:cubicBezTo>
                <a:cubicBezTo>
                  <a:pt x="55" y="26"/>
                  <a:pt x="96" y="18"/>
                  <a:pt x="138" y="13"/>
                </a:cubicBezTo>
                <a:cubicBezTo>
                  <a:pt x="174" y="8"/>
                  <a:pt x="211" y="7"/>
                  <a:pt x="247" y="11"/>
                </a:cubicBezTo>
                <a:cubicBezTo>
                  <a:pt x="250" y="12"/>
                  <a:pt x="254" y="10"/>
                  <a:pt x="256" y="8"/>
                </a:cubicBezTo>
                <a:cubicBezTo>
                  <a:pt x="267" y="0"/>
                  <a:pt x="270" y="0"/>
                  <a:pt x="278" y="10"/>
                </a:cubicBezTo>
                <a:cubicBezTo>
                  <a:pt x="283" y="18"/>
                  <a:pt x="290" y="25"/>
                  <a:pt x="296" y="32"/>
                </a:cubicBezTo>
                <a:cubicBezTo>
                  <a:pt x="297" y="33"/>
                  <a:pt x="298" y="33"/>
                  <a:pt x="299" y="34"/>
                </a:cubicBezTo>
                <a:cubicBezTo>
                  <a:pt x="307" y="43"/>
                  <a:pt x="309" y="52"/>
                  <a:pt x="305" y="59"/>
                </a:cubicBezTo>
                <a:cubicBezTo>
                  <a:pt x="301" y="66"/>
                  <a:pt x="289" y="70"/>
                  <a:pt x="279" y="68"/>
                </a:cubicBezTo>
                <a:cubicBezTo>
                  <a:pt x="276" y="67"/>
                  <a:pt x="273" y="67"/>
                  <a:pt x="270" y="66"/>
                </a:cubicBezTo>
                <a:cubicBezTo>
                  <a:pt x="263" y="64"/>
                  <a:pt x="256" y="64"/>
                  <a:pt x="249" y="67"/>
                </a:cubicBezTo>
                <a:cubicBezTo>
                  <a:pt x="242" y="70"/>
                  <a:pt x="233" y="70"/>
                  <a:pt x="225" y="72"/>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nvGrpSpPr>
          <p:cNvPr id="48" name="组合 47"/>
          <p:cNvGrpSpPr/>
          <p:nvPr/>
        </p:nvGrpSpPr>
        <p:grpSpPr>
          <a:xfrm>
            <a:off x="0" y="20955"/>
            <a:ext cx="2463800" cy="4331970"/>
            <a:chOff x="0" y="0"/>
            <a:chExt cx="3880" cy="6822"/>
          </a:xfrm>
        </p:grpSpPr>
        <p:sp>
          <p:nvSpPr>
            <p:cNvPr id="81"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2812" cy="6823"/>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E3EDC">
                    <a:alpha val="3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3880" cy="5346"/>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1043EF">
                    <a:alpha val="39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6" name="图片 45" descr="logo001"/>
          <p:cNvPicPr>
            <a:picLocks noChangeAspect="1"/>
          </p:cNvPicPr>
          <p:nvPr userDrawn="1"/>
        </p:nvPicPr>
        <p:blipFill>
          <a:blip r:embed="rId3"/>
          <a:stretch>
            <a:fillRect/>
          </a:stretch>
        </p:blipFill>
        <p:spPr>
          <a:xfrm>
            <a:off x="484505" y="391795"/>
            <a:ext cx="1276350" cy="34163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0" y="0"/>
            <a:ext cx="12221210" cy="6858000"/>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 name="文本框 756" descr="e7d195523061f1c0d3ba7f298e59d031c9c3f97027ed136f882110EF8F17BAD1F2C348D17C7856EF46CB4678CC9E44EE1ABA681E3133328A7B4D22AAF822B2429426B2355AA8CC4431B8568D2CF3B73A608EADBFD87AE0DC2085F49D4C585EE85AD222AAB0F9867648B54ABAF32054115737F34E4D49AA79217DAAD96EC749D63CD56D4C4DBEFB4D"/>
          <p:cNvSpPr txBox="1"/>
          <p:nvPr/>
        </p:nvSpPr>
        <p:spPr>
          <a:xfrm>
            <a:off x="3960495" y="2459355"/>
            <a:ext cx="3950970" cy="1445260"/>
          </a:xfrm>
          <a:prstGeom prst="rect">
            <a:avLst/>
          </a:prstGeom>
          <a:noFill/>
        </p:spPr>
        <p:txBody>
          <a:bodyPr wrap="square" rtlCol="0">
            <a:spAutoFit/>
          </a:bodyPr>
          <a:lstStyle/>
          <a:p>
            <a:pPr algn="dist"/>
            <a:r>
              <a:rPr sz="8800">
                <a:solidFill>
                  <a:schemeClr val="bg1"/>
                </a:solidFill>
                <a:latin typeface="微软雅黑" panose="020B0703020204020201" charset="-122"/>
                <a:ea typeface="微软雅黑" panose="020B0703020204020201" charset="-122"/>
                <a:sym typeface="+mn-ea"/>
              </a:rPr>
              <a:t>Thanks </a:t>
            </a:r>
            <a:endParaRPr lang="zh-CN" altLang="en-US" sz="8800" b="1" dirty="0">
              <a:solidFill>
                <a:schemeClr val="bg1"/>
              </a:solidFill>
              <a:latin typeface="微软雅黑" panose="020B0703020204020201" charset="-122"/>
              <a:ea typeface="微软雅黑" panose="020B0703020204020201" charset="-122"/>
              <a:sym typeface="+mn-ea"/>
            </a:endParaRPr>
          </a:p>
        </p:txBody>
      </p:sp>
      <p:grpSp>
        <p:nvGrpSpPr>
          <p:cNvPr id="3" name="组合 2"/>
          <p:cNvGrpSpPr/>
          <p:nvPr/>
        </p:nvGrpSpPr>
        <p:grpSpPr>
          <a:xfrm>
            <a:off x="0" y="0"/>
            <a:ext cx="2463800" cy="4331970"/>
            <a:chOff x="0" y="0"/>
            <a:chExt cx="3880" cy="6822"/>
          </a:xfrm>
        </p:grpSpPr>
        <p:sp>
          <p:nvSpPr>
            <p:cNvPr id="81"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2812" cy="6823"/>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E3EDC">
                    <a:alpha val="3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3880" cy="5346"/>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D37D4">
                    <a:alpha val="2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0800000">
            <a:off x="10111105" y="3198495"/>
            <a:ext cx="2081530" cy="3659505"/>
            <a:chOff x="0" y="0"/>
            <a:chExt cx="3880" cy="6822"/>
          </a:xfrm>
        </p:grpSpPr>
        <p:sp>
          <p:nvSpPr>
            <p:cNvPr id="9"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2812" cy="6823"/>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E3EDC">
                    <a:alpha val="3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3880" cy="5346"/>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1043EF">
                    <a:alpha val="39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5" name="图片 84" descr="/Volumes/Macintosh HD/Users/wangcheng/Documents/2021年工作文件/7月任务/building.pngbuilding"/>
          <p:cNvPicPr>
            <a:picLocks noChangeAspect="1"/>
          </p:cNvPicPr>
          <p:nvPr/>
        </p:nvPicPr>
        <p:blipFill>
          <a:blip r:embed="rId2"/>
          <a:srcRect/>
          <a:stretch>
            <a:fillRect/>
          </a:stretch>
        </p:blipFill>
        <p:spPr>
          <a:xfrm>
            <a:off x="2166620" y="3600768"/>
            <a:ext cx="10054590" cy="3256915"/>
          </a:xfrm>
          <a:prstGeom prst="rect">
            <a:avLst/>
          </a:prstGeom>
        </p:spPr>
      </p:pic>
      <p:pic>
        <p:nvPicPr>
          <p:cNvPr id="46" name="图片 45" descr="logo001"/>
          <p:cNvPicPr>
            <a:picLocks noChangeAspect="1"/>
          </p:cNvPicPr>
          <p:nvPr userDrawn="1"/>
        </p:nvPicPr>
        <p:blipFill>
          <a:blip r:embed="rId3"/>
          <a:stretch>
            <a:fillRect/>
          </a:stretch>
        </p:blipFill>
        <p:spPr>
          <a:xfrm>
            <a:off x="484505" y="391795"/>
            <a:ext cx="1276350" cy="3416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文本框 227"/>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室内定位概念</a:t>
            </a:r>
          </a:p>
        </p:txBody>
      </p:sp>
      <p:sp>
        <p:nvSpPr>
          <p:cNvPr id="231" name="文本框 230"/>
          <p:cNvSpPr txBox="1"/>
          <p:nvPr/>
        </p:nvSpPr>
        <p:spPr>
          <a:xfrm>
            <a:off x="590550" y="1305560"/>
            <a:ext cx="5503545" cy="1699260"/>
          </a:xfrm>
          <a:prstGeom prst="rect">
            <a:avLst/>
          </a:prstGeom>
          <a:noFill/>
        </p:spPr>
        <p:txBody>
          <a:bodyPr wrap="square" rtlCol="0">
            <a:spAutoFit/>
          </a:bodyPr>
          <a:lstStyle/>
          <a:p>
            <a:pPr algn="just">
              <a:lnSpc>
                <a:spcPct val="150000"/>
              </a:lnSpc>
            </a:pP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室内定位技术是指一种利用无线移动通信网络，通过对接收到的无线电波的一些参数进行测量，根据特定的算法对某一移动终端或个人在某一时间所处的地理位置进行 精确测定，以便为移动终端用户提供相关的位置信息服务，或进行实时检测和追踪的定位与导航技术。</a:t>
            </a: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241" name="文本框 240"/>
          <p:cNvSpPr txBox="1"/>
          <p:nvPr/>
        </p:nvSpPr>
        <p:spPr>
          <a:xfrm>
            <a:off x="590550" y="923925"/>
            <a:ext cx="1562100" cy="337185"/>
          </a:xfrm>
          <a:prstGeom prst="rect">
            <a:avLst/>
          </a:prstGeom>
          <a:noFill/>
        </p:spPr>
        <p:txBody>
          <a:bodyPr wrap="square" rtlCol="0">
            <a:spAutoFit/>
          </a:bodyPr>
          <a:lstStyle/>
          <a:p>
            <a:pPr algn="l"/>
            <a:r>
              <a:rPr lang="zh-CN" altLang="en-US" sz="1600" b="1" dirty="0">
                <a:latin typeface="微软雅黑" panose="020B0703020204020201" charset="-122"/>
                <a:ea typeface="微软雅黑" panose="020B0703020204020201" charset="-122"/>
                <a:sym typeface="+mn-ea"/>
              </a:rPr>
              <a:t>室内定位</a:t>
            </a:r>
            <a:endParaRPr lang="zh-CN" altLang="de-DE" sz="1600" b="1" dirty="0">
              <a:solidFill>
                <a:schemeClr val="tx1"/>
              </a:solidFill>
              <a:latin typeface="微软雅黑" panose="020B0703020204020201" charset="-122"/>
              <a:ea typeface="微软雅黑" panose="020B0703020204020201" charset="-122"/>
              <a:sym typeface="+mn-ea"/>
            </a:endParaRPr>
          </a:p>
        </p:txBody>
      </p:sp>
      <p:sp>
        <p:nvSpPr>
          <p:cNvPr id="248" name="文本框 247"/>
          <p:cNvSpPr txBox="1"/>
          <p:nvPr/>
        </p:nvSpPr>
        <p:spPr>
          <a:xfrm>
            <a:off x="7295515" y="2769870"/>
            <a:ext cx="4324985" cy="922020"/>
          </a:xfrm>
          <a:prstGeom prst="rect">
            <a:avLst/>
          </a:prstGeom>
          <a:noFill/>
        </p:spPr>
        <p:txBody>
          <a:bodyPr wrap="square" rtlCol="0">
            <a:spAutoFit/>
          </a:bodyPr>
          <a:lstStyle/>
          <a:p>
            <a:pPr algn="just">
              <a:lnSpc>
                <a:spcPct val="150000"/>
              </a:lnSpc>
            </a:pPr>
            <a:r>
              <a:rPr lang="zh-CN" altLang="en-US" sz="1200">
                <a:solidFill>
                  <a:schemeClr val="bg1">
                    <a:lumMod val="50000"/>
                  </a:schemeClr>
                </a:solidFill>
                <a:latin typeface="微软雅黑" panose="020B0703020204020201" charset="-122"/>
                <a:ea typeface="微软雅黑" panose="020B0703020204020201" charset="-122"/>
                <a:cs typeface="Microsoft YaHei Regular" panose="020B0703020204020201" charset="-122"/>
                <a:sym typeface="+mn-ea"/>
              </a:rPr>
              <a:t>单击输入内容、单击输入内容、单击输入内容、单击输入内容、单击输入内容、单击输入内容、单击输入内容;</a:t>
            </a:r>
            <a:endParaRPr lang="zh-CN" altLang="en-US" sz="120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a:p>
            <a:pPr algn="just">
              <a:lnSpc>
                <a:spcPct val="150000"/>
              </a:lnSpc>
            </a:pPr>
            <a:endParaRPr lang="zh-CN" altLang="en-US" sz="120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cxnSp>
        <p:nvCxnSpPr>
          <p:cNvPr id="274" name="直接箭头连接符 27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649605" y="5677535"/>
            <a:ext cx="10908030"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75" name="文本框 274"/>
          <p:cNvSpPr txBox="1"/>
          <p:nvPr/>
        </p:nvSpPr>
        <p:spPr>
          <a:xfrm>
            <a:off x="1347470" y="5813425"/>
            <a:ext cx="551815" cy="245110"/>
          </a:xfrm>
          <a:prstGeom prst="rect">
            <a:avLst/>
          </a:prstGeom>
          <a:noFill/>
        </p:spPr>
        <p:txBody>
          <a:bodyPr wrap="square" rtlCol="0">
            <a:spAutoFit/>
          </a:bodyPr>
          <a:lstStyle/>
          <a:p>
            <a:pPr algn="ctr"/>
            <a:r>
              <a:rPr lang="en-US" altLang="zh-CN" sz="1000">
                <a:solidFill>
                  <a:schemeClr val="tx1"/>
                </a:solidFill>
                <a:latin typeface="Microsoft YaHei Regular" panose="020B0703020204020201" charset="-122"/>
                <a:ea typeface="Microsoft YaHei Regular" panose="020B0703020204020201" charset="-122"/>
              </a:rPr>
              <a:t>6</a:t>
            </a:r>
            <a:r>
              <a:rPr lang="zh-CN" altLang="en-US" sz="1000">
                <a:solidFill>
                  <a:schemeClr val="tx1"/>
                </a:solidFill>
                <a:latin typeface="Microsoft YaHei Regular" panose="020B0703020204020201" charset="-122"/>
                <a:ea typeface="Microsoft YaHei Regular" panose="020B0703020204020201" charset="-122"/>
              </a:rPr>
              <a:t>月</a:t>
            </a:r>
          </a:p>
        </p:txBody>
      </p:sp>
      <p:sp>
        <p:nvSpPr>
          <p:cNvPr id="276" name="椭圆 275"/>
          <p:cNvSpPr/>
          <p:nvPr/>
        </p:nvSpPr>
        <p:spPr>
          <a:xfrm>
            <a:off x="1560830" y="5621020"/>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文本框 276"/>
          <p:cNvSpPr txBox="1"/>
          <p:nvPr/>
        </p:nvSpPr>
        <p:spPr>
          <a:xfrm>
            <a:off x="2397125" y="5813425"/>
            <a:ext cx="621030" cy="245110"/>
          </a:xfrm>
          <a:prstGeom prst="rect">
            <a:avLst/>
          </a:prstGeom>
          <a:noFill/>
        </p:spPr>
        <p:txBody>
          <a:bodyPr wrap="square" rtlCol="0">
            <a:spAutoFit/>
          </a:bodyPr>
          <a:lstStyle/>
          <a:p>
            <a:pPr algn="ctr">
              <a:buClrTx/>
              <a:buSzTx/>
              <a:buFontTx/>
            </a:pPr>
            <a:r>
              <a:rPr lang="en-US" altLang="zh-CN" sz="1000">
                <a:solidFill>
                  <a:schemeClr val="tx1"/>
                </a:solidFill>
                <a:latin typeface="Microsoft YaHei Regular" panose="020B0703020204020201" charset="-122"/>
                <a:ea typeface="Microsoft YaHei Regular" panose="020B0703020204020201" charset="-122"/>
              </a:rPr>
              <a:t>7月</a:t>
            </a:r>
          </a:p>
        </p:txBody>
      </p:sp>
      <p:sp>
        <p:nvSpPr>
          <p:cNvPr id="278" name="文本框 277"/>
          <p:cNvSpPr txBox="1"/>
          <p:nvPr/>
        </p:nvSpPr>
        <p:spPr>
          <a:xfrm>
            <a:off x="3266440" y="5813425"/>
            <a:ext cx="606425" cy="245110"/>
          </a:xfrm>
          <a:prstGeom prst="rect">
            <a:avLst/>
          </a:prstGeom>
          <a:noFill/>
        </p:spPr>
        <p:txBody>
          <a:bodyPr wrap="square" rtlCol="0">
            <a:spAutoFit/>
          </a:bodyPr>
          <a:lstStyle/>
          <a:p>
            <a:pPr algn="ctr">
              <a:buClrTx/>
              <a:buSzTx/>
              <a:buFontTx/>
            </a:pPr>
            <a:r>
              <a:rPr lang="en-US" altLang="zh-CN" sz="1000">
                <a:solidFill>
                  <a:schemeClr val="tx1"/>
                </a:solidFill>
                <a:latin typeface="Microsoft YaHei Regular" panose="020B0703020204020201" charset="-122"/>
                <a:ea typeface="Microsoft YaHei Regular" panose="020B0703020204020201" charset="-122"/>
              </a:rPr>
              <a:t>8月</a:t>
            </a:r>
          </a:p>
        </p:txBody>
      </p:sp>
      <p:sp>
        <p:nvSpPr>
          <p:cNvPr id="279" name="文本框 278"/>
          <p:cNvSpPr txBox="1"/>
          <p:nvPr/>
        </p:nvSpPr>
        <p:spPr>
          <a:xfrm>
            <a:off x="4277995" y="5813425"/>
            <a:ext cx="625475" cy="245110"/>
          </a:xfrm>
          <a:prstGeom prst="rect">
            <a:avLst/>
          </a:prstGeom>
          <a:noFill/>
        </p:spPr>
        <p:txBody>
          <a:bodyPr wrap="square" rtlCol="0">
            <a:spAutoFit/>
          </a:bodyPr>
          <a:lstStyle/>
          <a:p>
            <a:pPr algn="ctr">
              <a:buClrTx/>
              <a:buSzTx/>
              <a:buFontTx/>
            </a:pPr>
            <a:r>
              <a:rPr lang="en-US" altLang="zh-CN" sz="1000">
                <a:solidFill>
                  <a:schemeClr val="tx1"/>
                </a:solidFill>
                <a:latin typeface="Microsoft YaHei Regular" panose="020B0703020204020201" charset="-122"/>
                <a:ea typeface="Microsoft YaHei Regular" panose="020B0703020204020201" charset="-122"/>
              </a:rPr>
              <a:t>9月</a:t>
            </a:r>
          </a:p>
        </p:txBody>
      </p:sp>
      <p:sp>
        <p:nvSpPr>
          <p:cNvPr id="281" name="文本框 280"/>
          <p:cNvSpPr txBox="1"/>
          <p:nvPr/>
        </p:nvSpPr>
        <p:spPr>
          <a:xfrm>
            <a:off x="5182870" y="5813425"/>
            <a:ext cx="764540" cy="245110"/>
          </a:xfrm>
          <a:prstGeom prst="rect">
            <a:avLst/>
          </a:prstGeom>
          <a:noFill/>
        </p:spPr>
        <p:txBody>
          <a:bodyPr wrap="square" rtlCol="0">
            <a:spAutoFit/>
          </a:bodyPr>
          <a:lstStyle/>
          <a:p>
            <a:pPr algn="ctr"/>
            <a:r>
              <a:rPr lang="en-US" altLang="zh-CN" sz="1000">
                <a:solidFill>
                  <a:schemeClr val="tx1"/>
                </a:solidFill>
                <a:latin typeface="Microsoft YaHei Regular" panose="020B0703020204020201" charset="-122"/>
                <a:ea typeface="Microsoft YaHei Regular" panose="020B0703020204020201" charset="-122"/>
              </a:rPr>
              <a:t>10月</a:t>
            </a:r>
          </a:p>
        </p:txBody>
      </p:sp>
      <p:sp>
        <p:nvSpPr>
          <p:cNvPr id="282" name="文本框 281"/>
          <p:cNvSpPr txBox="1"/>
          <p:nvPr/>
        </p:nvSpPr>
        <p:spPr>
          <a:xfrm>
            <a:off x="6212205" y="5813425"/>
            <a:ext cx="687705" cy="245110"/>
          </a:xfrm>
          <a:prstGeom prst="rect">
            <a:avLst/>
          </a:prstGeom>
          <a:noFill/>
        </p:spPr>
        <p:txBody>
          <a:bodyPr wrap="square" rtlCol="0">
            <a:spAutoFit/>
          </a:bodyPr>
          <a:lstStyle/>
          <a:p>
            <a:pPr algn="ctr">
              <a:buClrTx/>
              <a:buSzTx/>
              <a:buFontTx/>
            </a:pPr>
            <a:r>
              <a:rPr lang="en-US" altLang="zh-CN" sz="1000">
                <a:solidFill>
                  <a:schemeClr val="tx1"/>
                </a:solidFill>
                <a:latin typeface="Microsoft YaHei Regular" panose="020B0703020204020201" charset="-122"/>
                <a:ea typeface="Microsoft YaHei Regular" panose="020B0703020204020201" charset="-122"/>
              </a:rPr>
              <a:t>11月</a:t>
            </a:r>
          </a:p>
        </p:txBody>
      </p:sp>
      <p:sp>
        <p:nvSpPr>
          <p:cNvPr id="283" name="文本框 282"/>
          <p:cNvSpPr txBox="1"/>
          <p:nvPr/>
        </p:nvSpPr>
        <p:spPr>
          <a:xfrm>
            <a:off x="7091680" y="5813425"/>
            <a:ext cx="855345" cy="245110"/>
          </a:xfrm>
          <a:prstGeom prst="rect">
            <a:avLst/>
          </a:prstGeom>
          <a:noFill/>
        </p:spPr>
        <p:txBody>
          <a:bodyPr wrap="square" rtlCol="0">
            <a:spAutoFit/>
          </a:bodyPr>
          <a:lstStyle/>
          <a:p>
            <a:pPr algn="ctr">
              <a:buClrTx/>
              <a:buSzTx/>
              <a:buFontTx/>
            </a:pPr>
            <a:r>
              <a:rPr lang="en-US" altLang="zh-CN" sz="1000">
                <a:solidFill>
                  <a:schemeClr val="tx1"/>
                </a:solidFill>
                <a:latin typeface="Microsoft YaHei Regular" panose="020B0703020204020201" charset="-122"/>
                <a:ea typeface="Microsoft YaHei Regular" panose="020B0703020204020201" charset="-122"/>
              </a:rPr>
              <a:t>12月</a:t>
            </a:r>
          </a:p>
        </p:txBody>
      </p:sp>
      <p:sp>
        <p:nvSpPr>
          <p:cNvPr id="284" name="文本框 283"/>
          <p:cNvSpPr txBox="1"/>
          <p:nvPr/>
        </p:nvSpPr>
        <p:spPr>
          <a:xfrm>
            <a:off x="8242300" y="5813425"/>
            <a:ext cx="514985" cy="245110"/>
          </a:xfrm>
          <a:prstGeom prst="rect">
            <a:avLst/>
          </a:prstGeom>
          <a:noFill/>
        </p:spPr>
        <p:txBody>
          <a:bodyPr wrap="square" rtlCol="0">
            <a:spAutoFit/>
          </a:bodyPr>
          <a:lstStyle/>
          <a:p>
            <a:pPr algn="ctr">
              <a:buClrTx/>
              <a:buSzTx/>
              <a:buFontTx/>
            </a:pPr>
            <a:r>
              <a:rPr lang="en-US" altLang="zh-CN" sz="1000">
                <a:solidFill>
                  <a:schemeClr val="tx1"/>
                </a:solidFill>
                <a:latin typeface="Microsoft YaHei Regular" panose="020B0703020204020201" charset="-122"/>
                <a:ea typeface="Microsoft YaHei Regular" panose="020B0703020204020201" charset="-122"/>
              </a:rPr>
              <a:t>1月</a:t>
            </a:r>
          </a:p>
        </p:txBody>
      </p:sp>
      <p:sp>
        <p:nvSpPr>
          <p:cNvPr id="285" name="文本框 284"/>
          <p:cNvSpPr txBox="1"/>
          <p:nvPr/>
        </p:nvSpPr>
        <p:spPr>
          <a:xfrm>
            <a:off x="9258300" y="5813425"/>
            <a:ext cx="497205" cy="245110"/>
          </a:xfrm>
          <a:prstGeom prst="rect">
            <a:avLst/>
          </a:prstGeom>
          <a:noFill/>
        </p:spPr>
        <p:txBody>
          <a:bodyPr wrap="square" rtlCol="0">
            <a:spAutoFit/>
          </a:bodyPr>
          <a:lstStyle/>
          <a:p>
            <a:pPr algn="ctr">
              <a:buClrTx/>
              <a:buSzTx/>
              <a:buFontTx/>
            </a:pPr>
            <a:r>
              <a:rPr lang="en-US" altLang="zh-CN" sz="1000">
                <a:solidFill>
                  <a:schemeClr val="tx1"/>
                </a:solidFill>
                <a:latin typeface="Microsoft YaHei Regular" panose="020B0703020204020201" charset="-122"/>
                <a:ea typeface="Microsoft YaHei Regular" panose="020B0703020204020201" charset="-122"/>
              </a:rPr>
              <a:t>2月</a:t>
            </a:r>
          </a:p>
        </p:txBody>
      </p:sp>
      <p:sp>
        <p:nvSpPr>
          <p:cNvPr id="286" name="文本框 285"/>
          <p:cNvSpPr txBox="1"/>
          <p:nvPr/>
        </p:nvSpPr>
        <p:spPr>
          <a:xfrm>
            <a:off x="10179685" y="5813425"/>
            <a:ext cx="589915" cy="245110"/>
          </a:xfrm>
          <a:prstGeom prst="rect">
            <a:avLst/>
          </a:prstGeom>
          <a:noFill/>
        </p:spPr>
        <p:txBody>
          <a:bodyPr wrap="square" rtlCol="0">
            <a:spAutoFit/>
          </a:bodyPr>
          <a:lstStyle/>
          <a:p>
            <a:pPr algn="ctr"/>
            <a:r>
              <a:rPr lang="en-US" altLang="zh-CN" sz="1000">
                <a:solidFill>
                  <a:schemeClr val="tx1"/>
                </a:solidFill>
                <a:latin typeface="Microsoft YaHei Regular" panose="020B0703020204020201" charset="-122"/>
                <a:ea typeface="Microsoft YaHei Regular" panose="020B0703020204020201" charset="-122"/>
              </a:rPr>
              <a:t>3月</a:t>
            </a:r>
          </a:p>
        </p:txBody>
      </p:sp>
      <p:sp>
        <p:nvSpPr>
          <p:cNvPr id="287" name="文本框 286"/>
          <p:cNvSpPr txBox="1"/>
          <p:nvPr/>
        </p:nvSpPr>
        <p:spPr>
          <a:xfrm>
            <a:off x="1217930" y="6097905"/>
            <a:ext cx="1200785" cy="245110"/>
          </a:xfrm>
          <a:prstGeom prst="rect">
            <a:avLst/>
          </a:prstGeom>
          <a:noFill/>
        </p:spPr>
        <p:txBody>
          <a:bodyPr wrap="square" rtlCol="0">
            <a:spAutoFit/>
          </a:bodyPr>
          <a:lstStyle/>
          <a:p>
            <a:r>
              <a:rPr lang="en-US" altLang="zh-CN" sz="1000" b="1">
                <a:solidFill>
                  <a:schemeClr val="tx1"/>
                </a:solidFill>
                <a:latin typeface="微软雅黑" panose="020B0703020204020201" charset="-122"/>
                <a:ea typeface="微软雅黑" panose="020B0703020204020201" charset="-122"/>
                <a:cs typeface="微软雅黑" panose="020B0703020204020201" charset="-122"/>
              </a:rPr>
              <a:t>1. </a:t>
            </a:r>
            <a:r>
              <a:rPr lang="zh-CN" altLang="en-US" sz="1000" b="1">
                <a:solidFill>
                  <a:schemeClr val="tx1"/>
                </a:solidFill>
                <a:latin typeface="微软雅黑" panose="020B0703020204020201" charset="-122"/>
                <a:ea typeface="微软雅黑" panose="020B0703020204020201" charset="-122"/>
                <a:cs typeface="微软雅黑" panose="020B0703020204020201" charset="-122"/>
              </a:rPr>
              <a:t>单击输入内容</a:t>
            </a:r>
          </a:p>
        </p:txBody>
      </p:sp>
      <p:sp>
        <p:nvSpPr>
          <p:cNvPr id="288" name="文本框 287"/>
          <p:cNvSpPr txBox="1"/>
          <p:nvPr/>
        </p:nvSpPr>
        <p:spPr>
          <a:xfrm>
            <a:off x="4135120" y="6082665"/>
            <a:ext cx="1246505" cy="245110"/>
          </a:xfrm>
          <a:prstGeom prst="rect">
            <a:avLst/>
          </a:prstGeom>
          <a:noFill/>
        </p:spPr>
        <p:txBody>
          <a:bodyPr wrap="square" rtlCol="0">
            <a:spAutoFit/>
          </a:bodyPr>
          <a:lstStyle/>
          <a:p>
            <a:pPr algn="l">
              <a:buClrTx/>
              <a:buSzTx/>
              <a:buFontTx/>
            </a:pPr>
            <a:r>
              <a:rPr lang="en-US" altLang="zh-CN" sz="1000" b="1">
                <a:solidFill>
                  <a:schemeClr val="tx1"/>
                </a:solidFill>
                <a:latin typeface="微软雅黑" panose="020B0703020204020201" charset="-122"/>
                <a:ea typeface="微软雅黑" panose="020B0703020204020201" charset="-122"/>
                <a:cs typeface="微软雅黑" panose="020B0703020204020201" charset="-122"/>
              </a:rPr>
              <a:t>2. 单击输入内容</a:t>
            </a:r>
          </a:p>
        </p:txBody>
      </p:sp>
      <p:sp>
        <p:nvSpPr>
          <p:cNvPr id="295" name="文本框 294"/>
          <p:cNvSpPr txBox="1"/>
          <p:nvPr/>
        </p:nvSpPr>
        <p:spPr>
          <a:xfrm>
            <a:off x="7091680" y="6082665"/>
            <a:ext cx="1247140" cy="245110"/>
          </a:xfrm>
          <a:prstGeom prst="rect">
            <a:avLst/>
          </a:prstGeom>
          <a:noFill/>
        </p:spPr>
        <p:txBody>
          <a:bodyPr wrap="square" rtlCol="0">
            <a:spAutoFit/>
          </a:bodyPr>
          <a:lstStyle/>
          <a:p>
            <a:pPr algn="l">
              <a:buClrTx/>
              <a:buSzTx/>
              <a:buFontTx/>
            </a:pPr>
            <a:r>
              <a:rPr lang="en-US" altLang="zh-CN" sz="1000" b="1">
                <a:solidFill>
                  <a:schemeClr val="tx1"/>
                </a:solidFill>
                <a:latin typeface="微软雅黑" panose="020B0703020204020201" charset="-122"/>
                <a:ea typeface="微软雅黑" panose="020B0703020204020201" charset="-122"/>
                <a:cs typeface="微软雅黑" panose="020B0703020204020201" charset="-122"/>
              </a:rPr>
              <a:t>3. 单击输入内容</a:t>
            </a:r>
          </a:p>
        </p:txBody>
      </p:sp>
      <p:sp>
        <p:nvSpPr>
          <p:cNvPr id="296" name="文本框 295"/>
          <p:cNvSpPr txBox="1"/>
          <p:nvPr/>
        </p:nvSpPr>
        <p:spPr>
          <a:xfrm>
            <a:off x="10102215" y="6082665"/>
            <a:ext cx="1137285" cy="245110"/>
          </a:xfrm>
          <a:prstGeom prst="rect">
            <a:avLst/>
          </a:prstGeom>
          <a:noFill/>
        </p:spPr>
        <p:txBody>
          <a:bodyPr wrap="square" rtlCol="0">
            <a:spAutoFit/>
          </a:bodyPr>
          <a:lstStyle/>
          <a:p>
            <a:pPr algn="l">
              <a:buClrTx/>
              <a:buSzTx/>
              <a:buFontTx/>
            </a:pPr>
            <a:r>
              <a:rPr lang="en-US" altLang="zh-CN" sz="1000" b="1">
                <a:solidFill>
                  <a:schemeClr val="tx1"/>
                </a:solidFill>
                <a:latin typeface="微软雅黑" panose="020B0703020204020201" charset="-122"/>
                <a:ea typeface="微软雅黑" panose="020B0703020204020201" charset="-122"/>
                <a:cs typeface="微软雅黑" panose="020B0703020204020201" charset="-122"/>
              </a:rPr>
              <a:t>4.单击输入内容</a:t>
            </a:r>
          </a:p>
        </p:txBody>
      </p:sp>
      <p:sp>
        <p:nvSpPr>
          <p:cNvPr id="297" name="文本框 296"/>
          <p:cNvSpPr txBox="1"/>
          <p:nvPr/>
        </p:nvSpPr>
        <p:spPr>
          <a:xfrm>
            <a:off x="7853045" y="5256530"/>
            <a:ext cx="750570" cy="306705"/>
          </a:xfrm>
          <a:prstGeom prst="rect">
            <a:avLst/>
          </a:prstGeom>
          <a:noFill/>
        </p:spPr>
        <p:txBody>
          <a:bodyPr wrap="square" rtlCol="0">
            <a:spAutoFit/>
          </a:bodyPr>
          <a:lstStyle/>
          <a:p>
            <a:r>
              <a:rPr lang="en-US" sz="1200">
                <a:solidFill>
                  <a:schemeClr val="tx1"/>
                </a:solidFill>
                <a:latin typeface="微软雅黑" panose="020B0703020204020201" charset="-122"/>
                <a:ea typeface="微软雅黑" panose="020B0703020204020201" charset="-122"/>
              </a:rPr>
              <a:t>2022</a:t>
            </a:r>
          </a:p>
        </p:txBody>
      </p:sp>
      <p:sp>
        <p:nvSpPr>
          <p:cNvPr id="298" name="文本框 297"/>
          <p:cNvSpPr txBox="1"/>
          <p:nvPr/>
        </p:nvSpPr>
        <p:spPr>
          <a:xfrm>
            <a:off x="961390" y="5248275"/>
            <a:ext cx="672465" cy="275590"/>
          </a:xfrm>
          <a:prstGeom prst="rect">
            <a:avLst/>
          </a:prstGeom>
          <a:noFill/>
        </p:spPr>
        <p:txBody>
          <a:bodyPr wrap="square" rtlCol="0">
            <a:spAutoFit/>
          </a:bodyPr>
          <a:lstStyle/>
          <a:p>
            <a:r>
              <a:rPr lang="en-US" sz="1200">
                <a:solidFill>
                  <a:schemeClr val="tx1"/>
                </a:solidFill>
                <a:latin typeface="微软雅黑" panose="020B0703020204020201" charset="-122"/>
                <a:ea typeface="微软雅黑" panose="020B0703020204020201" charset="-122"/>
              </a:rPr>
              <a:t>2021</a:t>
            </a:r>
          </a:p>
        </p:txBody>
      </p:sp>
      <p:cxnSp>
        <p:nvCxnSpPr>
          <p:cNvPr id="299" name="直接连接符 298"/>
          <p:cNvCxnSpPr/>
          <p:nvPr/>
        </p:nvCxnSpPr>
        <p:spPr>
          <a:xfrm>
            <a:off x="1249680" y="5506720"/>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8122285" y="5506720"/>
            <a:ext cx="0" cy="156845"/>
          </a:xfrm>
          <a:prstGeom prst="line">
            <a:avLst/>
          </a:prstGeom>
        </p:spPr>
        <p:style>
          <a:lnRef idx="1">
            <a:schemeClr val="accent1"/>
          </a:lnRef>
          <a:fillRef idx="0">
            <a:schemeClr val="accent1"/>
          </a:fillRef>
          <a:effectRef idx="0">
            <a:schemeClr val="accent1"/>
          </a:effectRef>
          <a:fontRef idx="minor">
            <a:schemeClr val="tx1"/>
          </a:fontRef>
        </p:style>
      </p:cxnSp>
      <p:sp>
        <p:nvSpPr>
          <p:cNvPr id="301" name="文本框 300"/>
          <p:cNvSpPr txBox="1"/>
          <p:nvPr/>
        </p:nvSpPr>
        <p:spPr>
          <a:xfrm>
            <a:off x="6343015" y="3902710"/>
            <a:ext cx="5172075" cy="922020"/>
          </a:xfrm>
          <a:prstGeom prst="rect">
            <a:avLst/>
          </a:prstGeom>
          <a:noFill/>
        </p:spPr>
        <p:txBody>
          <a:bodyPr wrap="square" rtlCol="0">
            <a:spAutoFit/>
          </a:bodyPr>
          <a:lstStyle/>
          <a:p>
            <a:pPr algn="just">
              <a:lnSpc>
                <a:spcPct val="150000"/>
              </a:lnSpc>
            </a:pPr>
            <a:r>
              <a:rPr lang="en-US" altLang="zh-CN" sz="1200" b="1">
                <a:solidFill>
                  <a:schemeClr val="bg1">
                    <a:lumMod val="50000"/>
                  </a:schemeClr>
                </a:solidFill>
                <a:latin typeface="微软雅黑" panose="020B0703020204020201" charset="-122"/>
                <a:ea typeface="微软雅黑" panose="020B0703020204020201" charset="-122"/>
                <a:cs typeface="Microsoft YaHei Regular" panose="020B0703020204020201" charset="-122"/>
              </a:rPr>
              <a:t>1</a:t>
            </a:r>
            <a:r>
              <a:rPr lang="zh-CN" altLang="en-US" sz="1200" b="1">
                <a:solidFill>
                  <a:schemeClr val="bg1">
                    <a:lumMod val="50000"/>
                  </a:schemeClr>
                </a:solidFill>
                <a:latin typeface="微软雅黑" panose="020B0703020204020201" charset="-122"/>
                <a:ea typeface="微软雅黑" panose="020B0703020204020201" charset="-122"/>
                <a:cs typeface="Microsoft YaHei Regular" panose="020B0703020204020201" charset="-122"/>
              </a:rPr>
              <a:t>.</a:t>
            </a:r>
            <a:r>
              <a:rPr lang="zh-CN" altLang="en-US" sz="1200">
                <a:solidFill>
                  <a:schemeClr val="bg1">
                    <a:lumMod val="50000"/>
                  </a:schemeClr>
                </a:solidFill>
                <a:latin typeface="微软雅黑" panose="020B0703020204020201" charset="-122"/>
                <a:ea typeface="微软雅黑" panose="020B0703020204020201" charset="-122"/>
                <a:cs typeface="Microsoft YaHei Regular" panose="020B0703020204020201" charset="-122"/>
              </a:rPr>
              <a:t> </a:t>
            </a:r>
            <a:r>
              <a:rPr lang="zh-CN" altLang="en-US" sz="1200">
                <a:solidFill>
                  <a:schemeClr val="bg1">
                    <a:lumMod val="50000"/>
                  </a:schemeClr>
                </a:solidFill>
                <a:latin typeface="微软雅黑" panose="020B0703020204020201" charset="-122"/>
                <a:ea typeface="微软雅黑" panose="020B0703020204020201" charset="-122"/>
                <a:cs typeface="Microsoft YaHei Regular" panose="020B0703020204020201" charset="-122"/>
                <a:sym typeface="+mn-ea"/>
              </a:rPr>
              <a:t>单击输入内容、单击输入内容；</a:t>
            </a:r>
            <a:endParaRPr lang="zh-CN" altLang="en-US" sz="120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a:p>
            <a:pPr algn="just">
              <a:lnSpc>
                <a:spcPct val="150000"/>
              </a:lnSpc>
            </a:pPr>
            <a:r>
              <a:rPr lang="en-US" altLang="zh-CN" sz="1200" b="1">
                <a:solidFill>
                  <a:schemeClr val="bg1">
                    <a:lumMod val="50000"/>
                  </a:schemeClr>
                </a:solidFill>
                <a:latin typeface="微软雅黑" panose="020B0703020204020201" charset="-122"/>
                <a:ea typeface="微软雅黑" panose="020B0703020204020201" charset="-122"/>
                <a:cs typeface="Microsoft YaHei Regular" panose="020B0703020204020201" charset="-122"/>
              </a:rPr>
              <a:t>2</a:t>
            </a:r>
            <a:r>
              <a:rPr lang="zh-CN" altLang="en-US" sz="1200" b="1">
                <a:solidFill>
                  <a:schemeClr val="bg1">
                    <a:lumMod val="50000"/>
                  </a:schemeClr>
                </a:solidFill>
                <a:latin typeface="微软雅黑" panose="020B0703020204020201" charset="-122"/>
                <a:ea typeface="微软雅黑" panose="020B0703020204020201" charset="-122"/>
                <a:cs typeface="Microsoft YaHei Regular" panose="020B0703020204020201" charset="-122"/>
              </a:rPr>
              <a:t>. </a:t>
            </a:r>
            <a:r>
              <a:rPr lang="zh-CN" altLang="en-US" sz="1200">
                <a:solidFill>
                  <a:schemeClr val="bg1">
                    <a:lumMod val="50000"/>
                  </a:schemeClr>
                </a:solidFill>
                <a:latin typeface="微软雅黑" panose="020B0703020204020201" charset="-122"/>
                <a:ea typeface="微软雅黑" panose="020B0703020204020201" charset="-122"/>
                <a:cs typeface="Microsoft YaHei Regular" panose="020B0703020204020201" charset="-122"/>
                <a:sym typeface="+mn-ea"/>
              </a:rPr>
              <a:t>单击输入内容、单击输入内容、单击输入内容、单击输入内容；</a:t>
            </a:r>
            <a:endParaRPr lang="zh-CN" altLang="en-US" sz="120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a:p>
            <a:pPr algn="just">
              <a:lnSpc>
                <a:spcPct val="150000"/>
              </a:lnSpc>
            </a:pPr>
            <a:r>
              <a:rPr lang="en-US" altLang="zh-CN" sz="1200" b="1">
                <a:solidFill>
                  <a:schemeClr val="bg1">
                    <a:lumMod val="50000"/>
                  </a:schemeClr>
                </a:solidFill>
                <a:latin typeface="微软雅黑" panose="020B0703020204020201" charset="-122"/>
                <a:ea typeface="微软雅黑" panose="020B0703020204020201" charset="-122"/>
                <a:cs typeface="Microsoft YaHei Regular" panose="020B0703020204020201" charset="-122"/>
              </a:rPr>
              <a:t>3</a:t>
            </a:r>
            <a:r>
              <a:rPr lang="zh-CN" altLang="en-US" sz="1200" b="1">
                <a:solidFill>
                  <a:schemeClr val="bg1">
                    <a:lumMod val="50000"/>
                  </a:schemeClr>
                </a:solidFill>
                <a:latin typeface="微软雅黑" panose="020B0703020204020201" charset="-122"/>
                <a:ea typeface="微软雅黑" panose="020B0703020204020201" charset="-122"/>
                <a:cs typeface="Microsoft YaHei Regular" panose="020B0703020204020201" charset="-122"/>
              </a:rPr>
              <a:t>. </a:t>
            </a:r>
            <a:r>
              <a:rPr lang="zh-CN" altLang="en-US" sz="1200">
                <a:solidFill>
                  <a:schemeClr val="bg1">
                    <a:lumMod val="50000"/>
                  </a:schemeClr>
                </a:solidFill>
                <a:latin typeface="微软雅黑" panose="020B0703020204020201" charset="-122"/>
                <a:ea typeface="微软雅黑" panose="020B0703020204020201" charset="-122"/>
                <a:cs typeface="Microsoft YaHei Regular" panose="020B0703020204020201" charset="-122"/>
                <a:sym typeface="+mn-ea"/>
              </a:rPr>
              <a:t>单击输入内容。</a:t>
            </a:r>
            <a:endParaRPr lang="zh-CN" altLang="en-US" sz="120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302" name="矩形 301"/>
          <p:cNvSpPr/>
          <p:nvPr/>
        </p:nvSpPr>
        <p:spPr>
          <a:xfrm>
            <a:off x="4051300" y="3872230"/>
            <a:ext cx="1901190" cy="1000760"/>
          </a:xfrm>
          <a:prstGeom prst="rect">
            <a:avLst/>
          </a:prstGeom>
          <a:solidFill>
            <a:srgbClr val="104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3" name="直接箭头连接符 30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CxnSpPr/>
          <p:nvPr/>
        </p:nvCxnSpPr>
        <p:spPr>
          <a:xfrm>
            <a:off x="3113405" y="4384675"/>
            <a:ext cx="483235" cy="0"/>
          </a:xfrm>
          <a:prstGeom prst="straightConnector1">
            <a:avLst/>
          </a:prstGeom>
          <a:noFill/>
          <a:ln w="57150" cap="rnd">
            <a:solidFill>
              <a:srgbClr val="00B0F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04" name="矩形 303"/>
          <p:cNvSpPr/>
          <p:nvPr/>
        </p:nvSpPr>
        <p:spPr>
          <a:xfrm>
            <a:off x="645160" y="3872230"/>
            <a:ext cx="2020570" cy="289560"/>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文本框 304"/>
          <p:cNvSpPr txBox="1"/>
          <p:nvPr/>
        </p:nvSpPr>
        <p:spPr>
          <a:xfrm>
            <a:off x="958215" y="3881755"/>
            <a:ext cx="1311910" cy="275590"/>
          </a:xfrm>
          <a:prstGeom prst="rect">
            <a:avLst/>
          </a:prstGeom>
          <a:noFill/>
        </p:spPr>
        <p:txBody>
          <a:bodyPr wrap="square" rtlCol="0">
            <a:spAutoFit/>
          </a:bodyPr>
          <a:lstStyle/>
          <a:p>
            <a:pPr algn="ctr"/>
            <a:r>
              <a:rPr lang="de-DE" sz="1200" b="1" dirty="0">
                <a:solidFill>
                  <a:schemeClr val="bg1"/>
                </a:solidFill>
                <a:latin typeface="微软雅黑" panose="020B0703020204020201" charset="-122"/>
                <a:ea typeface="微软雅黑" panose="020B0703020204020201" charset="-122"/>
                <a:sym typeface="+mn-ea"/>
              </a:rPr>
              <a:t>单击输入</a:t>
            </a:r>
            <a:r>
              <a:rPr lang="zh-CN" altLang="de-DE" sz="1200" b="1" dirty="0">
                <a:solidFill>
                  <a:schemeClr val="bg1"/>
                </a:solidFill>
                <a:latin typeface="微软雅黑" panose="020B0703020204020201" charset="-122"/>
                <a:ea typeface="微软雅黑" panose="020B0703020204020201" charset="-122"/>
                <a:sym typeface="+mn-ea"/>
              </a:rPr>
              <a:t>标题</a:t>
            </a:r>
          </a:p>
        </p:txBody>
      </p:sp>
      <p:sp>
        <p:nvSpPr>
          <p:cNvPr id="306" name="文本框 305"/>
          <p:cNvSpPr txBox="1"/>
          <p:nvPr/>
        </p:nvSpPr>
        <p:spPr>
          <a:xfrm>
            <a:off x="4008120" y="4234815"/>
            <a:ext cx="1987550" cy="275590"/>
          </a:xfrm>
          <a:prstGeom prst="rect">
            <a:avLst/>
          </a:prstGeom>
          <a:noFill/>
        </p:spPr>
        <p:txBody>
          <a:bodyPr wrap="square" rtlCol="0">
            <a:spAutoFit/>
          </a:bodyPr>
          <a:lstStyle/>
          <a:p>
            <a:pPr algn="ctr"/>
            <a:r>
              <a:rPr lang="de-DE" sz="1200" b="1" dirty="0">
                <a:solidFill>
                  <a:schemeClr val="bg1"/>
                </a:solidFill>
                <a:latin typeface="微软雅黑" panose="020B0703020204020201" charset="-122"/>
                <a:ea typeface="微软雅黑" panose="020B0703020204020201" charset="-122"/>
                <a:sym typeface="+mn-ea"/>
              </a:rPr>
              <a:t>单击输入</a:t>
            </a:r>
            <a:r>
              <a:rPr lang="zh-CN" altLang="de-DE" sz="1200" b="1" dirty="0">
                <a:solidFill>
                  <a:schemeClr val="bg1"/>
                </a:solidFill>
                <a:latin typeface="微软雅黑" panose="020B0703020204020201" charset="-122"/>
                <a:ea typeface="微软雅黑" panose="020B0703020204020201" charset="-122"/>
                <a:sym typeface="+mn-ea"/>
              </a:rPr>
              <a:t>标题</a:t>
            </a:r>
          </a:p>
        </p:txBody>
      </p:sp>
      <p:sp>
        <p:nvSpPr>
          <p:cNvPr id="307" name="矩形 306"/>
          <p:cNvSpPr/>
          <p:nvPr/>
        </p:nvSpPr>
        <p:spPr>
          <a:xfrm>
            <a:off x="6306820" y="3872230"/>
            <a:ext cx="5210810" cy="1000760"/>
          </a:xfrm>
          <a:prstGeom prst="rect">
            <a:avLst/>
          </a:prstGeom>
          <a:noFill/>
          <a:ln>
            <a:solidFill>
              <a:srgbClr val="0084CF"/>
            </a:solidFill>
            <a:prstDash val="dash"/>
          </a:ln>
          <a:extLst>
            <a:ext uri="{909E8E84-426E-40DD-AFC4-6F175D3DCCD1}">
              <a14:hiddenFill xmlns:a14="http://schemas.microsoft.com/office/drawing/2010/main">
                <a:solidFill>
                  <a:srgbClr val="0084C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矩形 307"/>
          <p:cNvSpPr/>
          <p:nvPr/>
        </p:nvSpPr>
        <p:spPr>
          <a:xfrm>
            <a:off x="645160" y="4590415"/>
            <a:ext cx="2020570" cy="289560"/>
          </a:xfrm>
          <a:prstGeom prst="rect">
            <a:avLst/>
          </a:prstGeom>
          <a:solidFill>
            <a:srgbClr val="104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矩形 308"/>
          <p:cNvSpPr/>
          <p:nvPr/>
        </p:nvSpPr>
        <p:spPr>
          <a:xfrm>
            <a:off x="645160" y="4231005"/>
            <a:ext cx="2020570" cy="289560"/>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5" name="直接连接符 324"/>
          <p:cNvCxnSpPr/>
          <p:nvPr/>
        </p:nvCxnSpPr>
        <p:spPr>
          <a:xfrm>
            <a:off x="795655" y="4158615"/>
            <a:ext cx="0" cy="781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9" name="文本框 328"/>
          <p:cNvSpPr txBox="1"/>
          <p:nvPr/>
        </p:nvSpPr>
        <p:spPr>
          <a:xfrm>
            <a:off x="595630" y="3350260"/>
            <a:ext cx="1630045" cy="337185"/>
          </a:xfrm>
          <a:prstGeom prst="rect">
            <a:avLst/>
          </a:prstGeom>
          <a:noFill/>
        </p:spPr>
        <p:txBody>
          <a:bodyPr wrap="square" rtlCol="0">
            <a:spAutoFit/>
          </a:bodyPr>
          <a:lstStyle/>
          <a:p>
            <a:pPr algn="l"/>
            <a:r>
              <a:rPr lang="zh-CN" altLang="de-DE" sz="1600" b="1" dirty="0">
                <a:solidFill>
                  <a:schemeClr val="tx1"/>
                </a:solidFill>
                <a:latin typeface="微软雅黑" panose="020B0703020204020201" charset="-122"/>
                <a:ea typeface="微软雅黑" panose="020B0703020204020201" charset="-122"/>
                <a:sym typeface="+mn-ea"/>
              </a:rPr>
              <a:t>单击输入内容</a:t>
            </a:r>
          </a:p>
        </p:txBody>
      </p:sp>
      <p:sp>
        <p:nvSpPr>
          <p:cNvPr id="330" name="椭圆 329"/>
          <p:cNvSpPr/>
          <p:nvPr/>
        </p:nvSpPr>
        <p:spPr>
          <a:xfrm>
            <a:off x="2559050" y="5622290"/>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3539490" y="5619750"/>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4537710" y="5621020"/>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5512435" y="5621020"/>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6510655" y="5622290"/>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文本框 334"/>
          <p:cNvSpPr txBox="1"/>
          <p:nvPr/>
        </p:nvSpPr>
        <p:spPr>
          <a:xfrm>
            <a:off x="6182995" y="2425700"/>
            <a:ext cx="958215" cy="245110"/>
          </a:xfrm>
          <a:prstGeom prst="rect">
            <a:avLst/>
          </a:prstGeom>
          <a:noFill/>
        </p:spPr>
        <p:txBody>
          <a:bodyPr wrap="square" rtlCol="0">
            <a:spAutoFit/>
          </a:bodyPr>
          <a:lstStyle/>
          <a:p>
            <a:pPr algn="ctr"/>
            <a:r>
              <a:rPr lang="zh-CN" altLang="en-US" sz="1000">
                <a:latin typeface="Microsoft YaHei Regular" panose="020B0703020204020201" charset="-122"/>
                <a:ea typeface="Microsoft YaHei Regular" panose="020B0703020204020201" charset="-122"/>
                <a:sym typeface="+mn-ea"/>
              </a:rPr>
              <a:t>单击输入内容</a:t>
            </a:r>
            <a:endParaRPr lang="zh-CN" altLang="en-US" sz="1000">
              <a:solidFill>
                <a:schemeClr val="tx1"/>
              </a:solidFill>
              <a:latin typeface="Microsoft YaHei Regular" panose="020B0703020204020201" charset="-122"/>
              <a:ea typeface="Microsoft YaHei Regular" panose="020B0703020204020201" charset="-122"/>
            </a:endParaRPr>
          </a:p>
        </p:txBody>
      </p:sp>
      <p:sp>
        <p:nvSpPr>
          <p:cNvPr id="336" name="矩形 335"/>
          <p:cNvSpPr/>
          <p:nvPr/>
        </p:nvSpPr>
        <p:spPr>
          <a:xfrm>
            <a:off x="6398895" y="2080895"/>
            <a:ext cx="535940" cy="321310"/>
          </a:xfrm>
          <a:prstGeom prst="rect">
            <a:avLst/>
          </a:prstGeom>
          <a:solidFill>
            <a:srgbClr val="0D37D4"/>
          </a:solidFill>
          <a:ln>
            <a:solidFill>
              <a:srgbClr val="104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7" name="图形 6" descr="e7d195523061f1c0c30ee18c1b05f65d12b38e2533cb2ccdAE0CC34CB5CBEBFAEC353FED4DECE97C3E379FD1D933F5E4DC18EF8EA6B7A1130D5F6DE9DD2BE4B0A8C9126ACE5083D1F5A9E323B29CCFC797716C36D1C79EC1945F345A17CD86C9052FBA7CBF4E431831EFD1472AE82294600B99336641798C4073FB61C73937000554FE83D8EE1563"/>
          <p:cNvPicPr>
            <a:picLocks noChangeAspect="1"/>
          </p:cNvPicPr>
          <p:nvPr/>
        </p:nvPicPr>
        <p:blipFill>
          <a:blip r:embed="rId2">
            <a:lum bright="100000"/>
          </a:blip>
          <a:stretch>
            <a:fillRect/>
          </a:stretch>
        </p:blipFill>
        <p:spPr>
          <a:xfrm>
            <a:off x="6563995" y="2140585"/>
            <a:ext cx="205105" cy="207010"/>
          </a:xfrm>
          <a:prstGeom prst="rect">
            <a:avLst/>
          </a:prstGeom>
        </p:spPr>
      </p:pic>
      <p:sp>
        <p:nvSpPr>
          <p:cNvPr id="338" name="文本框 337"/>
          <p:cNvSpPr txBox="1"/>
          <p:nvPr/>
        </p:nvSpPr>
        <p:spPr>
          <a:xfrm>
            <a:off x="6182360" y="3156585"/>
            <a:ext cx="958850" cy="245110"/>
          </a:xfrm>
          <a:prstGeom prst="rect">
            <a:avLst/>
          </a:prstGeom>
          <a:noFill/>
        </p:spPr>
        <p:txBody>
          <a:bodyPr wrap="square" rtlCol="0">
            <a:spAutoFit/>
          </a:bodyPr>
          <a:lstStyle/>
          <a:p>
            <a:pPr algn="ctr"/>
            <a:r>
              <a:rPr lang="zh-CN" altLang="en-US" sz="1000">
                <a:latin typeface="Microsoft YaHei Regular" panose="020B0703020204020201" charset="-122"/>
                <a:ea typeface="Microsoft YaHei Regular" panose="020B0703020204020201" charset="-122"/>
                <a:sym typeface="+mn-ea"/>
              </a:rPr>
              <a:t>单击输入内容</a:t>
            </a:r>
            <a:endParaRPr lang="zh-CN" altLang="en-US" sz="1000">
              <a:solidFill>
                <a:schemeClr val="tx1"/>
              </a:solidFill>
              <a:latin typeface="Microsoft YaHei Regular" panose="020B0703020204020201" charset="-122"/>
              <a:ea typeface="Microsoft YaHei Regular" panose="020B0703020204020201" charset="-122"/>
            </a:endParaRPr>
          </a:p>
        </p:txBody>
      </p:sp>
      <p:sp>
        <p:nvSpPr>
          <p:cNvPr id="339" name="文本框 338"/>
          <p:cNvSpPr txBox="1"/>
          <p:nvPr/>
        </p:nvSpPr>
        <p:spPr>
          <a:xfrm>
            <a:off x="6182995" y="1677670"/>
            <a:ext cx="957580" cy="245110"/>
          </a:xfrm>
          <a:prstGeom prst="rect">
            <a:avLst/>
          </a:prstGeom>
          <a:noFill/>
        </p:spPr>
        <p:txBody>
          <a:bodyPr wrap="square" rtlCol="0">
            <a:spAutoFit/>
          </a:bodyPr>
          <a:lstStyle/>
          <a:p>
            <a:pPr algn="ctr"/>
            <a:r>
              <a:rPr lang="zh-CN" altLang="en-US" sz="1000">
                <a:solidFill>
                  <a:schemeClr val="tx1"/>
                </a:solidFill>
                <a:latin typeface="Microsoft YaHei Regular" panose="020B0703020204020201" charset="-122"/>
                <a:ea typeface="Microsoft YaHei Regular" panose="020B0703020204020201" charset="-122"/>
              </a:rPr>
              <a:t>单击输入内容</a:t>
            </a:r>
          </a:p>
        </p:txBody>
      </p:sp>
      <p:sp>
        <p:nvSpPr>
          <p:cNvPr id="340" name="矩形 339"/>
          <p:cNvSpPr/>
          <p:nvPr/>
        </p:nvSpPr>
        <p:spPr>
          <a:xfrm>
            <a:off x="6396355" y="1331595"/>
            <a:ext cx="539750" cy="321310"/>
          </a:xfrm>
          <a:prstGeom prst="rect">
            <a:avLst/>
          </a:prstGeom>
          <a:solidFill>
            <a:srgbClr val="0D37D4"/>
          </a:solidFill>
          <a:ln>
            <a:solidFill>
              <a:srgbClr val="104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1" name="图形 11" descr="e7d195523061f1c0c30ee18c1b05f65d12b38e2533cb2ccdAE0CC34CB5CBEBFAEC353FED4DECE97C3E379FD1D933F5E4DC18EF8EA6B7A1130D5F6DE9DD2BE4B0A8C9126ACE5083D1F5A9E323B29CCFC797716C36D1C79EC1945F345A17CD86C9052FBA7CBF4E431831EFD1472AE82294600B99336641798C4073FB61C73937000554FE83D8EE1563"/>
          <p:cNvPicPr>
            <a:picLocks noChangeAspect="1"/>
          </p:cNvPicPr>
          <p:nvPr/>
        </p:nvPicPr>
        <p:blipFill>
          <a:blip r:embed="rId3">
            <a:lum bright="100000"/>
          </a:blip>
          <a:stretch>
            <a:fillRect/>
          </a:stretch>
        </p:blipFill>
        <p:spPr>
          <a:xfrm>
            <a:off x="6548755" y="1376680"/>
            <a:ext cx="234950" cy="237490"/>
          </a:xfrm>
          <a:prstGeom prst="rect">
            <a:avLst/>
          </a:prstGeom>
        </p:spPr>
      </p:pic>
      <p:sp>
        <p:nvSpPr>
          <p:cNvPr id="342" name="椭圆 341"/>
          <p:cNvSpPr/>
          <p:nvPr/>
        </p:nvSpPr>
        <p:spPr>
          <a:xfrm>
            <a:off x="7477760" y="5621020"/>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8445500" y="5622290"/>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9440545" y="5621020"/>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10431145" y="5622290"/>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文本框 345"/>
          <p:cNvSpPr txBox="1"/>
          <p:nvPr/>
        </p:nvSpPr>
        <p:spPr>
          <a:xfrm>
            <a:off x="958215" y="4234815"/>
            <a:ext cx="1311910" cy="275590"/>
          </a:xfrm>
          <a:prstGeom prst="rect">
            <a:avLst/>
          </a:prstGeom>
          <a:noFill/>
        </p:spPr>
        <p:txBody>
          <a:bodyPr wrap="square" rtlCol="0">
            <a:spAutoFit/>
          </a:bodyPr>
          <a:lstStyle/>
          <a:p>
            <a:pPr algn="ctr"/>
            <a:r>
              <a:rPr lang="de-DE" sz="1200" b="1" dirty="0">
                <a:solidFill>
                  <a:schemeClr val="bg1"/>
                </a:solidFill>
                <a:latin typeface="微软雅黑" panose="020B0703020204020201" charset="-122"/>
                <a:ea typeface="微软雅黑" panose="020B0703020204020201" charset="-122"/>
                <a:sym typeface="+mn-ea"/>
              </a:rPr>
              <a:t>单击输入</a:t>
            </a:r>
            <a:r>
              <a:rPr lang="zh-CN" altLang="de-DE" sz="1200" b="1" dirty="0">
                <a:solidFill>
                  <a:schemeClr val="bg1"/>
                </a:solidFill>
                <a:latin typeface="微软雅黑" panose="020B0703020204020201" charset="-122"/>
                <a:ea typeface="微软雅黑" panose="020B0703020204020201" charset="-122"/>
                <a:sym typeface="+mn-ea"/>
              </a:rPr>
              <a:t>标题</a:t>
            </a:r>
          </a:p>
        </p:txBody>
      </p:sp>
      <p:cxnSp>
        <p:nvCxnSpPr>
          <p:cNvPr id="355" name="直接连接符 354"/>
          <p:cNvCxnSpPr>
            <a:cxnSpLocks/>
          </p:cNvCxnSpPr>
          <p:nvPr/>
        </p:nvCxnSpPr>
        <p:spPr>
          <a:xfrm flipH="1">
            <a:off x="1633855" y="1090930"/>
            <a:ext cx="9802495"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接连接符 355"/>
          <p:cNvCxnSpPr>
            <a:endCxn id="328" idx="3"/>
          </p:cNvCxnSpPr>
          <p:nvPr/>
        </p:nvCxnSpPr>
        <p:spPr>
          <a:xfrm flipH="1">
            <a:off x="1974215" y="3508375"/>
            <a:ext cx="9361170" cy="635"/>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59" name="矩形 358"/>
          <p:cNvSpPr/>
          <p:nvPr/>
        </p:nvSpPr>
        <p:spPr>
          <a:xfrm>
            <a:off x="6398895" y="2780665"/>
            <a:ext cx="535940" cy="321310"/>
          </a:xfrm>
          <a:prstGeom prst="rect">
            <a:avLst/>
          </a:prstGeom>
          <a:solidFill>
            <a:srgbClr val="0D37D4"/>
          </a:solidFill>
          <a:ln>
            <a:solidFill>
              <a:srgbClr val="104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0" name="图形 21"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4">
            <a:lum bright="-10000" contrast="100000"/>
          </a:blip>
          <a:stretch>
            <a:fillRect/>
          </a:stretch>
        </p:blipFill>
        <p:spPr>
          <a:xfrm>
            <a:off x="6562725" y="2836545"/>
            <a:ext cx="208915" cy="208915"/>
          </a:xfrm>
          <a:prstGeom prst="rect">
            <a:avLst/>
          </a:prstGeom>
        </p:spPr>
      </p:pic>
      <p:sp>
        <p:nvSpPr>
          <p:cNvPr id="3" name="文本框 2"/>
          <p:cNvSpPr txBox="1"/>
          <p:nvPr/>
        </p:nvSpPr>
        <p:spPr>
          <a:xfrm>
            <a:off x="957580" y="4597400"/>
            <a:ext cx="1311910" cy="275590"/>
          </a:xfrm>
          <a:prstGeom prst="rect">
            <a:avLst/>
          </a:prstGeom>
          <a:noFill/>
        </p:spPr>
        <p:txBody>
          <a:bodyPr wrap="square" rtlCol="0">
            <a:spAutoFit/>
          </a:bodyPr>
          <a:lstStyle/>
          <a:p>
            <a:pPr algn="ctr"/>
            <a:r>
              <a:rPr lang="de-DE" sz="1200" b="1" dirty="0">
                <a:solidFill>
                  <a:schemeClr val="bg1"/>
                </a:solidFill>
                <a:latin typeface="微软雅黑" panose="020B0703020204020201" charset="-122"/>
                <a:ea typeface="微软雅黑" panose="020B0703020204020201" charset="-122"/>
                <a:sym typeface="+mn-ea"/>
              </a:rPr>
              <a:t>单击输入</a:t>
            </a:r>
            <a:r>
              <a:rPr lang="zh-CN" altLang="de-DE" sz="1200" b="1" dirty="0">
                <a:solidFill>
                  <a:schemeClr val="bg1"/>
                </a:solidFill>
                <a:latin typeface="微软雅黑" panose="020B0703020204020201" charset="-122"/>
                <a:ea typeface="微软雅黑" panose="020B0703020204020201" charset="-122"/>
                <a:sym typeface="+mn-ea"/>
              </a:rPr>
              <a:t>标题</a:t>
            </a:r>
          </a:p>
        </p:txBody>
      </p:sp>
      <p:pic>
        <p:nvPicPr>
          <p:cNvPr id="4" name="图片 3" descr="8605ABB302505344D49445CBE84F9909"/>
          <p:cNvPicPr>
            <a:picLocks noChangeAspect="1"/>
          </p:cNvPicPr>
          <p:nvPr/>
        </p:nvPicPr>
        <p:blipFill>
          <a:blip r:embed="rId5"/>
          <a:srcRect l="185" t="6974" r="-185" b="8681"/>
          <a:stretch>
            <a:fillRect/>
          </a:stretch>
        </p:blipFill>
        <p:spPr>
          <a:xfrm>
            <a:off x="7392670" y="1261110"/>
            <a:ext cx="4122420" cy="1474470"/>
          </a:xfrm>
          <a:prstGeom prst="rect">
            <a:avLst/>
          </a:prstGeom>
        </p:spPr>
      </p:pic>
      <p:sp>
        <p:nvSpPr>
          <p:cNvPr id="7" name="文本框 6"/>
          <p:cNvSpPr txBox="1"/>
          <p:nvPr/>
        </p:nvSpPr>
        <p:spPr>
          <a:xfrm>
            <a:off x="8757285" y="1682750"/>
            <a:ext cx="1306195" cy="645160"/>
          </a:xfrm>
          <a:prstGeom prst="rect">
            <a:avLst/>
          </a:prstGeom>
          <a:noFill/>
        </p:spPr>
        <p:txBody>
          <a:bodyPr wrap="square" rtlCol="0">
            <a:spAutoFit/>
          </a:bodyPr>
          <a:lstStyle/>
          <a:p>
            <a:pPr algn="ctr"/>
            <a:r>
              <a:rPr lang="zh-CN" altLang="de-DE" sz="3600" b="1" dirty="0">
                <a:solidFill>
                  <a:schemeClr val="bg1"/>
                </a:solidFill>
                <a:latin typeface="Microsoft YaHei Bold" panose="020B0703020204020201" charset="-122"/>
                <a:ea typeface="Microsoft YaHei Bold" panose="020B0703020204020201" charset="-122"/>
                <a:sym typeface="+mn-ea"/>
              </a:rPr>
              <a:t>配图</a:t>
            </a:r>
          </a:p>
        </p:txBody>
      </p:sp>
    </p:spTree>
    <p:extLst>
      <p:ext uri="{BB962C8B-B14F-4D97-AF65-F5344CB8AC3E}">
        <p14:creationId xmlns:p14="http://schemas.microsoft.com/office/powerpoint/2010/main" val="325535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 name="直接连接符 203"/>
          <p:cNvCxnSpPr/>
          <p:nvPr/>
        </p:nvCxnSpPr>
        <p:spPr>
          <a:xfrm>
            <a:off x="6156325" y="1943735"/>
            <a:ext cx="0" cy="24638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601970" y="4177030"/>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多文字多图表的规范模板</a:t>
            </a:r>
          </a:p>
        </p:txBody>
      </p:sp>
      <p:sp>
        <p:nvSpPr>
          <p:cNvPr id="137" name="文本框 136"/>
          <p:cNvSpPr txBox="1"/>
          <p:nvPr/>
        </p:nvSpPr>
        <p:spPr>
          <a:xfrm>
            <a:off x="741045" y="1101090"/>
            <a:ext cx="1590675" cy="306705"/>
          </a:xfrm>
          <a:prstGeom prst="rect">
            <a:avLst/>
          </a:prstGeom>
          <a:noFill/>
        </p:spPr>
        <p:txBody>
          <a:bodyPr wrap="square" rtlCol="0" anchor="t">
            <a:spAutoFit/>
          </a:bodyPr>
          <a:lstStyle/>
          <a:p>
            <a:pPr algn="ctr"/>
            <a:r>
              <a:rPr sz="1400" b="1" dirty="0">
                <a:latin typeface="Microsoft YaHei Bold" panose="020B0703020204020201" charset="-122"/>
                <a:ea typeface="Microsoft YaHei Bold" panose="020B0703020204020201" charset="-122"/>
                <a:cs typeface="+mn-ea"/>
                <a:sym typeface="Roboto Th" pitchFamily="2" charset="0"/>
              </a:rPr>
              <a:t>单击输入内容</a:t>
            </a:r>
          </a:p>
        </p:txBody>
      </p:sp>
      <p:sp>
        <p:nvSpPr>
          <p:cNvPr id="138" name="文本框 137"/>
          <p:cNvSpPr txBox="1"/>
          <p:nvPr/>
        </p:nvSpPr>
        <p:spPr>
          <a:xfrm>
            <a:off x="4367530" y="1101090"/>
            <a:ext cx="993775" cy="306705"/>
          </a:xfrm>
          <a:prstGeom prst="rect">
            <a:avLst/>
          </a:prstGeom>
          <a:noFill/>
        </p:spPr>
        <p:txBody>
          <a:bodyPr wrap="square" rtlCol="0" anchor="t">
            <a:spAutoFit/>
          </a:bodyPr>
          <a:lstStyle/>
          <a:p>
            <a:pPr algn="ctr"/>
            <a:r>
              <a:rPr lang="zh-CN" altLang="en-US" sz="1400" b="1" dirty="0">
                <a:latin typeface="Microsoft YaHei Bold" panose="020B0703020204020201" charset="-122"/>
                <a:ea typeface="Microsoft YaHei Bold" panose="020B0703020204020201" charset="-122"/>
                <a:cs typeface="+mn-ea"/>
                <a:sym typeface="Roboto Th" pitchFamily="2" charset="0"/>
              </a:rPr>
              <a:t>输入内容</a:t>
            </a:r>
          </a:p>
        </p:txBody>
      </p:sp>
      <p:sp>
        <p:nvSpPr>
          <p:cNvPr id="139" name="文本框 138"/>
          <p:cNvSpPr txBox="1"/>
          <p:nvPr/>
        </p:nvSpPr>
        <p:spPr>
          <a:xfrm>
            <a:off x="6852285" y="1108075"/>
            <a:ext cx="1256665" cy="306705"/>
          </a:xfrm>
          <a:prstGeom prst="rect">
            <a:avLst/>
          </a:prstGeom>
          <a:noFill/>
        </p:spPr>
        <p:txBody>
          <a:bodyPr wrap="square" rtlCol="0" anchor="t">
            <a:spAutoFit/>
          </a:bodyPr>
          <a:lstStyle/>
          <a:p>
            <a:pPr algn="ctr"/>
            <a:r>
              <a:rPr lang="zh-CN" altLang="en-US" sz="1400" b="1" dirty="0">
                <a:latin typeface="Microsoft YaHei Bold" panose="020B0703020204020201" charset="-122"/>
                <a:ea typeface="Microsoft YaHei Bold" panose="020B0703020204020201" charset="-122"/>
                <a:cs typeface="+mn-ea"/>
                <a:sym typeface="Roboto Th" pitchFamily="2" charset="0"/>
              </a:rPr>
              <a:t>单击输入内容</a:t>
            </a:r>
          </a:p>
        </p:txBody>
      </p:sp>
      <p:sp>
        <p:nvSpPr>
          <p:cNvPr id="140" name="文本框 139"/>
          <p:cNvSpPr txBox="1"/>
          <p:nvPr/>
        </p:nvSpPr>
        <p:spPr>
          <a:xfrm>
            <a:off x="2740025" y="1101090"/>
            <a:ext cx="1316990" cy="306705"/>
          </a:xfrm>
          <a:prstGeom prst="rect">
            <a:avLst/>
          </a:prstGeom>
          <a:noFill/>
        </p:spPr>
        <p:txBody>
          <a:bodyPr wrap="square" rtlCol="0" anchor="t">
            <a:spAutoFit/>
          </a:bodyPr>
          <a:lstStyle/>
          <a:p>
            <a:pPr algn="ctr"/>
            <a:r>
              <a:rPr lang="zh-CN" altLang="en-US" sz="1400" b="1" dirty="0">
                <a:latin typeface="Microsoft YaHei Bold" panose="020B0703020204020201" charset="-122"/>
                <a:ea typeface="Microsoft YaHei Bold" panose="020B0703020204020201" charset="-122"/>
                <a:cs typeface="+mn-ea"/>
                <a:sym typeface="Roboto Th" pitchFamily="2" charset="0"/>
              </a:rPr>
              <a:t>单击输入内容</a:t>
            </a:r>
          </a:p>
        </p:txBody>
      </p:sp>
      <p:sp>
        <p:nvSpPr>
          <p:cNvPr id="144" name="文本框 143"/>
          <p:cNvSpPr txBox="1"/>
          <p:nvPr/>
        </p:nvSpPr>
        <p:spPr>
          <a:xfrm>
            <a:off x="10219690" y="1101090"/>
            <a:ext cx="1256665" cy="306705"/>
          </a:xfrm>
          <a:prstGeom prst="rect">
            <a:avLst/>
          </a:prstGeom>
          <a:noFill/>
        </p:spPr>
        <p:txBody>
          <a:bodyPr wrap="square" rtlCol="0" anchor="t">
            <a:spAutoFit/>
          </a:bodyPr>
          <a:lstStyle/>
          <a:p>
            <a:pPr algn="ctr"/>
            <a:r>
              <a:rPr lang="zh-CN" altLang="en-US" sz="1400" b="1" dirty="0">
                <a:latin typeface="Microsoft YaHei Bold" panose="020B0703020204020201" charset="-122"/>
                <a:ea typeface="Microsoft YaHei Bold" panose="020B0703020204020201" charset="-122"/>
                <a:cs typeface="+mn-ea"/>
                <a:sym typeface="Roboto Th" pitchFamily="2" charset="0"/>
              </a:rPr>
              <a:t>单击输入内容</a:t>
            </a:r>
          </a:p>
        </p:txBody>
      </p:sp>
      <p:cxnSp>
        <p:nvCxnSpPr>
          <p:cNvPr id="209" name="直接连接符 208"/>
          <p:cNvCxnSpPr/>
          <p:nvPr/>
        </p:nvCxnSpPr>
        <p:spPr>
          <a:xfrm>
            <a:off x="1561465" y="1763395"/>
            <a:ext cx="0" cy="190246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8764905" y="1943735"/>
            <a:ext cx="0" cy="376809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7489825" y="1943735"/>
            <a:ext cx="0" cy="376809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02" name="矩形 201"/>
          <p:cNvSpPr/>
          <p:nvPr/>
        </p:nvSpPr>
        <p:spPr>
          <a:xfrm>
            <a:off x="4392295" y="3467100"/>
            <a:ext cx="869315"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8254365" y="182816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8254365" y="2292350"/>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254365" y="275653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8254365" y="3220720"/>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8254365" y="368490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8254365" y="4149090"/>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8254365" y="461327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254365" y="5077460"/>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8254365" y="554164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6931660" y="182816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6931660" y="2292350"/>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6931660" y="275653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6931660" y="3220720"/>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6931660" y="368490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6931660" y="4149090"/>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6931660" y="461327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6931660" y="5077460"/>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6931660" y="554164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5597525" y="182816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597525" y="2292350"/>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5597525" y="275653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5597525" y="3220720"/>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5597525" y="3684905"/>
            <a:ext cx="1117600" cy="29781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629285" y="1630680"/>
            <a:ext cx="1856740" cy="2153285"/>
            <a:chOff x="1753" y="2568"/>
            <a:chExt cx="2162" cy="3391"/>
          </a:xfrm>
        </p:grpSpPr>
        <p:sp>
          <p:nvSpPr>
            <p:cNvPr id="124" name="矩形 123"/>
            <p:cNvSpPr/>
            <p:nvPr/>
          </p:nvSpPr>
          <p:spPr>
            <a:xfrm>
              <a:off x="1761" y="2568"/>
              <a:ext cx="2154" cy="469"/>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p:cNvSpPr/>
            <p:nvPr/>
          </p:nvSpPr>
          <p:spPr>
            <a:xfrm>
              <a:off x="1761" y="3299"/>
              <a:ext cx="2154" cy="469"/>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1753" y="4025"/>
              <a:ext cx="2162" cy="469"/>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753" y="4768"/>
              <a:ext cx="2162" cy="469"/>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1761" y="5490"/>
              <a:ext cx="2154" cy="469"/>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矩形 130"/>
          <p:cNvSpPr/>
          <p:nvPr/>
        </p:nvSpPr>
        <p:spPr>
          <a:xfrm>
            <a:off x="10125075" y="1570990"/>
            <a:ext cx="1447800" cy="2792095"/>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5475605" y="1530985"/>
            <a:ext cx="1399540" cy="275590"/>
          </a:xfrm>
          <a:prstGeom prst="rect">
            <a:avLst/>
          </a:prstGeom>
          <a:noFill/>
        </p:spPr>
        <p:txBody>
          <a:bodyPr wrap="square" rtlCol="0" anchor="t">
            <a:spAutoFit/>
          </a:bodyPr>
          <a:lstStyle/>
          <a:p>
            <a:pPr algn="ctr"/>
            <a:r>
              <a:rPr lang="zh-CN" altLang="en-US" sz="1200" b="1" dirty="0">
                <a:latin typeface="Microsoft YaHei Bold" panose="020B0703020204020201" charset="-122"/>
                <a:ea typeface="Microsoft YaHei Bold" panose="020B0703020204020201" charset="-122"/>
                <a:cs typeface="+mn-ea"/>
                <a:sym typeface="Roboto Th" pitchFamily="2" charset="0"/>
              </a:rPr>
              <a:t>单击输入内容</a:t>
            </a:r>
          </a:p>
        </p:txBody>
      </p:sp>
      <p:sp>
        <p:nvSpPr>
          <p:cNvPr id="142" name="文本框 141"/>
          <p:cNvSpPr txBox="1"/>
          <p:nvPr/>
        </p:nvSpPr>
        <p:spPr>
          <a:xfrm>
            <a:off x="6869430" y="1521460"/>
            <a:ext cx="1300480" cy="275590"/>
          </a:xfrm>
          <a:prstGeom prst="rect">
            <a:avLst/>
          </a:prstGeom>
          <a:noFill/>
        </p:spPr>
        <p:txBody>
          <a:bodyPr wrap="square" rtlCol="0" anchor="t">
            <a:spAutoFit/>
          </a:bodyPr>
          <a:lstStyle/>
          <a:p>
            <a:pPr algn="ctr"/>
            <a:r>
              <a:rPr lang="zh-CN" altLang="en-US" sz="1200" b="1" dirty="0">
                <a:latin typeface="Microsoft YaHei Bold" panose="020B0703020204020201" charset="-122"/>
                <a:ea typeface="Microsoft YaHei Bold" panose="020B0703020204020201" charset="-122"/>
                <a:cs typeface="+mn-ea"/>
                <a:sym typeface="Roboto Th" pitchFamily="2" charset="0"/>
              </a:rPr>
              <a:t>单击输入内容</a:t>
            </a:r>
          </a:p>
        </p:txBody>
      </p:sp>
      <p:sp>
        <p:nvSpPr>
          <p:cNvPr id="143" name="文本框 142"/>
          <p:cNvSpPr txBox="1"/>
          <p:nvPr/>
        </p:nvSpPr>
        <p:spPr>
          <a:xfrm>
            <a:off x="8126095" y="1514475"/>
            <a:ext cx="1313815" cy="275590"/>
          </a:xfrm>
          <a:prstGeom prst="rect">
            <a:avLst/>
          </a:prstGeom>
          <a:noFill/>
        </p:spPr>
        <p:txBody>
          <a:bodyPr wrap="square" rtlCol="0" anchor="t">
            <a:spAutoFit/>
          </a:bodyPr>
          <a:lstStyle/>
          <a:p>
            <a:pPr algn="ctr"/>
            <a:r>
              <a:rPr lang="zh-CN" altLang="en-US" sz="1200" b="1" dirty="0">
                <a:latin typeface="Microsoft YaHei Bold" panose="020B0703020204020201" charset="-122"/>
                <a:ea typeface="Microsoft YaHei Bold" panose="020B0703020204020201" charset="-122"/>
                <a:cs typeface="+mn-ea"/>
                <a:sym typeface="Roboto Th" pitchFamily="2" charset="0"/>
              </a:rPr>
              <a:t>单击输入内容</a:t>
            </a:r>
          </a:p>
        </p:txBody>
      </p:sp>
      <p:sp>
        <p:nvSpPr>
          <p:cNvPr id="169" name="文本框 168"/>
          <p:cNvSpPr txBox="1"/>
          <p:nvPr/>
        </p:nvSpPr>
        <p:spPr>
          <a:xfrm>
            <a:off x="6918643" y="508698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70" name="文本框 169"/>
          <p:cNvSpPr txBox="1"/>
          <p:nvPr/>
        </p:nvSpPr>
        <p:spPr>
          <a:xfrm>
            <a:off x="6861810" y="5552440"/>
            <a:ext cx="1270635"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71" name="文本框 170"/>
          <p:cNvSpPr txBox="1"/>
          <p:nvPr/>
        </p:nvSpPr>
        <p:spPr>
          <a:xfrm>
            <a:off x="742315" y="1642110"/>
            <a:ext cx="1612265" cy="275590"/>
          </a:xfrm>
          <a:prstGeom prst="rect">
            <a:avLst/>
          </a:prstGeom>
          <a:noFill/>
        </p:spPr>
        <p:txBody>
          <a:bodyPr wrap="square" rtlCol="0" anchor="t">
            <a:spAutoFit/>
          </a:bodyPr>
          <a:lstStyle/>
          <a:p>
            <a:pPr algn="ctr"/>
            <a:r>
              <a:rPr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78" name="文本框 177"/>
          <p:cNvSpPr txBox="1"/>
          <p:nvPr/>
        </p:nvSpPr>
        <p:spPr>
          <a:xfrm>
            <a:off x="2896870" y="1556385"/>
            <a:ext cx="1148080" cy="245110"/>
          </a:xfrm>
          <a:prstGeom prst="rect">
            <a:avLst/>
          </a:prstGeom>
          <a:noFill/>
        </p:spPr>
        <p:txBody>
          <a:bodyPr wrap="square" rtlCol="0" anchor="t">
            <a:spAutoFit/>
          </a:bodyPr>
          <a:lstStyle/>
          <a:p>
            <a:pPr algn="ctr"/>
            <a:r>
              <a:rPr lang="en-US" sz="1000" dirty="0">
                <a:solidFill>
                  <a:schemeClr val="tx1">
                    <a:lumMod val="95000"/>
                    <a:lumOff val="5000"/>
                  </a:schemeClr>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79" name="文本框 178"/>
          <p:cNvSpPr txBox="1"/>
          <p:nvPr/>
        </p:nvSpPr>
        <p:spPr>
          <a:xfrm>
            <a:off x="2896870" y="2020570"/>
            <a:ext cx="1148080" cy="245110"/>
          </a:xfrm>
          <a:prstGeom prst="rect">
            <a:avLst/>
          </a:prstGeom>
          <a:noFill/>
        </p:spPr>
        <p:txBody>
          <a:bodyPr wrap="square" rtlCol="0" anchor="t">
            <a:spAutoFit/>
          </a:bodyPr>
          <a:lstStyle/>
          <a:p>
            <a:pPr algn="ctr"/>
            <a:r>
              <a:rPr lang="en-US" sz="1000" dirty="0">
                <a:solidFill>
                  <a:schemeClr val="tx1">
                    <a:lumMod val="95000"/>
                    <a:lumOff val="5000"/>
                  </a:schemeClr>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80" name="文本框 179"/>
          <p:cNvSpPr txBox="1"/>
          <p:nvPr/>
        </p:nvSpPr>
        <p:spPr>
          <a:xfrm>
            <a:off x="2896870" y="2491105"/>
            <a:ext cx="1148080" cy="245110"/>
          </a:xfrm>
          <a:prstGeom prst="rect">
            <a:avLst/>
          </a:prstGeom>
          <a:noFill/>
        </p:spPr>
        <p:txBody>
          <a:bodyPr wrap="square" rtlCol="0" anchor="t">
            <a:spAutoFit/>
          </a:bodyPr>
          <a:lstStyle/>
          <a:p>
            <a:pPr algn="ctr"/>
            <a:r>
              <a:rPr lang="en-US" sz="1000" dirty="0">
                <a:solidFill>
                  <a:schemeClr val="tx1">
                    <a:lumMod val="95000"/>
                    <a:lumOff val="5000"/>
                  </a:schemeClr>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81" name="文本框 180"/>
          <p:cNvSpPr txBox="1"/>
          <p:nvPr/>
        </p:nvSpPr>
        <p:spPr>
          <a:xfrm>
            <a:off x="2896870" y="2957830"/>
            <a:ext cx="1148080" cy="245110"/>
          </a:xfrm>
          <a:prstGeom prst="rect">
            <a:avLst/>
          </a:prstGeom>
          <a:noFill/>
        </p:spPr>
        <p:txBody>
          <a:bodyPr wrap="square" rtlCol="0" anchor="t">
            <a:spAutoFit/>
          </a:bodyPr>
          <a:lstStyle/>
          <a:p>
            <a:pPr algn="ctr"/>
            <a:r>
              <a:rPr lang="en-US" sz="1000" dirty="0">
                <a:solidFill>
                  <a:schemeClr val="tx1">
                    <a:lumMod val="95000"/>
                    <a:lumOff val="5000"/>
                  </a:schemeClr>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82" name="文本框 181"/>
          <p:cNvSpPr txBox="1"/>
          <p:nvPr/>
        </p:nvSpPr>
        <p:spPr>
          <a:xfrm>
            <a:off x="2896870" y="3413125"/>
            <a:ext cx="1148080" cy="245110"/>
          </a:xfrm>
          <a:prstGeom prst="rect">
            <a:avLst/>
          </a:prstGeom>
          <a:noFill/>
        </p:spPr>
        <p:txBody>
          <a:bodyPr wrap="square" rtlCol="0" anchor="t">
            <a:spAutoFit/>
          </a:bodyPr>
          <a:lstStyle/>
          <a:p>
            <a:pPr algn="ctr"/>
            <a:r>
              <a:rPr lang="en-US" sz="1000" dirty="0">
                <a:solidFill>
                  <a:schemeClr val="tx1">
                    <a:lumMod val="95000"/>
                    <a:lumOff val="5000"/>
                  </a:schemeClr>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grpSp>
        <p:nvGrpSpPr>
          <p:cNvPr id="191" name="组合 190"/>
          <p:cNvGrpSpPr/>
          <p:nvPr/>
        </p:nvGrpSpPr>
        <p:grpSpPr>
          <a:xfrm>
            <a:off x="3258185" y="4665980"/>
            <a:ext cx="984250" cy="1532890"/>
            <a:chOff x="4581" y="10821"/>
            <a:chExt cx="2414" cy="3760"/>
          </a:xfrm>
          <a:solidFill>
            <a:srgbClr val="1043EF"/>
          </a:solidFill>
        </p:grpSpPr>
        <p:sp>
          <p:nvSpPr>
            <p:cNvPr id="185" name="矩形 184"/>
            <p:cNvSpPr/>
            <p:nvPr/>
          </p:nvSpPr>
          <p:spPr>
            <a:xfrm>
              <a:off x="4581" y="10821"/>
              <a:ext cx="2415" cy="621"/>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p:cNvSpPr/>
            <p:nvPr/>
          </p:nvSpPr>
          <p:spPr>
            <a:xfrm>
              <a:off x="4581" y="11606"/>
              <a:ext cx="2415" cy="621"/>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p:cNvSpPr/>
            <p:nvPr/>
          </p:nvSpPr>
          <p:spPr>
            <a:xfrm>
              <a:off x="4581" y="12391"/>
              <a:ext cx="2415" cy="621"/>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187"/>
            <p:cNvSpPr/>
            <p:nvPr/>
          </p:nvSpPr>
          <p:spPr>
            <a:xfrm>
              <a:off x="4581" y="13176"/>
              <a:ext cx="2415" cy="621"/>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188"/>
            <p:cNvSpPr/>
            <p:nvPr/>
          </p:nvSpPr>
          <p:spPr>
            <a:xfrm>
              <a:off x="4581" y="13961"/>
              <a:ext cx="2415" cy="621"/>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0" name="矩形 189"/>
          <p:cNvSpPr/>
          <p:nvPr/>
        </p:nvSpPr>
        <p:spPr>
          <a:xfrm>
            <a:off x="3094355" y="4355465"/>
            <a:ext cx="1306830" cy="1909445"/>
          </a:xfrm>
          <a:prstGeom prst="rect">
            <a:avLst/>
          </a:prstGeom>
          <a:noFill/>
          <a:ln w="19050">
            <a:solidFill>
              <a:srgbClr val="0D37D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文本框 191"/>
          <p:cNvSpPr txBox="1"/>
          <p:nvPr/>
        </p:nvSpPr>
        <p:spPr>
          <a:xfrm>
            <a:off x="3289935" y="4654550"/>
            <a:ext cx="93091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本地接入</a:t>
            </a:r>
          </a:p>
        </p:txBody>
      </p:sp>
      <p:sp>
        <p:nvSpPr>
          <p:cNvPr id="193" name="文本框 192"/>
          <p:cNvSpPr txBox="1"/>
          <p:nvPr/>
        </p:nvSpPr>
        <p:spPr>
          <a:xfrm>
            <a:off x="3268980" y="4977130"/>
            <a:ext cx="93091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规则引擎</a:t>
            </a:r>
          </a:p>
        </p:txBody>
      </p:sp>
      <p:sp>
        <p:nvSpPr>
          <p:cNvPr id="194" name="文本框 193"/>
          <p:cNvSpPr txBox="1"/>
          <p:nvPr/>
        </p:nvSpPr>
        <p:spPr>
          <a:xfrm>
            <a:off x="3268980" y="5293360"/>
            <a:ext cx="93091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消息路由</a:t>
            </a:r>
          </a:p>
        </p:txBody>
      </p:sp>
      <p:sp>
        <p:nvSpPr>
          <p:cNvPr id="195" name="文本框 194"/>
          <p:cNvSpPr txBox="1"/>
          <p:nvPr/>
        </p:nvSpPr>
        <p:spPr>
          <a:xfrm>
            <a:off x="3275965" y="5611495"/>
            <a:ext cx="93091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数据转发</a:t>
            </a:r>
          </a:p>
        </p:txBody>
      </p:sp>
      <p:sp>
        <p:nvSpPr>
          <p:cNvPr id="196" name="文本框 195"/>
          <p:cNvSpPr txBox="1"/>
          <p:nvPr/>
        </p:nvSpPr>
        <p:spPr>
          <a:xfrm>
            <a:off x="3282950" y="5932170"/>
            <a:ext cx="93091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函数计算</a:t>
            </a:r>
          </a:p>
        </p:txBody>
      </p:sp>
      <p:sp>
        <p:nvSpPr>
          <p:cNvPr id="197" name="文本框 196"/>
          <p:cNvSpPr txBox="1"/>
          <p:nvPr/>
        </p:nvSpPr>
        <p:spPr>
          <a:xfrm>
            <a:off x="3069590" y="4384040"/>
            <a:ext cx="1374775" cy="275590"/>
          </a:xfrm>
          <a:prstGeom prst="rect">
            <a:avLst/>
          </a:prstGeom>
          <a:noFill/>
        </p:spPr>
        <p:txBody>
          <a:bodyPr wrap="square" rtlCol="0" anchor="t">
            <a:spAutoFit/>
          </a:bodyPr>
          <a:lstStyle/>
          <a:p>
            <a:pPr algn="ctr"/>
            <a:r>
              <a:rPr lang="en-US" sz="1200" dirty="0">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99" name="文本框 198"/>
          <p:cNvSpPr txBox="1"/>
          <p:nvPr/>
        </p:nvSpPr>
        <p:spPr>
          <a:xfrm>
            <a:off x="4248785" y="2314575"/>
            <a:ext cx="1187450" cy="275590"/>
          </a:xfrm>
          <a:prstGeom prst="rect">
            <a:avLst/>
          </a:prstGeom>
          <a:noFill/>
        </p:spPr>
        <p:txBody>
          <a:bodyPr wrap="square" rtlCol="0" anchor="t">
            <a:spAutoFit/>
          </a:bodyPr>
          <a:lstStyle/>
          <a:p>
            <a:pPr algn="ctr"/>
            <a:r>
              <a:rPr lang="zh-CN" altLang="en-US" sz="1200" b="1" dirty="0">
                <a:latin typeface="Microsoft YaHei Bold" panose="020B0703020204020201" charset="-122"/>
                <a:ea typeface="Microsoft YaHei Bold" panose="020B0703020204020201" charset="-122"/>
                <a:cs typeface="+mn-ea"/>
                <a:sym typeface="Roboto Th" pitchFamily="2" charset="0"/>
              </a:rPr>
              <a:t>单击输入内容</a:t>
            </a:r>
          </a:p>
        </p:txBody>
      </p:sp>
      <p:sp>
        <p:nvSpPr>
          <p:cNvPr id="201" name="文本框 200"/>
          <p:cNvSpPr txBox="1"/>
          <p:nvPr/>
        </p:nvSpPr>
        <p:spPr>
          <a:xfrm>
            <a:off x="4380865" y="3467100"/>
            <a:ext cx="880745" cy="275590"/>
          </a:xfrm>
          <a:prstGeom prst="rect">
            <a:avLst/>
          </a:prstGeom>
          <a:noFill/>
        </p:spPr>
        <p:txBody>
          <a:bodyPr wrap="square" rtlCol="0" anchor="t">
            <a:spAutoFit/>
          </a:bodyPr>
          <a:lstStyle/>
          <a:p>
            <a:pPr algn="ctr"/>
            <a:r>
              <a:rPr 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输入内容</a:t>
            </a:r>
          </a:p>
        </p:txBody>
      </p:sp>
      <p:sp>
        <p:nvSpPr>
          <p:cNvPr id="203" name="文本框 202"/>
          <p:cNvSpPr txBox="1"/>
          <p:nvPr/>
        </p:nvSpPr>
        <p:spPr>
          <a:xfrm>
            <a:off x="5137785" y="5045710"/>
            <a:ext cx="758825" cy="521970"/>
          </a:xfrm>
          <a:prstGeom prst="rect">
            <a:avLst/>
          </a:prstGeom>
          <a:noFill/>
        </p:spPr>
        <p:txBody>
          <a:bodyPr wrap="square" rtlCol="0" anchor="t">
            <a:spAutoFit/>
          </a:bodyPr>
          <a:lstStyle/>
          <a:p>
            <a:pPr algn="l"/>
            <a:r>
              <a:rPr lang="zh-CN" altLang="en-US" sz="1400" b="1" dirty="0">
                <a:latin typeface="Microsoft YaHei Bold" panose="020B0703020204020201" charset="-122"/>
                <a:ea typeface="Microsoft YaHei Bold" panose="020B0703020204020201" charset="-122"/>
                <a:cs typeface="+mn-ea"/>
                <a:sym typeface="Roboto Th" pitchFamily="2" charset="0"/>
              </a:rPr>
              <a:t>输入</a:t>
            </a:r>
          </a:p>
          <a:p>
            <a:pPr algn="l"/>
            <a:r>
              <a:rPr lang="zh-CN" altLang="en-US" sz="1400" b="1" dirty="0">
                <a:latin typeface="Microsoft YaHei Bold" panose="020B0703020204020201" charset="-122"/>
                <a:ea typeface="Microsoft YaHei Bold" panose="020B0703020204020201" charset="-122"/>
                <a:cs typeface="+mn-ea"/>
                <a:sym typeface="Roboto Th" pitchFamily="2" charset="0"/>
              </a:rPr>
              <a:t>内容</a:t>
            </a:r>
          </a:p>
        </p:txBody>
      </p:sp>
      <p:sp>
        <p:nvSpPr>
          <p:cNvPr id="212" name="文本框 211"/>
          <p:cNvSpPr txBox="1"/>
          <p:nvPr/>
        </p:nvSpPr>
        <p:spPr>
          <a:xfrm>
            <a:off x="636270" y="4613275"/>
            <a:ext cx="1436370" cy="306705"/>
          </a:xfrm>
          <a:prstGeom prst="rect">
            <a:avLst/>
          </a:prstGeom>
          <a:noFill/>
        </p:spPr>
        <p:txBody>
          <a:bodyPr wrap="square" rtlCol="0" anchor="t">
            <a:spAutoFit/>
          </a:bodyPr>
          <a:lstStyle/>
          <a:p>
            <a:pPr algn="l"/>
            <a:r>
              <a:rPr lang="zh-CN" altLang="en-US" sz="1400" b="1" dirty="0">
                <a:latin typeface="Microsoft YaHei Bold" panose="020B0703020204020201" charset="-122"/>
                <a:ea typeface="Microsoft YaHei Bold" panose="020B0703020204020201" charset="-122"/>
                <a:cs typeface="+mn-ea"/>
                <a:sym typeface="Roboto Th" pitchFamily="2" charset="0"/>
              </a:rPr>
              <a:t>输入内容</a:t>
            </a:r>
          </a:p>
        </p:txBody>
      </p:sp>
      <p:sp>
        <p:nvSpPr>
          <p:cNvPr id="214" name="文本框 213"/>
          <p:cNvSpPr txBox="1"/>
          <p:nvPr/>
        </p:nvSpPr>
        <p:spPr>
          <a:xfrm>
            <a:off x="1869440" y="4516755"/>
            <a:ext cx="1021715" cy="245110"/>
          </a:xfrm>
          <a:prstGeom prst="rect">
            <a:avLst/>
          </a:prstGeom>
          <a:noFill/>
        </p:spPr>
        <p:txBody>
          <a:bodyPr wrap="square" rtlCol="0" anchor="t">
            <a:spAutoFit/>
          </a:bodyPr>
          <a:lstStyle/>
          <a:p>
            <a:pPr algn="l"/>
            <a:r>
              <a:rPr lang="en-US" sz="1000" dirty="0">
                <a:solidFill>
                  <a:schemeClr val="tx1">
                    <a:lumMod val="95000"/>
                    <a:lumOff val="5000"/>
                  </a:schemeClr>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215" name="文本框 214"/>
          <p:cNvSpPr txBox="1"/>
          <p:nvPr/>
        </p:nvSpPr>
        <p:spPr>
          <a:xfrm>
            <a:off x="636905" y="5156835"/>
            <a:ext cx="1259840" cy="306705"/>
          </a:xfrm>
          <a:prstGeom prst="rect">
            <a:avLst/>
          </a:prstGeom>
          <a:noFill/>
        </p:spPr>
        <p:txBody>
          <a:bodyPr wrap="square" rtlCol="0" anchor="t">
            <a:spAutoFit/>
          </a:bodyPr>
          <a:lstStyle/>
          <a:p>
            <a:pPr algn="l"/>
            <a:r>
              <a:rPr lang="zh-CN" altLang="en-US" sz="1400" b="1" dirty="0">
                <a:latin typeface="Microsoft YaHei Bold" panose="020B0703020204020201" charset="-122"/>
                <a:ea typeface="Microsoft YaHei Bold" panose="020B0703020204020201" charset="-122"/>
                <a:cs typeface="+mn-ea"/>
                <a:sym typeface="Roboto Th" pitchFamily="2" charset="0"/>
              </a:rPr>
              <a:t>输入内容</a:t>
            </a:r>
          </a:p>
        </p:txBody>
      </p:sp>
      <p:sp>
        <p:nvSpPr>
          <p:cNvPr id="216" name="文本框 215"/>
          <p:cNvSpPr txBox="1"/>
          <p:nvPr/>
        </p:nvSpPr>
        <p:spPr>
          <a:xfrm>
            <a:off x="636905" y="5711825"/>
            <a:ext cx="1365885" cy="306705"/>
          </a:xfrm>
          <a:prstGeom prst="rect">
            <a:avLst/>
          </a:prstGeom>
          <a:noFill/>
        </p:spPr>
        <p:txBody>
          <a:bodyPr wrap="square" rtlCol="0" anchor="t">
            <a:spAutoFit/>
          </a:bodyPr>
          <a:lstStyle/>
          <a:p>
            <a:pPr algn="l"/>
            <a:r>
              <a:rPr lang="zh-CN" altLang="en-US" sz="1400" b="1" dirty="0">
                <a:latin typeface="Microsoft YaHei Bold" panose="020B0703020204020201" charset="-122"/>
                <a:ea typeface="Microsoft YaHei Bold" panose="020B0703020204020201" charset="-122"/>
                <a:cs typeface="+mn-ea"/>
                <a:sym typeface="Roboto Th" pitchFamily="2" charset="0"/>
              </a:rPr>
              <a:t>输入内容</a:t>
            </a:r>
          </a:p>
        </p:txBody>
      </p:sp>
      <p:grpSp>
        <p:nvGrpSpPr>
          <p:cNvPr id="234" name="组合 233"/>
          <p:cNvGrpSpPr/>
          <p:nvPr/>
        </p:nvGrpSpPr>
        <p:grpSpPr>
          <a:xfrm>
            <a:off x="2814955" y="1784985"/>
            <a:ext cx="1293495" cy="1854200"/>
            <a:chOff x="4652" y="4134"/>
            <a:chExt cx="2222" cy="4232"/>
          </a:xfrm>
        </p:grpSpPr>
        <p:cxnSp>
          <p:nvCxnSpPr>
            <p:cNvPr id="222" name="直接箭头连接符 221"/>
            <p:cNvCxnSpPr/>
            <p:nvPr/>
          </p:nvCxnSpPr>
          <p:spPr>
            <a:xfrm flipH="1">
              <a:off x="4652" y="8366"/>
              <a:ext cx="2222" cy="0"/>
            </a:xfrm>
            <a:prstGeom prst="straightConnector1">
              <a:avLst/>
            </a:prstGeom>
            <a:ln>
              <a:solidFill>
                <a:srgbClr val="00B0F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3" name="直接箭头连接符 222"/>
            <p:cNvCxnSpPr/>
            <p:nvPr/>
          </p:nvCxnSpPr>
          <p:spPr>
            <a:xfrm flipH="1">
              <a:off x="4652" y="7287"/>
              <a:ext cx="2222" cy="0"/>
            </a:xfrm>
            <a:prstGeom prst="straightConnector1">
              <a:avLst/>
            </a:prstGeom>
            <a:ln>
              <a:solidFill>
                <a:srgbClr val="00B0F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4" name="直接箭头连接符 223"/>
            <p:cNvCxnSpPr/>
            <p:nvPr/>
          </p:nvCxnSpPr>
          <p:spPr>
            <a:xfrm flipH="1">
              <a:off x="4652" y="6228"/>
              <a:ext cx="2222" cy="0"/>
            </a:xfrm>
            <a:prstGeom prst="straightConnector1">
              <a:avLst/>
            </a:prstGeom>
            <a:ln>
              <a:solidFill>
                <a:srgbClr val="00B0F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5" name="直接箭头连接符 224"/>
            <p:cNvCxnSpPr/>
            <p:nvPr/>
          </p:nvCxnSpPr>
          <p:spPr>
            <a:xfrm flipH="1">
              <a:off x="4652" y="5187"/>
              <a:ext cx="2222" cy="0"/>
            </a:xfrm>
            <a:prstGeom prst="straightConnector1">
              <a:avLst/>
            </a:prstGeom>
            <a:ln>
              <a:solidFill>
                <a:srgbClr val="00B0F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6" name="直接箭头连接符 225"/>
            <p:cNvCxnSpPr/>
            <p:nvPr/>
          </p:nvCxnSpPr>
          <p:spPr>
            <a:xfrm flipH="1">
              <a:off x="4652" y="4134"/>
              <a:ext cx="2222" cy="0"/>
            </a:xfrm>
            <a:prstGeom prst="straightConnector1">
              <a:avLst/>
            </a:prstGeom>
            <a:ln>
              <a:solidFill>
                <a:srgbClr val="00B0F0"/>
              </a:solidFill>
              <a:tailEnd type="arrow" w="med" len="med"/>
            </a:ln>
          </p:spPr>
          <p:style>
            <a:lnRef idx="3">
              <a:schemeClr val="accent1"/>
            </a:lnRef>
            <a:fillRef idx="0">
              <a:schemeClr val="accent1"/>
            </a:fillRef>
            <a:effectRef idx="2">
              <a:schemeClr val="accent1"/>
            </a:effectRef>
            <a:fontRef idx="minor">
              <a:schemeClr val="tx1"/>
            </a:fontRef>
          </p:style>
        </p:cxnSp>
      </p:grpSp>
      <p:cxnSp>
        <p:nvCxnSpPr>
          <p:cNvPr id="229" name="直接箭头连接符 228"/>
          <p:cNvCxnSpPr/>
          <p:nvPr/>
        </p:nvCxnSpPr>
        <p:spPr>
          <a:xfrm>
            <a:off x="1724660" y="4815840"/>
            <a:ext cx="1166495" cy="0"/>
          </a:xfrm>
          <a:prstGeom prst="straightConnector1">
            <a:avLst/>
          </a:prstGeom>
          <a:ln>
            <a:solidFill>
              <a:srgbClr val="00B0F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30" name="直接箭头连接符 229"/>
          <p:cNvCxnSpPr/>
          <p:nvPr/>
        </p:nvCxnSpPr>
        <p:spPr>
          <a:xfrm>
            <a:off x="1718945" y="5305425"/>
            <a:ext cx="1177925" cy="0"/>
          </a:xfrm>
          <a:prstGeom prst="straightConnector1">
            <a:avLst/>
          </a:prstGeom>
          <a:ln>
            <a:solidFill>
              <a:srgbClr val="00B0F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grpSp>
        <p:nvGrpSpPr>
          <p:cNvPr id="235" name="组合 234"/>
          <p:cNvGrpSpPr/>
          <p:nvPr/>
        </p:nvGrpSpPr>
        <p:grpSpPr>
          <a:xfrm rot="10800000">
            <a:off x="5360670" y="1981835"/>
            <a:ext cx="173990" cy="1854200"/>
            <a:chOff x="4652" y="4134"/>
            <a:chExt cx="2222" cy="4232"/>
          </a:xfrm>
        </p:grpSpPr>
        <p:cxnSp>
          <p:nvCxnSpPr>
            <p:cNvPr id="236" name="直接箭头连接符 235"/>
            <p:cNvCxnSpPr/>
            <p:nvPr/>
          </p:nvCxnSpPr>
          <p:spPr>
            <a:xfrm flipH="1">
              <a:off x="4652" y="8366"/>
              <a:ext cx="2222" cy="0"/>
            </a:xfrm>
            <a:prstGeom prst="straightConnector1">
              <a:avLst/>
            </a:prstGeom>
            <a:ln>
              <a:solidFill>
                <a:srgbClr val="00B0F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7" name="直接箭头连接符 236"/>
            <p:cNvCxnSpPr/>
            <p:nvPr/>
          </p:nvCxnSpPr>
          <p:spPr>
            <a:xfrm flipH="1">
              <a:off x="4652" y="7287"/>
              <a:ext cx="2222" cy="0"/>
            </a:xfrm>
            <a:prstGeom prst="straightConnector1">
              <a:avLst/>
            </a:prstGeom>
            <a:ln>
              <a:solidFill>
                <a:srgbClr val="00B0F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8" name="直接箭头连接符 237"/>
            <p:cNvCxnSpPr/>
            <p:nvPr/>
          </p:nvCxnSpPr>
          <p:spPr>
            <a:xfrm flipH="1">
              <a:off x="4652" y="6228"/>
              <a:ext cx="2222" cy="0"/>
            </a:xfrm>
            <a:prstGeom prst="straightConnector1">
              <a:avLst/>
            </a:prstGeom>
            <a:ln>
              <a:solidFill>
                <a:srgbClr val="00B0F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9" name="直接箭头连接符 238"/>
            <p:cNvCxnSpPr/>
            <p:nvPr/>
          </p:nvCxnSpPr>
          <p:spPr>
            <a:xfrm flipH="1">
              <a:off x="4652" y="5187"/>
              <a:ext cx="2222" cy="0"/>
            </a:xfrm>
            <a:prstGeom prst="straightConnector1">
              <a:avLst/>
            </a:prstGeom>
            <a:ln>
              <a:solidFill>
                <a:srgbClr val="00B0F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40" name="直接箭头连接符 239"/>
            <p:cNvCxnSpPr/>
            <p:nvPr/>
          </p:nvCxnSpPr>
          <p:spPr>
            <a:xfrm flipH="1">
              <a:off x="4652" y="4134"/>
              <a:ext cx="2222" cy="0"/>
            </a:xfrm>
            <a:prstGeom prst="straightConnector1">
              <a:avLst/>
            </a:prstGeom>
            <a:ln>
              <a:solidFill>
                <a:srgbClr val="00B0F0"/>
              </a:solidFill>
              <a:tailEnd type="arrow" w="med" len="med"/>
            </a:ln>
          </p:spPr>
          <p:style>
            <a:lnRef idx="3">
              <a:schemeClr val="accent1"/>
            </a:lnRef>
            <a:fillRef idx="0">
              <a:schemeClr val="accent1"/>
            </a:fillRef>
            <a:effectRef idx="2">
              <a:schemeClr val="accent1"/>
            </a:effectRef>
            <a:fontRef idx="minor">
              <a:schemeClr val="tx1"/>
            </a:fontRef>
          </p:style>
        </p:cxnSp>
      </p:grpSp>
      <p:sp>
        <p:nvSpPr>
          <p:cNvPr id="261" name="文本框 260"/>
          <p:cNvSpPr txBox="1"/>
          <p:nvPr/>
        </p:nvSpPr>
        <p:spPr>
          <a:xfrm>
            <a:off x="10167620" y="4607560"/>
            <a:ext cx="1359535" cy="306705"/>
          </a:xfrm>
          <a:prstGeom prst="rect">
            <a:avLst/>
          </a:prstGeom>
          <a:noFill/>
        </p:spPr>
        <p:txBody>
          <a:bodyPr wrap="square" rtlCol="0" anchor="t">
            <a:spAutoFit/>
          </a:bodyPr>
          <a:lstStyle/>
          <a:p>
            <a:pPr algn="ctr"/>
            <a:r>
              <a:rPr lang="zh-CN" altLang="en-US" sz="1400" b="1" dirty="0">
                <a:latin typeface="Microsoft YaHei Bold" panose="020B0703020204020201" charset="-122"/>
                <a:ea typeface="Microsoft YaHei Bold" panose="020B0703020204020201" charset="-122"/>
                <a:cs typeface="+mn-ea"/>
                <a:sym typeface="Roboto Th" pitchFamily="2" charset="0"/>
              </a:rPr>
              <a:t>单击输入内容</a:t>
            </a:r>
          </a:p>
        </p:txBody>
      </p:sp>
      <p:sp>
        <p:nvSpPr>
          <p:cNvPr id="263" name="矩形 262"/>
          <p:cNvSpPr/>
          <p:nvPr/>
        </p:nvSpPr>
        <p:spPr>
          <a:xfrm>
            <a:off x="10139045" y="4620895"/>
            <a:ext cx="1428115" cy="298450"/>
          </a:xfrm>
          <a:prstGeom prst="rect">
            <a:avLst/>
          </a:prstGeom>
          <a:noFill/>
          <a:ln w="19050">
            <a:solidFill>
              <a:srgbClr val="0D37D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矩形 263"/>
          <p:cNvSpPr/>
          <p:nvPr/>
        </p:nvSpPr>
        <p:spPr>
          <a:xfrm>
            <a:off x="10138410" y="5182870"/>
            <a:ext cx="1415415" cy="1082040"/>
          </a:xfrm>
          <a:prstGeom prst="rect">
            <a:avLst/>
          </a:prstGeom>
          <a:noFill/>
          <a:ln w="19050">
            <a:solidFill>
              <a:srgbClr val="0D37D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文本框 264"/>
          <p:cNvSpPr txBox="1"/>
          <p:nvPr/>
        </p:nvSpPr>
        <p:spPr>
          <a:xfrm>
            <a:off x="10223500" y="5316855"/>
            <a:ext cx="1274445" cy="245110"/>
          </a:xfrm>
          <a:prstGeom prst="rect">
            <a:avLst/>
          </a:prstGeom>
          <a:noFill/>
        </p:spPr>
        <p:txBody>
          <a:bodyPr wrap="square" rtlCol="0" anchor="t">
            <a:spAutoFit/>
          </a:bodyPr>
          <a:lstStyle/>
          <a:p>
            <a:pPr algn="ctr"/>
            <a:r>
              <a:rPr lang="zh-CN" altLang="en-US" sz="1000" b="1" dirty="0">
                <a:latin typeface="Microsoft YaHei Bold" panose="020B0703020204020201" charset="-122"/>
                <a:ea typeface="Microsoft YaHei Bold" panose="020B0703020204020201" charset="-122"/>
                <a:cs typeface="+mn-ea"/>
                <a:sym typeface="Roboto Th" pitchFamily="2" charset="0"/>
              </a:rPr>
              <a:t>单击输入内容</a:t>
            </a:r>
          </a:p>
        </p:txBody>
      </p:sp>
      <p:sp>
        <p:nvSpPr>
          <p:cNvPr id="266" name="文本框 265"/>
          <p:cNvSpPr txBox="1"/>
          <p:nvPr/>
        </p:nvSpPr>
        <p:spPr>
          <a:xfrm>
            <a:off x="10292715" y="5631180"/>
            <a:ext cx="1118870" cy="245110"/>
          </a:xfrm>
          <a:prstGeom prst="rect">
            <a:avLst/>
          </a:prstGeom>
          <a:noFill/>
        </p:spPr>
        <p:txBody>
          <a:bodyPr wrap="square" rtlCol="0" anchor="t">
            <a:spAutoFit/>
          </a:bodyPr>
          <a:lstStyle/>
          <a:p>
            <a:pPr algn="ctr"/>
            <a:r>
              <a:rPr lang="zh-CN" altLang="en-US" sz="1000" b="1" dirty="0">
                <a:latin typeface="Microsoft YaHei Bold" panose="020B0703020204020201" charset="-122"/>
                <a:ea typeface="Microsoft YaHei Bold" panose="020B0703020204020201" charset="-122"/>
                <a:cs typeface="+mn-ea"/>
                <a:sym typeface="Roboto Th" pitchFamily="2" charset="0"/>
              </a:rPr>
              <a:t>单击输入内容</a:t>
            </a:r>
          </a:p>
        </p:txBody>
      </p:sp>
      <p:sp>
        <p:nvSpPr>
          <p:cNvPr id="267" name="文本框 266"/>
          <p:cNvSpPr txBox="1"/>
          <p:nvPr/>
        </p:nvSpPr>
        <p:spPr>
          <a:xfrm>
            <a:off x="10230485" y="5927090"/>
            <a:ext cx="1238885" cy="245110"/>
          </a:xfrm>
          <a:prstGeom prst="rect">
            <a:avLst/>
          </a:prstGeom>
          <a:noFill/>
        </p:spPr>
        <p:txBody>
          <a:bodyPr wrap="square" rtlCol="0" anchor="t">
            <a:spAutoFit/>
          </a:bodyPr>
          <a:lstStyle/>
          <a:p>
            <a:pPr algn="ctr"/>
            <a:r>
              <a:rPr lang="zh-CN" altLang="en-US" sz="1000" b="1" dirty="0">
                <a:latin typeface="Microsoft YaHei Bold" panose="020B0703020204020201" charset="-122"/>
                <a:ea typeface="Microsoft YaHei Bold" panose="020B0703020204020201" charset="-122"/>
                <a:cs typeface="+mn-ea"/>
                <a:sym typeface="Roboto Th" pitchFamily="2" charset="0"/>
              </a:rPr>
              <a:t>单击输入内容</a:t>
            </a:r>
          </a:p>
        </p:txBody>
      </p:sp>
      <p:cxnSp>
        <p:nvCxnSpPr>
          <p:cNvPr id="268" name="直接箭头连接符 267"/>
          <p:cNvCxnSpPr/>
          <p:nvPr/>
        </p:nvCxnSpPr>
        <p:spPr>
          <a:xfrm>
            <a:off x="9420225" y="5683885"/>
            <a:ext cx="571500" cy="0"/>
          </a:xfrm>
          <a:prstGeom prst="straightConnector1">
            <a:avLst/>
          </a:prstGeom>
          <a:ln>
            <a:solidFill>
              <a:srgbClr val="00B0F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69" name="直接箭头连接符 268"/>
          <p:cNvCxnSpPr/>
          <p:nvPr/>
        </p:nvCxnSpPr>
        <p:spPr>
          <a:xfrm>
            <a:off x="9427845" y="4792980"/>
            <a:ext cx="567055" cy="0"/>
          </a:xfrm>
          <a:prstGeom prst="straightConnector1">
            <a:avLst/>
          </a:prstGeom>
          <a:ln>
            <a:solidFill>
              <a:srgbClr val="00B0F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70" name="直接箭头连接符 269"/>
          <p:cNvCxnSpPr/>
          <p:nvPr/>
        </p:nvCxnSpPr>
        <p:spPr>
          <a:xfrm>
            <a:off x="9413875" y="3166745"/>
            <a:ext cx="577850" cy="0"/>
          </a:xfrm>
          <a:prstGeom prst="straightConnector1">
            <a:avLst/>
          </a:prstGeom>
          <a:ln>
            <a:solidFill>
              <a:srgbClr val="00B0F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80" name="直接箭头连接符 279"/>
          <p:cNvCxnSpPr/>
          <p:nvPr/>
        </p:nvCxnSpPr>
        <p:spPr>
          <a:xfrm>
            <a:off x="5677535" y="5274310"/>
            <a:ext cx="1054735" cy="0"/>
          </a:xfrm>
          <a:prstGeom prst="straightConnector1">
            <a:avLst/>
          </a:prstGeom>
          <a:ln>
            <a:solidFill>
              <a:srgbClr val="00B0F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89" name="直接箭头连接符 288"/>
          <p:cNvCxnSpPr/>
          <p:nvPr/>
        </p:nvCxnSpPr>
        <p:spPr>
          <a:xfrm flipH="1">
            <a:off x="4568190" y="5293360"/>
            <a:ext cx="520700" cy="0"/>
          </a:xfrm>
          <a:prstGeom prst="straightConnector1">
            <a:avLst/>
          </a:prstGeom>
          <a:ln>
            <a:solidFill>
              <a:srgbClr val="00B0F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290" name="矩形 289"/>
          <p:cNvSpPr/>
          <p:nvPr/>
        </p:nvSpPr>
        <p:spPr>
          <a:xfrm>
            <a:off x="629920" y="1069340"/>
            <a:ext cx="1856105" cy="347980"/>
          </a:xfrm>
          <a:prstGeom prst="rect">
            <a:avLst/>
          </a:prstGeom>
          <a:noFill/>
          <a:ln w="19050">
            <a:solidFill>
              <a:srgbClr val="0D37D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290"/>
          <p:cNvSpPr/>
          <p:nvPr/>
        </p:nvSpPr>
        <p:spPr>
          <a:xfrm>
            <a:off x="2701925" y="1069340"/>
            <a:ext cx="1405890" cy="347980"/>
          </a:xfrm>
          <a:prstGeom prst="rect">
            <a:avLst/>
          </a:prstGeom>
          <a:noFill/>
          <a:ln w="19050">
            <a:solidFill>
              <a:srgbClr val="0D37D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291"/>
          <p:cNvSpPr/>
          <p:nvPr/>
        </p:nvSpPr>
        <p:spPr>
          <a:xfrm>
            <a:off x="4366895" y="1069340"/>
            <a:ext cx="951865" cy="347980"/>
          </a:xfrm>
          <a:prstGeom prst="rect">
            <a:avLst/>
          </a:prstGeom>
          <a:noFill/>
          <a:ln w="19050">
            <a:solidFill>
              <a:srgbClr val="0D37D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292"/>
          <p:cNvSpPr/>
          <p:nvPr/>
        </p:nvSpPr>
        <p:spPr>
          <a:xfrm>
            <a:off x="5596890" y="1077595"/>
            <a:ext cx="3797300" cy="347980"/>
          </a:xfrm>
          <a:prstGeom prst="rect">
            <a:avLst/>
          </a:prstGeom>
          <a:noFill/>
          <a:ln w="19050">
            <a:solidFill>
              <a:srgbClr val="0D37D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293"/>
          <p:cNvSpPr/>
          <p:nvPr/>
        </p:nvSpPr>
        <p:spPr>
          <a:xfrm>
            <a:off x="10125075" y="1069340"/>
            <a:ext cx="1433830" cy="356235"/>
          </a:xfrm>
          <a:prstGeom prst="rect">
            <a:avLst/>
          </a:prstGeom>
          <a:noFill/>
          <a:ln w="19050">
            <a:solidFill>
              <a:srgbClr val="0D37D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箭头连接符 2"/>
          <p:cNvCxnSpPr/>
          <p:nvPr/>
        </p:nvCxnSpPr>
        <p:spPr>
          <a:xfrm>
            <a:off x="1718945" y="5865495"/>
            <a:ext cx="1177925" cy="0"/>
          </a:xfrm>
          <a:prstGeom prst="straightConnector1">
            <a:avLst/>
          </a:prstGeom>
          <a:ln>
            <a:solidFill>
              <a:srgbClr val="00B0F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15" name="文本框 14"/>
          <p:cNvSpPr txBox="1"/>
          <p:nvPr/>
        </p:nvSpPr>
        <p:spPr>
          <a:xfrm>
            <a:off x="1869440" y="5007610"/>
            <a:ext cx="1021715" cy="245110"/>
          </a:xfrm>
          <a:prstGeom prst="rect">
            <a:avLst/>
          </a:prstGeom>
          <a:noFill/>
        </p:spPr>
        <p:txBody>
          <a:bodyPr wrap="square" rtlCol="0" anchor="t">
            <a:spAutoFit/>
          </a:bodyPr>
          <a:lstStyle/>
          <a:p>
            <a:pPr algn="l"/>
            <a:r>
              <a:rPr lang="en-US" sz="1000" dirty="0">
                <a:solidFill>
                  <a:schemeClr val="tx1">
                    <a:lumMod val="95000"/>
                    <a:lumOff val="5000"/>
                  </a:schemeClr>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6" name="文本框 15"/>
          <p:cNvSpPr txBox="1"/>
          <p:nvPr/>
        </p:nvSpPr>
        <p:spPr>
          <a:xfrm>
            <a:off x="1869440" y="5542280"/>
            <a:ext cx="1021715" cy="245110"/>
          </a:xfrm>
          <a:prstGeom prst="rect">
            <a:avLst/>
          </a:prstGeom>
          <a:noFill/>
        </p:spPr>
        <p:txBody>
          <a:bodyPr wrap="square" rtlCol="0" anchor="t">
            <a:spAutoFit/>
          </a:bodyPr>
          <a:lstStyle/>
          <a:p>
            <a:pPr algn="l"/>
            <a:r>
              <a:rPr lang="en-US" sz="1000" dirty="0">
                <a:solidFill>
                  <a:schemeClr val="tx1">
                    <a:lumMod val="95000"/>
                    <a:lumOff val="5000"/>
                  </a:schemeClr>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8" name="文本框 17"/>
          <p:cNvSpPr txBox="1"/>
          <p:nvPr/>
        </p:nvSpPr>
        <p:spPr>
          <a:xfrm>
            <a:off x="6918643" y="462597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9" name="文本框 18"/>
          <p:cNvSpPr txBox="1"/>
          <p:nvPr/>
        </p:nvSpPr>
        <p:spPr>
          <a:xfrm>
            <a:off x="6918643" y="416115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20" name="文本框 19"/>
          <p:cNvSpPr txBox="1"/>
          <p:nvPr/>
        </p:nvSpPr>
        <p:spPr>
          <a:xfrm>
            <a:off x="6918643" y="369951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21" name="文本框 20"/>
          <p:cNvSpPr txBox="1"/>
          <p:nvPr/>
        </p:nvSpPr>
        <p:spPr>
          <a:xfrm>
            <a:off x="6918643" y="323215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22" name="文本框 21"/>
          <p:cNvSpPr txBox="1"/>
          <p:nvPr/>
        </p:nvSpPr>
        <p:spPr>
          <a:xfrm>
            <a:off x="6918643" y="276860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23" name="文本框 22"/>
          <p:cNvSpPr txBox="1"/>
          <p:nvPr/>
        </p:nvSpPr>
        <p:spPr>
          <a:xfrm>
            <a:off x="6918643" y="229997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24" name="文本框 23"/>
          <p:cNvSpPr txBox="1"/>
          <p:nvPr/>
        </p:nvSpPr>
        <p:spPr>
          <a:xfrm>
            <a:off x="6918643" y="183959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34" name="文本框 33"/>
          <p:cNvSpPr txBox="1"/>
          <p:nvPr/>
        </p:nvSpPr>
        <p:spPr>
          <a:xfrm>
            <a:off x="10292398" y="174498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35" name="文本框 34"/>
          <p:cNvSpPr txBox="1"/>
          <p:nvPr/>
        </p:nvSpPr>
        <p:spPr>
          <a:xfrm>
            <a:off x="10292398" y="200279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36" name="文本框 35"/>
          <p:cNvSpPr txBox="1"/>
          <p:nvPr/>
        </p:nvSpPr>
        <p:spPr>
          <a:xfrm>
            <a:off x="10292398" y="226060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37" name="文本框 36"/>
          <p:cNvSpPr txBox="1"/>
          <p:nvPr/>
        </p:nvSpPr>
        <p:spPr>
          <a:xfrm>
            <a:off x="10292398" y="251841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38" name="文本框 37"/>
          <p:cNvSpPr txBox="1"/>
          <p:nvPr/>
        </p:nvSpPr>
        <p:spPr>
          <a:xfrm>
            <a:off x="10292398" y="278701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39" name="文本框 38"/>
          <p:cNvSpPr txBox="1"/>
          <p:nvPr/>
        </p:nvSpPr>
        <p:spPr>
          <a:xfrm>
            <a:off x="10292398" y="304482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40" name="文本框 39"/>
          <p:cNvSpPr txBox="1"/>
          <p:nvPr/>
        </p:nvSpPr>
        <p:spPr>
          <a:xfrm>
            <a:off x="10292398" y="330263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41" name="文本框 40"/>
          <p:cNvSpPr txBox="1"/>
          <p:nvPr/>
        </p:nvSpPr>
        <p:spPr>
          <a:xfrm>
            <a:off x="10292398" y="356044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42" name="文本框 41"/>
          <p:cNvSpPr txBox="1"/>
          <p:nvPr/>
        </p:nvSpPr>
        <p:spPr>
          <a:xfrm>
            <a:off x="10292398" y="382968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45" name="文本框 44"/>
          <p:cNvSpPr txBox="1"/>
          <p:nvPr/>
        </p:nvSpPr>
        <p:spPr>
          <a:xfrm>
            <a:off x="742315" y="2118360"/>
            <a:ext cx="1612265" cy="275590"/>
          </a:xfrm>
          <a:prstGeom prst="rect">
            <a:avLst/>
          </a:prstGeom>
          <a:noFill/>
        </p:spPr>
        <p:txBody>
          <a:bodyPr wrap="square" rtlCol="0" anchor="t">
            <a:spAutoFit/>
          </a:bodyPr>
          <a:lstStyle/>
          <a:p>
            <a:pPr algn="ctr"/>
            <a:r>
              <a:rPr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46" name="文本框 45"/>
          <p:cNvSpPr txBox="1"/>
          <p:nvPr/>
        </p:nvSpPr>
        <p:spPr>
          <a:xfrm>
            <a:off x="742315" y="2576830"/>
            <a:ext cx="1612265" cy="275590"/>
          </a:xfrm>
          <a:prstGeom prst="rect">
            <a:avLst/>
          </a:prstGeom>
          <a:noFill/>
        </p:spPr>
        <p:txBody>
          <a:bodyPr wrap="square" rtlCol="0" anchor="t">
            <a:spAutoFit/>
          </a:bodyPr>
          <a:lstStyle/>
          <a:p>
            <a:pPr algn="ctr"/>
            <a:r>
              <a:rPr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47" name="文本框 46"/>
          <p:cNvSpPr txBox="1"/>
          <p:nvPr/>
        </p:nvSpPr>
        <p:spPr>
          <a:xfrm>
            <a:off x="742315" y="3046095"/>
            <a:ext cx="1612265" cy="275590"/>
          </a:xfrm>
          <a:prstGeom prst="rect">
            <a:avLst/>
          </a:prstGeom>
          <a:noFill/>
        </p:spPr>
        <p:txBody>
          <a:bodyPr wrap="square" rtlCol="0" anchor="t">
            <a:spAutoFit/>
          </a:bodyPr>
          <a:lstStyle/>
          <a:p>
            <a:pPr algn="ctr"/>
            <a:r>
              <a:rPr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48" name="文本框 47"/>
          <p:cNvSpPr txBox="1"/>
          <p:nvPr/>
        </p:nvSpPr>
        <p:spPr>
          <a:xfrm>
            <a:off x="742315" y="3507105"/>
            <a:ext cx="1612265" cy="275590"/>
          </a:xfrm>
          <a:prstGeom prst="rect">
            <a:avLst/>
          </a:prstGeom>
          <a:noFill/>
        </p:spPr>
        <p:txBody>
          <a:bodyPr wrap="square" rtlCol="0" anchor="t">
            <a:spAutoFit/>
          </a:bodyPr>
          <a:lstStyle/>
          <a:p>
            <a:pPr algn="ctr"/>
            <a:r>
              <a:rPr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50" name="文本框 49"/>
          <p:cNvSpPr txBox="1"/>
          <p:nvPr/>
        </p:nvSpPr>
        <p:spPr>
          <a:xfrm>
            <a:off x="5581968" y="369824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51" name="文本框 50"/>
          <p:cNvSpPr txBox="1"/>
          <p:nvPr/>
        </p:nvSpPr>
        <p:spPr>
          <a:xfrm>
            <a:off x="5581968" y="323151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52" name="文本框 51"/>
          <p:cNvSpPr txBox="1"/>
          <p:nvPr/>
        </p:nvSpPr>
        <p:spPr>
          <a:xfrm>
            <a:off x="5581968" y="276860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53" name="文本框 52"/>
          <p:cNvSpPr txBox="1"/>
          <p:nvPr/>
        </p:nvSpPr>
        <p:spPr>
          <a:xfrm>
            <a:off x="5581968" y="229997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54" name="文本框 53"/>
          <p:cNvSpPr txBox="1"/>
          <p:nvPr/>
        </p:nvSpPr>
        <p:spPr>
          <a:xfrm>
            <a:off x="5581968" y="183959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4" name="文本框 3"/>
          <p:cNvSpPr txBox="1"/>
          <p:nvPr/>
        </p:nvSpPr>
        <p:spPr>
          <a:xfrm>
            <a:off x="8237538" y="508825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6" name="文本框 5"/>
          <p:cNvSpPr txBox="1"/>
          <p:nvPr/>
        </p:nvSpPr>
        <p:spPr>
          <a:xfrm>
            <a:off x="8180706" y="5553710"/>
            <a:ext cx="1270635"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17" name="文本框 16"/>
          <p:cNvSpPr txBox="1"/>
          <p:nvPr/>
        </p:nvSpPr>
        <p:spPr>
          <a:xfrm>
            <a:off x="8237538" y="462724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43" name="文本框 42"/>
          <p:cNvSpPr txBox="1"/>
          <p:nvPr/>
        </p:nvSpPr>
        <p:spPr>
          <a:xfrm>
            <a:off x="8237538" y="416242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55" name="文本框 54"/>
          <p:cNvSpPr txBox="1"/>
          <p:nvPr/>
        </p:nvSpPr>
        <p:spPr>
          <a:xfrm>
            <a:off x="8237538" y="370078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56" name="文本框 55"/>
          <p:cNvSpPr txBox="1"/>
          <p:nvPr/>
        </p:nvSpPr>
        <p:spPr>
          <a:xfrm>
            <a:off x="8237538" y="323342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57" name="文本框 56"/>
          <p:cNvSpPr txBox="1"/>
          <p:nvPr/>
        </p:nvSpPr>
        <p:spPr>
          <a:xfrm>
            <a:off x="8237538" y="276987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58" name="文本框 57"/>
          <p:cNvSpPr txBox="1"/>
          <p:nvPr/>
        </p:nvSpPr>
        <p:spPr>
          <a:xfrm>
            <a:off x="8237538" y="2301240"/>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
        <p:nvSpPr>
          <p:cNvPr id="59" name="文本框 58"/>
          <p:cNvSpPr txBox="1"/>
          <p:nvPr/>
        </p:nvSpPr>
        <p:spPr>
          <a:xfrm>
            <a:off x="8237538" y="184086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pic>
        <p:nvPicPr>
          <p:cNvPr id="60" name="图片 59" descr="图层 13"/>
          <p:cNvPicPr>
            <a:picLocks noChangeAspect="1"/>
          </p:cNvPicPr>
          <p:nvPr/>
        </p:nvPicPr>
        <p:blipFill>
          <a:blip r:embed="rId2"/>
          <a:stretch>
            <a:fillRect/>
          </a:stretch>
        </p:blipFill>
        <p:spPr>
          <a:xfrm>
            <a:off x="4601845" y="3002915"/>
            <a:ext cx="525145" cy="371475"/>
          </a:xfrm>
          <a:prstGeom prst="rect">
            <a:avLst/>
          </a:prstGeom>
        </p:spPr>
      </p:pic>
      <p:pic>
        <p:nvPicPr>
          <p:cNvPr id="61" name="图片 60" descr="图层 12"/>
          <p:cNvPicPr>
            <a:picLocks noChangeAspect="1"/>
          </p:cNvPicPr>
          <p:nvPr/>
        </p:nvPicPr>
        <p:blipFill>
          <a:blip r:embed="rId3"/>
          <a:stretch>
            <a:fillRect/>
          </a:stretch>
        </p:blipFill>
        <p:spPr>
          <a:xfrm flipH="1">
            <a:off x="4444365" y="1603375"/>
            <a:ext cx="661670" cy="605155"/>
          </a:xfrm>
          <a:prstGeom prst="rect">
            <a:avLst/>
          </a:prstGeom>
        </p:spPr>
      </p:pic>
      <p:sp>
        <p:nvSpPr>
          <p:cNvPr id="26" name="文本框 25"/>
          <p:cNvSpPr txBox="1"/>
          <p:nvPr/>
        </p:nvSpPr>
        <p:spPr>
          <a:xfrm>
            <a:off x="5597208" y="4171315"/>
            <a:ext cx="1156970" cy="275590"/>
          </a:xfrm>
          <a:prstGeom prst="rect">
            <a:avLst/>
          </a:prstGeom>
          <a:noFill/>
        </p:spPr>
        <p:txBody>
          <a:bodyPr wrap="square" rtlCol="0" anchor="t">
            <a:spAutoFit/>
          </a:bodyPr>
          <a:lstStyle/>
          <a:p>
            <a:pPr algn="ctr"/>
            <a:r>
              <a:rPr lang="zh-CN" altLang="en-US" sz="1200" dirty="0">
                <a:solidFill>
                  <a:schemeClr val="bg1"/>
                </a:solidFill>
                <a:latin typeface="微软雅黑" panose="020B0703020204020201" charset="-122"/>
                <a:ea typeface="微软雅黑" panose="020B0703020204020201" charset="-122"/>
                <a:cs typeface="微软雅黑" panose="020B0703020204020201" charset="-122"/>
                <a:sym typeface="Roboto Th" pitchFamily="2" charset="0"/>
              </a:rPr>
              <a:t>单击输入内容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lang="en-US" sz="3200" b="1">
                <a:solidFill>
                  <a:schemeClr val="bg1"/>
                </a:solidFill>
                <a:latin typeface="微软雅黑" panose="020B0703020204020201" charset="-122"/>
                <a:ea typeface="微软雅黑" panose="020B0703020204020201" charset="-122"/>
                <a:cs typeface="微软雅黑" panose="020B0703020204020201" charset="-122"/>
                <a:sym typeface="+mn-ea"/>
              </a:rPr>
              <a:t>单击输入内容</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graphicFrame>
        <p:nvGraphicFramePr>
          <p:cNvPr id="17" name="表格 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GraphicFramePr>
            <a:graphicFrameLocks noGrp="1"/>
          </p:cNvGraphicFramePr>
          <p:nvPr>
            <p:custDataLst>
              <p:tags r:id="rId1"/>
            </p:custDataLst>
          </p:nvPr>
        </p:nvGraphicFramePr>
        <p:xfrm>
          <a:off x="1447165" y="1889125"/>
          <a:ext cx="9297035" cy="3594100"/>
        </p:xfrm>
        <a:graphic>
          <a:graphicData uri="http://schemas.openxmlformats.org/drawingml/2006/table">
            <a:tbl>
              <a:tblPr firstRow="1" bandRow="1">
                <a:tableStyleId>{B301B821-A1FF-4177-AEE7-76D212191A09}</a:tableStyleId>
              </a:tblPr>
              <a:tblGrid>
                <a:gridCol w="983615">
                  <a:extLst>
                    <a:ext uri="{9D8B030D-6E8A-4147-A177-3AD203B41FA5}">
                      <a16:colId xmlns:a16="http://schemas.microsoft.com/office/drawing/2014/main" val="20000"/>
                    </a:ext>
                  </a:extLst>
                </a:gridCol>
                <a:gridCol w="3396615">
                  <a:extLst>
                    <a:ext uri="{9D8B030D-6E8A-4147-A177-3AD203B41FA5}">
                      <a16:colId xmlns:a16="http://schemas.microsoft.com/office/drawing/2014/main" val="20001"/>
                    </a:ext>
                  </a:extLst>
                </a:gridCol>
                <a:gridCol w="2459355">
                  <a:extLst>
                    <a:ext uri="{9D8B030D-6E8A-4147-A177-3AD203B41FA5}">
                      <a16:colId xmlns:a16="http://schemas.microsoft.com/office/drawing/2014/main" val="20002"/>
                    </a:ext>
                  </a:extLst>
                </a:gridCol>
                <a:gridCol w="2457450">
                  <a:extLst>
                    <a:ext uri="{9D8B030D-6E8A-4147-A177-3AD203B41FA5}">
                      <a16:colId xmlns:a16="http://schemas.microsoft.com/office/drawing/2014/main" val="20003"/>
                    </a:ext>
                  </a:extLst>
                </a:gridCol>
              </a:tblGrid>
              <a:tr h="431165">
                <a:tc>
                  <a:txBody>
                    <a:bodyPr/>
                    <a:lstStyle/>
                    <a:p>
                      <a:pPr algn="ctr"/>
                      <a:r>
                        <a:rPr lang="en-US" altLang="zh-CN" sz="1800" b="1" dirty="0">
                          <a:solidFill>
                            <a:schemeClr val="bg1"/>
                          </a:solidFill>
                          <a:latin typeface="微软雅黑" panose="020B0703020204020201" charset="-122"/>
                          <a:ea typeface="微软雅黑" panose="020B0703020204020201" charset="-122"/>
                        </a:rPr>
                        <a:t>No.</a:t>
                      </a:r>
                    </a:p>
                  </a:txBody>
                  <a:tcPr marL="216000" marR="216000" anchor="ctr">
                    <a:lnL w="12700" cmpd="sng">
                      <a:noFill/>
                    </a:lnL>
                    <a:lnR>
                      <a:noFill/>
                    </a:lnR>
                    <a:lnT w="12700" cmpd="sng">
                      <a:noFill/>
                    </a:lnT>
                    <a:lnB w="12700" cmpd="sng">
                      <a:noFill/>
                    </a:lnB>
                    <a:lnTlToBr w="12700" cmpd="sng">
                      <a:noFill/>
                      <a:prstDash val="solid"/>
                    </a:lnTlToBr>
                    <a:lnBlToTr w="12700" cmpd="sng">
                      <a:noFill/>
                      <a:prstDash val="solid"/>
                    </a:lnBlToTr>
                    <a:solidFill>
                      <a:srgbClr val="0D37D4"/>
                    </a:solidFill>
                  </a:tcPr>
                </a:tc>
                <a:tc>
                  <a:txBody>
                    <a:bodyPr/>
                    <a:lstStyle/>
                    <a:p>
                      <a:pPr algn="ctr"/>
                      <a:r>
                        <a:rPr lang="zh-CN" sz="1800" kern="100" dirty="0">
                          <a:solidFill>
                            <a:schemeClr val="bg1"/>
                          </a:solidFill>
                          <a:effectLst/>
                          <a:latin typeface="微软雅黑" panose="020B0703020204020201" charset="-122"/>
                          <a:ea typeface="微软雅黑" panose="020B0703020204020201" charset="-122"/>
                          <a:sym typeface="+mn-ea"/>
                        </a:rPr>
                        <a:t>定义</a:t>
                      </a:r>
                      <a:endParaRPr lang="zh-CN" altLang="zh-CN" sz="1800" b="1" kern="100" dirty="0">
                        <a:solidFill>
                          <a:schemeClr val="bg1"/>
                        </a:solidFill>
                        <a:effectLst/>
                        <a:latin typeface="微软雅黑" panose="020B0703020204020201" charset="-122"/>
                        <a:ea typeface="微软雅黑" panose="020B0703020204020201" charset="-122"/>
                        <a:sym typeface="+mn-ea"/>
                      </a:endParaRP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0D37D4"/>
                    </a:solidFill>
                  </a:tcPr>
                </a:tc>
                <a:tc>
                  <a:txBody>
                    <a:bodyPr/>
                    <a:lstStyle/>
                    <a:p>
                      <a:pPr algn="ctr"/>
                      <a:r>
                        <a:rPr lang="zh-CN" sz="1800" kern="100" dirty="0">
                          <a:solidFill>
                            <a:schemeClr val="bg1"/>
                          </a:solidFill>
                          <a:effectLst/>
                          <a:latin typeface="微软雅黑" panose="020B0703020204020201" charset="-122"/>
                          <a:ea typeface="微软雅黑" panose="020B0703020204020201" charset="-122"/>
                          <a:sym typeface="+mn-ea"/>
                        </a:rPr>
                        <a:t>比例要求</a:t>
                      </a:r>
                      <a:endParaRPr lang="zh-CN" altLang="zh-CN" sz="1800" b="1" kern="100" dirty="0">
                        <a:solidFill>
                          <a:schemeClr val="bg1"/>
                        </a:solidFill>
                        <a:effectLst/>
                        <a:latin typeface="微软雅黑" panose="020B0703020204020201" charset="-122"/>
                        <a:ea typeface="微软雅黑" panose="020B0703020204020201" charset="-122"/>
                        <a:sym typeface="+mn-ea"/>
                      </a:endParaRP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0D37D4"/>
                    </a:solidFill>
                  </a:tcPr>
                </a:tc>
                <a:tc>
                  <a:txBody>
                    <a:bodyPr/>
                    <a:lstStyle/>
                    <a:p>
                      <a:pPr algn="ctr"/>
                      <a:r>
                        <a:rPr lang="zh-CN" altLang="en-US" sz="1800" kern="100" dirty="0">
                          <a:solidFill>
                            <a:schemeClr val="bg1"/>
                          </a:solidFill>
                          <a:effectLst/>
                          <a:latin typeface="微软雅黑" panose="020B0703020204020201" charset="-122"/>
                          <a:ea typeface="微软雅黑" panose="020B0703020204020201" charset="-122"/>
                          <a:cs typeface="Times New Roman" panose="02020803070505020304" pitchFamily="18" charset="0"/>
                          <a:sym typeface="+mn-ea"/>
                        </a:rPr>
                        <a:t>激励标准</a:t>
                      </a:r>
                      <a:endParaRPr lang="zh-CN" altLang="en-US" sz="1800" b="0" i="0" kern="100" dirty="0">
                        <a:solidFill>
                          <a:schemeClr val="bg1"/>
                        </a:solidFill>
                        <a:effectLst/>
                        <a:latin typeface="微软雅黑" panose="020B0703020204020201" charset="-122"/>
                        <a:ea typeface="微软雅黑" panose="020B0703020204020201" charset="-122"/>
                        <a:cs typeface="Times New Roman" panose="02020803070505020304" pitchFamily="18" charset="0"/>
                        <a:sym typeface="+mn-ea"/>
                      </a:endParaRP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0D37D4"/>
                    </a:solidFill>
                  </a:tcPr>
                </a:tc>
                <a:extLst>
                  <a:ext uri="{0D108BD9-81ED-4DB2-BD59-A6C34878D82A}">
                    <a16:rowId xmlns:a16="http://schemas.microsoft.com/office/drawing/2014/main" val="10000"/>
                  </a:ext>
                </a:extLst>
              </a:tr>
              <a:tr h="452755">
                <a:tc>
                  <a:txBody>
                    <a:bodyPr/>
                    <a:lstStyle/>
                    <a:p>
                      <a:pPr algn="ctr"/>
                      <a:r>
                        <a:rPr lang="en-US" altLang="zh-CN" sz="1600" dirty="0">
                          <a:latin typeface="微软雅黑" panose="020B0703020204020201" charset="-122"/>
                          <a:ea typeface="微软雅黑" panose="020B0703020204020201" charset="-122"/>
                        </a:rPr>
                        <a:t>1</a:t>
                      </a:r>
                    </a:p>
                  </a:txBody>
                  <a:tcPr marL="216000" marR="216000" anchor="ctr">
                    <a:lnL w="12700" cmpd="sng">
                      <a:noFill/>
                    </a:lnL>
                    <a:lnR>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algn="ctr"/>
                      <a:r>
                        <a:rPr lang="de-DE" sz="1600" b="0" dirty="0">
                          <a:solidFill>
                            <a:schemeClr val="tx1"/>
                          </a:solidFill>
                          <a:latin typeface="微软雅黑" panose="020B0703020204020201" charset="-122"/>
                          <a:ea typeface="微软雅黑" panose="020B0703020204020201" charset="-122"/>
                          <a:sym typeface="+mn-ea"/>
                        </a:rPr>
                        <a:t>单击输入</a:t>
                      </a:r>
                      <a:r>
                        <a:rPr lang="zh-CN" altLang="de-DE" sz="1600" b="0" dirty="0">
                          <a:solidFill>
                            <a:schemeClr val="tx1"/>
                          </a:solidFill>
                          <a:latin typeface="微软雅黑" panose="020B0703020204020201" charset="-122"/>
                          <a:ea typeface="微软雅黑" panose="020B0703020204020201" charset="-122"/>
                          <a:sym typeface="+mn-ea"/>
                        </a:rPr>
                        <a:t>正文</a:t>
                      </a:r>
                      <a:r>
                        <a:rPr lang="zh-CN" altLang="de-DE" sz="1600" dirty="0">
                          <a:solidFill>
                            <a:schemeClr val="tx1"/>
                          </a:solidFill>
                          <a:latin typeface="微软雅黑" panose="020B0703020204020201" charset="-122"/>
                          <a:ea typeface="微软雅黑" panose="020B0703020204020201" charset="-122"/>
                          <a:sym typeface="+mn-ea"/>
                        </a:rPr>
                        <a:t>内</a:t>
                      </a:r>
                      <a:r>
                        <a:rPr lang="de-DE" sz="1600" b="0" dirty="0">
                          <a:solidFill>
                            <a:schemeClr val="tx1"/>
                          </a:solidFill>
                          <a:latin typeface="微软雅黑" panose="020B0703020204020201" charset="-122"/>
                          <a:ea typeface="微软雅黑" panose="020B0703020204020201" charset="-122"/>
                          <a:sym typeface="+mn-ea"/>
                        </a:rPr>
                        <a:t>容</a:t>
                      </a:r>
                      <a:endParaRPr lang="en-US" altLang="zh-CN" sz="1600" b="0" dirty="0">
                        <a:latin typeface="微软雅黑" panose="020B0703020204020201" charset="-122"/>
                        <a:ea typeface="微软雅黑" panose="020B0703020204020201" charset="-122"/>
                      </a:endParaRP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algn="ctr"/>
                      <a:r>
                        <a:rPr lang="en-US" altLang="zh-CN" sz="1600" dirty="0">
                          <a:latin typeface="微软雅黑" panose="020B0703020204020201" charset="-122"/>
                          <a:ea typeface="微软雅黑" panose="020B0703020204020201" charset="-122"/>
                        </a:rPr>
                        <a:t>100%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algn="ctr"/>
                      <a:r>
                        <a:rPr lang="en-US" altLang="zh-CN" sz="1600" dirty="0">
                          <a:latin typeface="微软雅黑" panose="020B0703020204020201" charset="-122"/>
                          <a:ea typeface="微软雅黑" panose="020B0703020204020201" charset="-122"/>
                        </a:rPr>
                        <a:t>50%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extLst>
                  <a:ext uri="{0D108BD9-81ED-4DB2-BD59-A6C34878D82A}">
                    <a16:rowId xmlns:a16="http://schemas.microsoft.com/office/drawing/2014/main" val="10001"/>
                  </a:ext>
                </a:extLst>
              </a:tr>
              <a:tr h="451485">
                <a:tc>
                  <a:txBody>
                    <a:bodyPr/>
                    <a:lstStyle/>
                    <a:p>
                      <a:pPr algn="ctr"/>
                      <a:r>
                        <a:rPr lang="en-US" altLang="zh-CN" sz="1600" dirty="0">
                          <a:latin typeface="微软雅黑" panose="020B0703020204020201" charset="-122"/>
                          <a:ea typeface="微软雅黑" panose="020B0703020204020201" charset="-122"/>
                        </a:rPr>
                        <a:t>2</a:t>
                      </a:r>
                    </a:p>
                  </a:txBody>
                  <a:tcPr marL="216000" marR="21600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de-DE" sz="1600" dirty="0">
                          <a:solidFill>
                            <a:schemeClr val="tx1"/>
                          </a:solidFill>
                          <a:latin typeface="微软雅黑" panose="020B0703020204020201" charset="-122"/>
                          <a:ea typeface="微软雅黑" panose="020B0703020204020201" charset="-122"/>
                          <a:sym typeface="+mn-ea"/>
                        </a:rPr>
                        <a:t>单击输入</a:t>
                      </a:r>
                      <a:r>
                        <a:rPr lang="zh-CN" altLang="de-DE" sz="1600" dirty="0">
                          <a:solidFill>
                            <a:schemeClr val="tx1"/>
                          </a:solidFill>
                          <a:latin typeface="微软雅黑" panose="020B0703020204020201" charset="-122"/>
                          <a:ea typeface="微软雅黑" panose="020B0703020204020201" charset="-122"/>
                          <a:sym typeface="+mn-ea"/>
                        </a:rPr>
                        <a:t>正文内</a:t>
                      </a:r>
                      <a:r>
                        <a:rPr lang="de-DE" sz="1600" dirty="0">
                          <a:solidFill>
                            <a:schemeClr val="tx1"/>
                          </a:solidFill>
                          <a:latin typeface="微软雅黑" panose="020B0703020204020201" charset="-122"/>
                          <a:ea typeface="微软雅黑" panose="020B0703020204020201" charset="-122"/>
                          <a:sym typeface="+mn-ea"/>
                        </a:rPr>
                        <a:t>容</a:t>
                      </a:r>
                      <a:endParaRPr lang="en-US" altLang="zh-CN" sz="1600" dirty="0">
                        <a:latin typeface="微软雅黑" panose="020B0703020204020201" charset="-122"/>
                        <a:ea typeface="微软雅黑" panose="020B0703020204020201" charset="-122"/>
                      </a:endParaRP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100%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40%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51485">
                <a:tc>
                  <a:txBody>
                    <a:bodyPr/>
                    <a:lstStyle/>
                    <a:p>
                      <a:pPr algn="ctr"/>
                      <a:r>
                        <a:rPr lang="en-US" altLang="zh-CN" sz="1600" dirty="0">
                          <a:latin typeface="微软雅黑" panose="020B0703020204020201" charset="-122"/>
                          <a:ea typeface="微软雅黑" panose="020B0703020204020201" charset="-122"/>
                        </a:rPr>
                        <a:t>3</a:t>
                      </a:r>
                    </a:p>
                  </a:txBody>
                  <a:tcPr marL="216000" marR="216000" anchor="ctr">
                    <a:lnL w="12700" cmpd="sng">
                      <a:noFill/>
                    </a:lnL>
                    <a:lnR>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algn="ctr" rtl="0"/>
                      <a:r>
                        <a:rPr lang="de-DE" sz="1600" dirty="0">
                          <a:solidFill>
                            <a:schemeClr val="tx1"/>
                          </a:solidFill>
                          <a:latin typeface="微软雅黑" panose="020B0703020204020201" charset="-122"/>
                          <a:ea typeface="微软雅黑" panose="020B0703020204020201" charset="-122"/>
                          <a:sym typeface="+mn-ea"/>
                        </a:rPr>
                        <a:t>单击输入</a:t>
                      </a:r>
                      <a:r>
                        <a:rPr lang="zh-CN" altLang="de-DE" sz="1600" dirty="0">
                          <a:solidFill>
                            <a:schemeClr val="tx1"/>
                          </a:solidFill>
                          <a:latin typeface="微软雅黑" panose="020B0703020204020201" charset="-122"/>
                          <a:ea typeface="微软雅黑" panose="020B0703020204020201" charset="-122"/>
                          <a:sym typeface="+mn-ea"/>
                        </a:rPr>
                        <a:t>正文内</a:t>
                      </a:r>
                      <a:r>
                        <a:rPr lang="de-DE" sz="1600" dirty="0">
                          <a:solidFill>
                            <a:schemeClr val="tx1"/>
                          </a:solidFill>
                          <a:latin typeface="微软雅黑" panose="020B0703020204020201" charset="-122"/>
                          <a:ea typeface="微软雅黑" panose="020B0703020204020201" charset="-122"/>
                          <a:sym typeface="+mn-ea"/>
                        </a:rPr>
                        <a:t>容</a:t>
                      </a:r>
                      <a:endParaRPr lang="en-US" altLang="zh-CN" sz="1600" b="0" i="0" kern="1200" dirty="0">
                        <a:solidFill>
                          <a:schemeClr val="dk1"/>
                        </a:solidFill>
                        <a:effectLst/>
                        <a:latin typeface="微软雅黑" panose="020B0703020204020201" charset="-122"/>
                        <a:ea typeface="微软雅黑" panose="020B0703020204020201" charset="-122"/>
                        <a:cs typeface="+mn-cs"/>
                      </a:endParaRP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100%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30%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extLst>
                  <a:ext uri="{0D108BD9-81ED-4DB2-BD59-A6C34878D82A}">
                    <a16:rowId xmlns:a16="http://schemas.microsoft.com/office/drawing/2014/main" val="10003"/>
                  </a:ext>
                </a:extLst>
              </a:tr>
              <a:tr h="451485">
                <a:tc>
                  <a:txBody>
                    <a:bodyPr/>
                    <a:lstStyle/>
                    <a:p>
                      <a:pPr algn="ctr"/>
                      <a:r>
                        <a:rPr lang="en-US" altLang="zh-CN" sz="1600" dirty="0">
                          <a:latin typeface="微软雅黑" panose="020B0703020204020201" charset="-122"/>
                          <a:ea typeface="微软雅黑" panose="020B0703020204020201" charset="-122"/>
                        </a:rPr>
                        <a:t>4</a:t>
                      </a:r>
                    </a:p>
                  </a:txBody>
                  <a:tcPr marL="216000" marR="21600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de-DE" sz="1600" dirty="0">
                          <a:solidFill>
                            <a:schemeClr val="tx1"/>
                          </a:solidFill>
                          <a:latin typeface="微软雅黑" panose="020B0703020204020201" charset="-122"/>
                          <a:ea typeface="微软雅黑" panose="020B0703020204020201" charset="-122"/>
                          <a:sym typeface="+mn-ea"/>
                        </a:rPr>
                        <a:t>单击输入</a:t>
                      </a:r>
                      <a:r>
                        <a:rPr lang="zh-CN" altLang="de-DE" sz="1600" dirty="0">
                          <a:solidFill>
                            <a:schemeClr val="tx1"/>
                          </a:solidFill>
                          <a:latin typeface="微软雅黑" panose="020B0703020204020201" charset="-122"/>
                          <a:ea typeface="微软雅黑" panose="020B0703020204020201" charset="-122"/>
                          <a:sym typeface="+mn-ea"/>
                        </a:rPr>
                        <a:t>正文内</a:t>
                      </a:r>
                      <a:r>
                        <a:rPr lang="de-DE" sz="1600" dirty="0">
                          <a:solidFill>
                            <a:schemeClr val="tx1"/>
                          </a:solidFill>
                          <a:latin typeface="微软雅黑" panose="020B0703020204020201" charset="-122"/>
                          <a:ea typeface="微软雅黑" panose="020B0703020204020201" charset="-122"/>
                          <a:sym typeface="+mn-ea"/>
                        </a:rPr>
                        <a:t>容</a:t>
                      </a:r>
                      <a:endParaRPr lang="en-US" altLang="zh-CN" sz="1600" dirty="0">
                        <a:latin typeface="微软雅黑" panose="020B0703020204020201" charset="-122"/>
                        <a:ea typeface="微软雅黑" panose="020B0703020204020201" charset="-122"/>
                      </a:endParaRP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100%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40%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52120">
                <a:tc>
                  <a:txBody>
                    <a:bodyPr/>
                    <a:lstStyle/>
                    <a:p>
                      <a:pPr algn="ctr"/>
                      <a:r>
                        <a:rPr lang="en-US" altLang="zh-CN" sz="1600" dirty="0">
                          <a:latin typeface="微软雅黑" panose="020B0703020204020201" charset="-122"/>
                          <a:ea typeface="微软雅黑" panose="020B0703020204020201" charset="-122"/>
                        </a:rPr>
                        <a:t>5</a:t>
                      </a:r>
                    </a:p>
                  </a:txBody>
                  <a:tcPr marL="216000" marR="216000" anchor="ctr">
                    <a:lnL w="12700" cmpd="sng">
                      <a:noFill/>
                    </a:lnL>
                    <a:lnR>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algn="ctr"/>
                      <a:r>
                        <a:rPr lang="de-DE" sz="1600" dirty="0">
                          <a:solidFill>
                            <a:schemeClr val="tx1"/>
                          </a:solidFill>
                          <a:latin typeface="微软雅黑" panose="020B0703020204020201" charset="-122"/>
                          <a:ea typeface="微软雅黑" panose="020B0703020204020201" charset="-122"/>
                          <a:sym typeface="+mn-ea"/>
                        </a:rPr>
                        <a:t>单击输入</a:t>
                      </a:r>
                      <a:r>
                        <a:rPr lang="zh-CN" altLang="de-DE" sz="1600" dirty="0">
                          <a:solidFill>
                            <a:schemeClr val="tx1"/>
                          </a:solidFill>
                          <a:latin typeface="微软雅黑" panose="020B0703020204020201" charset="-122"/>
                          <a:ea typeface="微软雅黑" panose="020B0703020204020201" charset="-122"/>
                          <a:sym typeface="+mn-ea"/>
                        </a:rPr>
                        <a:t>正文内</a:t>
                      </a:r>
                      <a:r>
                        <a:rPr lang="de-DE" sz="1600" dirty="0">
                          <a:solidFill>
                            <a:schemeClr val="tx1"/>
                          </a:solidFill>
                          <a:latin typeface="微软雅黑" panose="020B0703020204020201" charset="-122"/>
                          <a:ea typeface="微软雅黑" panose="020B0703020204020201" charset="-122"/>
                          <a:sym typeface="+mn-ea"/>
                        </a:rPr>
                        <a:t>容</a:t>
                      </a:r>
                      <a:endParaRPr lang="en-US" altLang="zh-CN" sz="1600" dirty="0">
                        <a:latin typeface="微软雅黑" panose="020B0703020204020201" charset="-122"/>
                        <a:ea typeface="微软雅黑" panose="020B0703020204020201" charset="-122"/>
                      </a:endParaRP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100%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20%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extLst>
                  <a:ext uri="{0D108BD9-81ED-4DB2-BD59-A6C34878D82A}">
                    <a16:rowId xmlns:a16="http://schemas.microsoft.com/office/drawing/2014/main" val="10005"/>
                  </a:ext>
                </a:extLst>
              </a:tr>
              <a:tr h="452755">
                <a:tc>
                  <a:txBody>
                    <a:bodyPr/>
                    <a:lstStyle/>
                    <a:p>
                      <a:pPr algn="ctr"/>
                      <a:r>
                        <a:rPr lang="en-US" altLang="zh-CN" sz="1600" dirty="0">
                          <a:latin typeface="微软雅黑" panose="020B0703020204020201" charset="-122"/>
                          <a:ea typeface="微软雅黑" panose="020B0703020204020201" charset="-122"/>
                        </a:rPr>
                        <a:t>6</a:t>
                      </a:r>
                    </a:p>
                  </a:txBody>
                  <a:tcPr marL="216000" marR="21600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de-DE" sz="1600" dirty="0">
                          <a:solidFill>
                            <a:schemeClr val="tx1"/>
                          </a:solidFill>
                          <a:latin typeface="微软雅黑" panose="020B0703020204020201" charset="-122"/>
                          <a:ea typeface="微软雅黑" panose="020B0703020204020201" charset="-122"/>
                          <a:sym typeface="+mn-ea"/>
                        </a:rPr>
                        <a:t>单击输入</a:t>
                      </a:r>
                      <a:r>
                        <a:rPr lang="zh-CN" altLang="de-DE" sz="1600" dirty="0">
                          <a:solidFill>
                            <a:schemeClr val="tx1"/>
                          </a:solidFill>
                          <a:latin typeface="微软雅黑" panose="020B0703020204020201" charset="-122"/>
                          <a:ea typeface="微软雅黑" panose="020B0703020204020201" charset="-122"/>
                          <a:sym typeface="+mn-ea"/>
                        </a:rPr>
                        <a:t>正文内</a:t>
                      </a:r>
                      <a:r>
                        <a:rPr lang="de-DE" sz="1600" dirty="0">
                          <a:solidFill>
                            <a:schemeClr val="tx1"/>
                          </a:solidFill>
                          <a:latin typeface="微软雅黑" panose="020B0703020204020201" charset="-122"/>
                          <a:ea typeface="微软雅黑" panose="020B0703020204020201" charset="-122"/>
                          <a:sym typeface="+mn-ea"/>
                        </a:rPr>
                        <a:t>容</a:t>
                      </a:r>
                      <a:endParaRPr lang="en-US" altLang="zh-CN" sz="1600" dirty="0">
                        <a:latin typeface="微软雅黑" panose="020B0703020204020201" charset="-122"/>
                        <a:ea typeface="微软雅黑" panose="020B0703020204020201" charset="-122"/>
                      </a:endParaRP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100%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20%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50850">
                <a:tc>
                  <a:txBody>
                    <a:bodyPr/>
                    <a:lstStyle/>
                    <a:p>
                      <a:pPr algn="ctr"/>
                      <a:r>
                        <a:rPr lang="en-US" altLang="zh-CN" sz="1600" dirty="0">
                          <a:latin typeface="微软雅黑" panose="020B0703020204020201" charset="-122"/>
                          <a:ea typeface="微软雅黑" panose="020B0703020204020201" charset="-122"/>
                        </a:rPr>
                        <a:t>7</a:t>
                      </a:r>
                    </a:p>
                  </a:txBody>
                  <a:tcPr marL="216000" marR="216000" anchor="ctr">
                    <a:lnL w="12700" cmpd="sng">
                      <a:noFill/>
                    </a:lnL>
                    <a:lnR>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algn="ctr"/>
                      <a:r>
                        <a:rPr lang="de-DE" sz="1600" dirty="0">
                          <a:solidFill>
                            <a:schemeClr val="tx1"/>
                          </a:solidFill>
                          <a:latin typeface="微软雅黑" panose="020B0703020204020201" charset="-122"/>
                          <a:ea typeface="微软雅黑" panose="020B0703020204020201" charset="-122"/>
                          <a:sym typeface="+mn-ea"/>
                        </a:rPr>
                        <a:t>单击输入</a:t>
                      </a:r>
                      <a:r>
                        <a:rPr lang="zh-CN" altLang="de-DE" sz="1600" dirty="0">
                          <a:solidFill>
                            <a:schemeClr val="tx1"/>
                          </a:solidFill>
                          <a:latin typeface="微软雅黑" panose="020B0703020204020201" charset="-122"/>
                          <a:ea typeface="微软雅黑" panose="020B0703020204020201" charset="-122"/>
                          <a:sym typeface="+mn-ea"/>
                        </a:rPr>
                        <a:t>正文内</a:t>
                      </a:r>
                      <a:r>
                        <a:rPr lang="de-DE" sz="1600" dirty="0">
                          <a:solidFill>
                            <a:schemeClr val="tx1"/>
                          </a:solidFill>
                          <a:latin typeface="微软雅黑" panose="020B0703020204020201" charset="-122"/>
                          <a:ea typeface="微软雅黑" panose="020B0703020204020201" charset="-122"/>
                          <a:sym typeface="+mn-ea"/>
                        </a:rPr>
                        <a:t>容</a:t>
                      </a:r>
                      <a:endParaRPr lang="en-US" altLang="zh-CN" sz="1600" dirty="0">
                        <a:latin typeface="微软雅黑" panose="020B0703020204020201" charset="-122"/>
                        <a:ea typeface="微软雅黑" panose="020B0703020204020201" charset="-122"/>
                      </a:endParaRP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100%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703020204020201" charset="-122"/>
                          <a:ea typeface="微软雅黑" panose="020B0703020204020201" charset="-122"/>
                          <a:cs typeface="+mn-cs"/>
                        </a:rPr>
                        <a:t>10%</a:t>
                      </a:r>
                    </a:p>
                  </a:txBody>
                  <a:tcPr marL="216000" marR="216000" anchor="ctr">
                    <a:lnL>
                      <a:noFill/>
                    </a:lnL>
                    <a:lnR w="12700" cmpd="sng">
                      <a:noFill/>
                    </a:lnR>
                    <a:lnT w="12700" cmpd="sng">
                      <a:noFill/>
                    </a:lnT>
                    <a:lnB w="12700" cmpd="sng">
                      <a:noFill/>
                    </a:lnB>
                    <a:lnTlToBr w="12700" cmpd="sng">
                      <a:noFill/>
                      <a:prstDash val="solid"/>
                    </a:lnTlToBr>
                    <a:lnBlToTr w="12700" cmpd="sng">
                      <a:noFill/>
                      <a:prstDash val="solid"/>
                    </a:lnBlToTr>
                    <a:solidFill>
                      <a:srgbClr val="1043EF">
                        <a:alpha val="10000"/>
                      </a:srgb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lang="en-US" sz="3200" b="1">
                <a:solidFill>
                  <a:schemeClr val="bg1"/>
                </a:solidFill>
                <a:latin typeface="微软雅黑" panose="020B0703020204020201" charset="-122"/>
                <a:ea typeface="微软雅黑" panose="020B0703020204020201" charset="-122"/>
                <a:cs typeface="微软雅黑" panose="020B0703020204020201" charset="-122"/>
                <a:sym typeface="+mn-ea"/>
              </a:rPr>
              <a:t>单击输入内容</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36" name="文本框 35"/>
          <p:cNvSpPr txBox="1"/>
          <p:nvPr/>
        </p:nvSpPr>
        <p:spPr>
          <a:xfrm>
            <a:off x="978535" y="1473835"/>
            <a:ext cx="8834120" cy="337185"/>
          </a:xfrm>
          <a:prstGeom prst="rect">
            <a:avLst/>
          </a:prstGeom>
          <a:noFill/>
        </p:spPr>
        <p:txBody>
          <a:bodyPr wrap="square" rtlCol="0" anchor="t">
            <a:spAutoFit/>
          </a:bodyPr>
          <a:lstStyle/>
          <a:p>
            <a:pPr algn="l"/>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a:t>
            </a:r>
            <a:r>
              <a:rPr sz="1600" b="1">
                <a:latin typeface="微软雅黑" panose="020B0703020204020201" charset="-122"/>
                <a:ea typeface="微软雅黑" panose="020B0703020204020201" charset="-122"/>
                <a:cs typeface="微软雅黑" panose="020B0703020204020201" charset="-122"/>
                <a:sym typeface="+mn-ea"/>
              </a:rPr>
              <a:t>单击输入内容</a:t>
            </a:r>
            <a:r>
              <a:rPr lang="en-US" sz="1600" b="1">
                <a:latin typeface="微软雅黑" panose="020B0703020204020201" charset="-122"/>
                <a:ea typeface="微软雅黑" panose="020B0703020204020201" charset="-122"/>
                <a:cs typeface="微软雅黑" panose="020B0703020204020201" charset="-122"/>
                <a:sym typeface="+mn-ea"/>
              </a:rPr>
              <a:t>,单击输入内容,单击输入内容</a:t>
            </a:r>
            <a:r>
              <a:rPr lang="zh-CN" altLang="de-DE" sz="1600" dirty="0">
                <a:solidFill>
                  <a:schemeClr val="tx1"/>
                </a:solidFill>
                <a:latin typeface="微软雅黑" panose="020B0703020204020201" charset="-122"/>
                <a:ea typeface="微软雅黑" panose="020B0703020204020201" charset="-122"/>
                <a:sym typeface="+mn-ea"/>
              </a:rPr>
              <a:t>。</a:t>
            </a:r>
            <a:endParaRPr lang="zh-CN" altLang="de-DE" sz="1600" b="1" dirty="0">
              <a:solidFill>
                <a:schemeClr val="tx1"/>
              </a:solidFill>
              <a:latin typeface="微软雅黑" panose="020B0703020204020201" charset="-122"/>
              <a:ea typeface="微软雅黑" panose="020B0703020204020201" charset="-122"/>
              <a:cs typeface="Microsoft YaHei Bold" panose="020B0703020204020201" charset="-122"/>
              <a:sym typeface="+mn-ea"/>
            </a:endParaRPr>
          </a:p>
        </p:txBody>
      </p:sp>
      <p:sp>
        <p:nvSpPr>
          <p:cNvPr id="38" name="矩形 3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1102360" y="2613025"/>
            <a:ext cx="2607310" cy="490855"/>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Microsoft YaHei Bold" panose="020B0703020204020201" charset="-122"/>
                <a:ea typeface="Microsoft YaHei Bold" panose="020B0703020204020201" charset="-122"/>
              </a:rPr>
              <a:t>01</a:t>
            </a:r>
            <a:endParaRPr lang="zh-CN" altLang="en-US" sz="2000" b="1" dirty="0">
              <a:latin typeface="Microsoft YaHei Bold" panose="020B0703020204020201" charset="-122"/>
              <a:ea typeface="Microsoft YaHei Bold" panose="020B0703020204020201" charset="-122"/>
            </a:endParaRPr>
          </a:p>
        </p:txBody>
      </p:sp>
      <p:sp>
        <p:nvSpPr>
          <p:cNvPr id="39" name="矩形 38"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4425950" y="2613025"/>
            <a:ext cx="2607310" cy="490855"/>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Microsoft YaHei Bold" panose="020B0703020204020201" charset="-122"/>
                <a:ea typeface="Microsoft YaHei Bold" panose="020B0703020204020201" charset="-122"/>
              </a:rPr>
              <a:t>02</a:t>
            </a:r>
            <a:endParaRPr lang="zh-CN" altLang="en-US" sz="2000" b="1" dirty="0">
              <a:latin typeface="Microsoft YaHei Bold" panose="020B0703020204020201" charset="-122"/>
              <a:ea typeface="Microsoft YaHei Bold" panose="020B0703020204020201" charset="-122"/>
            </a:endParaRPr>
          </a:p>
        </p:txBody>
      </p:sp>
      <p:sp>
        <p:nvSpPr>
          <p:cNvPr id="40" name="矩形 39"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7750175" y="2613025"/>
            <a:ext cx="2607310" cy="490855"/>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Microsoft YaHei Bold" panose="020B0703020204020201" charset="-122"/>
                <a:ea typeface="Microsoft YaHei Bold" panose="020B0703020204020201" charset="-122"/>
              </a:rPr>
              <a:t>03</a:t>
            </a:r>
            <a:endParaRPr lang="zh-CN" altLang="en-US" sz="2000" b="1" dirty="0">
              <a:latin typeface="Microsoft YaHei Bold" panose="020B0703020204020201" charset="-122"/>
              <a:ea typeface="Microsoft YaHei Bold" panose="020B0703020204020201" charset="-122"/>
            </a:endParaRPr>
          </a:p>
        </p:txBody>
      </p:sp>
      <p:sp>
        <p:nvSpPr>
          <p:cNvPr id="41" name="文本框 40"/>
          <p:cNvSpPr txBox="1"/>
          <p:nvPr/>
        </p:nvSpPr>
        <p:spPr>
          <a:xfrm>
            <a:off x="1102360" y="3464560"/>
            <a:ext cx="2607310" cy="2193290"/>
          </a:xfrm>
          <a:prstGeom prst="rect">
            <a:avLst/>
          </a:prstGeom>
          <a:noFill/>
        </p:spPr>
        <p:txBody>
          <a:bodyPr wrap="square" rtlCol="0" anchor="t">
            <a:spAutoFit/>
          </a:bodyPr>
          <a:lstStyle/>
          <a:p>
            <a:pPr algn="l"/>
            <a:r>
              <a:rPr lang="en-US" sz="1600">
                <a:latin typeface="微软雅黑" panose="020B0703020204020201" charset="-122"/>
                <a:ea typeface="微软雅黑" panose="020B0703020204020201" charset="-122"/>
                <a:cs typeface="微软雅黑" panose="020B0703020204020201" charset="-122"/>
                <a:sym typeface="+mn-ea"/>
              </a:rPr>
              <a:t>单击输入内容</a:t>
            </a:r>
            <a:endParaRPr lang="zh-CN" altLang="en-US" sz="160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60000"/>
              </a:lnSpc>
            </a:pPr>
            <a:endParaRPr lang="zh-CN" altLang="en-US" sz="1600" b="1">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a:t>
            </a:r>
            <a:r>
              <a:rPr lang="zh-CN" altLang="de-DE" sz="1400" dirty="0">
                <a:solidFill>
                  <a:schemeClr val="bg1">
                    <a:lumMod val="50000"/>
                  </a:schemeClr>
                </a:solidFill>
                <a:latin typeface="微软雅黑" panose="020B0703020204020201" charset="-122"/>
                <a:ea typeface="微软雅黑" panose="020B0703020204020201" charset="-122"/>
                <a:sym typeface="+mn-ea"/>
              </a:rPr>
              <a:t>。</a:t>
            </a:r>
            <a:endParaRPr lang="zh-CN" sz="140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42" name="文本框 41"/>
          <p:cNvSpPr txBox="1"/>
          <p:nvPr/>
        </p:nvSpPr>
        <p:spPr>
          <a:xfrm>
            <a:off x="4326890" y="3464560"/>
            <a:ext cx="2607310" cy="2193290"/>
          </a:xfrm>
          <a:prstGeom prst="rect">
            <a:avLst/>
          </a:prstGeom>
          <a:noFill/>
        </p:spPr>
        <p:txBody>
          <a:bodyPr wrap="square" rtlCol="0" anchor="t">
            <a:spAutoFit/>
          </a:bodyPr>
          <a:lstStyle/>
          <a:p>
            <a:pPr algn="l"/>
            <a:r>
              <a:rPr lang="en-US" sz="1600">
                <a:latin typeface="微软雅黑" panose="020B0703020204020201" charset="-122"/>
                <a:ea typeface="微软雅黑" panose="020B0703020204020201" charset="-122"/>
                <a:cs typeface="微软雅黑" panose="020B0703020204020201" charset="-122"/>
                <a:sym typeface="+mn-ea"/>
              </a:rPr>
              <a:t>单击输入内容</a:t>
            </a:r>
            <a:endParaRPr lang="zh-CN" altLang="en-US" sz="160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60000"/>
              </a:lnSpc>
            </a:pPr>
            <a:endParaRPr lang="zh-CN" altLang="en-US" sz="1600" b="1">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a:t>
            </a:r>
            <a:r>
              <a:rPr lang="zh-CN" altLang="de-DE" sz="1400" dirty="0">
                <a:solidFill>
                  <a:schemeClr val="bg1">
                    <a:lumMod val="50000"/>
                  </a:schemeClr>
                </a:solidFill>
                <a:latin typeface="微软雅黑" panose="020B0703020204020201" charset="-122"/>
                <a:ea typeface="微软雅黑" panose="020B0703020204020201" charset="-122"/>
                <a:sym typeface="+mn-ea"/>
              </a:rPr>
              <a:t>。</a:t>
            </a:r>
            <a:endParaRPr lang="zh-CN" sz="140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43" name="文本框 42"/>
          <p:cNvSpPr txBox="1"/>
          <p:nvPr/>
        </p:nvSpPr>
        <p:spPr>
          <a:xfrm>
            <a:off x="7750175" y="3464560"/>
            <a:ext cx="2607310" cy="2193290"/>
          </a:xfrm>
          <a:prstGeom prst="rect">
            <a:avLst/>
          </a:prstGeom>
          <a:noFill/>
        </p:spPr>
        <p:txBody>
          <a:bodyPr wrap="square" rtlCol="0" anchor="t">
            <a:spAutoFit/>
          </a:bodyPr>
          <a:lstStyle/>
          <a:p>
            <a:pPr algn="l"/>
            <a:r>
              <a:rPr lang="en-US" sz="1600">
                <a:latin typeface="微软雅黑" panose="020B0703020204020201" charset="-122"/>
                <a:ea typeface="微软雅黑" panose="020B0703020204020201" charset="-122"/>
                <a:cs typeface="微软雅黑" panose="020B0703020204020201" charset="-122"/>
                <a:sym typeface="+mn-ea"/>
              </a:rPr>
              <a:t>单击输入内容</a:t>
            </a:r>
            <a:endParaRPr lang="zh-CN" altLang="en-US" sz="160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60000"/>
              </a:lnSpc>
            </a:pPr>
            <a:endParaRPr lang="zh-CN" altLang="en-US" sz="1600" b="1">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r>
              <a:rPr lang="de-DE" sz="1200" dirty="0">
                <a:solidFill>
                  <a:schemeClr val="bg1">
                    <a:lumMod val="50000"/>
                  </a:schemeClr>
                </a:solidFill>
                <a:latin typeface="微软雅黑" panose="020B0703020204020201" charset="-122"/>
                <a:ea typeface="微软雅黑" panose="020B0703020204020201" charset="-122"/>
                <a:sym typeface="+mn-ea"/>
              </a:rPr>
              <a:t>单击输入</a:t>
            </a:r>
            <a:r>
              <a:rPr lang="zh-CN" altLang="de-DE" sz="1200" dirty="0">
                <a:solidFill>
                  <a:schemeClr val="bg1">
                    <a:lumMod val="50000"/>
                  </a:schemeClr>
                </a:solidFill>
                <a:latin typeface="微软雅黑" panose="020B0703020204020201" charset="-122"/>
                <a:ea typeface="微软雅黑" panose="020B0703020204020201" charset="-122"/>
                <a:sym typeface="+mn-ea"/>
              </a:rPr>
              <a:t>正文</a:t>
            </a:r>
            <a:r>
              <a:rPr lang="de-DE" sz="1200" dirty="0">
                <a:solidFill>
                  <a:schemeClr val="bg1">
                    <a:lumMod val="50000"/>
                  </a:schemeClr>
                </a:solidFill>
                <a:latin typeface="微软雅黑" panose="020B0703020204020201" charset="-122"/>
                <a:ea typeface="微软雅黑" panose="020B0703020204020201" charset="-122"/>
                <a:sym typeface="+mn-ea"/>
              </a:rPr>
              <a:t>容</a:t>
            </a:r>
            <a:r>
              <a:rPr lang="zh-CN" altLang="de-DE" sz="1400" dirty="0">
                <a:solidFill>
                  <a:schemeClr val="bg1">
                    <a:lumMod val="50000"/>
                  </a:schemeClr>
                </a:solidFill>
                <a:latin typeface="微软雅黑" panose="020B0703020204020201" charset="-122"/>
                <a:ea typeface="微软雅黑" panose="020B0703020204020201" charset="-122"/>
                <a:sym typeface="+mn-ea"/>
              </a:rPr>
              <a:t>。</a:t>
            </a:r>
            <a:endParaRPr lang="zh-CN" sz="140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46" name="图形 15"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2"/>
          <a:stretch>
            <a:fillRect/>
          </a:stretch>
        </p:blipFill>
        <p:spPr>
          <a:xfrm>
            <a:off x="3345815" y="2743835"/>
            <a:ext cx="251460" cy="252095"/>
          </a:xfrm>
          <a:prstGeom prst="rect">
            <a:avLst/>
          </a:prstGeom>
        </p:spPr>
      </p:pic>
      <p:pic>
        <p:nvPicPr>
          <p:cNvPr id="49" name="图形 18"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3"/>
          <a:stretch>
            <a:fillRect/>
          </a:stretch>
        </p:blipFill>
        <p:spPr>
          <a:xfrm>
            <a:off x="9998075" y="2743835"/>
            <a:ext cx="251460" cy="252095"/>
          </a:xfrm>
          <a:prstGeom prst="rect">
            <a:avLst/>
          </a:prstGeom>
        </p:spPr>
      </p:pic>
      <p:pic>
        <p:nvPicPr>
          <p:cNvPr id="52" name="图形 21"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4"/>
          <a:stretch>
            <a:fillRect/>
          </a:stretch>
        </p:blipFill>
        <p:spPr>
          <a:xfrm>
            <a:off x="6671945" y="2743835"/>
            <a:ext cx="251460" cy="2520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sz="3200" b="1">
                <a:solidFill>
                  <a:schemeClr val="bg1"/>
                </a:solidFill>
                <a:latin typeface="微软雅黑" panose="020B0703020204020201" charset="-122"/>
                <a:ea typeface="微软雅黑" panose="020B0703020204020201" charset="-122"/>
                <a:cs typeface="微软雅黑" panose="020B0703020204020201" charset="-122"/>
                <a:sym typeface="+mn-ea"/>
              </a:rPr>
              <a:t>单击输入内容</a:t>
            </a:r>
            <a:endPar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grpSp>
        <p:nvGrpSpPr>
          <p:cNvPr id="18" name="组合 17"/>
          <p:cNvGrpSpPr/>
          <p:nvPr/>
        </p:nvGrpSpPr>
        <p:grpSpPr>
          <a:xfrm>
            <a:off x="1207135" y="1622425"/>
            <a:ext cx="9685655" cy="6913245"/>
            <a:chOff x="1904" y="2613"/>
            <a:chExt cx="16369" cy="11683"/>
          </a:xfrm>
        </p:grpSpPr>
        <p:sp>
          <p:nvSpPr>
            <p:cNvPr id="2" name="不完整圆 6"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a:off x="6152" y="4942"/>
              <a:ext cx="7370" cy="7370"/>
            </a:xfrm>
            <a:prstGeom prst="pie">
              <a:avLst>
                <a:gd name="adj1" fmla="val 12789543"/>
                <a:gd name="adj2" fmla="val 15198715"/>
              </a:avLst>
            </a:prstGeom>
            <a:solidFill>
              <a:srgbClr val="0822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不完整圆 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a:off x="4950" y="3525"/>
              <a:ext cx="10205" cy="10205"/>
            </a:xfrm>
            <a:prstGeom prst="pie">
              <a:avLst>
                <a:gd name="adj1" fmla="val 10748439"/>
                <a:gd name="adj2" fmla="val 12994052"/>
              </a:avLst>
            </a:prstGeom>
            <a:solidFill>
              <a:srgbClr val="9FB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不完整圆 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a:off x="4644" y="3525"/>
              <a:ext cx="10205" cy="10205"/>
            </a:xfrm>
            <a:prstGeom prst="pie">
              <a:avLst>
                <a:gd name="adj1" fmla="val 18901636"/>
                <a:gd name="adj2" fmla="val 21564909"/>
              </a:avLst>
            </a:prstGeom>
            <a:solidFill>
              <a:srgbClr val="708E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不完整圆 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a:off x="5639" y="4376"/>
              <a:ext cx="8504" cy="8504"/>
            </a:xfrm>
            <a:prstGeom prst="pie">
              <a:avLst>
                <a:gd name="adj1" fmla="val 14923956"/>
                <a:gd name="adj2" fmla="val 17627606"/>
              </a:avLst>
            </a:prstGeom>
            <a:solidFill>
              <a:srgbClr val="0C3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不完整圆 8"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a:off x="4311" y="2957"/>
              <a:ext cx="11339" cy="11339"/>
            </a:xfrm>
            <a:prstGeom prst="pie">
              <a:avLst>
                <a:gd name="adj1" fmla="val 17316102"/>
                <a:gd name="adj2" fmla="val 19466614"/>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4" name="组合 23"/>
            <p:cNvGrpSpPr/>
            <p:nvPr/>
          </p:nvGrpSpPr>
          <p:grpSpPr>
            <a:xfrm>
              <a:off x="1904" y="2613"/>
              <a:ext cx="16369" cy="7958"/>
              <a:chOff x="1904" y="2613"/>
              <a:chExt cx="16369" cy="7958"/>
            </a:xfrm>
          </p:grpSpPr>
          <p:sp>
            <p:nvSpPr>
              <p:cNvPr id="27" name="矩形 26"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3854" y="8870"/>
                <a:ext cx="13112" cy="1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1904" y="2613"/>
                <a:ext cx="16369" cy="7817"/>
                <a:chOff x="1904" y="2613"/>
                <a:chExt cx="16369" cy="7817"/>
              </a:xfrm>
            </p:grpSpPr>
            <p:sp>
              <p:nvSpPr>
                <p:cNvPr id="31" name="椭圆 3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a:off x="8448" y="7365"/>
                  <a:ext cx="3065" cy="3065"/>
                </a:xfrm>
                <a:prstGeom prst="ellipse">
                  <a:avLst/>
                </a:prstGeom>
                <a:solidFill>
                  <a:schemeClr val="bg1"/>
                </a:solidFill>
                <a:ln>
                  <a:noFill/>
                </a:ln>
                <a:effectLst/>
              </p:spPr>
              <p:txBody>
                <a:bodyPr spcFirstLastPara="1" wrap="square" lIns="91425" tIns="45700" rIns="91425" bIns="45700" anchor="ctr" anchorCtr="0">
                  <a:noAutofit/>
                </a:bodyPr>
                <a:lstStyle/>
                <a:p>
                  <a:pPr algn="ctr"/>
                  <a:endParaRPr lang="zh-CN" altLang="en-US" sz="1600">
                    <a:solidFill>
                      <a:schemeClr val="tx1"/>
                    </a:solidFill>
                    <a:latin typeface="Lato"/>
                  </a:endParaRPr>
                </a:p>
              </p:txBody>
            </p:sp>
            <p:sp>
              <p:nvSpPr>
                <p:cNvPr id="33" name="椭圆 3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a:spLocks noChangeAspect="1"/>
                </p:cNvSpPr>
                <p:nvPr/>
              </p:nvSpPr>
              <p:spPr>
                <a:xfrm>
                  <a:off x="8847" y="7764"/>
                  <a:ext cx="2268" cy="2268"/>
                </a:xfrm>
                <a:prstGeom prst="ellipse">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4533" y="3900"/>
                  <a:ext cx="2997" cy="1724"/>
                </a:xfrm>
                <a:prstGeom prst="rect">
                  <a:avLst/>
                </a:prstGeom>
                <a:noFill/>
              </p:spPr>
              <p:txBody>
                <a:bodyPr wrap="square">
                  <a:spAutoFit/>
                </a:bodyPr>
                <a:lstStyle/>
                <a:p>
                  <a:pPr algn="l"/>
                  <a:r>
                    <a:rPr sz="1600">
                      <a:latin typeface="微软雅黑" panose="020B0703020204020201" charset="-122"/>
                      <a:ea typeface="微软雅黑" panose="020B0703020204020201" charset="-122"/>
                      <a:cs typeface="微软雅黑" panose="020B0703020204020201" charset="-122"/>
                      <a:sym typeface="+mn-ea"/>
                    </a:rPr>
                    <a:t>单击输入内容</a:t>
                  </a:r>
                  <a:endParaRPr lang="zh-CN" altLang="en-US" sz="1600">
                    <a:solidFill>
                      <a:schemeClr val="tx1"/>
                    </a:solidFill>
                    <a:latin typeface="Microsoft YaHei Regular" panose="020B0703020204020201" charset="-122"/>
                    <a:ea typeface="Microsoft YaHei Regular" panose="020B0703020204020201" charset="-122"/>
                    <a:cs typeface="微软雅黑" panose="020B0703020204020201" charset="-122"/>
                  </a:endParaRPr>
                </a:p>
                <a:p>
                  <a:pPr algn="l">
                    <a:lnSpc>
                      <a:spcPct val="60000"/>
                    </a:lnSpc>
                  </a:pPr>
                  <a:endParaRPr lang="zh-CN" altLang="en-US" sz="1400" b="1">
                    <a:solidFill>
                      <a:schemeClr val="tx1"/>
                    </a:solidFill>
                    <a:latin typeface="Microsoft YaHei Regular" panose="020B0703020204020201" charset="-122"/>
                    <a:ea typeface="Microsoft YaHei Regular" panose="020B0703020204020201" charset="-122"/>
                    <a:cs typeface="微软雅黑" panose="020B0703020204020201" charset="-122"/>
                  </a:endParaRPr>
                </a:p>
                <a:p>
                  <a:pPr algn="just">
                    <a:lnSpc>
                      <a:spcPct val="150000"/>
                    </a:lnSpc>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Microsoft YaHei Regular" panose="020B0703020204020201" charset="-122"/>
                    <a:ea typeface="Microsoft YaHei Regular" panose="020B0703020204020201" charset="-122"/>
                  </a:endParaRPr>
                </a:p>
              </p:txBody>
            </p:sp>
            <p:sp>
              <p:nvSpPr>
                <p:cNvPr id="54" name="文本框 5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8316" y="2613"/>
                  <a:ext cx="3016" cy="1557"/>
                </a:xfrm>
                <a:prstGeom prst="rect">
                  <a:avLst/>
                </a:prstGeom>
                <a:noFill/>
              </p:spPr>
              <p:txBody>
                <a:bodyPr wrap="square">
                  <a:spAutoFit/>
                </a:bodyPr>
                <a:lstStyle/>
                <a:p>
                  <a:pPr algn="l">
                    <a:lnSpc>
                      <a:spcPct val="60000"/>
                    </a:lnSpc>
                  </a:pPr>
                  <a:r>
                    <a:rPr sz="1600">
                      <a:latin typeface="微软雅黑" panose="020B0703020204020201" charset="-122"/>
                      <a:ea typeface="微软雅黑" panose="020B0703020204020201" charset="-122"/>
                      <a:cs typeface="微软雅黑" panose="020B0703020204020201" charset="-122"/>
                      <a:sym typeface="+mn-ea"/>
                    </a:rPr>
                    <a:t>单击输入内容</a:t>
                  </a:r>
                  <a:endParaRPr lang="zh-CN" altLang="en-US" sz="1600" dirty="0">
                    <a:latin typeface="Microsoft YaHei Regular" panose="020B0703020204020201" charset="-122"/>
                    <a:ea typeface="Microsoft YaHei Regular" panose="020B0703020204020201" charset="-122"/>
                  </a:endParaRPr>
                </a:p>
                <a:p>
                  <a:pPr algn="l">
                    <a:lnSpc>
                      <a:spcPct val="60000"/>
                    </a:lnSpc>
                  </a:pPr>
                  <a:endParaRPr lang="zh-CN" altLang="en-US" sz="1400" b="1">
                    <a:solidFill>
                      <a:schemeClr val="tx1"/>
                    </a:solidFill>
                    <a:latin typeface="Microsoft YaHei Regular" panose="020B0703020204020201" charset="-122"/>
                    <a:ea typeface="Microsoft YaHei Regular" panose="020B0703020204020201" charset="-122"/>
                    <a:cs typeface="微软雅黑" panose="020B0703020204020201" charset="-122"/>
                  </a:endParaRPr>
                </a:p>
                <a:p>
                  <a:pPr algn="just">
                    <a:lnSpc>
                      <a:spcPct val="150000"/>
                    </a:lnSpc>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Microsoft YaHei Regular" panose="020B0703020204020201" charset="-122"/>
                    <a:ea typeface="Microsoft YaHei Regular" panose="020B0703020204020201" charset="-122"/>
                  </a:endParaRPr>
                </a:p>
              </p:txBody>
            </p:sp>
            <p:pic>
              <p:nvPicPr>
                <p:cNvPr id="55" name="图形 25"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2"/>
                <a:stretch>
                  <a:fillRect/>
                </a:stretch>
              </p:blipFill>
              <p:spPr>
                <a:xfrm>
                  <a:off x="12197" y="5103"/>
                  <a:ext cx="567" cy="567"/>
                </a:xfrm>
                <a:prstGeom prst="rect">
                  <a:avLst/>
                </a:prstGeom>
              </p:spPr>
            </p:pic>
            <p:pic>
              <p:nvPicPr>
                <p:cNvPr id="56" name="图形 27"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3"/>
                <a:stretch>
                  <a:fillRect/>
                </a:stretch>
              </p:blipFill>
              <p:spPr>
                <a:xfrm>
                  <a:off x="6180" y="7363"/>
                  <a:ext cx="567" cy="539"/>
                </a:xfrm>
                <a:prstGeom prst="rect">
                  <a:avLst/>
                </a:prstGeom>
              </p:spPr>
            </p:pic>
            <p:pic>
              <p:nvPicPr>
                <p:cNvPr id="57" name="图形 29"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4"/>
                <a:stretch>
                  <a:fillRect/>
                </a:stretch>
              </p:blipFill>
              <p:spPr>
                <a:xfrm>
                  <a:off x="8165" y="6447"/>
                  <a:ext cx="567" cy="567"/>
                </a:xfrm>
                <a:prstGeom prst="rect">
                  <a:avLst/>
                </a:prstGeom>
              </p:spPr>
            </p:pic>
            <p:sp>
              <p:nvSpPr>
                <p:cNvPr id="58" name="图形 3"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SpPr>
                  <a:spLocks noChangeAspect="1"/>
                </p:cNvSpPr>
                <p:nvPr/>
              </p:nvSpPr>
              <p:spPr>
                <a:xfrm>
                  <a:off x="9699" y="5584"/>
                  <a:ext cx="567" cy="580"/>
                </a:xfrm>
                <a:custGeom>
                  <a:avLst/>
                  <a:gdLst>
                    <a:gd name="connsiteX0" fmla="*/ 438194 w 688359"/>
                    <a:gd name="connsiteY0" fmla="*/ 492691 h 703828"/>
                    <a:gd name="connsiteX1" fmla="*/ 475671 w 688359"/>
                    <a:gd name="connsiteY1" fmla="*/ 563003 h 703828"/>
                    <a:gd name="connsiteX2" fmla="*/ 402757 w 688359"/>
                    <a:gd name="connsiteY2" fmla="*/ 644988 h 703828"/>
                    <a:gd name="connsiteX3" fmla="*/ 342780 w 688359"/>
                    <a:gd name="connsiteY3" fmla="*/ 704050 h 703828"/>
                    <a:gd name="connsiteX4" fmla="*/ 282803 w 688359"/>
                    <a:gd name="connsiteY4" fmla="*/ 644074 h 703828"/>
                    <a:gd name="connsiteX5" fmla="*/ 342780 w 688359"/>
                    <a:gd name="connsiteY5" fmla="*/ 584097 h 703828"/>
                    <a:gd name="connsiteX6" fmla="*/ 395655 w 688359"/>
                    <a:gd name="connsiteY6" fmla="*/ 615738 h 703828"/>
                    <a:gd name="connsiteX7" fmla="*/ 432358 w 688359"/>
                    <a:gd name="connsiteY7" fmla="*/ 592956 h 703828"/>
                    <a:gd name="connsiteX8" fmla="*/ 445718 w 688359"/>
                    <a:gd name="connsiteY8" fmla="*/ 562019 h 703828"/>
                    <a:gd name="connsiteX9" fmla="*/ 406905 w 688359"/>
                    <a:gd name="connsiteY9" fmla="*/ 510128 h 703828"/>
                    <a:gd name="connsiteX10" fmla="*/ 407186 w 688359"/>
                    <a:gd name="connsiteY10" fmla="*/ 509425 h 703828"/>
                    <a:gd name="connsiteX11" fmla="*/ 384616 w 688359"/>
                    <a:gd name="connsiteY11" fmla="*/ 518917 h 703828"/>
                    <a:gd name="connsiteX12" fmla="*/ 248561 w 688359"/>
                    <a:gd name="connsiteY12" fmla="*/ 540995 h 703828"/>
                    <a:gd name="connsiteX13" fmla="*/ 149210 w 688359"/>
                    <a:gd name="connsiteY13" fmla="*/ 504222 h 703828"/>
                    <a:gd name="connsiteX14" fmla="*/ 145553 w 688359"/>
                    <a:gd name="connsiteY14" fmla="*/ 425050 h 703828"/>
                    <a:gd name="connsiteX15" fmla="*/ 109764 w 688359"/>
                    <a:gd name="connsiteY15" fmla="*/ 405573 h 703828"/>
                    <a:gd name="connsiteX16" fmla="*/ 34460 w 688359"/>
                    <a:gd name="connsiteY16" fmla="*/ 375972 h 703828"/>
                    <a:gd name="connsiteX17" fmla="*/ 1624 w 688359"/>
                    <a:gd name="connsiteY17" fmla="*/ 291527 h 703828"/>
                    <a:gd name="connsiteX18" fmla="*/ 12944 w 688359"/>
                    <a:gd name="connsiteY18" fmla="*/ 198503 h 703828"/>
                    <a:gd name="connsiteX19" fmla="*/ 69827 w 688359"/>
                    <a:gd name="connsiteY19" fmla="*/ 143027 h 703828"/>
                    <a:gd name="connsiteX20" fmla="*/ 111452 w 688359"/>
                    <a:gd name="connsiteY20" fmla="*/ 51831 h 703828"/>
                    <a:gd name="connsiteX21" fmla="*/ 189850 w 688359"/>
                    <a:gd name="connsiteY21" fmla="*/ 17589 h 703828"/>
                    <a:gd name="connsiteX22" fmla="*/ 257702 w 688359"/>
                    <a:gd name="connsiteY22" fmla="*/ 32636 h 703828"/>
                    <a:gd name="connsiteX23" fmla="*/ 344889 w 688359"/>
                    <a:gd name="connsiteY23" fmla="*/ 433 h 703828"/>
                    <a:gd name="connsiteX24" fmla="*/ 422585 w 688359"/>
                    <a:gd name="connsiteY24" fmla="*/ 42480 h 703828"/>
                    <a:gd name="connsiteX25" fmla="*/ 514553 w 688359"/>
                    <a:gd name="connsiteY25" fmla="*/ 40370 h 703828"/>
                    <a:gd name="connsiteX26" fmla="*/ 573968 w 688359"/>
                    <a:gd name="connsiteY26" fmla="*/ 91698 h 703828"/>
                    <a:gd name="connsiteX27" fmla="*/ 661999 w 688359"/>
                    <a:gd name="connsiteY27" fmla="*/ 157863 h 703828"/>
                    <a:gd name="connsiteX28" fmla="*/ 664952 w 688359"/>
                    <a:gd name="connsiteY28" fmla="*/ 257847 h 703828"/>
                    <a:gd name="connsiteX29" fmla="*/ 674585 w 688359"/>
                    <a:gd name="connsiteY29" fmla="*/ 378222 h 703828"/>
                    <a:gd name="connsiteX30" fmla="*/ 617491 w 688359"/>
                    <a:gd name="connsiteY30" fmla="*/ 422589 h 703828"/>
                    <a:gd name="connsiteX31" fmla="*/ 521444 w 688359"/>
                    <a:gd name="connsiteY31" fmla="*/ 419777 h 703828"/>
                    <a:gd name="connsiteX32" fmla="*/ 516663 w 688359"/>
                    <a:gd name="connsiteY32" fmla="*/ 417456 h 703828"/>
                    <a:gd name="connsiteX33" fmla="*/ 505272 w 688359"/>
                    <a:gd name="connsiteY33" fmla="*/ 433066 h 703828"/>
                    <a:gd name="connsiteX34" fmla="*/ 438194 w 688359"/>
                    <a:gd name="connsiteY34" fmla="*/ 492691 h 703828"/>
                    <a:gd name="connsiteX35" fmla="*/ 179514 w 688359"/>
                    <a:gd name="connsiteY35" fmla="*/ 427722 h 703828"/>
                    <a:gd name="connsiteX36" fmla="*/ 163905 w 688359"/>
                    <a:gd name="connsiteY36" fmla="*/ 461964 h 703828"/>
                    <a:gd name="connsiteX37" fmla="*/ 171569 w 688359"/>
                    <a:gd name="connsiteY37" fmla="*/ 484323 h 703828"/>
                    <a:gd name="connsiteX38" fmla="*/ 250108 w 688359"/>
                    <a:gd name="connsiteY38" fmla="*/ 511042 h 703828"/>
                    <a:gd name="connsiteX39" fmla="*/ 373928 w 688359"/>
                    <a:gd name="connsiteY39" fmla="*/ 490863 h 703828"/>
                    <a:gd name="connsiteX40" fmla="*/ 481577 w 688359"/>
                    <a:gd name="connsiteY40" fmla="*/ 414855 h 703828"/>
                    <a:gd name="connsiteX41" fmla="*/ 523343 w 688359"/>
                    <a:gd name="connsiteY41" fmla="*/ 327316 h 703828"/>
                    <a:gd name="connsiteX42" fmla="*/ 477710 w 688359"/>
                    <a:gd name="connsiteY42" fmla="*/ 269027 h 703828"/>
                    <a:gd name="connsiteX43" fmla="*/ 537686 w 688359"/>
                    <a:gd name="connsiteY43" fmla="*/ 209050 h 703828"/>
                    <a:gd name="connsiteX44" fmla="*/ 597663 w 688359"/>
                    <a:gd name="connsiteY44" fmla="*/ 269027 h 703828"/>
                    <a:gd name="connsiteX45" fmla="*/ 553507 w 688359"/>
                    <a:gd name="connsiteY45" fmla="*/ 326894 h 703828"/>
                    <a:gd name="connsiteX46" fmla="*/ 532483 w 688359"/>
                    <a:gd name="connsiteY46" fmla="*/ 391722 h 703828"/>
                    <a:gd name="connsiteX47" fmla="*/ 608632 w 688359"/>
                    <a:gd name="connsiteY47" fmla="*/ 393902 h 703828"/>
                    <a:gd name="connsiteX48" fmla="*/ 648710 w 688359"/>
                    <a:gd name="connsiteY48" fmla="*/ 363105 h 703828"/>
                    <a:gd name="connsiteX49" fmla="*/ 636616 w 688359"/>
                    <a:gd name="connsiteY49" fmla="*/ 270925 h 703828"/>
                    <a:gd name="connsiteX50" fmla="*/ 633944 w 688359"/>
                    <a:gd name="connsiteY50" fmla="*/ 254191 h 703828"/>
                    <a:gd name="connsiteX51" fmla="*/ 634928 w 688359"/>
                    <a:gd name="connsiteY51" fmla="*/ 170800 h 703828"/>
                    <a:gd name="connsiteX52" fmla="*/ 586272 w 688359"/>
                    <a:gd name="connsiteY52" fmla="*/ 127417 h 703828"/>
                    <a:gd name="connsiteX53" fmla="*/ 588522 w 688359"/>
                    <a:gd name="connsiteY53" fmla="*/ 140425 h 703828"/>
                    <a:gd name="connsiteX54" fmla="*/ 575725 w 688359"/>
                    <a:gd name="connsiteY54" fmla="*/ 157300 h 703828"/>
                    <a:gd name="connsiteX55" fmla="*/ 558850 w 688359"/>
                    <a:gd name="connsiteY55" fmla="*/ 144503 h 703828"/>
                    <a:gd name="connsiteX56" fmla="*/ 505202 w 688359"/>
                    <a:gd name="connsiteY56" fmla="*/ 68917 h 703828"/>
                    <a:gd name="connsiteX57" fmla="*/ 440866 w 688359"/>
                    <a:gd name="connsiteY57" fmla="*/ 68355 h 703828"/>
                    <a:gd name="connsiteX58" fmla="*/ 453522 w 688359"/>
                    <a:gd name="connsiteY58" fmla="*/ 93808 h 703828"/>
                    <a:gd name="connsiteX59" fmla="*/ 445507 w 688359"/>
                    <a:gd name="connsiteY59" fmla="*/ 113425 h 703828"/>
                    <a:gd name="connsiteX60" fmla="*/ 425889 w 688359"/>
                    <a:gd name="connsiteY60" fmla="*/ 105409 h 703828"/>
                    <a:gd name="connsiteX61" fmla="*/ 386022 w 688359"/>
                    <a:gd name="connsiteY61" fmla="*/ 48456 h 703828"/>
                    <a:gd name="connsiteX62" fmla="*/ 342288 w 688359"/>
                    <a:gd name="connsiteY62" fmla="*/ 30245 h 703828"/>
                    <a:gd name="connsiteX63" fmla="*/ 282663 w 688359"/>
                    <a:gd name="connsiteY63" fmla="*/ 50003 h 703828"/>
                    <a:gd name="connsiteX64" fmla="*/ 310928 w 688359"/>
                    <a:gd name="connsiteY64" fmla="*/ 98589 h 703828"/>
                    <a:gd name="connsiteX65" fmla="*/ 299046 w 688359"/>
                    <a:gd name="connsiteY65" fmla="*/ 116167 h 703828"/>
                    <a:gd name="connsiteX66" fmla="*/ 281468 w 688359"/>
                    <a:gd name="connsiteY66" fmla="*/ 104284 h 703828"/>
                    <a:gd name="connsiteX67" fmla="*/ 191257 w 688359"/>
                    <a:gd name="connsiteY67" fmla="*/ 47402 h 703828"/>
                    <a:gd name="connsiteX68" fmla="*/ 132686 w 688359"/>
                    <a:gd name="connsiteY68" fmla="*/ 72855 h 703828"/>
                    <a:gd name="connsiteX69" fmla="*/ 98303 w 688359"/>
                    <a:gd name="connsiteY69" fmla="*/ 156245 h 703828"/>
                    <a:gd name="connsiteX70" fmla="*/ 86421 w 688359"/>
                    <a:gd name="connsiteY70" fmla="*/ 169323 h 703828"/>
                    <a:gd name="connsiteX71" fmla="*/ 40436 w 688359"/>
                    <a:gd name="connsiteY71" fmla="*/ 210245 h 703828"/>
                    <a:gd name="connsiteX72" fmla="*/ 31296 w 688359"/>
                    <a:gd name="connsiteY72" fmla="*/ 287800 h 703828"/>
                    <a:gd name="connsiteX73" fmla="*/ 57593 w 688359"/>
                    <a:gd name="connsiteY73" fmla="*/ 356847 h 703828"/>
                    <a:gd name="connsiteX74" fmla="*/ 91343 w 688359"/>
                    <a:gd name="connsiteY74" fmla="*/ 376745 h 703828"/>
                    <a:gd name="connsiteX75" fmla="*/ 129874 w 688359"/>
                    <a:gd name="connsiteY75" fmla="*/ 275144 h 703828"/>
                    <a:gd name="connsiteX76" fmla="*/ 117710 w 688359"/>
                    <a:gd name="connsiteY76" fmla="*/ 239073 h 703828"/>
                    <a:gd name="connsiteX77" fmla="*/ 177686 w 688359"/>
                    <a:gd name="connsiteY77" fmla="*/ 179097 h 703828"/>
                    <a:gd name="connsiteX78" fmla="*/ 237663 w 688359"/>
                    <a:gd name="connsiteY78" fmla="*/ 239073 h 703828"/>
                    <a:gd name="connsiteX79" fmla="*/ 177686 w 688359"/>
                    <a:gd name="connsiteY79" fmla="*/ 299050 h 703828"/>
                    <a:gd name="connsiteX80" fmla="*/ 152022 w 688359"/>
                    <a:gd name="connsiteY80" fmla="*/ 293284 h 703828"/>
                    <a:gd name="connsiteX81" fmla="*/ 124811 w 688359"/>
                    <a:gd name="connsiteY81" fmla="*/ 377589 h 703828"/>
                    <a:gd name="connsiteX82" fmla="*/ 162077 w 688359"/>
                    <a:gd name="connsiteY82" fmla="*/ 397628 h 703828"/>
                    <a:gd name="connsiteX83" fmla="*/ 233444 w 688359"/>
                    <a:gd name="connsiteY83" fmla="*/ 380964 h 703828"/>
                    <a:gd name="connsiteX84" fmla="*/ 276405 w 688359"/>
                    <a:gd name="connsiteY84" fmla="*/ 369152 h 703828"/>
                    <a:gd name="connsiteX85" fmla="*/ 310577 w 688359"/>
                    <a:gd name="connsiteY85" fmla="*/ 370769 h 703828"/>
                    <a:gd name="connsiteX86" fmla="*/ 326046 w 688359"/>
                    <a:gd name="connsiteY86" fmla="*/ 372316 h 703828"/>
                    <a:gd name="connsiteX87" fmla="*/ 369991 w 688359"/>
                    <a:gd name="connsiteY87" fmla="*/ 357480 h 703828"/>
                    <a:gd name="connsiteX88" fmla="*/ 380327 w 688359"/>
                    <a:gd name="connsiteY88" fmla="*/ 294550 h 703828"/>
                    <a:gd name="connsiteX89" fmla="*/ 357546 w 688359"/>
                    <a:gd name="connsiteY89" fmla="*/ 299050 h 703828"/>
                    <a:gd name="connsiteX90" fmla="*/ 297569 w 688359"/>
                    <a:gd name="connsiteY90" fmla="*/ 239073 h 703828"/>
                    <a:gd name="connsiteX91" fmla="*/ 357546 w 688359"/>
                    <a:gd name="connsiteY91" fmla="*/ 179097 h 703828"/>
                    <a:gd name="connsiteX92" fmla="*/ 417522 w 688359"/>
                    <a:gd name="connsiteY92" fmla="*/ 239073 h 703828"/>
                    <a:gd name="connsiteX93" fmla="*/ 405639 w 688359"/>
                    <a:gd name="connsiteY93" fmla="*/ 274863 h 703828"/>
                    <a:gd name="connsiteX94" fmla="*/ 405850 w 688359"/>
                    <a:gd name="connsiteY94" fmla="*/ 275425 h 703828"/>
                    <a:gd name="connsiteX95" fmla="*/ 388835 w 688359"/>
                    <a:gd name="connsiteY95" fmla="*/ 380753 h 703828"/>
                    <a:gd name="connsiteX96" fmla="*/ 324288 w 688359"/>
                    <a:gd name="connsiteY96" fmla="*/ 402269 h 703828"/>
                    <a:gd name="connsiteX97" fmla="*/ 306921 w 688359"/>
                    <a:gd name="connsiteY97" fmla="*/ 400581 h 703828"/>
                    <a:gd name="connsiteX98" fmla="*/ 278444 w 688359"/>
                    <a:gd name="connsiteY98" fmla="*/ 399105 h 703828"/>
                    <a:gd name="connsiteX99" fmla="*/ 246311 w 688359"/>
                    <a:gd name="connsiteY99" fmla="*/ 408034 h 703828"/>
                    <a:gd name="connsiteX100" fmla="*/ 179514 w 688359"/>
                    <a:gd name="connsiteY100" fmla="*/ 427722 h 703828"/>
                    <a:gd name="connsiteX101" fmla="*/ 357686 w 688359"/>
                    <a:gd name="connsiteY101" fmla="*/ 269027 h 703828"/>
                    <a:gd name="connsiteX102" fmla="*/ 387710 w 688359"/>
                    <a:gd name="connsiteY102" fmla="*/ 239003 h 703828"/>
                    <a:gd name="connsiteX103" fmla="*/ 357686 w 688359"/>
                    <a:gd name="connsiteY103" fmla="*/ 209050 h 703828"/>
                    <a:gd name="connsiteX104" fmla="*/ 327663 w 688359"/>
                    <a:gd name="connsiteY104" fmla="*/ 239073 h 703828"/>
                    <a:gd name="connsiteX105" fmla="*/ 357686 w 688359"/>
                    <a:gd name="connsiteY105" fmla="*/ 269027 h 703828"/>
                    <a:gd name="connsiteX106" fmla="*/ 177686 w 688359"/>
                    <a:gd name="connsiteY106" fmla="*/ 269027 h 703828"/>
                    <a:gd name="connsiteX107" fmla="*/ 207710 w 688359"/>
                    <a:gd name="connsiteY107" fmla="*/ 239003 h 703828"/>
                    <a:gd name="connsiteX108" fmla="*/ 177686 w 688359"/>
                    <a:gd name="connsiteY108" fmla="*/ 209050 h 703828"/>
                    <a:gd name="connsiteX109" fmla="*/ 147663 w 688359"/>
                    <a:gd name="connsiteY109" fmla="*/ 239073 h 703828"/>
                    <a:gd name="connsiteX110" fmla="*/ 177686 w 688359"/>
                    <a:gd name="connsiteY110" fmla="*/ 269027 h 703828"/>
                    <a:gd name="connsiteX111" fmla="*/ 537686 w 688359"/>
                    <a:gd name="connsiteY111" fmla="*/ 299050 h 703828"/>
                    <a:gd name="connsiteX112" fmla="*/ 567710 w 688359"/>
                    <a:gd name="connsiteY112" fmla="*/ 269027 h 703828"/>
                    <a:gd name="connsiteX113" fmla="*/ 537686 w 688359"/>
                    <a:gd name="connsiteY113" fmla="*/ 239003 h 703828"/>
                    <a:gd name="connsiteX114" fmla="*/ 507663 w 688359"/>
                    <a:gd name="connsiteY114" fmla="*/ 269027 h 703828"/>
                    <a:gd name="connsiteX115" fmla="*/ 537686 w 688359"/>
                    <a:gd name="connsiteY115" fmla="*/ 299050 h 703828"/>
                    <a:gd name="connsiteX116" fmla="*/ 342710 w 688359"/>
                    <a:gd name="connsiteY116" fmla="*/ 674027 h 703828"/>
                    <a:gd name="connsiteX117" fmla="*/ 372733 w 688359"/>
                    <a:gd name="connsiteY117" fmla="*/ 644003 h 703828"/>
                    <a:gd name="connsiteX118" fmla="*/ 342710 w 688359"/>
                    <a:gd name="connsiteY118" fmla="*/ 614050 h 703828"/>
                    <a:gd name="connsiteX119" fmla="*/ 312686 w 688359"/>
                    <a:gd name="connsiteY119" fmla="*/ 644074 h 703828"/>
                    <a:gd name="connsiteX120" fmla="*/ 342710 w 688359"/>
                    <a:gd name="connsiteY120" fmla="*/ 674027 h 7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88359" h="703828">
                      <a:moveTo>
                        <a:pt x="438194" y="492691"/>
                      </a:moveTo>
                      <a:cubicBezTo>
                        <a:pt x="462100" y="509003"/>
                        <a:pt x="476585" y="535230"/>
                        <a:pt x="475671" y="563003"/>
                      </a:cubicBezTo>
                      <a:cubicBezTo>
                        <a:pt x="474475" y="599003"/>
                        <a:pt x="448319" y="629449"/>
                        <a:pt x="402757" y="644988"/>
                      </a:cubicBezTo>
                      <a:cubicBezTo>
                        <a:pt x="402264" y="677683"/>
                        <a:pt x="375616" y="704050"/>
                        <a:pt x="342780" y="704050"/>
                      </a:cubicBezTo>
                      <a:cubicBezTo>
                        <a:pt x="309663" y="704050"/>
                        <a:pt x="282803" y="677191"/>
                        <a:pt x="282803" y="644074"/>
                      </a:cubicBezTo>
                      <a:cubicBezTo>
                        <a:pt x="282803" y="610956"/>
                        <a:pt x="309663" y="584097"/>
                        <a:pt x="342780" y="584097"/>
                      </a:cubicBezTo>
                      <a:cubicBezTo>
                        <a:pt x="365632" y="584097"/>
                        <a:pt x="385530" y="596894"/>
                        <a:pt x="395655" y="615738"/>
                      </a:cubicBezTo>
                      <a:cubicBezTo>
                        <a:pt x="411686" y="609972"/>
                        <a:pt x="423921" y="602167"/>
                        <a:pt x="432358" y="592956"/>
                      </a:cubicBezTo>
                      <a:cubicBezTo>
                        <a:pt x="440936" y="583605"/>
                        <a:pt x="445366" y="572988"/>
                        <a:pt x="445718" y="562019"/>
                      </a:cubicBezTo>
                      <a:cubicBezTo>
                        <a:pt x="446491" y="540222"/>
                        <a:pt x="431163" y="518988"/>
                        <a:pt x="406905" y="510128"/>
                      </a:cubicBezTo>
                      <a:lnTo>
                        <a:pt x="407186" y="509425"/>
                      </a:lnTo>
                      <a:cubicBezTo>
                        <a:pt x="399874" y="512870"/>
                        <a:pt x="392350" y="516034"/>
                        <a:pt x="384616" y="518917"/>
                      </a:cubicBezTo>
                      <a:cubicBezTo>
                        <a:pt x="340319" y="535722"/>
                        <a:pt x="291803" y="543316"/>
                        <a:pt x="248561" y="540995"/>
                      </a:cubicBezTo>
                      <a:cubicBezTo>
                        <a:pt x="204405" y="538605"/>
                        <a:pt x="168475" y="526019"/>
                        <a:pt x="149210" y="504222"/>
                      </a:cubicBezTo>
                      <a:cubicBezTo>
                        <a:pt x="130014" y="482566"/>
                        <a:pt x="128889" y="454792"/>
                        <a:pt x="145553" y="425050"/>
                      </a:cubicBezTo>
                      <a:cubicBezTo>
                        <a:pt x="131632" y="421534"/>
                        <a:pt x="119538" y="414925"/>
                        <a:pt x="109764" y="405573"/>
                      </a:cubicBezTo>
                      <a:cubicBezTo>
                        <a:pt x="80514" y="411198"/>
                        <a:pt x="54147" y="400019"/>
                        <a:pt x="34460" y="375972"/>
                      </a:cubicBezTo>
                      <a:cubicBezTo>
                        <a:pt x="17163" y="354808"/>
                        <a:pt x="5632" y="324433"/>
                        <a:pt x="1624" y="291527"/>
                      </a:cubicBezTo>
                      <a:cubicBezTo>
                        <a:pt x="-2454" y="258550"/>
                        <a:pt x="1343" y="225292"/>
                        <a:pt x="12944" y="198503"/>
                      </a:cubicBezTo>
                      <a:cubicBezTo>
                        <a:pt x="24757" y="171222"/>
                        <a:pt x="44093" y="151675"/>
                        <a:pt x="69827" y="143027"/>
                      </a:cubicBezTo>
                      <a:cubicBezTo>
                        <a:pt x="75593" y="104144"/>
                        <a:pt x="89866" y="73488"/>
                        <a:pt x="111452" y="51831"/>
                      </a:cubicBezTo>
                      <a:cubicBezTo>
                        <a:pt x="132757" y="30527"/>
                        <a:pt x="160249" y="18995"/>
                        <a:pt x="189850" y="17589"/>
                      </a:cubicBezTo>
                      <a:cubicBezTo>
                        <a:pt x="213968" y="16464"/>
                        <a:pt x="237663" y="22089"/>
                        <a:pt x="257702" y="32636"/>
                      </a:cubicBezTo>
                      <a:cubicBezTo>
                        <a:pt x="278163" y="10698"/>
                        <a:pt x="311632" y="-2450"/>
                        <a:pt x="344889" y="433"/>
                      </a:cubicBezTo>
                      <a:cubicBezTo>
                        <a:pt x="374139" y="3034"/>
                        <a:pt x="400788" y="17167"/>
                        <a:pt x="422585" y="42480"/>
                      </a:cubicBezTo>
                      <a:cubicBezTo>
                        <a:pt x="451553" y="32777"/>
                        <a:pt x="485725" y="30878"/>
                        <a:pt x="514553" y="40370"/>
                      </a:cubicBezTo>
                      <a:cubicBezTo>
                        <a:pt x="540569" y="48948"/>
                        <a:pt x="560960" y="66034"/>
                        <a:pt x="573968" y="91698"/>
                      </a:cubicBezTo>
                      <a:cubicBezTo>
                        <a:pt x="612921" y="102667"/>
                        <a:pt x="647303" y="127066"/>
                        <a:pt x="661999" y="157863"/>
                      </a:cubicBezTo>
                      <a:cubicBezTo>
                        <a:pt x="676624" y="188659"/>
                        <a:pt x="678171" y="224027"/>
                        <a:pt x="664952" y="257847"/>
                      </a:cubicBezTo>
                      <a:cubicBezTo>
                        <a:pt x="692022" y="292300"/>
                        <a:pt x="696241" y="341167"/>
                        <a:pt x="674585" y="378222"/>
                      </a:cubicBezTo>
                      <a:cubicBezTo>
                        <a:pt x="662280" y="399245"/>
                        <a:pt x="642663" y="414784"/>
                        <a:pt x="617491" y="422589"/>
                      </a:cubicBezTo>
                      <a:cubicBezTo>
                        <a:pt x="590561" y="430886"/>
                        <a:pt x="558147" y="430183"/>
                        <a:pt x="521444" y="419777"/>
                      </a:cubicBezTo>
                      <a:cubicBezTo>
                        <a:pt x="519686" y="419284"/>
                        <a:pt x="518069" y="418511"/>
                        <a:pt x="516663" y="417456"/>
                      </a:cubicBezTo>
                      <a:cubicBezTo>
                        <a:pt x="513077" y="422659"/>
                        <a:pt x="509280" y="427863"/>
                        <a:pt x="505272" y="433066"/>
                      </a:cubicBezTo>
                      <a:cubicBezTo>
                        <a:pt x="487272" y="456480"/>
                        <a:pt x="464491" y="476378"/>
                        <a:pt x="438194" y="492691"/>
                      </a:cubicBezTo>
                      <a:close/>
                      <a:moveTo>
                        <a:pt x="179514" y="427722"/>
                      </a:moveTo>
                      <a:cubicBezTo>
                        <a:pt x="169741" y="440730"/>
                        <a:pt x="164749" y="452261"/>
                        <a:pt x="163905" y="461964"/>
                      </a:cubicBezTo>
                      <a:cubicBezTo>
                        <a:pt x="163202" y="470472"/>
                        <a:pt x="165733" y="477714"/>
                        <a:pt x="171569" y="484323"/>
                      </a:cubicBezTo>
                      <a:cubicBezTo>
                        <a:pt x="184577" y="499019"/>
                        <a:pt x="213194" y="509003"/>
                        <a:pt x="250108" y="511042"/>
                      </a:cubicBezTo>
                      <a:cubicBezTo>
                        <a:pt x="289202" y="513152"/>
                        <a:pt x="333499" y="506191"/>
                        <a:pt x="373928" y="490863"/>
                      </a:cubicBezTo>
                      <a:cubicBezTo>
                        <a:pt x="418366" y="473988"/>
                        <a:pt x="455843" y="448113"/>
                        <a:pt x="481577" y="414855"/>
                      </a:cubicBezTo>
                      <a:cubicBezTo>
                        <a:pt x="506186" y="383003"/>
                        <a:pt x="519968" y="353824"/>
                        <a:pt x="523343" y="327316"/>
                      </a:cubicBezTo>
                      <a:cubicBezTo>
                        <a:pt x="497116" y="320847"/>
                        <a:pt x="477710" y="297222"/>
                        <a:pt x="477710" y="269027"/>
                      </a:cubicBezTo>
                      <a:cubicBezTo>
                        <a:pt x="477710" y="235909"/>
                        <a:pt x="504569" y="209050"/>
                        <a:pt x="537686" y="209050"/>
                      </a:cubicBezTo>
                      <a:cubicBezTo>
                        <a:pt x="570803" y="209050"/>
                        <a:pt x="597663" y="235909"/>
                        <a:pt x="597663" y="269027"/>
                      </a:cubicBezTo>
                      <a:cubicBezTo>
                        <a:pt x="597663" y="296659"/>
                        <a:pt x="578960" y="319933"/>
                        <a:pt x="553507" y="326894"/>
                      </a:cubicBezTo>
                      <a:cubicBezTo>
                        <a:pt x="551468" y="347777"/>
                        <a:pt x="544436" y="369433"/>
                        <a:pt x="532483" y="391722"/>
                      </a:cubicBezTo>
                      <a:cubicBezTo>
                        <a:pt x="562647" y="399878"/>
                        <a:pt x="588241" y="400230"/>
                        <a:pt x="608632" y="393902"/>
                      </a:cubicBezTo>
                      <a:cubicBezTo>
                        <a:pt x="626702" y="388347"/>
                        <a:pt x="640202" y="377589"/>
                        <a:pt x="648710" y="363105"/>
                      </a:cubicBezTo>
                      <a:cubicBezTo>
                        <a:pt x="665233" y="334839"/>
                        <a:pt x="660382" y="295886"/>
                        <a:pt x="636616" y="270925"/>
                      </a:cubicBezTo>
                      <a:cubicBezTo>
                        <a:pt x="632327" y="266425"/>
                        <a:pt x="631272" y="259816"/>
                        <a:pt x="633944" y="254191"/>
                      </a:cubicBezTo>
                      <a:cubicBezTo>
                        <a:pt x="647303" y="225855"/>
                        <a:pt x="647093" y="196323"/>
                        <a:pt x="634928" y="170800"/>
                      </a:cubicBezTo>
                      <a:cubicBezTo>
                        <a:pt x="626350" y="152800"/>
                        <a:pt x="608702" y="137191"/>
                        <a:pt x="586272" y="127417"/>
                      </a:cubicBezTo>
                      <a:cubicBezTo>
                        <a:pt x="587186" y="131636"/>
                        <a:pt x="587889" y="135925"/>
                        <a:pt x="588522" y="140425"/>
                      </a:cubicBezTo>
                      <a:cubicBezTo>
                        <a:pt x="589647" y="148652"/>
                        <a:pt x="583882" y="156175"/>
                        <a:pt x="575725" y="157300"/>
                      </a:cubicBezTo>
                      <a:cubicBezTo>
                        <a:pt x="567499" y="158425"/>
                        <a:pt x="559975" y="152659"/>
                        <a:pt x="558850" y="144503"/>
                      </a:cubicBezTo>
                      <a:cubicBezTo>
                        <a:pt x="553085" y="102175"/>
                        <a:pt x="534100" y="78480"/>
                        <a:pt x="505202" y="68917"/>
                      </a:cubicBezTo>
                      <a:cubicBezTo>
                        <a:pt x="485796" y="62519"/>
                        <a:pt x="462100" y="62941"/>
                        <a:pt x="440866" y="68355"/>
                      </a:cubicBezTo>
                      <a:cubicBezTo>
                        <a:pt x="445436" y="76159"/>
                        <a:pt x="449655" y="84667"/>
                        <a:pt x="453522" y="93808"/>
                      </a:cubicBezTo>
                      <a:cubicBezTo>
                        <a:pt x="456757" y="101472"/>
                        <a:pt x="453171" y="110261"/>
                        <a:pt x="445507" y="113425"/>
                      </a:cubicBezTo>
                      <a:cubicBezTo>
                        <a:pt x="437843" y="116659"/>
                        <a:pt x="429053" y="113073"/>
                        <a:pt x="425889" y="105409"/>
                      </a:cubicBezTo>
                      <a:cubicBezTo>
                        <a:pt x="415132" y="79886"/>
                        <a:pt x="401561" y="60972"/>
                        <a:pt x="386022" y="48456"/>
                      </a:cubicBezTo>
                      <a:cubicBezTo>
                        <a:pt x="372522" y="37558"/>
                        <a:pt x="357686" y="31581"/>
                        <a:pt x="342288" y="30245"/>
                      </a:cubicBezTo>
                      <a:cubicBezTo>
                        <a:pt x="319788" y="28277"/>
                        <a:pt x="297077" y="36573"/>
                        <a:pt x="282663" y="50003"/>
                      </a:cubicBezTo>
                      <a:cubicBezTo>
                        <a:pt x="297077" y="63292"/>
                        <a:pt x="307343" y="79956"/>
                        <a:pt x="310928" y="98589"/>
                      </a:cubicBezTo>
                      <a:cubicBezTo>
                        <a:pt x="312546" y="106745"/>
                        <a:pt x="307202" y="114620"/>
                        <a:pt x="299046" y="116167"/>
                      </a:cubicBezTo>
                      <a:cubicBezTo>
                        <a:pt x="290889" y="117784"/>
                        <a:pt x="283014" y="112441"/>
                        <a:pt x="281468" y="104284"/>
                      </a:cubicBezTo>
                      <a:cubicBezTo>
                        <a:pt x="275069" y="71378"/>
                        <a:pt x="234288" y="45363"/>
                        <a:pt x="191257" y="47402"/>
                      </a:cubicBezTo>
                      <a:cubicBezTo>
                        <a:pt x="168897" y="48456"/>
                        <a:pt x="148507" y="57034"/>
                        <a:pt x="132686" y="72855"/>
                      </a:cubicBezTo>
                      <a:cubicBezTo>
                        <a:pt x="114335" y="91206"/>
                        <a:pt x="102311" y="118980"/>
                        <a:pt x="98303" y="156245"/>
                      </a:cubicBezTo>
                      <a:cubicBezTo>
                        <a:pt x="97600" y="162714"/>
                        <a:pt x="92819" y="168058"/>
                        <a:pt x="86421" y="169323"/>
                      </a:cubicBezTo>
                      <a:cubicBezTo>
                        <a:pt x="65608" y="173613"/>
                        <a:pt x="50139" y="187745"/>
                        <a:pt x="40436" y="210245"/>
                      </a:cubicBezTo>
                      <a:cubicBezTo>
                        <a:pt x="31085" y="231831"/>
                        <a:pt x="27921" y="259816"/>
                        <a:pt x="31296" y="287800"/>
                      </a:cubicBezTo>
                      <a:cubicBezTo>
                        <a:pt x="34671" y="315433"/>
                        <a:pt x="44163" y="340464"/>
                        <a:pt x="57593" y="356847"/>
                      </a:cubicBezTo>
                      <a:cubicBezTo>
                        <a:pt x="67436" y="368870"/>
                        <a:pt x="78757" y="375620"/>
                        <a:pt x="91343" y="376745"/>
                      </a:cubicBezTo>
                      <a:cubicBezTo>
                        <a:pt x="81288" y="344402"/>
                        <a:pt x="96546" y="303691"/>
                        <a:pt x="129874" y="275144"/>
                      </a:cubicBezTo>
                      <a:cubicBezTo>
                        <a:pt x="122210" y="265230"/>
                        <a:pt x="117710" y="252644"/>
                        <a:pt x="117710" y="239073"/>
                      </a:cubicBezTo>
                      <a:cubicBezTo>
                        <a:pt x="117710" y="205956"/>
                        <a:pt x="144569" y="179097"/>
                        <a:pt x="177686" y="179097"/>
                      </a:cubicBezTo>
                      <a:cubicBezTo>
                        <a:pt x="210803" y="179097"/>
                        <a:pt x="237663" y="205956"/>
                        <a:pt x="237663" y="239073"/>
                      </a:cubicBezTo>
                      <a:cubicBezTo>
                        <a:pt x="237663" y="272191"/>
                        <a:pt x="210874" y="299050"/>
                        <a:pt x="177686" y="299050"/>
                      </a:cubicBezTo>
                      <a:cubicBezTo>
                        <a:pt x="168546" y="299050"/>
                        <a:pt x="159827" y="297011"/>
                        <a:pt x="152022" y="293284"/>
                      </a:cubicBezTo>
                      <a:cubicBezTo>
                        <a:pt x="116725" y="321198"/>
                        <a:pt x="108288" y="355159"/>
                        <a:pt x="124811" y="377589"/>
                      </a:cubicBezTo>
                      <a:cubicBezTo>
                        <a:pt x="133108" y="388909"/>
                        <a:pt x="145624" y="395870"/>
                        <a:pt x="162077" y="397628"/>
                      </a:cubicBezTo>
                      <a:cubicBezTo>
                        <a:pt x="181483" y="399667"/>
                        <a:pt x="205600" y="394394"/>
                        <a:pt x="233444" y="380964"/>
                      </a:cubicBezTo>
                      <a:cubicBezTo>
                        <a:pt x="248139" y="373863"/>
                        <a:pt x="262132" y="370206"/>
                        <a:pt x="276405" y="369152"/>
                      </a:cubicBezTo>
                      <a:cubicBezTo>
                        <a:pt x="287022" y="368378"/>
                        <a:pt x="295108" y="368941"/>
                        <a:pt x="310577" y="370769"/>
                      </a:cubicBezTo>
                      <a:cubicBezTo>
                        <a:pt x="319014" y="371753"/>
                        <a:pt x="321968" y="372105"/>
                        <a:pt x="326046" y="372316"/>
                      </a:cubicBezTo>
                      <a:cubicBezTo>
                        <a:pt x="342850" y="373300"/>
                        <a:pt x="354874" y="369784"/>
                        <a:pt x="369991" y="357480"/>
                      </a:cubicBezTo>
                      <a:cubicBezTo>
                        <a:pt x="384686" y="345527"/>
                        <a:pt x="388694" y="325347"/>
                        <a:pt x="380327" y="294550"/>
                      </a:cubicBezTo>
                      <a:cubicBezTo>
                        <a:pt x="373296" y="297433"/>
                        <a:pt x="365632" y="299050"/>
                        <a:pt x="357546" y="299050"/>
                      </a:cubicBezTo>
                      <a:cubicBezTo>
                        <a:pt x="324428" y="299050"/>
                        <a:pt x="297569" y="272191"/>
                        <a:pt x="297569" y="239073"/>
                      </a:cubicBezTo>
                      <a:cubicBezTo>
                        <a:pt x="297569" y="205956"/>
                        <a:pt x="324428" y="179097"/>
                        <a:pt x="357546" y="179097"/>
                      </a:cubicBezTo>
                      <a:cubicBezTo>
                        <a:pt x="390663" y="179097"/>
                        <a:pt x="417522" y="205956"/>
                        <a:pt x="417522" y="239073"/>
                      </a:cubicBezTo>
                      <a:cubicBezTo>
                        <a:pt x="417522" y="252503"/>
                        <a:pt x="413093" y="264878"/>
                        <a:pt x="405639" y="274863"/>
                      </a:cubicBezTo>
                      <a:cubicBezTo>
                        <a:pt x="405710" y="275073"/>
                        <a:pt x="405780" y="275284"/>
                        <a:pt x="405850" y="275425"/>
                      </a:cubicBezTo>
                      <a:cubicBezTo>
                        <a:pt x="421249" y="322324"/>
                        <a:pt x="416327" y="358394"/>
                        <a:pt x="388835" y="380753"/>
                      </a:cubicBezTo>
                      <a:cubicBezTo>
                        <a:pt x="367671" y="397980"/>
                        <a:pt x="348264" y="403605"/>
                        <a:pt x="324288" y="402269"/>
                      </a:cubicBezTo>
                      <a:cubicBezTo>
                        <a:pt x="319366" y="401988"/>
                        <a:pt x="316061" y="401636"/>
                        <a:pt x="306921" y="400581"/>
                      </a:cubicBezTo>
                      <a:cubicBezTo>
                        <a:pt x="293280" y="398964"/>
                        <a:pt x="286671" y="398542"/>
                        <a:pt x="278444" y="399105"/>
                      </a:cubicBezTo>
                      <a:cubicBezTo>
                        <a:pt x="267897" y="399878"/>
                        <a:pt x="257561" y="402550"/>
                        <a:pt x="246311" y="408034"/>
                      </a:cubicBezTo>
                      <a:cubicBezTo>
                        <a:pt x="222475" y="419636"/>
                        <a:pt x="199905" y="426175"/>
                        <a:pt x="179514" y="427722"/>
                      </a:cubicBezTo>
                      <a:close/>
                      <a:moveTo>
                        <a:pt x="357686" y="269027"/>
                      </a:moveTo>
                      <a:cubicBezTo>
                        <a:pt x="374280" y="269027"/>
                        <a:pt x="387710" y="255597"/>
                        <a:pt x="387710" y="239003"/>
                      </a:cubicBezTo>
                      <a:cubicBezTo>
                        <a:pt x="387710" y="222409"/>
                        <a:pt x="374280" y="209050"/>
                        <a:pt x="357686" y="209050"/>
                      </a:cubicBezTo>
                      <a:cubicBezTo>
                        <a:pt x="341093" y="209050"/>
                        <a:pt x="327663" y="222480"/>
                        <a:pt x="327663" y="239073"/>
                      </a:cubicBezTo>
                      <a:cubicBezTo>
                        <a:pt x="327663" y="255667"/>
                        <a:pt x="341163" y="269027"/>
                        <a:pt x="357686" y="269027"/>
                      </a:cubicBezTo>
                      <a:close/>
                      <a:moveTo>
                        <a:pt x="177686" y="269027"/>
                      </a:moveTo>
                      <a:cubicBezTo>
                        <a:pt x="194280" y="269027"/>
                        <a:pt x="207710" y="255597"/>
                        <a:pt x="207710" y="239003"/>
                      </a:cubicBezTo>
                      <a:cubicBezTo>
                        <a:pt x="207710" y="222409"/>
                        <a:pt x="194280" y="209050"/>
                        <a:pt x="177686" y="209050"/>
                      </a:cubicBezTo>
                      <a:cubicBezTo>
                        <a:pt x="161093" y="209050"/>
                        <a:pt x="147663" y="222480"/>
                        <a:pt x="147663" y="239073"/>
                      </a:cubicBezTo>
                      <a:cubicBezTo>
                        <a:pt x="147663" y="255667"/>
                        <a:pt x="161163" y="269027"/>
                        <a:pt x="177686" y="269027"/>
                      </a:cubicBezTo>
                      <a:close/>
                      <a:moveTo>
                        <a:pt x="537686" y="299050"/>
                      </a:moveTo>
                      <a:cubicBezTo>
                        <a:pt x="554280" y="299050"/>
                        <a:pt x="567710" y="285620"/>
                        <a:pt x="567710" y="269027"/>
                      </a:cubicBezTo>
                      <a:cubicBezTo>
                        <a:pt x="567710" y="252433"/>
                        <a:pt x="554280" y="239003"/>
                        <a:pt x="537686" y="239003"/>
                      </a:cubicBezTo>
                      <a:cubicBezTo>
                        <a:pt x="521093" y="239003"/>
                        <a:pt x="507663" y="252433"/>
                        <a:pt x="507663" y="269027"/>
                      </a:cubicBezTo>
                      <a:cubicBezTo>
                        <a:pt x="507663" y="285620"/>
                        <a:pt x="521163" y="299050"/>
                        <a:pt x="537686" y="299050"/>
                      </a:cubicBezTo>
                      <a:close/>
                      <a:moveTo>
                        <a:pt x="342710" y="674027"/>
                      </a:moveTo>
                      <a:cubicBezTo>
                        <a:pt x="359303" y="674027"/>
                        <a:pt x="372733" y="660597"/>
                        <a:pt x="372733" y="644003"/>
                      </a:cubicBezTo>
                      <a:cubicBezTo>
                        <a:pt x="372733" y="627409"/>
                        <a:pt x="359303" y="614050"/>
                        <a:pt x="342710" y="614050"/>
                      </a:cubicBezTo>
                      <a:cubicBezTo>
                        <a:pt x="326116" y="614050"/>
                        <a:pt x="312686" y="627480"/>
                        <a:pt x="312686" y="644074"/>
                      </a:cubicBezTo>
                      <a:cubicBezTo>
                        <a:pt x="312686" y="660667"/>
                        <a:pt x="326116" y="674027"/>
                        <a:pt x="342710" y="674027"/>
                      </a:cubicBezTo>
                      <a:close/>
                    </a:path>
                  </a:pathLst>
                </a:custGeom>
                <a:solidFill>
                  <a:schemeClr val="bg1"/>
                </a:solidFill>
                <a:ln w="698" cap="flat">
                  <a:noFill/>
                  <a:prstDash val="solid"/>
                  <a:miter/>
                </a:ln>
              </p:spPr>
              <p:txBody>
                <a:bodyPr rtlCol="0" anchor="ctr"/>
                <a:lstStyle/>
                <a:p>
                  <a:endParaRPr lang="zh-CN" altLang="en-US"/>
                </a:p>
              </p:txBody>
            </p:sp>
            <p:pic>
              <p:nvPicPr>
                <p:cNvPr id="59" name="图形 33" descr="e7d195523061f1c0c30ee18c1b05f65d12b38e2533cb2ccdAE0CC34CB5CBEBFAEC353FED4DECE97C3E379FD1D933F5E4DC18EF8EA6B7A1130D5F6DE9DD2BE4B0A8C9126ACE5083D1F5A9E323B29CCFC78D1E3025170C11355B5D7CFEF41D056D34732B0A60C826ACEB5133FC8BD753DE0DF18B1799DE40456C01ABB5DC8A89251E7440EAC50BB341"/>
                <p:cNvPicPr>
                  <a:picLocks noChangeAspect="1"/>
                </p:cNvPicPr>
                <p:nvPr/>
              </p:nvPicPr>
              <p:blipFill>
                <a:blip r:embed="rId5"/>
                <a:stretch>
                  <a:fillRect/>
                </a:stretch>
              </p:blipFill>
              <p:spPr>
                <a:xfrm>
                  <a:off x="12847" y="7428"/>
                  <a:ext cx="567" cy="567"/>
                </a:xfrm>
                <a:prstGeom prst="rect">
                  <a:avLst/>
                </a:prstGeom>
              </p:spPr>
            </p:pic>
            <p:pic>
              <p:nvPicPr>
                <p:cNvPr id="60" name="图片 59" descr="未标题-1"/>
                <p:cNvPicPr>
                  <a:picLocks noChangeAspect="1"/>
                </p:cNvPicPr>
                <p:nvPr/>
              </p:nvPicPr>
              <p:blipFill>
                <a:blip r:embed="rId6"/>
                <a:srcRect/>
                <a:stretch>
                  <a:fillRect/>
                </a:stretch>
              </p:blipFill>
              <p:spPr>
                <a:xfrm>
                  <a:off x="9345" y="8249"/>
                  <a:ext cx="1273" cy="1430"/>
                </a:xfrm>
                <a:prstGeom prst="rect">
                  <a:avLst/>
                </a:prstGeom>
              </p:spPr>
            </p:pic>
            <p:sp>
              <p:nvSpPr>
                <p:cNvPr id="61" name="文本框 6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13879" y="2829"/>
                  <a:ext cx="3089" cy="1724"/>
                </a:xfrm>
                <a:prstGeom prst="rect">
                  <a:avLst/>
                </a:prstGeom>
                <a:noFill/>
              </p:spPr>
              <p:txBody>
                <a:bodyPr wrap="square">
                  <a:spAutoFit/>
                </a:bodyPr>
                <a:lstStyle/>
                <a:p>
                  <a:pPr algn="just"/>
                  <a:r>
                    <a:rPr sz="1600">
                      <a:latin typeface="微软雅黑" panose="020B0703020204020201" charset="-122"/>
                      <a:ea typeface="微软雅黑" panose="020B0703020204020201" charset="-122"/>
                      <a:cs typeface="微软雅黑" panose="020B0703020204020201" charset="-122"/>
                      <a:sym typeface="+mn-ea"/>
                    </a:rPr>
                    <a:t>单击输入内容</a:t>
                  </a:r>
                  <a:endParaRPr lang="zh-CN" altLang="en-US" sz="1600" b="1">
                    <a:solidFill>
                      <a:schemeClr val="tx1"/>
                    </a:solidFill>
                    <a:latin typeface="Microsoft YaHei Bold" panose="020B0703020204020201" charset="-122"/>
                    <a:ea typeface="Microsoft YaHei Bold" panose="020B0703020204020201" charset="-122"/>
                    <a:cs typeface="微软雅黑" panose="020B0703020204020201" charset="-122"/>
                  </a:endParaRPr>
                </a:p>
                <a:p>
                  <a:pPr algn="just">
                    <a:lnSpc>
                      <a:spcPct val="60000"/>
                    </a:lnSpc>
                  </a:pPr>
                  <a:endParaRPr lang="zh-CN" altLang="en-US" sz="1400" b="1">
                    <a:solidFill>
                      <a:schemeClr val="tx1"/>
                    </a:solidFill>
                    <a:latin typeface="Microsoft YaHei Regular" panose="020B0703020204020201" charset="-122"/>
                    <a:ea typeface="Microsoft YaHei Regular" panose="020B0703020204020201" charset="-122"/>
                    <a:cs typeface="微软雅黑" panose="020B0703020204020201" charset="-122"/>
                  </a:endParaRPr>
                </a:p>
                <a:p>
                  <a:pPr algn="just">
                    <a:lnSpc>
                      <a:spcPct val="150000"/>
                    </a:lnSpc>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Microsoft YaHei Regular" panose="020B0703020204020201" charset="-122"/>
                    <a:ea typeface="Microsoft YaHei Regular" panose="020B0703020204020201" charset="-122"/>
                  </a:endParaRPr>
                </a:p>
              </p:txBody>
            </p:sp>
            <p:sp>
              <p:nvSpPr>
                <p:cNvPr id="62" name="文本框 6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15242" y="6330"/>
                  <a:ext cx="3031" cy="1724"/>
                </a:xfrm>
                <a:prstGeom prst="rect">
                  <a:avLst/>
                </a:prstGeom>
                <a:noFill/>
              </p:spPr>
              <p:txBody>
                <a:bodyPr wrap="square">
                  <a:spAutoFit/>
                </a:bodyPr>
                <a:lstStyle/>
                <a:p>
                  <a:pPr algn="l"/>
                  <a:r>
                    <a:rPr sz="1600">
                      <a:latin typeface="微软雅黑" panose="020B0703020204020201" charset="-122"/>
                      <a:ea typeface="微软雅黑" panose="020B0703020204020201" charset="-122"/>
                      <a:cs typeface="微软雅黑" panose="020B0703020204020201" charset="-122"/>
                      <a:sym typeface="+mn-ea"/>
                    </a:rPr>
                    <a:t>单击输入内容</a:t>
                  </a:r>
                  <a:endParaRPr lang="zh-CN" altLang="en-US" sz="1600">
                    <a:solidFill>
                      <a:schemeClr val="tx1"/>
                    </a:solidFill>
                    <a:latin typeface="Microsoft YaHei Regular" panose="020B0703020204020201" charset="-122"/>
                    <a:ea typeface="Microsoft YaHei Regular" panose="020B0703020204020201" charset="-122"/>
                    <a:cs typeface="微软雅黑" panose="020B0703020204020201" charset="-122"/>
                  </a:endParaRPr>
                </a:p>
                <a:p>
                  <a:pPr algn="l">
                    <a:lnSpc>
                      <a:spcPct val="60000"/>
                    </a:lnSpc>
                  </a:pPr>
                  <a:endParaRPr lang="zh-CN" altLang="en-US" sz="1400">
                    <a:solidFill>
                      <a:schemeClr val="tx1"/>
                    </a:solidFill>
                    <a:latin typeface="Microsoft YaHei Regular" panose="020B0703020204020201" charset="-122"/>
                    <a:ea typeface="Microsoft YaHei Regular" panose="020B0703020204020201" charset="-122"/>
                    <a:cs typeface="微软雅黑" panose="020B0703020204020201" charset="-122"/>
                  </a:endParaRPr>
                </a:p>
                <a:p>
                  <a:pPr algn="just">
                    <a:lnSpc>
                      <a:spcPct val="150000"/>
                    </a:lnSpc>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i="0" dirty="0">
                    <a:solidFill>
                      <a:schemeClr val="bg2"/>
                    </a:solidFill>
                    <a:effectLst/>
                    <a:latin typeface="Microsoft YaHei Regular" panose="020B0703020204020201" charset="-122"/>
                    <a:ea typeface="Microsoft YaHei Regular" panose="020B0703020204020201" charset="-122"/>
                  </a:endParaRPr>
                </a:p>
              </p:txBody>
            </p:sp>
            <p:sp>
              <p:nvSpPr>
                <p:cNvPr id="63" name="文本框 6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txBox="1"/>
                <p:nvPr/>
              </p:nvSpPr>
              <p:spPr>
                <a:xfrm>
                  <a:off x="1904" y="6330"/>
                  <a:ext cx="3035" cy="1557"/>
                </a:xfrm>
                <a:prstGeom prst="rect">
                  <a:avLst/>
                </a:prstGeom>
                <a:noFill/>
              </p:spPr>
              <p:txBody>
                <a:bodyPr wrap="square">
                  <a:spAutoFit/>
                </a:bodyPr>
                <a:lstStyle/>
                <a:p>
                  <a:pPr algn="l">
                    <a:lnSpc>
                      <a:spcPct val="60000"/>
                    </a:lnSpc>
                  </a:pPr>
                  <a:r>
                    <a:rPr sz="1600">
                      <a:latin typeface="微软雅黑" panose="020B0703020204020201" charset="-122"/>
                      <a:ea typeface="微软雅黑" panose="020B0703020204020201" charset="-122"/>
                      <a:cs typeface="微软雅黑" panose="020B0703020204020201" charset="-122"/>
                      <a:sym typeface="+mn-ea"/>
                    </a:rPr>
                    <a:t>单击输入内容</a:t>
                  </a:r>
                  <a:endParaRPr lang="zh-CN" altLang="en-US" sz="1600" dirty="0">
                    <a:latin typeface="Microsoft YaHei Regular" panose="020B0703020204020201" charset="-122"/>
                    <a:ea typeface="Microsoft YaHei Regular" panose="020B0703020204020201" charset="-122"/>
                  </a:endParaRPr>
                </a:p>
                <a:p>
                  <a:pPr algn="l">
                    <a:lnSpc>
                      <a:spcPct val="60000"/>
                    </a:lnSpc>
                  </a:pPr>
                  <a:endParaRPr lang="zh-CN" altLang="en-US" sz="1400" b="1">
                    <a:solidFill>
                      <a:schemeClr val="tx1"/>
                    </a:solidFill>
                    <a:latin typeface="Microsoft YaHei Regular" panose="020B0703020204020201" charset="-122"/>
                    <a:ea typeface="Microsoft YaHei Regular" panose="020B0703020204020201" charset="-122"/>
                    <a:cs typeface="微软雅黑" panose="020B0703020204020201" charset="-122"/>
                  </a:endParaRPr>
                </a:p>
                <a:p>
                  <a:pPr algn="just">
                    <a:lnSpc>
                      <a:spcPct val="150000"/>
                    </a:lnSpc>
                  </a:pPr>
                  <a:r>
                    <a:rPr lang="de-DE" sz="1200" dirty="0">
                      <a:solidFill>
                        <a:schemeClr val="bg1">
                          <a:lumMod val="50000"/>
                        </a:schemeClr>
                      </a:solidFill>
                      <a:latin typeface="Microsoft YaHei Regular" panose="020B0703020204020201" charset="-122"/>
                      <a:ea typeface="Microsoft YaHei Regular" panose="020B0703020204020201" charset="-122"/>
                      <a:sym typeface="+mn-ea"/>
                    </a:rPr>
                    <a:t>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容，单击输入</a:t>
                  </a:r>
                  <a:r>
                    <a:rPr lang="zh-CN" altLang="de-DE" sz="1200" dirty="0">
                      <a:solidFill>
                        <a:schemeClr val="bg1">
                          <a:lumMod val="50000"/>
                        </a:schemeClr>
                      </a:solidFill>
                      <a:latin typeface="Microsoft YaHei Regular" panose="020B0703020204020201" charset="-122"/>
                      <a:ea typeface="Microsoft YaHei Regular" panose="020B0703020204020201" charset="-122"/>
                      <a:sym typeface="+mn-ea"/>
                    </a:rPr>
                    <a:t>正文</a:t>
                  </a:r>
                  <a:r>
                    <a:rPr lang="de-DE" sz="1200" dirty="0">
                      <a:solidFill>
                        <a:schemeClr val="bg1">
                          <a:lumMod val="50000"/>
                        </a:schemeClr>
                      </a:solidFill>
                      <a:latin typeface="Microsoft YaHei Regular" panose="020B0703020204020201" charset="-122"/>
                      <a:ea typeface="Microsoft YaHei Regular" panose="020B0703020204020201" charset="-122"/>
                      <a:sym typeface="+mn-ea"/>
                    </a:rPr>
                    <a:t>内容</a:t>
                  </a:r>
                  <a:r>
                    <a:rPr lang="zh-CN" altLang="de-DE" sz="1200" dirty="0">
                      <a:solidFill>
                        <a:schemeClr val="bg1">
                          <a:lumMod val="50000"/>
                        </a:schemeClr>
                      </a:solidFill>
                      <a:latin typeface="微软雅黑" panose="020B0703020204020201" charset="-122"/>
                      <a:ea typeface="微软雅黑" panose="020B0703020204020201" charset="-122"/>
                      <a:sym typeface="+mn-ea"/>
                    </a:rPr>
                    <a:t>。</a:t>
                  </a:r>
                  <a:endParaRPr lang="en-US" altLang="zh-CN" sz="1200" b="0" i="0" dirty="0">
                    <a:solidFill>
                      <a:schemeClr val="bg2"/>
                    </a:solidFill>
                    <a:effectLst/>
                    <a:latin typeface="Microsoft YaHei Regular" panose="020B0703020204020201" charset="-122"/>
                    <a:ea typeface="Microsoft YaHei Regular" panose="020B0703020204020201" charset="-122"/>
                  </a:endParaRPr>
                </a:p>
              </p:txBody>
            </p:sp>
          </p:grpSp>
        </p:gr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fda2502c-3b8b-405a-9e8e-a9a8ef308ec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2765</Words>
  <Application>Microsoft Office PowerPoint</Application>
  <PresentationFormat>宽屏</PresentationFormat>
  <Paragraphs>472</Paragraphs>
  <Slides>41</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41</vt:i4>
      </vt:variant>
    </vt:vector>
  </HeadingPairs>
  <TitlesOfParts>
    <vt:vector size="58" baseType="lpstr">
      <vt:lpstr>Bebas</vt:lpstr>
      <vt:lpstr>Gill Sans</vt:lpstr>
      <vt:lpstr>Inter</vt:lpstr>
      <vt:lpstr>Lato</vt:lpstr>
      <vt:lpstr>Microsoft YaHei Bold</vt:lpstr>
      <vt:lpstr>Microsoft YaHei Regular</vt:lpstr>
      <vt:lpstr>等线</vt:lpstr>
      <vt:lpstr>等线 Light</vt:lpstr>
      <vt:lpstr>微软雅黑</vt:lpstr>
      <vt:lpstr>Arial</vt:lpstr>
      <vt:lpstr>Arial Black</vt:lpstr>
      <vt:lpstr>Calibri</vt:lpstr>
      <vt:lpstr>Calibri Light</vt:lpstr>
      <vt:lpstr>Wingdings</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gexinxin</dc:creator>
  <cp:lastModifiedBy>Ri sky</cp:lastModifiedBy>
  <cp:revision>177</cp:revision>
  <dcterms:created xsi:type="dcterms:W3CDTF">2021-07-30T09:22:16Z</dcterms:created>
  <dcterms:modified xsi:type="dcterms:W3CDTF">2021-09-02T09:28:27Z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