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 sky" initials="Rs" lastIdx="9" clrIdx="0">
    <p:extLst>
      <p:ext uri="{19B8F6BF-5375-455C-9EA6-DF929625EA0E}">
        <p15:presenceInfo xmlns:p15="http://schemas.microsoft.com/office/powerpoint/2012/main" userId="0a5e89ebd2d45d4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8" d="100"/>
          <a:sy n="68" d="100"/>
        </p:scale>
        <p:origin x="19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2T17:07:14.906" idx="1">
    <p:pos x="976" y="418"/>
    <p:text>按钮(pushbutton)</p:text>
    <p:extLst>
      <p:ext uri="{C676402C-5697-4E1C-873F-D02D1690AC5C}">
        <p15:threadingInfo xmlns:p15="http://schemas.microsoft.com/office/powerpoint/2012/main" timeZoneBias="-480"/>
      </p:ext>
    </p:extLst>
  </p:cm>
  <p:cm authorId="1" dt="2021-02-22T17:07:53.160" idx="2">
    <p:pos x="7104" y="456"/>
    <p:text>显示已经选择的文件详细信息，仅限单文件标注。(label)</p:text>
    <p:extLst>
      <p:ext uri="{C676402C-5697-4E1C-873F-D02D1690AC5C}">
        <p15:threadingInfo xmlns:p15="http://schemas.microsoft.com/office/powerpoint/2012/main" timeZoneBias="-480"/>
      </p:ext>
    </p:extLst>
  </p:cm>
  <p:cm authorId="1" dt="2021-02-22T17:09:55.857" idx="3">
    <p:pos x="914" y="1357"/>
    <p:text>设置标注后文件保存路径(label)，如果未设置，默认在所选文件路径下新建converted_data文件夹</p:text>
    <p:extLst>
      <p:ext uri="{C676402C-5697-4E1C-873F-D02D1690AC5C}">
        <p15:threadingInfo xmlns:p15="http://schemas.microsoft.com/office/powerpoint/2012/main" timeZoneBias="-480"/>
      </p:ext>
    </p:extLst>
  </p:cm>
  <p:cm authorId="1" dt="2021-02-22T17:11:17.979" idx="4">
    <p:pos x="921" y="2321"/>
    <p:text>toggle</p:text>
    <p:extLst>
      <p:ext uri="{C676402C-5697-4E1C-873F-D02D1690AC5C}">
        <p15:threadingInfo xmlns:p15="http://schemas.microsoft.com/office/powerpoint/2012/main" timeZoneBias="-480"/>
      </p:ext>
    </p:extLst>
  </p:cm>
  <p:cm authorId="1" dt="2021-02-22T17:11:39.673" idx="5">
    <p:pos x="2349" y="2389"/>
    <p:text>text</p:text>
    <p:extLst>
      <p:ext uri="{C676402C-5697-4E1C-873F-D02D1690AC5C}">
        <p15:threadingInfo xmlns:p15="http://schemas.microsoft.com/office/powerpoint/2012/main" timeZoneBias="-480"/>
      </p:ext>
    </p:extLst>
  </p:cm>
  <p:cm authorId="1" dt="2021-02-22T17:11:54.121" idx="6">
    <p:pos x="4948" y="2352"/>
    <p:text>text</p:text>
    <p:extLst>
      <p:ext uri="{C676402C-5697-4E1C-873F-D02D1690AC5C}">
        <p15:threadingInfo xmlns:p15="http://schemas.microsoft.com/office/powerpoint/2012/main" timeZoneBias="-480"/>
      </p:ext>
    </p:extLst>
  </p:cm>
  <p:cm authorId="1" dt="2021-02-22T17:13:30.887" idx="7">
    <p:pos x="3415" y="2335"/>
    <p:text>edit</p:text>
    <p:extLst>
      <p:ext uri="{C676402C-5697-4E1C-873F-D02D1690AC5C}">
        <p15:threadingInfo xmlns:p15="http://schemas.microsoft.com/office/powerpoint/2012/main" timeZoneBias="-480"/>
      </p:ext>
    </p:extLst>
  </p:cm>
  <p:cm authorId="1" dt="2021-02-22T17:13:34.577" idx="8">
    <p:pos x="6523" y="2367"/>
    <p:text>edit</p:text>
    <p:extLst>
      <p:ext uri="{C676402C-5697-4E1C-873F-D02D1690AC5C}">
        <p15:threadingInfo xmlns:p15="http://schemas.microsoft.com/office/powerpoint/2012/main" timeZoneBias="-480"/>
      </p:ext>
    </p:extLst>
  </p:cm>
  <p:cm authorId="1" dt="2021-02-22T17:15:41.553" idx="9">
    <p:pos x="3953" y="3244"/>
    <p:text>pushbutton</p:text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76CBF6-C9EE-4AFB-9E8B-C25A416EE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783483-D39F-4B9C-8C71-EC3C7E698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CABAB7-9109-4C83-A3E8-0DC0D802B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798F7-F2B5-4AFF-BAF2-5A8C607EEDA1}" type="datetimeFigureOut">
              <a:rPr lang="zh-CN" altLang="en-US" smtClean="0"/>
              <a:t>2021.2.22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E50579-4187-40DF-8465-00D4E8CD0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FF2CEF-DB61-4ACB-9936-70766ECD0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51F9-4E93-4B3E-AB5A-092BEBA038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05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92A08-CAE8-406D-ACFF-27C8E9715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0FCB90-6903-4A88-A1EC-2834BBE04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CA524B-714E-48B9-BAE9-15F6937A5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798F7-F2B5-4AFF-BAF2-5A8C607EEDA1}" type="datetimeFigureOut">
              <a:rPr lang="zh-CN" altLang="en-US" smtClean="0"/>
              <a:t>2021.2.22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D0F87B-34C4-4283-83AC-9E419ED66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057453-A58D-4F37-97FB-C0C8D83A2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51F9-4E93-4B3E-AB5A-092BEBA038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278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DE1A6EA-C272-41E2-9FD4-A72A844E4B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C3B3C1-1A38-49F5-94C0-4CBBC6547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D523E1-12BF-4B8E-B5D2-89DFB16A4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798F7-F2B5-4AFF-BAF2-5A8C607EEDA1}" type="datetimeFigureOut">
              <a:rPr lang="zh-CN" altLang="en-US" smtClean="0"/>
              <a:t>2021.2.22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85B5DA-9AB6-4FA7-AADD-A2E6B7CCE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84EA90-4B38-4F7F-BFDC-F46C58683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51F9-4E93-4B3E-AB5A-092BEBA038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600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71EE5D-A833-41B0-A73F-0584D0159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462C8F-2525-4D5A-94B8-ED5F2ABCD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620212-4036-47E0-8AC3-42D6E044B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798F7-F2B5-4AFF-BAF2-5A8C607EEDA1}" type="datetimeFigureOut">
              <a:rPr lang="zh-CN" altLang="en-US" smtClean="0"/>
              <a:t>2021.2.22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C0DE01-1AE1-4D4C-9D28-869D5DA70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839AEC-496D-430A-84A6-1FC30392B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51F9-4E93-4B3E-AB5A-092BEBA038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933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5C073-41F8-4547-8EF7-5874AF5D7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863E4F-0442-4AD9-AE50-4037C9812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9ACD49-A239-468D-84F4-2A3FC0674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798F7-F2B5-4AFF-BAF2-5A8C607EEDA1}" type="datetimeFigureOut">
              <a:rPr lang="zh-CN" altLang="en-US" smtClean="0"/>
              <a:t>2021.2.22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3D0D6A-86D8-439F-A2CE-A5E28B960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4F2F93-E16E-44E0-A775-3E38E9A78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51F9-4E93-4B3E-AB5A-092BEBA038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184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2A706-49F8-4183-B678-CA3EB7C41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3A87B5-974E-4386-9BAC-847703B6B7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6D3B42-234A-47AE-8E5C-F16D8B982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A2FD7A-E10C-4901-91E5-80C2CF19B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798F7-F2B5-4AFF-BAF2-5A8C607EEDA1}" type="datetimeFigureOut">
              <a:rPr lang="zh-CN" altLang="en-US" smtClean="0"/>
              <a:t>2021.2.22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27666B-FA98-4691-9A3B-B289E308D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FB7DC8-9505-4239-B299-EEA1DC88F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51F9-4E93-4B3E-AB5A-092BEBA038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459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46B1A8-125E-4E29-B48B-84680DFC3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44A9AA-0ACB-44D8-82A0-DB8F26C1E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FEAD35-5A83-46E9-8020-D6F80F7FA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30A1513-2BFD-40B6-92C6-D18FB84DB9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F63A4AF-80AD-48B5-B490-AD186C5C9E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6D49518-ED9E-466B-BF8D-0E54728C4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798F7-F2B5-4AFF-BAF2-5A8C607EEDA1}" type="datetimeFigureOut">
              <a:rPr lang="zh-CN" altLang="en-US" smtClean="0"/>
              <a:t>2021.2.22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EECDCE8-8034-4FED-BB3B-DB2634212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ED33EC4-34CF-4773-ABBB-1112F02C7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51F9-4E93-4B3E-AB5A-092BEBA038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568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70B324-985C-4F06-ACFF-13E4DB0E5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9C6D21A-B299-49E2-BEA8-6CBCECDC0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798F7-F2B5-4AFF-BAF2-5A8C607EEDA1}" type="datetimeFigureOut">
              <a:rPr lang="zh-CN" altLang="en-US" smtClean="0"/>
              <a:t>2021.2.22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8E506A-B4A4-412F-B9A9-4DA8F633E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1E14C6-32F9-4C8D-9C6C-570861F1E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51F9-4E93-4B3E-AB5A-092BEBA038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00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52AA1A-FF07-4328-A6DD-8FE2EE1C1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798F7-F2B5-4AFF-BAF2-5A8C607EEDA1}" type="datetimeFigureOut">
              <a:rPr lang="zh-CN" altLang="en-US" smtClean="0"/>
              <a:t>2021.2.22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6BB79E-6AD7-4327-A0B6-318DA0243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D82421-7B9E-40E3-9D2C-036A29AD1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51F9-4E93-4B3E-AB5A-092BEBA038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142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10188-4A26-42D1-868B-513075E9F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1BAEF8-DA26-450A-ADA1-8650D679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B16A38-6031-40B7-B482-93FA2ACA6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9EBAEE-E56A-4093-899B-C70C7D24C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798F7-F2B5-4AFF-BAF2-5A8C607EEDA1}" type="datetimeFigureOut">
              <a:rPr lang="zh-CN" altLang="en-US" smtClean="0"/>
              <a:t>2021.2.22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DEBB71-42B0-45D3-B240-7780EEEE3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3A58BE-4332-4912-9040-78D4D6B5F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51F9-4E93-4B3E-AB5A-092BEBA038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810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9DA9AF-B88F-4B32-B1D1-1877AF2FB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0CE0FAD-B069-457D-BFEC-1B0C75E026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B697ED-C070-4798-8ED4-43DEDF12B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FBBEA8-9F4B-42A6-9C9C-7B8871085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798F7-F2B5-4AFF-BAF2-5A8C607EEDA1}" type="datetimeFigureOut">
              <a:rPr lang="zh-CN" altLang="en-US" smtClean="0"/>
              <a:t>2021.2.22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ABCC4C-5ACD-4872-81A5-C6E68BBF1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80887A-0388-4CC8-ADDA-130C369FD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51F9-4E93-4B3E-AB5A-092BEBA038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83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AFACE1-10B6-4F4C-BF55-4651B2243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E82F52-C5B7-40AE-8471-B8BBEC12B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80D99C-A621-4BE0-B566-8A058D07C1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798F7-F2B5-4AFF-BAF2-5A8C607EEDA1}" type="datetimeFigureOut">
              <a:rPr lang="zh-CN" altLang="en-US" smtClean="0"/>
              <a:t>2021.2.22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1D600D-08BE-4D4D-A11B-5DAA86E895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5D1DD5-4FD4-4830-A84E-77CD560119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451F9-4E93-4B3E-AB5A-092BEBA038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528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FA435C2-3832-4DA3-9E74-EFB6C4E82060}"/>
              </a:ext>
            </a:extLst>
          </p:cNvPr>
          <p:cNvSpPr/>
          <p:nvPr/>
        </p:nvSpPr>
        <p:spPr>
          <a:xfrm>
            <a:off x="9378" y="21101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0847869-0054-4B72-9E02-882D6E96D742}"/>
              </a:ext>
            </a:extLst>
          </p:cNvPr>
          <p:cNvSpPr/>
          <p:nvPr/>
        </p:nvSpPr>
        <p:spPr>
          <a:xfrm>
            <a:off x="3854548" y="182880"/>
            <a:ext cx="4501661" cy="6330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位置信息标注工具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07B4DC66-7AB7-40AF-8D2C-1919C6144F68}"/>
              </a:ext>
            </a:extLst>
          </p:cNvPr>
          <p:cNvSpPr/>
          <p:nvPr/>
        </p:nvSpPr>
        <p:spPr>
          <a:xfrm>
            <a:off x="703385" y="1174653"/>
            <a:ext cx="1617784" cy="724487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选择待标注数据文件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2314943-66E9-4639-A5AC-1AC360974F2B}"/>
              </a:ext>
            </a:extLst>
          </p:cNvPr>
          <p:cNvSpPr/>
          <p:nvPr/>
        </p:nvSpPr>
        <p:spPr>
          <a:xfrm>
            <a:off x="703385" y="2690448"/>
            <a:ext cx="1617784" cy="724487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设置标注后文件保存路径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1E395D8-F0A4-4ECB-89E5-48C1A9BED884}"/>
              </a:ext>
            </a:extLst>
          </p:cNvPr>
          <p:cNvSpPr/>
          <p:nvPr/>
        </p:nvSpPr>
        <p:spPr>
          <a:xfrm>
            <a:off x="2785403" y="1174653"/>
            <a:ext cx="8703212" cy="72448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D:\aa\bb\cc\dd\</a:t>
            </a:r>
            <a:r>
              <a:rPr lang="zh-CN" altLang="en-US" dirty="0"/>
              <a:t>数据格式样例</a:t>
            </a:r>
            <a:r>
              <a:rPr lang="en-US" altLang="zh-CN" dirty="0"/>
              <a:t>-</a:t>
            </a:r>
            <a:r>
              <a:rPr lang="zh-CN" altLang="en-US" dirty="0"/>
              <a:t>蓝牙</a:t>
            </a:r>
            <a:r>
              <a:rPr lang="en-US" altLang="zh-CN" dirty="0"/>
              <a:t>_5.txt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3DCADE0-F972-4DB8-A5E3-534B3B0D2291}"/>
              </a:ext>
            </a:extLst>
          </p:cNvPr>
          <p:cNvSpPr/>
          <p:nvPr/>
        </p:nvSpPr>
        <p:spPr>
          <a:xfrm>
            <a:off x="2785403" y="2690447"/>
            <a:ext cx="8703212" cy="72448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D:\aa\bb\cc\dd \</a:t>
            </a:r>
            <a:r>
              <a:rPr lang="en-US" altLang="zh-CN" dirty="0">
                <a:solidFill>
                  <a:srgbClr val="FF0000"/>
                </a:solidFill>
              </a:rPr>
              <a:t>converted_data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137994B-9203-4E8A-A377-F092ACA0FB81}"/>
              </a:ext>
            </a:extLst>
          </p:cNvPr>
          <p:cNvSpPr/>
          <p:nvPr/>
        </p:nvSpPr>
        <p:spPr>
          <a:xfrm>
            <a:off x="703385" y="4186898"/>
            <a:ext cx="1617784" cy="724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设置标注经纬度值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788C464-9078-4637-AE92-8FFADCC2B107}"/>
              </a:ext>
            </a:extLst>
          </p:cNvPr>
          <p:cNvSpPr/>
          <p:nvPr/>
        </p:nvSpPr>
        <p:spPr>
          <a:xfrm>
            <a:off x="5146431" y="5683347"/>
            <a:ext cx="1617784" cy="72448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转换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0540FFD-09F8-4479-AB14-2698169B4489}"/>
              </a:ext>
            </a:extLst>
          </p:cNvPr>
          <p:cNvSpPr/>
          <p:nvPr/>
        </p:nvSpPr>
        <p:spPr>
          <a:xfrm>
            <a:off x="2785403" y="4186898"/>
            <a:ext cx="1617784" cy="724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经度值：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A9B39FD-5E09-4A70-AFBE-61369C4D8CC9}"/>
              </a:ext>
            </a:extLst>
          </p:cNvPr>
          <p:cNvSpPr/>
          <p:nvPr/>
        </p:nvSpPr>
        <p:spPr>
          <a:xfrm>
            <a:off x="7408985" y="4186898"/>
            <a:ext cx="1617784" cy="724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纬度值：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C2399BA-7BA1-48B2-94EB-09A06EA85AC4}"/>
              </a:ext>
            </a:extLst>
          </p:cNvPr>
          <p:cNvSpPr/>
          <p:nvPr/>
        </p:nvSpPr>
        <p:spPr>
          <a:xfrm>
            <a:off x="9805182" y="4186898"/>
            <a:ext cx="1617784" cy="724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50.002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8B3473F-67C2-48D3-913C-02B67DD21410}"/>
              </a:ext>
            </a:extLst>
          </p:cNvPr>
          <p:cNvSpPr/>
          <p:nvPr/>
        </p:nvSpPr>
        <p:spPr>
          <a:xfrm>
            <a:off x="5097194" y="4186898"/>
            <a:ext cx="1617784" cy="724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102.021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0237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60</Words>
  <Application>Microsoft Office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微软雅黑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Ri sky</dc:creator>
  <cp:lastModifiedBy>Ri sky</cp:lastModifiedBy>
  <cp:revision>59</cp:revision>
  <dcterms:created xsi:type="dcterms:W3CDTF">2021-02-22T08:36:44Z</dcterms:created>
  <dcterms:modified xsi:type="dcterms:W3CDTF">2021-02-22T09:37:52Z</dcterms:modified>
</cp:coreProperties>
</file>