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4" y="5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A47F7-A0A1-43BB-8AC4-35886406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3CF1C-3EBB-495A-8E70-0FEBD75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B6E4B-4D39-40CB-AE5D-39B0DE19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99EFB-B681-45AB-A6B9-56E8E69B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18194-BBE6-45BB-BAFD-B9BC6453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C0CD8-1426-4CBE-9756-835207ED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544E1-123F-40AC-8050-5C4461BF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BA581-01F9-4E0A-AB20-A6E7ED4C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D2B13-F5D0-49A5-ACE9-7A6A174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C291B-12CD-4395-9BCE-C55F2259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34F39D-27BA-4F17-B1DF-051A5946A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E63F7-3217-4BAC-A8F9-4EB91F5F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D296C-7BCE-4936-A41F-9AA211B5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5A8CE-3D93-41A4-A341-477C2D47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2EA2E-3B16-4729-95A1-BFF74581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7ECA-F551-4592-B609-A6B9C46F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AD60F-AF39-42C2-90BE-318DF5B5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F8B25-53E7-4EE4-94CB-6A05351B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87A3E-0DB1-4E80-AF08-B93C2976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83835-5724-48D1-B821-F9C5B07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B55D6-F1E6-4253-BA7B-4D0B7BD5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A5B92-8228-4EE0-9E11-C3F1170F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81EE9-196F-4317-86A2-834ECD70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4A5EE-CF67-424E-9EFC-DB955E7A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8758C-214E-4CF7-89E1-4F143F85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9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1CA8-76AD-4508-BF0E-20D8D56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701F0-C347-4E65-8889-1AD7A002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565E8-9C5F-40F9-A6C4-235FA144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B791F-EFA0-45B4-988C-63CB8C01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07EAD-1B3E-4137-9DA2-24C0D5D5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87A22-ECB9-42A0-9DF4-370F5F23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3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D29C2-79EF-4082-A1DF-86607D73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2C1AE-06C3-406E-A261-44E0096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69CADB-992D-4BD5-9B30-D20321DB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FC36B-0890-4736-B8E3-82E93BFF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004A9-5C94-4F24-A4B1-B1C32FD49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504E43-8E60-43A3-96F0-ADD9EE28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E5722-7856-4C33-A31E-F6B59E40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0E193F-0FEF-4252-B27F-03749B9C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0B5E4-66D1-4944-97C7-CEB3956C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8A3B2-A9E2-4E90-9765-C06EDFD9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6B08E5-064C-4E7A-A652-F81C2206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4DDA5-C6EF-44F3-BC62-EEC3F0D4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8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27E4F-5843-4CA3-AD57-F3A9251D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BE91C4-859F-49C0-ACDF-ACED5395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5FA44-A6D7-4997-BCE1-B34BA574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9866-1C6E-4F12-941B-35C73507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E97CD-2833-4F8F-8995-274E9CE95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3C9FD-62BD-4955-BBD4-030FD5690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B1B25-CF95-4FA0-8E03-AFBFD066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1C2AA-1587-48F3-BAFA-5029CE62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8B826-37DC-44CD-AA5B-46D44CEB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7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0FD22-D97E-46BB-81B8-078383D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B59F67-A404-4D95-B96D-1BB499D35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715CD-3FDD-4445-AE66-8C12A3C7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55948-E39A-4303-B3DE-EDBDACBD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A3FBA-4402-43FC-ACAC-4F2595F3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64A76-450A-4DC6-9CA6-5DF3D5AA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8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E0AE93-9A9C-4E25-A45A-E6449023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2189E-112A-4FE5-9339-5F849E98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2B238-7076-477F-9DB7-5141CDE7F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D6D8-7967-410C-A3BB-F7B126E2C95E}" type="datetimeFigureOut">
              <a:rPr lang="zh-CN" altLang="en-US" smtClean="0"/>
              <a:t>2021.2.18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DF317-CE2C-4895-907C-ABE99848A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EE7C5-864B-4A4C-ADFF-A8911D387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0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A5AE4E5D-A00F-4408-92E9-F86E9E238036}"/>
              </a:ext>
            </a:extLst>
          </p:cNvPr>
          <p:cNvSpPr/>
          <p:nvPr/>
        </p:nvSpPr>
        <p:spPr>
          <a:xfrm>
            <a:off x="5457372" y="2297978"/>
            <a:ext cx="65316" cy="3725450"/>
          </a:xfrm>
          <a:prstGeom prst="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61000">
                <a:srgbClr val="5981CB"/>
              </a:gs>
              <a:gs pos="2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4A6C8DBC-6728-4712-B605-22F8226A2847}"/>
              </a:ext>
            </a:extLst>
          </p:cNvPr>
          <p:cNvSpPr/>
          <p:nvPr/>
        </p:nvSpPr>
        <p:spPr>
          <a:xfrm>
            <a:off x="7380514" y="3643086"/>
            <a:ext cx="65316" cy="2663370"/>
          </a:xfrm>
          <a:prstGeom prst="triangl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61000">
                <a:schemeClr val="accent6">
                  <a:lumMod val="60000"/>
                  <a:lumOff val="40000"/>
                </a:schemeClr>
              </a:gs>
              <a:gs pos="24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BC70F-57A9-47D6-B45B-635388025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80" y="738129"/>
            <a:ext cx="7007475" cy="53817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0AACF8-6266-4411-8F31-190E151C408B}"/>
              </a:ext>
            </a:extLst>
          </p:cNvPr>
          <p:cNvSpPr txBox="1"/>
          <p:nvPr/>
        </p:nvSpPr>
        <p:spPr>
          <a:xfrm>
            <a:off x="1959780" y="88706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Bodoni MT Black" panose="02070A03080606020203" pitchFamily="18" charset="0"/>
              </a:rPr>
              <a:t>12</a:t>
            </a:r>
            <a:endParaRPr lang="zh-CN" altLang="en-US" sz="36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258ACE6-491C-4648-B8ED-DD03C5F90514}"/>
              </a:ext>
            </a:extLst>
          </p:cNvPr>
          <p:cNvSpPr/>
          <p:nvPr/>
        </p:nvSpPr>
        <p:spPr>
          <a:xfrm>
            <a:off x="3295536" y="707225"/>
            <a:ext cx="5600927" cy="5443550"/>
          </a:xfrm>
          <a:prstGeom prst="ellipse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61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7F7D9B33-544C-4293-8757-99058854138E}"/>
              </a:ext>
            </a:extLst>
          </p:cNvPr>
          <p:cNvGrpSpPr>
            <a:grpSpLocks noChangeAspect="1"/>
          </p:cNvGrpSpPr>
          <p:nvPr/>
        </p:nvGrpSpPr>
        <p:grpSpPr>
          <a:xfrm>
            <a:off x="2824306" y="891208"/>
            <a:ext cx="6543387" cy="5075583"/>
            <a:chOff x="4552950" y="1885950"/>
            <a:chExt cx="3028950" cy="2349500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E14056C-6CBF-4CA5-9690-2198CED3FBD7}"/>
                </a:ext>
              </a:extLst>
            </p:cNvPr>
            <p:cNvSpPr/>
            <p:nvPr/>
          </p:nvSpPr>
          <p:spPr>
            <a:xfrm>
              <a:off x="4552950" y="1885950"/>
              <a:ext cx="3028950" cy="2349500"/>
            </a:xfrm>
            <a:prstGeom prst="rect">
              <a:avLst/>
            </a:prstGeom>
            <a:ln w="3175"/>
          </p:spPr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3BF4098-15DC-4202-8F76-B624A6DDC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939" y="1887657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12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44A21966-F2AF-4389-8A06-2A15DC8D9B9A}"/>
                </a:ext>
              </a:extLst>
            </p:cNvPr>
            <p:cNvSpPr/>
            <p:nvPr/>
          </p:nvSpPr>
          <p:spPr>
            <a:xfrm>
              <a:off x="6362217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665369AF-2B9A-46A6-A8D4-AF61B8F56E80}"/>
                </a:ext>
              </a:extLst>
            </p:cNvPr>
            <p:cNvSpPr/>
            <p:nvPr/>
          </p:nvSpPr>
          <p:spPr>
            <a:xfrm>
              <a:off x="672039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2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7791E3D4-B4CE-4220-80AA-0AF63487F9F8}"/>
                </a:ext>
              </a:extLst>
            </p:cNvPr>
            <p:cNvSpPr/>
            <p:nvPr/>
          </p:nvSpPr>
          <p:spPr>
            <a:xfrm>
              <a:off x="6851495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3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CF1948F-F030-4B61-85F0-172976E8B9B7}"/>
                </a:ext>
              </a:extLst>
            </p:cNvPr>
            <p:cNvSpPr/>
            <p:nvPr/>
          </p:nvSpPr>
          <p:spPr>
            <a:xfrm>
              <a:off x="672039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4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6E9A8EE9-B00C-4AD3-9640-C17A2AC7D4CE}"/>
                </a:ext>
              </a:extLst>
            </p:cNvPr>
            <p:cNvSpPr/>
            <p:nvPr/>
          </p:nvSpPr>
          <p:spPr>
            <a:xfrm>
              <a:off x="6362217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5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D3A1AC8F-090D-4126-BA32-782BB5794DEF}"/>
                </a:ext>
              </a:extLst>
            </p:cNvPr>
            <p:cNvSpPr/>
            <p:nvPr/>
          </p:nvSpPr>
          <p:spPr>
            <a:xfrm>
              <a:off x="5872939" y="3844770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6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6DA5CB8-0D84-48F7-834B-96838CB9ED4E}"/>
                </a:ext>
              </a:extLst>
            </p:cNvPr>
            <p:cNvSpPr/>
            <p:nvPr/>
          </p:nvSpPr>
          <p:spPr>
            <a:xfrm>
              <a:off x="5383660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7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4ED0940A-BEBF-4278-9099-3EA428C8C8AC}"/>
                </a:ext>
              </a:extLst>
            </p:cNvPr>
            <p:cNvSpPr/>
            <p:nvPr/>
          </p:nvSpPr>
          <p:spPr>
            <a:xfrm>
              <a:off x="502548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8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2ED42659-AD86-41BF-9D4D-43935222F172}"/>
                </a:ext>
              </a:extLst>
            </p:cNvPr>
            <p:cNvSpPr/>
            <p:nvPr/>
          </p:nvSpPr>
          <p:spPr>
            <a:xfrm>
              <a:off x="4894382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9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BAE6AA20-899B-4E94-8FE6-3F2838BF17AE}"/>
                </a:ext>
              </a:extLst>
            </p:cNvPr>
            <p:cNvSpPr/>
            <p:nvPr/>
          </p:nvSpPr>
          <p:spPr>
            <a:xfrm>
              <a:off x="502548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10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5D36DD79-9D86-431F-9F5C-9E53DB651E17}"/>
                </a:ext>
              </a:extLst>
            </p:cNvPr>
            <p:cNvSpPr/>
            <p:nvPr/>
          </p:nvSpPr>
          <p:spPr>
            <a:xfrm>
              <a:off x="5383660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11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49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EEC6207-BFD4-4ECB-AA60-553F79BDC07D}"/>
              </a:ext>
            </a:extLst>
          </p:cNvPr>
          <p:cNvSpPr/>
          <p:nvPr/>
        </p:nvSpPr>
        <p:spPr>
          <a:xfrm>
            <a:off x="694670" y="644146"/>
            <a:ext cx="5600927" cy="5470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93929-9BE2-4295-9474-1C261B5D877B}"/>
              </a:ext>
            </a:extLst>
          </p:cNvPr>
          <p:cNvSpPr/>
          <p:nvPr/>
        </p:nvSpPr>
        <p:spPr>
          <a:xfrm>
            <a:off x="694671" y="670713"/>
            <a:ext cx="5600927" cy="5443550"/>
          </a:xfrm>
          <a:prstGeom prst="ellipse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Bodoni MT Black" panose="02070A03080606020203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C02C34-7DCD-4B50-B832-47EB066DE673}"/>
              </a:ext>
            </a:extLst>
          </p:cNvPr>
          <p:cNvGrpSpPr>
            <a:grpSpLocks noChangeAspect="1"/>
          </p:cNvGrpSpPr>
          <p:nvPr/>
        </p:nvGrpSpPr>
        <p:grpSpPr>
          <a:xfrm>
            <a:off x="-148133" y="644146"/>
            <a:ext cx="7263123" cy="5633869"/>
            <a:chOff x="4552950" y="1885950"/>
            <a:chExt cx="3028950" cy="23495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CDE668-5B35-42CB-B10D-484C95FC6DBC}"/>
                </a:ext>
              </a:extLst>
            </p:cNvPr>
            <p:cNvSpPr/>
            <p:nvPr/>
          </p:nvSpPr>
          <p:spPr>
            <a:xfrm>
              <a:off x="4552950" y="1885950"/>
              <a:ext cx="3028950" cy="2349500"/>
            </a:xfrm>
            <a:prstGeom prst="rect">
              <a:avLst/>
            </a:prstGeom>
            <a:ln w="3175"/>
          </p:spPr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897FAF6-ECF3-4787-9550-3DE74ECF3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939" y="1887657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12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BB9AC33-B162-41FF-91B1-11A6E3FD9663}"/>
                </a:ext>
              </a:extLst>
            </p:cNvPr>
            <p:cNvSpPr/>
            <p:nvPr/>
          </p:nvSpPr>
          <p:spPr>
            <a:xfrm>
              <a:off x="6362217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C2D7A9B-4160-46F6-91EA-EE7DE66BBFE6}"/>
                </a:ext>
              </a:extLst>
            </p:cNvPr>
            <p:cNvSpPr/>
            <p:nvPr/>
          </p:nvSpPr>
          <p:spPr>
            <a:xfrm>
              <a:off x="672039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2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2B90AEE-B62A-409F-AF80-892FD50B3FE4}"/>
                </a:ext>
              </a:extLst>
            </p:cNvPr>
            <p:cNvSpPr/>
            <p:nvPr/>
          </p:nvSpPr>
          <p:spPr>
            <a:xfrm>
              <a:off x="6851495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3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2C5B193-EB2F-4608-A866-19E96CB0B097}"/>
                </a:ext>
              </a:extLst>
            </p:cNvPr>
            <p:cNvSpPr/>
            <p:nvPr/>
          </p:nvSpPr>
          <p:spPr>
            <a:xfrm>
              <a:off x="672039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4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E7AF62E-60B3-4033-B0D2-9072DC288627}"/>
                </a:ext>
              </a:extLst>
            </p:cNvPr>
            <p:cNvSpPr/>
            <p:nvPr/>
          </p:nvSpPr>
          <p:spPr>
            <a:xfrm>
              <a:off x="6362217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5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EBEA0DA-598A-4E39-811D-70AC9C9164BF}"/>
                </a:ext>
              </a:extLst>
            </p:cNvPr>
            <p:cNvSpPr/>
            <p:nvPr/>
          </p:nvSpPr>
          <p:spPr>
            <a:xfrm>
              <a:off x="5872939" y="3844770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6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4154315-BB4A-4FFA-9FAE-E53A55138B35}"/>
                </a:ext>
              </a:extLst>
            </p:cNvPr>
            <p:cNvSpPr/>
            <p:nvPr/>
          </p:nvSpPr>
          <p:spPr>
            <a:xfrm>
              <a:off x="5383660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7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5FD384A-88AC-443C-BA32-517B867A25A7}"/>
                </a:ext>
              </a:extLst>
            </p:cNvPr>
            <p:cNvSpPr/>
            <p:nvPr/>
          </p:nvSpPr>
          <p:spPr>
            <a:xfrm>
              <a:off x="502548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8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D6BDF0-9B21-443A-B2FA-F52028FF571E}"/>
                </a:ext>
              </a:extLst>
            </p:cNvPr>
            <p:cNvSpPr/>
            <p:nvPr/>
          </p:nvSpPr>
          <p:spPr>
            <a:xfrm>
              <a:off x="4894382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9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8435668-7ED9-4684-94E1-EFD3DA059A6A}"/>
                </a:ext>
              </a:extLst>
            </p:cNvPr>
            <p:cNvSpPr/>
            <p:nvPr/>
          </p:nvSpPr>
          <p:spPr>
            <a:xfrm>
              <a:off x="502548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10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59BFF19-51C5-4C0A-BCB4-D4DF85B98299}"/>
                </a:ext>
              </a:extLst>
            </p:cNvPr>
            <p:cNvSpPr/>
            <p:nvPr/>
          </p:nvSpPr>
          <p:spPr>
            <a:xfrm>
              <a:off x="5383660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11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2851BCC-45F5-439E-A654-502AD467EE70}"/>
              </a:ext>
            </a:extLst>
          </p:cNvPr>
          <p:cNvCxnSpPr>
            <a:cxnSpLocks/>
          </p:cNvCxnSpPr>
          <p:nvPr/>
        </p:nvCxnSpPr>
        <p:spPr>
          <a:xfrm flipH="1">
            <a:off x="-148133" y="3364925"/>
            <a:ext cx="726312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6940E87-C46C-4E49-BA9D-C1395F11D976}"/>
              </a:ext>
            </a:extLst>
          </p:cNvPr>
          <p:cNvCxnSpPr>
            <a:cxnSpLocks/>
          </p:cNvCxnSpPr>
          <p:nvPr/>
        </p:nvCxnSpPr>
        <p:spPr>
          <a:xfrm flipV="1">
            <a:off x="3457166" y="217715"/>
            <a:ext cx="0" cy="64225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43D8667-69CF-4BD0-984A-296AFFBDECDC}"/>
              </a:ext>
            </a:extLst>
          </p:cNvPr>
          <p:cNvSpPr/>
          <p:nvPr/>
        </p:nvSpPr>
        <p:spPr>
          <a:xfrm rot="7436800">
            <a:off x="3791636" y="1977070"/>
            <a:ext cx="65316" cy="3240000"/>
          </a:xfrm>
          <a:prstGeom prst="triangl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61000">
                <a:srgbClr val="5981CB"/>
              </a:gs>
              <a:gs pos="2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0007471-DB42-4F0F-8E1D-926B474C735D}"/>
              </a:ext>
            </a:extLst>
          </p:cNvPr>
          <p:cNvSpPr/>
          <p:nvPr/>
        </p:nvSpPr>
        <p:spPr>
          <a:xfrm rot="8267918">
            <a:off x="3862522" y="2496799"/>
            <a:ext cx="65316" cy="2663370"/>
          </a:xfrm>
          <a:prstGeom prst="triangle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1000">
                <a:schemeClr val="accent6">
                  <a:lumMod val="60000"/>
                  <a:lumOff val="40000"/>
                </a:schemeClr>
              </a:gs>
              <a:gs pos="24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6F0AB646-A6F6-4C64-953A-D8329C3A4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539038" y="1008029"/>
            <a:ext cx="462125" cy="462125"/>
          </a:xfrm>
          <a:prstGeom prst="rect">
            <a:avLst/>
          </a:prstGeom>
          <a:effectLst>
            <a:glow rad="101600">
              <a:schemeClr val="accent1">
                <a:lumMod val="60000"/>
                <a:lumOff val="4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8441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245121-D64B-4041-BEEF-3FD3C54B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7" y="894997"/>
            <a:ext cx="2497492" cy="2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2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25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Bodoni MT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 sky</dc:creator>
  <cp:lastModifiedBy>Ri sky</cp:lastModifiedBy>
  <cp:revision>127</cp:revision>
  <dcterms:created xsi:type="dcterms:W3CDTF">2021-02-18T01:30:42Z</dcterms:created>
  <dcterms:modified xsi:type="dcterms:W3CDTF">2021-02-18T09:36:57Z</dcterms:modified>
</cp:coreProperties>
</file>