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2" y="12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A47F7-A0A1-43BB-8AC4-358864069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43CF1C-3EBB-495A-8E70-0FEBD753A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B6E4B-4D39-40CB-AE5D-39B0DE19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99EFB-B681-45AB-A6B9-56E8E69B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18194-BBE6-45BB-BAFD-B9BC645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7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C0CD8-1426-4CBE-9756-835207ED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544E1-123F-40AC-8050-5C4461BF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BA581-01F9-4E0A-AB20-A6E7ED4C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D2B13-F5D0-49A5-ACE9-7A6A1742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C291B-12CD-4395-9BCE-C55F2259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34F39D-27BA-4F17-B1DF-051A5946A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E63F7-3217-4BAC-A8F9-4EB91F5F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D296C-7BCE-4936-A41F-9AA211B5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5A8CE-3D93-41A4-A341-477C2D47D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2EA2E-3B16-4729-95A1-BFF7458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F7ECA-F551-4592-B609-A6B9C46F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AD60F-AF39-42C2-90BE-318DF5B5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F8B25-53E7-4EE4-94CB-6A05351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87A3E-0DB1-4E80-AF08-B93C2976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83835-5724-48D1-B821-F9C5B076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B55D6-F1E6-4253-BA7B-4D0B7BD5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A5B92-8228-4EE0-9E11-C3F1170F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81EE9-196F-4317-86A2-834ECD70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4A5EE-CF67-424E-9EFC-DB955E7A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8758C-214E-4CF7-89E1-4F143F85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9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81CA8-76AD-4508-BF0E-20D8D56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701F0-C347-4E65-8889-1AD7A002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1565E8-9C5F-40F9-A6C4-235FA1448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B791F-EFA0-45B4-988C-63CB8C01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07EAD-1B3E-4137-9DA2-24C0D5D5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87A22-ECB9-42A0-9DF4-370F5F23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3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29C2-79EF-4082-A1DF-86607D73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C1AE-06C3-406E-A261-44E0096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9CADB-992D-4BD5-9B30-D20321DB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2FC36B-0890-4736-B8E3-82E93BFF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C004A9-5C94-4F24-A4B1-B1C32FD49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504E43-8E60-43A3-96F0-ADD9EE2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8E5722-7856-4C33-A31E-F6B59E40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0E193F-0FEF-4252-B27F-03749B9C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0B5E4-66D1-4944-97C7-CEB3956C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08A3B2-A9E2-4E90-9765-C06EDFD9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6B08E5-064C-4E7A-A652-F81C2206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14DDA5-C6EF-44F3-BC62-EEC3F0D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48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27E4F-5843-4CA3-AD57-F3A9251D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BE91C4-859F-49C0-ACDF-ACED5395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E5FA44-A6D7-4997-BCE1-B34BA574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3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9866-1C6E-4F12-941B-35C73507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E97CD-2833-4F8F-8995-274E9CE9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3C9FD-62BD-4955-BBD4-030FD569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B1B25-CF95-4FA0-8E03-AFBFD066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1C2AA-1587-48F3-BAFA-5029CE62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8B826-37DC-44CD-AA5B-46D44CEB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FD22-D97E-46BB-81B8-078383D6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B59F67-A404-4D95-B96D-1BB499D35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6715CD-3FDD-4445-AE66-8C12A3C7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55948-E39A-4303-B3DE-EDBDACBD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A3FBA-4402-43FC-ACAC-4F2595F3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64A76-450A-4DC6-9CA6-5DF3D5AA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0AE93-9A9C-4E25-A45A-E6449023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42189E-112A-4FE5-9339-5F849E98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2B238-7076-477F-9DB7-5141CDE7F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6D6D8-7967-410C-A3BB-F7B126E2C95E}" type="datetimeFigureOut">
              <a:rPr lang="zh-CN" altLang="en-US" smtClean="0"/>
              <a:t>2021.2.19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5DF317-CE2C-4895-907C-ABE99848A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0EE7C5-864B-4A4C-ADFF-A8911D387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D39A9-D570-4112-8829-C856829D07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等腰三角形 66">
            <a:extLst>
              <a:ext uri="{FF2B5EF4-FFF2-40B4-BE49-F238E27FC236}">
                <a16:creationId xmlns:a16="http://schemas.microsoft.com/office/drawing/2014/main" id="{A5AE4E5D-A00F-4408-92E9-F86E9E238036}"/>
              </a:ext>
            </a:extLst>
          </p:cNvPr>
          <p:cNvSpPr/>
          <p:nvPr/>
        </p:nvSpPr>
        <p:spPr>
          <a:xfrm>
            <a:off x="5457372" y="2297978"/>
            <a:ext cx="65316" cy="3725450"/>
          </a:xfrm>
          <a:prstGeom prst="triangl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4A6C8DBC-6728-4712-B605-22F8226A2847}"/>
              </a:ext>
            </a:extLst>
          </p:cNvPr>
          <p:cNvSpPr/>
          <p:nvPr/>
        </p:nvSpPr>
        <p:spPr>
          <a:xfrm>
            <a:off x="7380514" y="3643086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68BC70F-57A9-47D6-B45B-63538802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980" y="738129"/>
            <a:ext cx="7007475" cy="53817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0AACF8-6266-4411-8F31-190E151C408B}"/>
              </a:ext>
            </a:extLst>
          </p:cNvPr>
          <p:cNvSpPr txBox="1"/>
          <p:nvPr/>
        </p:nvSpPr>
        <p:spPr>
          <a:xfrm>
            <a:off x="1959780" y="887067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Bodoni MT Black" panose="02070A03080606020203" pitchFamily="18" charset="0"/>
              </a:rPr>
              <a:t>12</a:t>
            </a:r>
            <a:endParaRPr lang="zh-CN" altLang="en-US" sz="3600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85D9985-E01B-4D6B-9801-A8B068DA1EC3}"/>
              </a:ext>
            </a:extLst>
          </p:cNvPr>
          <p:cNvSpPr/>
          <p:nvPr/>
        </p:nvSpPr>
        <p:spPr>
          <a:xfrm>
            <a:off x="2856000" y="189000"/>
            <a:ext cx="6480000" cy="64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258ACE6-491C-4648-B8ED-DD03C5F90514}"/>
              </a:ext>
            </a:extLst>
          </p:cNvPr>
          <p:cNvSpPr/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2F1A4C6-7E3D-42EF-9A84-C66D3CAB1614}"/>
              </a:ext>
            </a:extLst>
          </p:cNvPr>
          <p:cNvGrpSpPr>
            <a:grpSpLocks noChangeAspect="1"/>
          </p:cNvGrpSpPr>
          <p:nvPr/>
        </p:nvGrpSpPr>
        <p:grpSpPr>
          <a:xfrm>
            <a:off x="2614800" y="729000"/>
            <a:ext cx="6961621" cy="5400000"/>
            <a:chOff x="4552950" y="1885950"/>
            <a:chExt cx="3028950" cy="2349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F83DD28-1492-4E3D-A870-3CA4A4D0DB8F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57B53FC-CF29-4F4C-86AC-D4EB59B636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57DA40E7-0B44-4D02-B097-0F3C84AE201A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E40AB59-2436-4D70-A87E-6C91CA626E90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D9EB075-A18E-4131-BFBB-9585C7FB073D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3603898-4FD8-4856-8E01-E62299E1B90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C8CF307-F6D3-4DA7-8F57-A7023F713F4B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F6603549-BF22-4CC6-933A-BE821AA2C5E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A9F56A0-7AE9-448D-A383-43029152A887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9B34D126-3433-4A55-9DB0-0C53F17D53EE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6F06B5F-E6E5-4476-813A-05F1A984F1A6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3CEECAA-4749-4993-B4BB-8EE5296428EB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09B930D-3C5F-4906-A2E3-6E9607FBFF4D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611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>
            <a:extLst>
              <a:ext uri="{FF2B5EF4-FFF2-40B4-BE49-F238E27FC236}">
                <a16:creationId xmlns:a16="http://schemas.microsoft.com/office/drawing/2014/main" id="{7F7D9B33-544C-4293-8757-99058854138E}"/>
              </a:ext>
            </a:extLst>
          </p:cNvPr>
          <p:cNvGrpSpPr>
            <a:grpSpLocks noChangeAspect="1"/>
          </p:cNvGrpSpPr>
          <p:nvPr/>
        </p:nvGrpSpPr>
        <p:grpSpPr>
          <a:xfrm>
            <a:off x="2845200" y="909000"/>
            <a:ext cx="6497513" cy="5040000"/>
            <a:chOff x="4552950" y="1885950"/>
            <a:chExt cx="3028950" cy="23495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CE14056C-6CBF-4CA5-9690-2198CED3FBD7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23BF4098-15DC-4202-8F76-B624A6DDC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4A21966-F2AF-4389-8A06-2A15DC8D9B9A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665369AF-2B9A-46A6-A8D4-AF61B8F56E80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7791E3D4-B4CE-4220-80AA-0AF63487F9F8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8CF1948F-F030-4B61-85F0-172976E8B9B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6E9A8EE9-B00C-4AD3-9640-C17A2AC7D4CE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D3A1AC8F-090D-4126-BA32-782BB5794DE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26DA5CB8-0D84-48F7-834B-96838CB9ED4E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4ED0940A-BEBF-4278-9099-3EA428C8C8AC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2ED42659-AD86-41BF-9D4D-43935222F172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BAE6AA20-899B-4E94-8FE6-3F2838BF17AE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5D36DD79-9D86-431F-9F5C-9E53DB651E17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0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0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49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EEC6207-BFD4-4ECB-AA60-553F79BDC07D}"/>
              </a:ext>
            </a:extLst>
          </p:cNvPr>
          <p:cNvSpPr/>
          <p:nvPr/>
        </p:nvSpPr>
        <p:spPr>
          <a:xfrm>
            <a:off x="694670" y="644146"/>
            <a:ext cx="5600927" cy="5470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93929-9BE2-4295-9474-1C261B5D877B}"/>
              </a:ext>
            </a:extLst>
          </p:cNvPr>
          <p:cNvSpPr/>
          <p:nvPr/>
        </p:nvSpPr>
        <p:spPr>
          <a:xfrm>
            <a:off x="694671" y="670713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4000">
                  <a:schemeClr val="accent1">
                    <a:lumMod val="45000"/>
                    <a:lumOff val="55000"/>
                  </a:schemeClr>
                </a:gs>
                <a:gs pos="6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C02C34-7DCD-4B50-B832-47EB066DE673}"/>
              </a:ext>
            </a:extLst>
          </p:cNvPr>
          <p:cNvGrpSpPr>
            <a:grpSpLocks noChangeAspect="1"/>
          </p:cNvGrpSpPr>
          <p:nvPr/>
        </p:nvGrpSpPr>
        <p:grpSpPr>
          <a:xfrm>
            <a:off x="-148133" y="644146"/>
            <a:ext cx="7263123" cy="5633869"/>
            <a:chOff x="4552950" y="1885950"/>
            <a:chExt cx="3028950" cy="234950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DE668-5B35-42CB-B10D-484C95FC6DBC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/>
          </p:spPr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897FAF6-ECF3-4787-9550-3DE74ECF3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BB9AC33-B162-41FF-91B1-11A6E3FD9663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C2D7A9B-4160-46F6-91EA-EE7DE66BBFE6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2B90AEE-B62A-409F-AF80-892FD50B3FE4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2C5B193-EB2F-4608-A866-19E96CB0B097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E7AF62E-60B3-4033-B0D2-9072DC288627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EBEA0DA-598A-4E39-811D-70AC9C9164BF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24154315-BB4A-4FFA-9FAE-E53A55138B35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5FD384A-88AC-443C-BA32-517B867A25A7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2D6BDF0-9B21-443A-B2FA-F52028FF571E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8435668-7ED9-4684-94E1-EFD3DA059A6A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659BFF19-51C5-4C0A-BCB4-D4DF85B98299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851BCC-45F5-439E-A654-502AD467EE70}"/>
              </a:ext>
            </a:extLst>
          </p:cNvPr>
          <p:cNvCxnSpPr>
            <a:cxnSpLocks/>
          </p:cNvCxnSpPr>
          <p:nvPr/>
        </p:nvCxnSpPr>
        <p:spPr>
          <a:xfrm flipH="1">
            <a:off x="-148133" y="3364925"/>
            <a:ext cx="7263123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6940E87-C46C-4E49-BA9D-C1395F11D976}"/>
              </a:ext>
            </a:extLst>
          </p:cNvPr>
          <p:cNvCxnSpPr>
            <a:cxnSpLocks/>
          </p:cNvCxnSpPr>
          <p:nvPr/>
        </p:nvCxnSpPr>
        <p:spPr>
          <a:xfrm flipV="1">
            <a:off x="3457166" y="217715"/>
            <a:ext cx="0" cy="64225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43D8667-69CF-4BD0-984A-296AFFBDECDC}"/>
              </a:ext>
            </a:extLst>
          </p:cNvPr>
          <p:cNvSpPr/>
          <p:nvPr/>
        </p:nvSpPr>
        <p:spPr>
          <a:xfrm rot="7436800">
            <a:off x="3791636" y="1977070"/>
            <a:ext cx="65316" cy="3240000"/>
          </a:xfrm>
          <a:prstGeom prst="triangl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61000">
                <a:srgbClr val="5981CB"/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10007471-DB42-4F0F-8E1D-926B474C735D}"/>
              </a:ext>
            </a:extLst>
          </p:cNvPr>
          <p:cNvSpPr/>
          <p:nvPr/>
        </p:nvSpPr>
        <p:spPr>
          <a:xfrm rot="8267918">
            <a:off x="3862522" y="2496799"/>
            <a:ext cx="65316" cy="2663370"/>
          </a:xfrm>
          <a:prstGeom prst="triangle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61000">
                <a:schemeClr val="accent6">
                  <a:lumMod val="60000"/>
                  <a:lumOff val="40000"/>
                </a:schemeClr>
              </a:gs>
              <a:gs pos="24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6F0AB646-A6F6-4C64-953A-D8329C3A4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539038" y="1008029"/>
            <a:ext cx="462125" cy="462125"/>
          </a:xfrm>
          <a:prstGeom prst="rect">
            <a:avLst/>
          </a:prstGeom>
          <a:effectLst>
            <a:glow rad="101600">
              <a:schemeClr val="accent1">
                <a:lumMod val="60000"/>
                <a:lumOff val="4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8441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245121-D64B-4041-BEEF-3FD3C54B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7" y="894997"/>
            <a:ext cx="2497492" cy="249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D5184A7-06C6-40F2-A8FF-2C7A942E7589}"/>
              </a:ext>
            </a:extLst>
          </p:cNvPr>
          <p:cNvSpPr/>
          <p:nvPr/>
        </p:nvSpPr>
        <p:spPr>
          <a:xfrm>
            <a:off x="1536701" y="433270"/>
            <a:ext cx="5867400" cy="586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45CD83-4DB8-4E7A-BBC6-EA9869B8E31E}"/>
              </a:ext>
            </a:extLst>
          </p:cNvPr>
          <p:cNvSpPr/>
          <p:nvPr/>
        </p:nvSpPr>
        <p:spPr>
          <a:xfrm>
            <a:off x="1669938" y="734395"/>
            <a:ext cx="5600927" cy="5443550"/>
          </a:xfrm>
          <a:prstGeom prst="ellipse">
            <a:avLst/>
          </a:prstGeom>
          <a:blipFill>
            <a:blip r:embed="rId2">
              <a:alphaModFix amt="82000"/>
            </a:blip>
            <a:tile tx="0" ty="0" sx="100000" sy="100000" flip="none" algn="tl"/>
          </a:blip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Bodoni MT Black" panose="02070A03080606020203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8CC9F5-D62B-48B7-8E15-707C41A7A00B}"/>
              </a:ext>
            </a:extLst>
          </p:cNvPr>
          <p:cNvGrpSpPr>
            <a:grpSpLocks noChangeAspect="1"/>
          </p:cNvGrpSpPr>
          <p:nvPr/>
        </p:nvGrpSpPr>
        <p:grpSpPr>
          <a:xfrm>
            <a:off x="832528" y="680658"/>
            <a:ext cx="7263123" cy="5633869"/>
            <a:chOff x="4552950" y="1885950"/>
            <a:chExt cx="3028950" cy="2349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A845F69-41A3-4591-B2DE-00448EBEE450}"/>
                </a:ext>
              </a:extLst>
            </p:cNvPr>
            <p:cNvSpPr/>
            <p:nvPr/>
          </p:nvSpPr>
          <p:spPr>
            <a:xfrm>
              <a:off x="4552950" y="1885950"/>
              <a:ext cx="3028950" cy="2349500"/>
            </a:xfrm>
            <a:prstGeom prst="rect">
              <a:avLst/>
            </a:prstGeom>
            <a:ln w="3175">
              <a:noFill/>
            </a:ln>
          </p:spPr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D52270F-EF26-492F-8DB1-4A766120A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2939" y="1887657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9620BEA-1F31-4CC0-8CC5-082E2E899AE4}"/>
                </a:ext>
              </a:extLst>
            </p:cNvPr>
            <p:cNvSpPr/>
            <p:nvPr/>
          </p:nvSpPr>
          <p:spPr>
            <a:xfrm>
              <a:off x="6362217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C326F96-A4BA-4810-94CC-8DE4F04C8137}"/>
                </a:ext>
              </a:extLst>
            </p:cNvPr>
            <p:cNvSpPr/>
            <p:nvPr/>
          </p:nvSpPr>
          <p:spPr>
            <a:xfrm>
              <a:off x="672039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2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8FABB65-EBD1-45AD-AC8B-25B82CA8A830}"/>
                </a:ext>
              </a:extLst>
            </p:cNvPr>
            <p:cNvSpPr/>
            <p:nvPr/>
          </p:nvSpPr>
          <p:spPr>
            <a:xfrm>
              <a:off x="6851495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3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4624A38C-3FF7-413D-B259-0212E7867003}"/>
                </a:ext>
              </a:extLst>
            </p:cNvPr>
            <p:cNvSpPr/>
            <p:nvPr/>
          </p:nvSpPr>
          <p:spPr>
            <a:xfrm>
              <a:off x="672039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4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FA3FB571-70A2-4A36-91B9-9EB4D50DD2E9}"/>
                </a:ext>
              </a:extLst>
            </p:cNvPr>
            <p:cNvSpPr/>
            <p:nvPr/>
          </p:nvSpPr>
          <p:spPr>
            <a:xfrm>
              <a:off x="6362217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5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3F9FFE7A-808F-42A3-A132-6B2BEDD455E4}"/>
                </a:ext>
              </a:extLst>
            </p:cNvPr>
            <p:cNvSpPr/>
            <p:nvPr/>
          </p:nvSpPr>
          <p:spPr>
            <a:xfrm>
              <a:off x="5872939" y="3844770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6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2D4C571-FDE5-43A6-8BCA-D60EAD4D7E48}"/>
                </a:ext>
              </a:extLst>
            </p:cNvPr>
            <p:cNvSpPr/>
            <p:nvPr/>
          </p:nvSpPr>
          <p:spPr>
            <a:xfrm>
              <a:off x="5383660" y="371366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7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6B80F01C-F0D6-489D-8564-B2CC7C758EED}"/>
                </a:ext>
              </a:extLst>
            </p:cNvPr>
            <p:cNvSpPr/>
            <p:nvPr/>
          </p:nvSpPr>
          <p:spPr>
            <a:xfrm>
              <a:off x="5025484" y="3355492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8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930A843-EE41-444C-A2B4-13EB40EE0B9A}"/>
                </a:ext>
              </a:extLst>
            </p:cNvPr>
            <p:cNvSpPr/>
            <p:nvPr/>
          </p:nvSpPr>
          <p:spPr>
            <a:xfrm>
              <a:off x="4894382" y="2866214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9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ADD2C9C-8EF6-424E-AEC9-8FF0B869EDBF}"/>
                </a:ext>
              </a:extLst>
            </p:cNvPr>
            <p:cNvSpPr/>
            <p:nvPr/>
          </p:nvSpPr>
          <p:spPr>
            <a:xfrm>
              <a:off x="5025484" y="2376935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10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7A2F7AB-6E71-4B10-AACE-664CC743575C}"/>
                </a:ext>
              </a:extLst>
            </p:cNvPr>
            <p:cNvSpPr/>
            <p:nvPr/>
          </p:nvSpPr>
          <p:spPr>
            <a:xfrm>
              <a:off x="5383660" y="2018759"/>
              <a:ext cx="388971" cy="388971"/>
            </a:xfrm>
            <a:custGeom>
              <a:avLst/>
              <a:gdLst>
                <a:gd name="connsiteX0" fmla="*/ 0 w 388971"/>
                <a:gd name="connsiteY0" fmla="*/ 194486 h 388971"/>
                <a:gd name="connsiteX1" fmla="*/ 194486 w 388971"/>
                <a:gd name="connsiteY1" fmla="*/ 0 h 388971"/>
                <a:gd name="connsiteX2" fmla="*/ 388972 w 388971"/>
                <a:gd name="connsiteY2" fmla="*/ 194486 h 388971"/>
                <a:gd name="connsiteX3" fmla="*/ 194486 w 388971"/>
                <a:gd name="connsiteY3" fmla="*/ 388972 h 388971"/>
                <a:gd name="connsiteX4" fmla="*/ 0 w 388971"/>
                <a:gd name="connsiteY4" fmla="*/ 194486 h 38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971" h="388971">
                  <a:moveTo>
                    <a:pt x="0" y="194486"/>
                  </a:moveTo>
                  <a:cubicBezTo>
                    <a:pt x="0" y="87074"/>
                    <a:pt x="87074" y="0"/>
                    <a:pt x="194486" y="0"/>
                  </a:cubicBezTo>
                  <a:cubicBezTo>
                    <a:pt x="301898" y="0"/>
                    <a:pt x="388972" y="87074"/>
                    <a:pt x="388972" y="194486"/>
                  </a:cubicBezTo>
                  <a:cubicBezTo>
                    <a:pt x="388972" y="301898"/>
                    <a:pt x="301898" y="388972"/>
                    <a:pt x="194486" y="388972"/>
                  </a:cubicBezTo>
                  <a:cubicBezTo>
                    <a:pt x="87074" y="388972"/>
                    <a:pt x="0" y="301898"/>
                    <a:pt x="0" y="194486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6488" tIns="66488" rIns="66488" bIns="6648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4400" kern="1200" dirty="0">
                  <a:solidFill>
                    <a:schemeClr val="accent1"/>
                  </a:solidFill>
                  <a:latin typeface="Bodoni MT Black" panose="02070A03080606020203" pitchFamily="18" charset="0"/>
                </a:rPr>
                <a:t>11</a:t>
              </a:r>
              <a:endParaRPr lang="zh-CN" altLang="en-US" sz="4400" kern="1200" dirty="0">
                <a:solidFill>
                  <a:schemeClr val="accent1"/>
                </a:solidFill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49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Bodoni MT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 sky</dc:creator>
  <cp:lastModifiedBy>Ri sky</cp:lastModifiedBy>
  <cp:revision>143</cp:revision>
  <dcterms:created xsi:type="dcterms:W3CDTF">2021-02-18T01:30:42Z</dcterms:created>
  <dcterms:modified xsi:type="dcterms:W3CDTF">2021-02-19T01:20:32Z</dcterms:modified>
</cp:coreProperties>
</file>