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1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E2C5F-85A8-4B37-89D7-81C42BC632C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B43C3-B4EB-4AD0-B5A9-2ACA338CD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7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2AC7D97-BEF6-433E-926F-4B208C19BD5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21FC7A-68C5-46D4-A720-32DBC26FF32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085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D97-BEF6-433E-926F-4B208C19BD5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FC7A-68C5-46D4-A720-32DBC26FF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4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D97-BEF6-433E-926F-4B208C19BD5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FC7A-68C5-46D4-A720-32DBC26FF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25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D97-BEF6-433E-926F-4B208C19BD5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FC7A-68C5-46D4-A720-32DBC26FF32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4718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D97-BEF6-433E-926F-4B208C19BD5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FC7A-68C5-46D4-A720-32DBC26FF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14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D97-BEF6-433E-926F-4B208C19BD5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FC7A-68C5-46D4-A720-32DBC26FF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62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D97-BEF6-433E-926F-4B208C19BD5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FC7A-68C5-46D4-A720-32DBC26FF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96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D97-BEF6-433E-926F-4B208C19BD5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FC7A-68C5-46D4-A720-32DBC26FF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38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D97-BEF6-433E-926F-4B208C19BD5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FC7A-68C5-46D4-A720-32DBC26FF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3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D97-BEF6-433E-926F-4B208C19BD5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FC7A-68C5-46D4-A720-32DBC26FF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8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D97-BEF6-433E-926F-4B208C19BD5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FC7A-68C5-46D4-A720-32DBC26FF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6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D97-BEF6-433E-926F-4B208C19BD5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FC7A-68C5-46D4-A720-32DBC26FF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4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D97-BEF6-433E-926F-4B208C19BD5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FC7A-68C5-46D4-A720-32DBC26FF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5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D97-BEF6-433E-926F-4B208C19BD5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FC7A-68C5-46D4-A720-32DBC26FF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4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D97-BEF6-433E-926F-4B208C19BD5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FC7A-68C5-46D4-A720-32DBC26FF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7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D97-BEF6-433E-926F-4B208C19BD5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FC7A-68C5-46D4-A720-32DBC26FF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3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7D97-BEF6-433E-926F-4B208C19BD5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FC7A-68C5-46D4-A720-32DBC26FF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6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2AC7D97-BEF6-433E-926F-4B208C19BD5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21FC7A-68C5-46D4-A720-32DBC26FF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0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7A3E-FA0A-4F73-8C29-A61CEBA2C6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Kill the dang thing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A0FFA-6F71-4F82-973F-9D94B336E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 Jacob Bellamy</a:t>
            </a:r>
          </a:p>
        </p:txBody>
      </p:sp>
    </p:spTree>
    <p:extLst>
      <p:ext uri="{BB962C8B-B14F-4D97-AF65-F5344CB8AC3E}">
        <p14:creationId xmlns:p14="http://schemas.microsoft.com/office/powerpoint/2010/main" val="240454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33A1-3B17-434B-8B9C-5A0D15B4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Respawn Enemy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504EAE2D-E31C-440F-9BBB-D483209569E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931994"/>
            <a:ext cx="5087938" cy="2463633"/>
          </a:xfrm>
        </p:spPr>
      </p:pic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659BF445-E93E-4DD1-B638-790A7D8EB26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81" y="865546"/>
            <a:ext cx="5086350" cy="2806821"/>
          </a:xfr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73AF083-8E43-4F95-A05B-D13BDE486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997" y="4581993"/>
            <a:ext cx="6687483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83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D573-6CEA-47DB-A26D-138ACB67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88" y="549704"/>
            <a:ext cx="10396882" cy="1158140"/>
          </a:xfrm>
        </p:spPr>
        <p:txBody>
          <a:bodyPr/>
          <a:lstStyle/>
          <a:p>
            <a:r>
              <a:rPr lang="en-US" dirty="0"/>
              <a:t>Game Over</a:t>
            </a:r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BD0AB40B-1827-460D-B35B-2701ABDADC5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971" y="685800"/>
            <a:ext cx="3820058" cy="885949"/>
          </a:xfrm>
        </p:spPr>
      </p:pic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4FCCA454-9B7D-4E46-B577-AEF5D35C84A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096" y="1571749"/>
            <a:ext cx="6864291" cy="5091914"/>
          </a:xfrm>
        </p:spPr>
      </p:pic>
    </p:spTree>
    <p:extLst>
      <p:ext uri="{BB962C8B-B14F-4D97-AF65-F5344CB8AC3E}">
        <p14:creationId xmlns:p14="http://schemas.microsoft.com/office/powerpoint/2010/main" val="3979248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A8CD-C00B-413C-9953-09EC54D1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293615"/>
            <a:ext cx="4986683" cy="15503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Player &amp; Enemy Maximums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B72F45EA-22E0-4824-8750-001135EB504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54551" cy="6858000"/>
          </a:xfrm>
        </p:spPr>
      </p:pic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285A5192-80C2-4240-B77E-12F8EF56395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387" y="2185773"/>
            <a:ext cx="4296375" cy="3067478"/>
          </a:xfrm>
        </p:spPr>
      </p:pic>
    </p:spTree>
    <p:extLst>
      <p:ext uri="{BB962C8B-B14F-4D97-AF65-F5344CB8AC3E}">
        <p14:creationId xmlns:p14="http://schemas.microsoft.com/office/powerpoint/2010/main" val="2815264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5D49-5A74-424E-A94E-F3981EFC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Save Feature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F03DB9DC-EC8C-4B3B-B651-A0DC51CF207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08" y="2381063"/>
            <a:ext cx="4096322" cy="2676899"/>
          </a:xfrm>
        </p:spPr>
      </p:pic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D013169A-D391-4010-8A12-4EDE194047F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842" y="0"/>
            <a:ext cx="5277928" cy="6893817"/>
          </a:xfrm>
        </p:spPr>
      </p:pic>
    </p:spTree>
    <p:extLst>
      <p:ext uri="{BB962C8B-B14F-4D97-AF65-F5344CB8AC3E}">
        <p14:creationId xmlns:p14="http://schemas.microsoft.com/office/powerpoint/2010/main" val="3214893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82D1-06DF-4871-917C-3F6AFAFB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Feature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C9504D9-A64B-4062-BE88-4FCAE014B96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256" y="0"/>
            <a:ext cx="6664958" cy="6858000"/>
          </a:xfrm>
        </p:spPr>
      </p:pic>
    </p:spTree>
    <p:extLst>
      <p:ext uri="{BB962C8B-B14F-4D97-AF65-F5344CB8AC3E}">
        <p14:creationId xmlns:p14="http://schemas.microsoft.com/office/powerpoint/2010/main" val="1180843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D2B3-8E53-4280-9A91-574E5CCD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0"/>
            <a:ext cx="10396882" cy="1158140"/>
          </a:xfrm>
        </p:spPr>
        <p:txBody>
          <a:bodyPr/>
          <a:lstStyle/>
          <a:p>
            <a:pPr algn="ctr"/>
            <a:r>
              <a:rPr lang="en-US" dirty="0"/>
              <a:t>Update Display </a:t>
            </a:r>
          </a:p>
        </p:txBody>
      </p:sp>
      <p:pic>
        <p:nvPicPr>
          <p:cNvPr id="6" name="Content Placeholder 5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0ECFDDC5-57A4-4248-B6DB-E9C292940ED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21970"/>
            <a:ext cx="6847741" cy="5936030"/>
          </a:xfrm>
        </p:spPr>
      </p:pic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A11D5EC4-A560-4D28-A3AF-51D9915C195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740" y="921970"/>
            <a:ext cx="5291305" cy="5604665"/>
          </a:xfrm>
        </p:spPr>
      </p:pic>
    </p:spTree>
    <p:extLst>
      <p:ext uri="{BB962C8B-B14F-4D97-AF65-F5344CB8AC3E}">
        <p14:creationId xmlns:p14="http://schemas.microsoft.com/office/powerpoint/2010/main" val="386205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4B1BB-D937-4B36-B692-FD5BD674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3295" y="685800"/>
            <a:ext cx="5059388" cy="115814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Update Display continued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F3BD264C-A7B1-4DFA-8E8E-1BE4700906D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973"/>
            <a:ext cx="6312570" cy="6212052"/>
          </a:xfrm>
        </p:spPr>
      </p:pic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164383EC-3649-4C6A-A3CD-8A70615AFBF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320" y="2338235"/>
            <a:ext cx="4467849" cy="2181529"/>
          </a:xfrm>
        </p:spPr>
      </p:pic>
    </p:spTree>
    <p:extLst>
      <p:ext uri="{BB962C8B-B14F-4D97-AF65-F5344CB8AC3E}">
        <p14:creationId xmlns:p14="http://schemas.microsoft.com/office/powerpoint/2010/main" val="1782782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2681-1E90-4405-844C-604A9E1EB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0"/>
            <a:ext cx="10396882" cy="1158140"/>
          </a:xfrm>
        </p:spPr>
        <p:txBody>
          <a:bodyPr/>
          <a:lstStyle/>
          <a:p>
            <a:pPr algn="ctr"/>
            <a:r>
              <a:rPr lang="en-US" dirty="0"/>
              <a:t>Can Upgrade 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8807BC81-091C-46E4-86E6-BAB98998821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" y="944611"/>
            <a:ext cx="6847081" cy="5913389"/>
          </a:xfrm>
        </p:spPr>
      </p:pic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E7679F19-CFDF-4572-9E0E-095C5782B19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0" y="944611"/>
            <a:ext cx="4978400" cy="5913389"/>
          </a:xfrm>
        </p:spPr>
      </p:pic>
    </p:spTree>
    <p:extLst>
      <p:ext uri="{BB962C8B-B14F-4D97-AF65-F5344CB8AC3E}">
        <p14:creationId xmlns:p14="http://schemas.microsoft.com/office/powerpoint/2010/main" val="2493656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C8D2B-8F3C-4039-9367-C5CEBCA5E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57" y="0"/>
            <a:ext cx="10396882" cy="77178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Can Upgrade Continued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B7BF5A99-C4A2-4607-8A97-5370A1BA587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3834"/>
            <a:ext cx="5259897" cy="6093992"/>
          </a:xfrm>
        </p:spPr>
      </p:pic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B7BE00AA-D752-4CFD-B40B-C2E9120EBC6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897" y="1347456"/>
            <a:ext cx="6740990" cy="4946747"/>
          </a:xfrm>
        </p:spPr>
      </p:pic>
    </p:spTree>
    <p:extLst>
      <p:ext uri="{BB962C8B-B14F-4D97-AF65-F5344CB8AC3E}">
        <p14:creationId xmlns:p14="http://schemas.microsoft.com/office/powerpoint/2010/main" val="2400665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6AA29-676A-454E-9146-5905774EA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3382860" cy="1158140"/>
          </a:xfrm>
        </p:spPr>
        <p:txBody>
          <a:bodyPr>
            <a:normAutofit fontScale="90000"/>
          </a:bodyPr>
          <a:lstStyle/>
          <a:p>
            <a:r>
              <a:rPr lang="en-US" dirty="0"/>
              <a:t>Attacking The Enemy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56DC4BAF-CC7B-4E37-B90A-4C39BBF3E1C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43" y="2756215"/>
            <a:ext cx="5087938" cy="1345570"/>
          </a:xfrm>
        </p:spPr>
      </p:pic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F97E89D1-FCCA-4775-A111-050BE17A6E8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910" y="469783"/>
            <a:ext cx="6735047" cy="5918434"/>
          </a:xfrm>
        </p:spPr>
      </p:pic>
    </p:spTree>
    <p:extLst>
      <p:ext uri="{BB962C8B-B14F-4D97-AF65-F5344CB8AC3E}">
        <p14:creationId xmlns:p14="http://schemas.microsoft.com/office/powerpoint/2010/main" val="96655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A144-2F11-4926-9502-9D1FD443F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41" y="836802"/>
            <a:ext cx="4355983" cy="11581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Using System Info &amp; Form Design</a:t>
            </a:r>
          </a:p>
        </p:txBody>
      </p:sp>
      <p:pic>
        <p:nvPicPr>
          <p:cNvPr id="6" name="Content Placeholder 5" descr="A screen shot of a computer&#10;&#10;Description automatically generated">
            <a:extLst>
              <a:ext uri="{FF2B5EF4-FFF2-40B4-BE49-F238E27FC236}">
                <a16:creationId xmlns:a16="http://schemas.microsoft.com/office/drawing/2014/main" id="{F0870871-925E-46F7-AAB8-8ACE85CF69C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30" y="2814511"/>
            <a:ext cx="3248478" cy="1810003"/>
          </a:xfrm>
        </p:spPr>
      </p:pic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751C9E2-EA92-4624-AA7D-BAE2D9521BC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671" y="604008"/>
            <a:ext cx="6831427" cy="5229485"/>
          </a:xfrm>
        </p:spPr>
      </p:pic>
    </p:spTree>
    <p:extLst>
      <p:ext uri="{BB962C8B-B14F-4D97-AF65-F5344CB8AC3E}">
        <p14:creationId xmlns:p14="http://schemas.microsoft.com/office/powerpoint/2010/main" val="1575824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B570-FADB-416B-9BD6-10BE23299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419" y="685800"/>
            <a:ext cx="3935263" cy="115814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Upgrading Stats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73BFCA70-F6B4-416D-8FE9-66926B9923B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758476" cy="6858000"/>
          </a:xfrm>
        </p:spPr>
      </p:pic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AE8E8DFE-5349-4367-B68E-C0E9D854C1B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476" y="2013211"/>
            <a:ext cx="5390414" cy="3000849"/>
          </a:xfrm>
        </p:spPr>
      </p:pic>
    </p:spTree>
    <p:extLst>
      <p:ext uri="{BB962C8B-B14F-4D97-AF65-F5344CB8AC3E}">
        <p14:creationId xmlns:p14="http://schemas.microsoft.com/office/powerpoint/2010/main" val="1549459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216B4B-6C73-4AC0-AD6F-D8814C64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Rebirth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0A79D164-FB6A-4652-AA9F-FD72A244F95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63" y="2433458"/>
            <a:ext cx="8945223" cy="2572109"/>
          </a:xfrm>
        </p:spPr>
      </p:pic>
    </p:spTree>
    <p:extLst>
      <p:ext uri="{BB962C8B-B14F-4D97-AF65-F5344CB8AC3E}">
        <p14:creationId xmlns:p14="http://schemas.microsoft.com/office/powerpoint/2010/main" val="903449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3D71-D43C-494F-BCE0-4644BF5D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New Game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ADD69A1A-884A-47B3-BEBE-2F567851DDA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97" y="1843940"/>
            <a:ext cx="5997986" cy="4408414"/>
          </a:xfrm>
        </p:spPr>
      </p:pic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A2149F43-6A3A-487A-8FE1-2C35D06C95F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589" y="1843940"/>
            <a:ext cx="6203412" cy="4056077"/>
          </a:xfrm>
        </p:spPr>
      </p:pic>
    </p:spTree>
    <p:extLst>
      <p:ext uri="{BB962C8B-B14F-4D97-AF65-F5344CB8AC3E}">
        <p14:creationId xmlns:p14="http://schemas.microsoft.com/office/powerpoint/2010/main" val="301604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FD6E13-C01C-41C4-BC32-A4E96D6D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All-Mighty Close</a:t>
            </a:r>
          </a:p>
        </p:txBody>
      </p:sp>
      <p:pic>
        <p:nvPicPr>
          <p:cNvPr id="16" name="Content Placeholder 15" descr="Text&#10;&#10;Description automatically generated">
            <a:extLst>
              <a:ext uri="{FF2B5EF4-FFF2-40B4-BE49-F238E27FC236}">
                <a16:creationId xmlns:a16="http://schemas.microsoft.com/office/drawing/2014/main" id="{929F028C-00B0-4B0D-A865-492234121B9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559" y="2204826"/>
            <a:ext cx="7935432" cy="3029373"/>
          </a:xfrm>
        </p:spPr>
      </p:pic>
    </p:spTree>
    <p:extLst>
      <p:ext uri="{BB962C8B-B14F-4D97-AF65-F5344CB8AC3E}">
        <p14:creationId xmlns:p14="http://schemas.microsoft.com/office/powerpoint/2010/main" val="344655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24D7-1D55-434D-A545-B39AC0F1A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 With Character Info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FE9B4395-B3BD-4FF3-A255-F3A62710E3F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658" y="2063750"/>
            <a:ext cx="4975287" cy="4108450"/>
          </a:xfrm>
        </p:spPr>
      </p:pic>
      <p:pic>
        <p:nvPicPr>
          <p:cNvPr id="8" name="Content Placeholder 7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AD29D742-9064-4DA6-80D6-A1415313DB7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374" y="2063750"/>
            <a:ext cx="4408403" cy="3311525"/>
          </a:xfrm>
        </p:spPr>
      </p:pic>
    </p:spTree>
    <p:extLst>
      <p:ext uri="{BB962C8B-B14F-4D97-AF65-F5344CB8AC3E}">
        <p14:creationId xmlns:p14="http://schemas.microsoft.com/office/powerpoint/2010/main" val="303218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93A2-96BF-49A6-8FAC-F0D28A03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Monster Info, Attack Bool, Recovery time bytes,  and Save/Load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5C5F65B8-EBE6-41B1-95AB-63ED861FAAA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49211"/>
            <a:ext cx="5780506" cy="3568097"/>
          </a:xfrm>
        </p:spPr>
      </p:pic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34EF150F-7882-42B5-968F-82338A3F0A9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575" y="2149212"/>
            <a:ext cx="4503108" cy="2030089"/>
          </a:xfrm>
        </p:spPr>
      </p:pic>
    </p:spTree>
    <p:extLst>
      <p:ext uri="{BB962C8B-B14F-4D97-AF65-F5344CB8AC3E}">
        <p14:creationId xmlns:p14="http://schemas.microsoft.com/office/powerpoint/2010/main" val="23389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148F-DA5C-4B96-9A0F-CA6F4399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Initialization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753AF477-E40A-4F40-BBDE-4713F22EE53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350" y="2824037"/>
            <a:ext cx="4829849" cy="1790950"/>
          </a:xfrm>
        </p:spPr>
      </p:pic>
    </p:spTree>
    <p:extLst>
      <p:ext uri="{BB962C8B-B14F-4D97-AF65-F5344CB8AC3E}">
        <p14:creationId xmlns:p14="http://schemas.microsoft.com/office/powerpoint/2010/main" val="175395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29D03-A670-457D-80EA-D9F141FC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 Animation</a:t>
            </a:r>
          </a:p>
        </p:txBody>
      </p:sp>
      <p:pic>
        <p:nvPicPr>
          <p:cNvPr id="20" name="Content Placeholder 19" descr="Text&#10;&#10;Description automatically generated">
            <a:extLst>
              <a:ext uri="{FF2B5EF4-FFF2-40B4-BE49-F238E27FC236}">
                <a16:creationId xmlns:a16="http://schemas.microsoft.com/office/drawing/2014/main" id="{6936D492-74DA-48C4-8C24-ABF96FB9E8B6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2563163"/>
            <a:ext cx="5086350" cy="2312699"/>
          </a:xfrm>
        </p:spPr>
      </p:pic>
      <p:pic>
        <p:nvPicPr>
          <p:cNvPr id="18" name="Content Placeholder 17" descr="Text&#10;&#10;Description automatically generated">
            <a:extLst>
              <a:ext uri="{FF2B5EF4-FFF2-40B4-BE49-F238E27FC236}">
                <a16:creationId xmlns:a16="http://schemas.microsoft.com/office/drawing/2014/main" id="{2D5A994C-5BDF-40BA-826A-05F075AB34B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83520"/>
            <a:ext cx="5087938" cy="1271984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DEB979B-17D9-44DC-8C3F-80EE63356002}"/>
              </a:ext>
            </a:extLst>
          </p:cNvPr>
          <p:cNvSpPr txBox="1"/>
          <p:nvPr/>
        </p:nvSpPr>
        <p:spPr>
          <a:xfrm>
            <a:off x="1967225" y="2563163"/>
            <a:ext cx="252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Fields Outside of Timer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3F8C26-9D43-4884-AA9C-9348C8DF9AE3}"/>
              </a:ext>
            </a:extLst>
          </p:cNvPr>
          <p:cNvSpPr txBox="1"/>
          <p:nvPr/>
        </p:nvSpPr>
        <p:spPr>
          <a:xfrm>
            <a:off x="7006584" y="2049699"/>
            <a:ext cx="306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Fields Inside Timer</a:t>
            </a:r>
          </a:p>
        </p:txBody>
      </p:sp>
    </p:spTree>
    <p:extLst>
      <p:ext uri="{BB962C8B-B14F-4D97-AF65-F5344CB8AC3E}">
        <p14:creationId xmlns:p14="http://schemas.microsoft.com/office/powerpoint/2010/main" val="13392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0A3E-1646-4F5C-9FD0-772FB98C7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58" y="565259"/>
            <a:ext cx="10394707" cy="1158140"/>
          </a:xfrm>
        </p:spPr>
        <p:txBody>
          <a:bodyPr/>
          <a:lstStyle/>
          <a:p>
            <a:pPr algn="ctr"/>
            <a:r>
              <a:rPr lang="en-US" dirty="0"/>
              <a:t>Animation 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C73E0-2B8B-463C-B132-B389A5E7C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4466" y="1503943"/>
            <a:ext cx="4856158" cy="679994"/>
          </a:xfrm>
        </p:spPr>
        <p:txBody>
          <a:bodyPr anchor="ctr"/>
          <a:lstStyle/>
          <a:p>
            <a:pPr algn="ctr"/>
            <a:r>
              <a:rPr lang="en-US" dirty="0"/>
              <a:t>Got Hit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A494261B-7EF0-46A7-884F-631337C2D8B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13" y="2183937"/>
            <a:ext cx="5735399" cy="330993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BE77B-33E4-444D-9C2A-E4D91E400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6174" y="1483886"/>
            <a:ext cx="4864491" cy="679994"/>
          </a:xfrm>
        </p:spPr>
        <p:txBody>
          <a:bodyPr anchor="ctr"/>
          <a:lstStyle/>
          <a:p>
            <a:pPr algn="ctr"/>
            <a:r>
              <a:rPr lang="en-US" dirty="0"/>
              <a:t>Walking</a:t>
            </a:r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9EB8AC76-3C3B-400A-AB89-1C694C02ACF6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312" y="2183938"/>
            <a:ext cx="6084441" cy="3309936"/>
          </a:xfrm>
        </p:spPr>
      </p:pic>
    </p:spTree>
    <p:extLst>
      <p:ext uri="{BB962C8B-B14F-4D97-AF65-F5344CB8AC3E}">
        <p14:creationId xmlns:p14="http://schemas.microsoft.com/office/powerpoint/2010/main" val="317637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586F-119E-41C9-A3BB-5EDFB8C12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51" y="106729"/>
            <a:ext cx="10396882" cy="1158140"/>
          </a:xfrm>
        </p:spPr>
        <p:txBody>
          <a:bodyPr/>
          <a:lstStyle/>
          <a:p>
            <a:pPr algn="ctr"/>
            <a:r>
              <a:rPr lang="en-US" dirty="0"/>
              <a:t>Recovery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4106B39B-60CB-4ECC-AA29-2FC069C3501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51" y="1877095"/>
            <a:ext cx="5562891" cy="4295105"/>
          </a:xfrm>
        </p:spPr>
      </p:pic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FDAE4933-B435-48D0-AE79-B87CF2BD0ED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242" y="2061623"/>
            <a:ext cx="6141200" cy="273475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65A514-1971-494E-B826-0563CEFEBBC9}"/>
              </a:ext>
            </a:extLst>
          </p:cNvPr>
          <p:cNvSpPr txBox="1"/>
          <p:nvPr/>
        </p:nvSpPr>
        <p:spPr>
          <a:xfrm>
            <a:off x="1560352" y="1342239"/>
            <a:ext cx="398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 Recovery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FDB1E9-8EFE-42A9-A426-EE9DAB313E68}"/>
              </a:ext>
            </a:extLst>
          </p:cNvPr>
          <p:cNvSpPr txBox="1"/>
          <p:nvPr/>
        </p:nvSpPr>
        <p:spPr>
          <a:xfrm>
            <a:off x="7726261" y="1417739"/>
            <a:ext cx="276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Paid Recovery</a:t>
            </a:r>
          </a:p>
        </p:txBody>
      </p:sp>
    </p:spTree>
    <p:extLst>
      <p:ext uri="{BB962C8B-B14F-4D97-AF65-F5344CB8AC3E}">
        <p14:creationId xmlns:p14="http://schemas.microsoft.com/office/powerpoint/2010/main" val="1173146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D615-89D4-43AE-AD57-42552A8EE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7969" y="956345"/>
            <a:ext cx="4377705" cy="11581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Auto Attack and Enemy Death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A5D325B-2C71-4D55-93F7-D5BD690C76B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233"/>
            <a:ext cx="6278899" cy="5832767"/>
          </a:xfrm>
        </p:spPr>
      </p:pic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66D0D941-3A4A-482F-9EDA-8657BB2EDAA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647" y="3139111"/>
            <a:ext cx="5086350" cy="2677026"/>
          </a:xfrm>
        </p:spPr>
      </p:pic>
    </p:spTree>
    <p:extLst>
      <p:ext uri="{BB962C8B-B14F-4D97-AF65-F5344CB8AC3E}">
        <p14:creationId xmlns:p14="http://schemas.microsoft.com/office/powerpoint/2010/main" val="2007428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165</TotalTime>
  <Words>91</Words>
  <Application>Microsoft Office PowerPoint</Application>
  <PresentationFormat>Widescreen</PresentationFormat>
  <Paragraphs>30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Comic Sans MS</vt:lpstr>
      <vt:lpstr>Impact</vt:lpstr>
      <vt:lpstr>Main Event</vt:lpstr>
      <vt:lpstr>Kill the dang thing</vt:lpstr>
      <vt:lpstr>Using System Info &amp; Form Design</vt:lpstr>
      <vt:lpstr>Beginning With Character Info</vt:lpstr>
      <vt:lpstr>Monster Info, Attack Bool, Recovery time bytes,  and Save/Load</vt:lpstr>
      <vt:lpstr>Initialization</vt:lpstr>
      <vt:lpstr>Beginning Animation</vt:lpstr>
      <vt:lpstr>Animation Loops</vt:lpstr>
      <vt:lpstr>Recovery</vt:lpstr>
      <vt:lpstr>Auto Attack and Enemy Death</vt:lpstr>
      <vt:lpstr>Respawn Enemy</vt:lpstr>
      <vt:lpstr>Game Over</vt:lpstr>
      <vt:lpstr>Player &amp; Enemy Maximums</vt:lpstr>
      <vt:lpstr>Auto Save Feature</vt:lpstr>
      <vt:lpstr>Load Feature</vt:lpstr>
      <vt:lpstr>Update Display </vt:lpstr>
      <vt:lpstr>Update Display continued</vt:lpstr>
      <vt:lpstr>Can Upgrade </vt:lpstr>
      <vt:lpstr>Can Upgrade Continued</vt:lpstr>
      <vt:lpstr>Attacking The Enemy</vt:lpstr>
      <vt:lpstr>Upgrading Stats</vt:lpstr>
      <vt:lpstr>Rebirth</vt:lpstr>
      <vt:lpstr>New Game</vt:lpstr>
      <vt:lpstr>The All-Mighty Close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Kill the dang thing</dc:title>
  <dc:creator>Bellamy, Jacob A</dc:creator>
  <cp:lastModifiedBy>Bellamy, Jacob A</cp:lastModifiedBy>
  <cp:revision>8</cp:revision>
  <dcterms:created xsi:type="dcterms:W3CDTF">2020-12-10T04:16:26Z</dcterms:created>
  <dcterms:modified xsi:type="dcterms:W3CDTF">2020-12-10T07:02:04Z</dcterms:modified>
</cp:coreProperties>
</file>