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4" r:id="rId3"/>
    <p:sldId id="296" r:id="rId4"/>
    <p:sldId id="309" r:id="rId5"/>
    <p:sldId id="308" r:id="rId6"/>
    <p:sldId id="305" r:id="rId7"/>
    <p:sldId id="303" r:id="rId8"/>
    <p:sldId id="300" r:id="rId9"/>
    <p:sldId id="312" r:id="rId10"/>
    <p:sldId id="313" r:id="rId11"/>
    <p:sldId id="315" r:id="rId12"/>
    <p:sldId id="316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2A75503-96B9-4A91-B94E-46D0907B5CCD}">
          <p14:sldIdLst>
            <p14:sldId id="256"/>
            <p14:sldId id="314"/>
            <p14:sldId id="296"/>
            <p14:sldId id="309"/>
            <p14:sldId id="308"/>
            <p14:sldId id="305"/>
            <p14:sldId id="303"/>
            <p14:sldId id="300"/>
            <p14:sldId id="312"/>
            <p14:sldId id="313"/>
            <p14:sldId id="315"/>
            <p14:sldId id="316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C5"/>
    <a:srgbClr val="EB6A80"/>
    <a:srgbClr val="29A8DC"/>
    <a:srgbClr val="01548A"/>
    <a:srgbClr val="23BC95"/>
    <a:srgbClr val="99D286"/>
    <a:srgbClr val="2B2C2E"/>
    <a:srgbClr val="6B624E"/>
    <a:srgbClr val="EEE2CC"/>
    <a:srgbClr val="323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6774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62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1C570-DF34-4745-BB62-BDB9BA7966A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3E169-CC21-4E9A-B81E-33967EB58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53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9BDDD-B10C-4B89-BD1D-120DBEA349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868F6-7239-47E8-9264-E221D58C8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7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2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5CD1-5276-42EA-BDE1-3353577A02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5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1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0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6A29-B14D-4081-9395-51A19EC5C827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CE5-6253-44CE-96B9-4693BDC71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0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3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358775" y="641350"/>
              <a:ext cx="8426450" cy="5784850"/>
            </a:xfrm>
            <a:prstGeom prst="rect">
              <a:avLst/>
            </a:prstGeom>
            <a:solidFill>
              <a:srgbClr val="015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539750" y="809625"/>
              <a:ext cx="7994650" cy="5318125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635000" y="895350"/>
              <a:ext cx="8007350" cy="5324475"/>
            </a:xfrm>
            <a:custGeom>
              <a:avLst/>
              <a:gdLst>
                <a:gd name="T0" fmla="*/ 208 w 5044"/>
                <a:gd name="T1" fmla="*/ 0 h 3354"/>
                <a:gd name="T2" fmla="*/ 0 w 5044"/>
                <a:gd name="T3" fmla="*/ 268 h 3354"/>
                <a:gd name="T4" fmla="*/ 0 w 5044"/>
                <a:gd name="T5" fmla="*/ 3354 h 3354"/>
                <a:gd name="T6" fmla="*/ 5044 w 5044"/>
                <a:gd name="T7" fmla="*/ 3354 h 3354"/>
                <a:gd name="T8" fmla="*/ 5044 w 5044"/>
                <a:gd name="T9" fmla="*/ 0 h 3354"/>
                <a:gd name="T10" fmla="*/ 208 w 5044"/>
                <a:gd name="T11" fmla="*/ 0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4" h="3354">
                  <a:moveTo>
                    <a:pt x="208" y="0"/>
                  </a:moveTo>
                  <a:lnTo>
                    <a:pt x="0" y="268"/>
                  </a:lnTo>
                  <a:lnTo>
                    <a:pt x="0" y="3354"/>
                  </a:lnTo>
                  <a:lnTo>
                    <a:pt x="5044" y="3354"/>
                  </a:lnTo>
                  <a:lnTo>
                    <a:pt x="5044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 w="34925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35000" y="895350"/>
              <a:ext cx="330200" cy="428625"/>
            </a:xfrm>
            <a:custGeom>
              <a:avLst/>
              <a:gdLst>
                <a:gd name="T0" fmla="*/ 208 w 208"/>
                <a:gd name="T1" fmla="*/ 0 h 270"/>
                <a:gd name="T2" fmla="*/ 208 w 208"/>
                <a:gd name="T3" fmla="*/ 270 h 270"/>
                <a:gd name="T4" fmla="*/ 0 w 208"/>
                <a:gd name="T5" fmla="*/ 270 h 270"/>
                <a:gd name="T6" fmla="*/ 208 w 208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70">
                  <a:moveTo>
                    <a:pt x="208" y="0"/>
                  </a:moveTo>
                  <a:lnTo>
                    <a:pt x="208" y="270"/>
                  </a:lnTo>
                  <a:lnTo>
                    <a:pt x="0" y="27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6E7E8"/>
            </a:solidFill>
            <a:ln w="34925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7381875" y="641350"/>
              <a:ext cx="587375" cy="349250"/>
            </a:xfrm>
            <a:custGeom>
              <a:avLst/>
              <a:gdLst>
                <a:gd name="T0" fmla="*/ 370 w 370"/>
                <a:gd name="T1" fmla="*/ 220 h 220"/>
                <a:gd name="T2" fmla="*/ 0 w 370"/>
                <a:gd name="T3" fmla="*/ 220 h 220"/>
                <a:gd name="T4" fmla="*/ 0 w 370"/>
                <a:gd name="T5" fmla="*/ 158 h 220"/>
                <a:gd name="T6" fmla="*/ 0 w 370"/>
                <a:gd name="T7" fmla="*/ 0 h 220"/>
                <a:gd name="T8" fmla="*/ 370 w 370"/>
                <a:gd name="T9" fmla="*/ 0 h 220"/>
                <a:gd name="T10" fmla="*/ 370 w 370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20">
                  <a:moveTo>
                    <a:pt x="370" y="220"/>
                  </a:moveTo>
                  <a:lnTo>
                    <a:pt x="0" y="220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22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7381875" y="641350"/>
              <a:ext cx="587375" cy="349250"/>
            </a:xfrm>
            <a:custGeom>
              <a:avLst/>
              <a:gdLst>
                <a:gd name="T0" fmla="*/ 370 w 370"/>
                <a:gd name="T1" fmla="*/ 220 h 220"/>
                <a:gd name="T2" fmla="*/ 0 w 370"/>
                <a:gd name="T3" fmla="*/ 220 h 220"/>
                <a:gd name="T4" fmla="*/ 0 w 370"/>
                <a:gd name="T5" fmla="*/ 158 h 220"/>
                <a:gd name="T6" fmla="*/ 0 w 370"/>
                <a:gd name="T7" fmla="*/ 0 h 220"/>
                <a:gd name="T8" fmla="*/ 370 w 370"/>
                <a:gd name="T9" fmla="*/ 0 h 220"/>
                <a:gd name="T10" fmla="*/ 370 w 370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20">
                  <a:moveTo>
                    <a:pt x="370" y="220"/>
                  </a:moveTo>
                  <a:lnTo>
                    <a:pt x="0" y="220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220"/>
                  </a:lnTo>
                  <a:close/>
                </a:path>
              </a:pathLst>
            </a:cu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Line 12"/>
            <p:cNvSpPr>
              <a:spLocks noChangeShapeType="1"/>
            </p:cNvSpPr>
            <p:nvPr userDrawn="1"/>
          </p:nvSpPr>
          <p:spPr bwMode="auto">
            <a:xfrm flipH="1">
              <a:off x="7381875" y="895350"/>
              <a:ext cx="587375" cy="0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Line 13"/>
            <p:cNvSpPr>
              <a:spLocks noChangeShapeType="1"/>
            </p:cNvSpPr>
            <p:nvPr userDrawn="1"/>
          </p:nvSpPr>
          <p:spPr bwMode="auto">
            <a:xfrm>
              <a:off x="7566025" y="641350"/>
              <a:ext cx="0" cy="254000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 userDrawn="1"/>
          </p:nvSpPr>
          <p:spPr bwMode="auto">
            <a:xfrm>
              <a:off x="7788275" y="641350"/>
              <a:ext cx="0" cy="254000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7566025" y="358775"/>
              <a:ext cx="222250" cy="282575"/>
            </a:xfrm>
            <a:custGeom>
              <a:avLst/>
              <a:gdLst>
                <a:gd name="T0" fmla="*/ 0 w 140"/>
                <a:gd name="T1" fmla="*/ 178 h 178"/>
                <a:gd name="T2" fmla="*/ 0 w 140"/>
                <a:gd name="T3" fmla="*/ 94 h 178"/>
                <a:gd name="T4" fmla="*/ 0 w 140"/>
                <a:gd name="T5" fmla="*/ 94 h 178"/>
                <a:gd name="T6" fmla="*/ 0 w 140"/>
                <a:gd name="T7" fmla="*/ 74 h 178"/>
                <a:gd name="T8" fmla="*/ 4 w 140"/>
                <a:gd name="T9" fmla="*/ 58 h 178"/>
                <a:gd name="T10" fmla="*/ 12 w 140"/>
                <a:gd name="T11" fmla="*/ 42 h 178"/>
                <a:gd name="T12" fmla="*/ 20 w 140"/>
                <a:gd name="T13" fmla="*/ 28 h 178"/>
                <a:gd name="T14" fmla="*/ 30 w 140"/>
                <a:gd name="T15" fmla="*/ 16 h 178"/>
                <a:gd name="T16" fmla="*/ 42 w 140"/>
                <a:gd name="T17" fmla="*/ 8 h 178"/>
                <a:gd name="T18" fmla="*/ 54 w 140"/>
                <a:gd name="T19" fmla="*/ 2 h 178"/>
                <a:gd name="T20" fmla="*/ 70 w 140"/>
                <a:gd name="T21" fmla="*/ 0 h 178"/>
                <a:gd name="T22" fmla="*/ 70 w 140"/>
                <a:gd name="T23" fmla="*/ 0 h 178"/>
                <a:gd name="T24" fmla="*/ 70 w 140"/>
                <a:gd name="T25" fmla="*/ 0 h 178"/>
                <a:gd name="T26" fmla="*/ 84 w 140"/>
                <a:gd name="T27" fmla="*/ 2 h 178"/>
                <a:gd name="T28" fmla="*/ 96 w 140"/>
                <a:gd name="T29" fmla="*/ 8 h 178"/>
                <a:gd name="T30" fmla="*/ 108 w 140"/>
                <a:gd name="T31" fmla="*/ 16 h 178"/>
                <a:gd name="T32" fmla="*/ 118 w 140"/>
                <a:gd name="T33" fmla="*/ 28 h 178"/>
                <a:gd name="T34" fmla="*/ 128 w 140"/>
                <a:gd name="T35" fmla="*/ 42 h 178"/>
                <a:gd name="T36" fmla="*/ 134 w 140"/>
                <a:gd name="T37" fmla="*/ 58 h 178"/>
                <a:gd name="T38" fmla="*/ 138 w 140"/>
                <a:gd name="T39" fmla="*/ 74 h 178"/>
                <a:gd name="T40" fmla="*/ 140 w 140"/>
                <a:gd name="T41" fmla="*/ 94 h 178"/>
                <a:gd name="T42" fmla="*/ 140 w 140"/>
                <a:gd name="T43" fmla="*/ 17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78">
                  <a:moveTo>
                    <a:pt x="0" y="178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0" y="74"/>
                  </a:lnTo>
                  <a:lnTo>
                    <a:pt x="4" y="58"/>
                  </a:lnTo>
                  <a:lnTo>
                    <a:pt x="12" y="42"/>
                  </a:lnTo>
                  <a:lnTo>
                    <a:pt x="20" y="28"/>
                  </a:lnTo>
                  <a:lnTo>
                    <a:pt x="30" y="16"/>
                  </a:lnTo>
                  <a:lnTo>
                    <a:pt x="42" y="8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6" y="8"/>
                  </a:lnTo>
                  <a:lnTo>
                    <a:pt x="108" y="16"/>
                  </a:lnTo>
                  <a:lnTo>
                    <a:pt x="118" y="28"/>
                  </a:lnTo>
                  <a:lnTo>
                    <a:pt x="128" y="42"/>
                  </a:lnTo>
                  <a:lnTo>
                    <a:pt x="134" y="58"/>
                  </a:lnTo>
                  <a:lnTo>
                    <a:pt x="138" y="74"/>
                  </a:lnTo>
                  <a:lnTo>
                    <a:pt x="140" y="94"/>
                  </a:lnTo>
                  <a:lnTo>
                    <a:pt x="140" y="172"/>
                  </a:lnTo>
                </a:path>
              </a:pathLst>
            </a:cu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Line 16"/>
            <p:cNvSpPr>
              <a:spLocks noChangeShapeType="1"/>
            </p:cNvSpPr>
            <p:nvPr userDrawn="1"/>
          </p:nvSpPr>
          <p:spPr bwMode="auto">
            <a:xfrm>
              <a:off x="7639050" y="0"/>
              <a:ext cx="0" cy="365125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 userDrawn="1"/>
          </p:nvSpPr>
          <p:spPr bwMode="auto">
            <a:xfrm>
              <a:off x="7712075" y="0"/>
              <a:ext cx="0" cy="365125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1485900" y="641350"/>
              <a:ext cx="587375" cy="349250"/>
            </a:xfrm>
            <a:custGeom>
              <a:avLst/>
              <a:gdLst>
                <a:gd name="T0" fmla="*/ 370 w 370"/>
                <a:gd name="T1" fmla="*/ 220 h 220"/>
                <a:gd name="T2" fmla="*/ 0 w 370"/>
                <a:gd name="T3" fmla="*/ 220 h 220"/>
                <a:gd name="T4" fmla="*/ 0 w 370"/>
                <a:gd name="T5" fmla="*/ 158 h 220"/>
                <a:gd name="T6" fmla="*/ 0 w 370"/>
                <a:gd name="T7" fmla="*/ 0 h 220"/>
                <a:gd name="T8" fmla="*/ 370 w 370"/>
                <a:gd name="T9" fmla="*/ 0 h 220"/>
                <a:gd name="T10" fmla="*/ 370 w 370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20">
                  <a:moveTo>
                    <a:pt x="370" y="220"/>
                  </a:moveTo>
                  <a:lnTo>
                    <a:pt x="0" y="220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22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1485900" y="641350"/>
              <a:ext cx="587375" cy="349250"/>
            </a:xfrm>
            <a:custGeom>
              <a:avLst/>
              <a:gdLst>
                <a:gd name="T0" fmla="*/ 370 w 370"/>
                <a:gd name="T1" fmla="*/ 220 h 220"/>
                <a:gd name="T2" fmla="*/ 0 w 370"/>
                <a:gd name="T3" fmla="*/ 220 h 220"/>
                <a:gd name="T4" fmla="*/ 0 w 370"/>
                <a:gd name="T5" fmla="*/ 158 h 220"/>
                <a:gd name="T6" fmla="*/ 0 w 370"/>
                <a:gd name="T7" fmla="*/ 0 h 220"/>
                <a:gd name="T8" fmla="*/ 370 w 370"/>
                <a:gd name="T9" fmla="*/ 0 h 220"/>
                <a:gd name="T10" fmla="*/ 370 w 370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20">
                  <a:moveTo>
                    <a:pt x="370" y="220"/>
                  </a:moveTo>
                  <a:lnTo>
                    <a:pt x="0" y="220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220"/>
                  </a:lnTo>
                  <a:close/>
                </a:path>
              </a:pathLst>
            </a:cu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Line 20"/>
            <p:cNvSpPr>
              <a:spLocks noChangeShapeType="1"/>
            </p:cNvSpPr>
            <p:nvPr userDrawn="1"/>
          </p:nvSpPr>
          <p:spPr bwMode="auto">
            <a:xfrm flipH="1">
              <a:off x="1485900" y="895350"/>
              <a:ext cx="587375" cy="0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Line 21"/>
            <p:cNvSpPr>
              <a:spLocks noChangeShapeType="1"/>
            </p:cNvSpPr>
            <p:nvPr userDrawn="1"/>
          </p:nvSpPr>
          <p:spPr bwMode="auto">
            <a:xfrm>
              <a:off x="1670050" y="641350"/>
              <a:ext cx="0" cy="254000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Line 22"/>
            <p:cNvSpPr>
              <a:spLocks noChangeShapeType="1"/>
            </p:cNvSpPr>
            <p:nvPr userDrawn="1"/>
          </p:nvSpPr>
          <p:spPr bwMode="auto">
            <a:xfrm>
              <a:off x="1892300" y="641350"/>
              <a:ext cx="0" cy="254000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1670050" y="358775"/>
              <a:ext cx="222250" cy="282575"/>
            </a:xfrm>
            <a:custGeom>
              <a:avLst/>
              <a:gdLst>
                <a:gd name="T0" fmla="*/ 0 w 140"/>
                <a:gd name="T1" fmla="*/ 178 h 178"/>
                <a:gd name="T2" fmla="*/ 0 w 140"/>
                <a:gd name="T3" fmla="*/ 94 h 178"/>
                <a:gd name="T4" fmla="*/ 0 w 140"/>
                <a:gd name="T5" fmla="*/ 94 h 178"/>
                <a:gd name="T6" fmla="*/ 0 w 140"/>
                <a:gd name="T7" fmla="*/ 74 h 178"/>
                <a:gd name="T8" fmla="*/ 4 w 140"/>
                <a:gd name="T9" fmla="*/ 58 h 178"/>
                <a:gd name="T10" fmla="*/ 10 w 140"/>
                <a:gd name="T11" fmla="*/ 42 h 178"/>
                <a:gd name="T12" fmla="*/ 20 w 140"/>
                <a:gd name="T13" fmla="*/ 28 h 178"/>
                <a:gd name="T14" fmla="*/ 30 w 140"/>
                <a:gd name="T15" fmla="*/ 16 h 178"/>
                <a:gd name="T16" fmla="*/ 42 w 140"/>
                <a:gd name="T17" fmla="*/ 8 h 178"/>
                <a:gd name="T18" fmla="*/ 54 w 140"/>
                <a:gd name="T19" fmla="*/ 2 h 178"/>
                <a:gd name="T20" fmla="*/ 70 w 140"/>
                <a:gd name="T21" fmla="*/ 0 h 178"/>
                <a:gd name="T22" fmla="*/ 70 w 140"/>
                <a:gd name="T23" fmla="*/ 0 h 178"/>
                <a:gd name="T24" fmla="*/ 70 w 140"/>
                <a:gd name="T25" fmla="*/ 0 h 178"/>
                <a:gd name="T26" fmla="*/ 84 w 140"/>
                <a:gd name="T27" fmla="*/ 2 h 178"/>
                <a:gd name="T28" fmla="*/ 96 w 140"/>
                <a:gd name="T29" fmla="*/ 8 h 178"/>
                <a:gd name="T30" fmla="*/ 108 w 140"/>
                <a:gd name="T31" fmla="*/ 16 h 178"/>
                <a:gd name="T32" fmla="*/ 118 w 140"/>
                <a:gd name="T33" fmla="*/ 28 h 178"/>
                <a:gd name="T34" fmla="*/ 128 w 140"/>
                <a:gd name="T35" fmla="*/ 42 h 178"/>
                <a:gd name="T36" fmla="*/ 134 w 140"/>
                <a:gd name="T37" fmla="*/ 58 h 178"/>
                <a:gd name="T38" fmla="*/ 138 w 140"/>
                <a:gd name="T39" fmla="*/ 74 h 178"/>
                <a:gd name="T40" fmla="*/ 140 w 140"/>
                <a:gd name="T41" fmla="*/ 94 h 178"/>
                <a:gd name="T42" fmla="*/ 140 w 140"/>
                <a:gd name="T43" fmla="*/ 17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78">
                  <a:moveTo>
                    <a:pt x="0" y="178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0" y="74"/>
                  </a:lnTo>
                  <a:lnTo>
                    <a:pt x="4" y="58"/>
                  </a:lnTo>
                  <a:lnTo>
                    <a:pt x="10" y="42"/>
                  </a:lnTo>
                  <a:lnTo>
                    <a:pt x="20" y="28"/>
                  </a:lnTo>
                  <a:lnTo>
                    <a:pt x="30" y="16"/>
                  </a:lnTo>
                  <a:lnTo>
                    <a:pt x="42" y="8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6" y="8"/>
                  </a:lnTo>
                  <a:lnTo>
                    <a:pt x="108" y="16"/>
                  </a:lnTo>
                  <a:lnTo>
                    <a:pt x="118" y="28"/>
                  </a:lnTo>
                  <a:lnTo>
                    <a:pt x="128" y="42"/>
                  </a:lnTo>
                  <a:lnTo>
                    <a:pt x="134" y="58"/>
                  </a:lnTo>
                  <a:lnTo>
                    <a:pt x="138" y="74"/>
                  </a:lnTo>
                  <a:lnTo>
                    <a:pt x="140" y="94"/>
                  </a:lnTo>
                  <a:lnTo>
                    <a:pt x="140" y="172"/>
                  </a:lnTo>
                </a:path>
              </a:pathLst>
            </a:cu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Line 24"/>
            <p:cNvSpPr>
              <a:spLocks noChangeShapeType="1"/>
            </p:cNvSpPr>
            <p:nvPr userDrawn="1"/>
          </p:nvSpPr>
          <p:spPr bwMode="auto">
            <a:xfrm>
              <a:off x="1743075" y="0"/>
              <a:ext cx="0" cy="365125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Line 25"/>
            <p:cNvSpPr>
              <a:spLocks noChangeShapeType="1"/>
            </p:cNvSpPr>
            <p:nvPr userDrawn="1"/>
          </p:nvSpPr>
          <p:spPr bwMode="auto">
            <a:xfrm>
              <a:off x="1816100" y="0"/>
              <a:ext cx="0" cy="365125"/>
            </a:xfrm>
            <a:prstGeom prst="line">
              <a:avLst/>
            </a:prstGeom>
            <a:noFill/>
            <a:ln w="3492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auto">
            <a:xfrm>
              <a:off x="2676525" y="3949700"/>
              <a:ext cx="149225" cy="234950"/>
            </a:xfrm>
            <a:custGeom>
              <a:avLst/>
              <a:gdLst>
                <a:gd name="T0" fmla="*/ 0 w 94"/>
                <a:gd name="T1" fmla="*/ 148 h 148"/>
                <a:gd name="T2" fmla="*/ 94 w 94"/>
                <a:gd name="T3" fmla="*/ 74 h 148"/>
                <a:gd name="T4" fmla="*/ 0 w 94"/>
                <a:gd name="T5" fmla="*/ 0 h 148"/>
                <a:gd name="T6" fmla="*/ 0 w 94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8">
                  <a:moveTo>
                    <a:pt x="0" y="148"/>
                  </a:moveTo>
                  <a:lnTo>
                    <a:pt x="94" y="74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auto">
            <a:xfrm>
              <a:off x="4495800" y="3949700"/>
              <a:ext cx="152400" cy="234950"/>
            </a:xfrm>
            <a:custGeom>
              <a:avLst/>
              <a:gdLst>
                <a:gd name="T0" fmla="*/ 0 w 96"/>
                <a:gd name="T1" fmla="*/ 148 h 148"/>
                <a:gd name="T2" fmla="*/ 96 w 96"/>
                <a:gd name="T3" fmla="*/ 74 h 148"/>
                <a:gd name="T4" fmla="*/ 0 w 96"/>
                <a:gd name="T5" fmla="*/ 0 h 148"/>
                <a:gd name="T6" fmla="*/ 0 w 96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8">
                  <a:moveTo>
                    <a:pt x="0" y="148"/>
                  </a:moveTo>
                  <a:lnTo>
                    <a:pt x="96" y="74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auto">
            <a:xfrm>
              <a:off x="6273800" y="3949700"/>
              <a:ext cx="152400" cy="234950"/>
            </a:xfrm>
            <a:custGeom>
              <a:avLst/>
              <a:gdLst>
                <a:gd name="T0" fmla="*/ 0 w 96"/>
                <a:gd name="T1" fmla="*/ 148 h 148"/>
                <a:gd name="T2" fmla="*/ 96 w 96"/>
                <a:gd name="T3" fmla="*/ 74 h 148"/>
                <a:gd name="T4" fmla="*/ 0 w 96"/>
                <a:gd name="T5" fmla="*/ 0 h 148"/>
                <a:gd name="T6" fmla="*/ 0 w 96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8">
                  <a:moveTo>
                    <a:pt x="0" y="148"/>
                  </a:moveTo>
                  <a:lnTo>
                    <a:pt x="96" y="74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/>
          <p:cNvGrpSpPr/>
          <p:nvPr userDrawn="1"/>
        </p:nvGrpSpPr>
        <p:grpSpPr>
          <a:xfrm>
            <a:off x="4810125" y="2943225"/>
            <a:ext cx="1282700" cy="1724025"/>
            <a:chOff x="4810125" y="2943225"/>
            <a:chExt cx="1282700" cy="1724025"/>
          </a:xfrm>
        </p:grpSpPr>
        <p:sp>
          <p:nvSpPr>
            <p:cNvPr id="34" name="Freeform 34"/>
            <p:cNvSpPr>
              <a:spLocks/>
            </p:cNvSpPr>
            <p:nvPr userDrawn="1"/>
          </p:nvSpPr>
          <p:spPr bwMode="auto">
            <a:xfrm>
              <a:off x="4810125" y="3384550"/>
              <a:ext cx="1282700" cy="1282700"/>
            </a:xfrm>
            <a:custGeom>
              <a:avLst/>
              <a:gdLst>
                <a:gd name="T0" fmla="*/ 808 w 808"/>
                <a:gd name="T1" fmla="*/ 404 h 808"/>
                <a:gd name="T2" fmla="*/ 800 w 808"/>
                <a:gd name="T3" fmla="*/ 484 h 808"/>
                <a:gd name="T4" fmla="*/ 776 w 808"/>
                <a:gd name="T5" fmla="*/ 560 h 808"/>
                <a:gd name="T6" fmla="*/ 738 w 808"/>
                <a:gd name="T7" fmla="*/ 630 h 808"/>
                <a:gd name="T8" fmla="*/ 690 w 808"/>
                <a:gd name="T9" fmla="*/ 688 h 808"/>
                <a:gd name="T10" fmla="*/ 630 w 808"/>
                <a:gd name="T11" fmla="*/ 738 h 808"/>
                <a:gd name="T12" fmla="*/ 560 w 808"/>
                <a:gd name="T13" fmla="*/ 776 h 808"/>
                <a:gd name="T14" fmla="*/ 486 w 808"/>
                <a:gd name="T15" fmla="*/ 798 h 808"/>
                <a:gd name="T16" fmla="*/ 404 w 808"/>
                <a:gd name="T17" fmla="*/ 808 h 808"/>
                <a:gd name="T18" fmla="*/ 362 w 808"/>
                <a:gd name="T19" fmla="*/ 806 h 808"/>
                <a:gd name="T20" fmla="*/ 284 w 808"/>
                <a:gd name="T21" fmla="*/ 790 h 808"/>
                <a:gd name="T22" fmla="*/ 212 w 808"/>
                <a:gd name="T23" fmla="*/ 758 h 808"/>
                <a:gd name="T24" fmla="*/ 146 w 808"/>
                <a:gd name="T25" fmla="*/ 714 h 808"/>
                <a:gd name="T26" fmla="*/ 92 w 808"/>
                <a:gd name="T27" fmla="*/ 660 h 808"/>
                <a:gd name="T28" fmla="*/ 48 w 808"/>
                <a:gd name="T29" fmla="*/ 596 h 808"/>
                <a:gd name="T30" fmla="*/ 18 w 808"/>
                <a:gd name="T31" fmla="*/ 524 h 808"/>
                <a:gd name="T32" fmla="*/ 2 w 808"/>
                <a:gd name="T33" fmla="*/ 444 h 808"/>
                <a:gd name="T34" fmla="*/ 0 w 808"/>
                <a:gd name="T35" fmla="*/ 404 h 808"/>
                <a:gd name="T36" fmla="*/ 8 w 808"/>
                <a:gd name="T37" fmla="*/ 322 h 808"/>
                <a:gd name="T38" fmla="*/ 32 w 808"/>
                <a:gd name="T39" fmla="*/ 246 h 808"/>
                <a:gd name="T40" fmla="*/ 68 w 808"/>
                <a:gd name="T41" fmla="*/ 178 h 808"/>
                <a:gd name="T42" fmla="*/ 118 w 808"/>
                <a:gd name="T43" fmla="*/ 118 h 808"/>
                <a:gd name="T44" fmla="*/ 178 w 808"/>
                <a:gd name="T45" fmla="*/ 68 h 808"/>
                <a:gd name="T46" fmla="*/ 246 w 808"/>
                <a:gd name="T47" fmla="*/ 30 h 808"/>
                <a:gd name="T48" fmla="*/ 322 w 808"/>
                <a:gd name="T49" fmla="*/ 8 h 808"/>
                <a:gd name="T50" fmla="*/ 404 w 808"/>
                <a:gd name="T51" fmla="*/ 0 h 808"/>
                <a:gd name="T52" fmla="*/ 444 w 808"/>
                <a:gd name="T53" fmla="*/ 2 h 808"/>
                <a:gd name="T54" fmla="*/ 524 w 808"/>
                <a:gd name="T55" fmla="*/ 18 h 808"/>
                <a:gd name="T56" fmla="*/ 596 w 808"/>
                <a:gd name="T57" fmla="*/ 48 h 808"/>
                <a:gd name="T58" fmla="*/ 660 w 808"/>
                <a:gd name="T59" fmla="*/ 92 h 808"/>
                <a:gd name="T60" fmla="*/ 716 w 808"/>
                <a:gd name="T61" fmla="*/ 146 h 808"/>
                <a:gd name="T62" fmla="*/ 758 w 808"/>
                <a:gd name="T63" fmla="*/ 210 h 808"/>
                <a:gd name="T64" fmla="*/ 790 w 808"/>
                <a:gd name="T65" fmla="*/ 284 h 808"/>
                <a:gd name="T66" fmla="*/ 806 w 808"/>
                <a:gd name="T67" fmla="*/ 362 h 808"/>
                <a:gd name="T68" fmla="*/ 808 w 808"/>
                <a:gd name="T69" fmla="*/ 404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8" h="808">
                  <a:moveTo>
                    <a:pt x="808" y="404"/>
                  </a:moveTo>
                  <a:lnTo>
                    <a:pt x="808" y="404"/>
                  </a:lnTo>
                  <a:lnTo>
                    <a:pt x="806" y="444"/>
                  </a:lnTo>
                  <a:lnTo>
                    <a:pt x="800" y="484"/>
                  </a:lnTo>
                  <a:lnTo>
                    <a:pt x="790" y="524"/>
                  </a:lnTo>
                  <a:lnTo>
                    <a:pt x="776" y="560"/>
                  </a:lnTo>
                  <a:lnTo>
                    <a:pt x="758" y="596"/>
                  </a:lnTo>
                  <a:lnTo>
                    <a:pt x="738" y="630"/>
                  </a:lnTo>
                  <a:lnTo>
                    <a:pt x="716" y="660"/>
                  </a:lnTo>
                  <a:lnTo>
                    <a:pt x="690" y="688"/>
                  </a:lnTo>
                  <a:lnTo>
                    <a:pt x="660" y="714"/>
                  </a:lnTo>
                  <a:lnTo>
                    <a:pt x="630" y="738"/>
                  </a:lnTo>
                  <a:lnTo>
                    <a:pt x="596" y="758"/>
                  </a:lnTo>
                  <a:lnTo>
                    <a:pt x="560" y="776"/>
                  </a:lnTo>
                  <a:lnTo>
                    <a:pt x="524" y="790"/>
                  </a:lnTo>
                  <a:lnTo>
                    <a:pt x="486" y="798"/>
                  </a:lnTo>
                  <a:lnTo>
                    <a:pt x="444" y="806"/>
                  </a:lnTo>
                  <a:lnTo>
                    <a:pt x="404" y="808"/>
                  </a:lnTo>
                  <a:lnTo>
                    <a:pt x="404" y="808"/>
                  </a:lnTo>
                  <a:lnTo>
                    <a:pt x="362" y="806"/>
                  </a:lnTo>
                  <a:lnTo>
                    <a:pt x="322" y="798"/>
                  </a:lnTo>
                  <a:lnTo>
                    <a:pt x="284" y="790"/>
                  </a:lnTo>
                  <a:lnTo>
                    <a:pt x="246" y="776"/>
                  </a:lnTo>
                  <a:lnTo>
                    <a:pt x="212" y="758"/>
                  </a:lnTo>
                  <a:lnTo>
                    <a:pt x="178" y="738"/>
                  </a:lnTo>
                  <a:lnTo>
                    <a:pt x="146" y="714"/>
                  </a:lnTo>
                  <a:lnTo>
                    <a:pt x="118" y="688"/>
                  </a:lnTo>
                  <a:lnTo>
                    <a:pt x="92" y="660"/>
                  </a:lnTo>
                  <a:lnTo>
                    <a:pt x="68" y="630"/>
                  </a:lnTo>
                  <a:lnTo>
                    <a:pt x="48" y="596"/>
                  </a:lnTo>
                  <a:lnTo>
                    <a:pt x="32" y="560"/>
                  </a:lnTo>
                  <a:lnTo>
                    <a:pt x="18" y="524"/>
                  </a:lnTo>
                  <a:lnTo>
                    <a:pt x="8" y="484"/>
                  </a:lnTo>
                  <a:lnTo>
                    <a:pt x="2" y="44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2" y="362"/>
                  </a:lnTo>
                  <a:lnTo>
                    <a:pt x="8" y="322"/>
                  </a:lnTo>
                  <a:lnTo>
                    <a:pt x="18" y="284"/>
                  </a:lnTo>
                  <a:lnTo>
                    <a:pt x="32" y="246"/>
                  </a:lnTo>
                  <a:lnTo>
                    <a:pt x="48" y="210"/>
                  </a:lnTo>
                  <a:lnTo>
                    <a:pt x="68" y="178"/>
                  </a:lnTo>
                  <a:lnTo>
                    <a:pt x="92" y="146"/>
                  </a:lnTo>
                  <a:lnTo>
                    <a:pt x="118" y="118"/>
                  </a:lnTo>
                  <a:lnTo>
                    <a:pt x="146" y="92"/>
                  </a:lnTo>
                  <a:lnTo>
                    <a:pt x="178" y="68"/>
                  </a:lnTo>
                  <a:lnTo>
                    <a:pt x="212" y="48"/>
                  </a:lnTo>
                  <a:lnTo>
                    <a:pt x="246" y="30"/>
                  </a:lnTo>
                  <a:lnTo>
                    <a:pt x="284" y="18"/>
                  </a:lnTo>
                  <a:lnTo>
                    <a:pt x="322" y="8"/>
                  </a:lnTo>
                  <a:lnTo>
                    <a:pt x="362" y="2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44" y="2"/>
                  </a:lnTo>
                  <a:lnTo>
                    <a:pt x="486" y="8"/>
                  </a:lnTo>
                  <a:lnTo>
                    <a:pt x="524" y="18"/>
                  </a:lnTo>
                  <a:lnTo>
                    <a:pt x="560" y="30"/>
                  </a:lnTo>
                  <a:lnTo>
                    <a:pt x="596" y="48"/>
                  </a:lnTo>
                  <a:lnTo>
                    <a:pt x="630" y="68"/>
                  </a:lnTo>
                  <a:lnTo>
                    <a:pt x="660" y="92"/>
                  </a:lnTo>
                  <a:lnTo>
                    <a:pt x="690" y="118"/>
                  </a:lnTo>
                  <a:lnTo>
                    <a:pt x="716" y="146"/>
                  </a:lnTo>
                  <a:lnTo>
                    <a:pt x="738" y="178"/>
                  </a:lnTo>
                  <a:lnTo>
                    <a:pt x="758" y="210"/>
                  </a:lnTo>
                  <a:lnTo>
                    <a:pt x="776" y="246"/>
                  </a:lnTo>
                  <a:lnTo>
                    <a:pt x="790" y="284"/>
                  </a:lnTo>
                  <a:lnTo>
                    <a:pt x="800" y="322"/>
                  </a:lnTo>
                  <a:lnTo>
                    <a:pt x="806" y="362"/>
                  </a:lnTo>
                  <a:lnTo>
                    <a:pt x="808" y="404"/>
                  </a:lnTo>
                  <a:lnTo>
                    <a:pt x="808" y="404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4975225" y="3549650"/>
              <a:ext cx="952500" cy="949325"/>
            </a:xfrm>
            <a:custGeom>
              <a:avLst/>
              <a:gdLst>
                <a:gd name="T0" fmla="*/ 600 w 600"/>
                <a:gd name="T1" fmla="*/ 300 h 598"/>
                <a:gd name="T2" fmla="*/ 594 w 600"/>
                <a:gd name="T3" fmla="*/ 360 h 598"/>
                <a:gd name="T4" fmla="*/ 576 w 600"/>
                <a:gd name="T5" fmla="*/ 416 h 598"/>
                <a:gd name="T6" fmla="*/ 548 w 600"/>
                <a:gd name="T7" fmla="*/ 466 h 598"/>
                <a:gd name="T8" fmla="*/ 512 w 600"/>
                <a:gd name="T9" fmla="*/ 512 h 598"/>
                <a:gd name="T10" fmla="*/ 468 w 600"/>
                <a:gd name="T11" fmla="*/ 548 h 598"/>
                <a:gd name="T12" fmla="*/ 416 w 600"/>
                <a:gd name="T13" fmla="*/ 576 h 598"/>
                <a:gd name="T14" fmla="*/ 360 w 600"/>
                <a:gd name="T15" fmla="*/ 592 h 598"/>
                <a:gd name="T16" fmla="*/ 300 w 600"/>
                <a:gd name="T17" fmla="*/ 598 h 598"/>
                <a:gd name="T18" fmla="*/ 270 w 600"/>
                <a:gd name="T19" fmla="*/ 598 h 598"/>
                <a:gd name="T20" fmla="*/ 210 w 600"/>
                <a:gd name="T21" fmla="*/ 586 h 598"/>
                <a:gd name="T22" fmla="*/ 156 w 600"/>
                <a:gd name="T23" fmla="*/ 562 h 598"/>
                <a:gd name="T24" fmla="*/ 110 w 600"/>
                <a:gd name="T25" fmla="*/ 530 h 598"/>
                <a:gd name="T26" fmla="*/ 68 w 600"/>
                <a:gd name="T27" fmla="*/ 490 h 598"/>
                <a:gd name="T28" fmla="*/ 36 w 600"/>
                <a:gd name="T29" fmla="*/ 442 h 598"/>
                <a:gd name="T30" fmla="*/ 14 w 600"/>
                <a:gd name="T31" fmla="*/ 388 h 598"/>
                <a:gd name="T32" fmla="*/ 2 w 600"/>
                <a:gd name="T33" fmla="*/ 330 h 598"/>
                <a:gd name="T34" fmla="*/ 0 w 600"/>
                <a:gd name="T35" fmla="*/ 300 h 598"/>
                <a:gd name="T36" fmla="*/ 6 w 600"/>
                <a:gd name="T37" fmla="*/ 238 h 598"/>
                <a:gd name="T38" fmla="*/ 24 w 600"/>
                <a:gd name="T39" fmla="*/ 182 h 598"/>
                <a:gd name="T40" fmla="*/ 52 w 600"/>
                <a:gd name="T41" fmla="*/ 132 h 598"/>
                <a:gd name="T42" fmla="*/ 88 w 600"/>
                <a:gd name="T43" fmla="*/ 88 h 598"/>
                <a:gd name="T44" fmla="*/ 132 w 600"/>
                <a:gd name="T45" fmla="*/ 50 h 598"/>
                <a:gd name="T46" fmla="*/ 184 w 600"/>
                <a:gd name="T47" fmla="*/ 24 h 598"/>
                <a:gd name="T48" fmla="*/ 240 w 600"/>
                <a:gd name="T49" fmla="*/ 6 h 598"/>
                <a:gd name="T50" fmla="*/ 300 w 600"/>
                <a:gd name="T51" fmla="*/ 0 h 598"/>
                <a:gd name="T52" fmla="*/ 330 w 600"/>
                <a:gd name="T53" fmla="*/ 2 h 598"/>
                <a:gd name="T54" fmla="*/ 388 w 600"/>
                <a:gd name="T55" fmla="*/ 14 h 598"/>
                <a:gd name="T56" fmla="*/ 442 w 600"/>
                <a:gd name="T57" fmla="*/ 36 h 598"/>
                <a:gd name="T58" fmla="*/ 490 w 600"/>
                <a:gd name="T59" fmla="*/ 68 h 598"/>
                <a:gd name="T60" fmla="*/ 530 w 600"/>
                <a:gd name="T61" fmla="*/ 108 h 598"/>
                <a:gd name="T62" fmla="*/ 564 w 600"/>
                <a:gd name="T63" fmla="*/ 156 h 598"/>
                <a:gd name="T64" fmla="*/ 586 w 600"/>
                <a:gd name="T65" fmla="*/ 210 h 598"/>
                <a:gd name="T66" fmla="*/ 598 w 600"/>
                <a:gd name="T67" fmla="*/ 268 h 598"/>
                <a:gd name="T68" fmla="*/ 600 w 600"/>
                <a:gd name="T69" fmla="*/ 30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0" h="598">
                  <a:moveTo>
                    <a:pt x="600" y="300"/>
                  </a:moveTo>
                  <a:lnTo>
                    <a:pt x="600" y="300"/>
                  </a:lnTo>
                  <a:lnTo>
                    <a:pt x="598" y="330"/>
                  </a:lnTo>
                  <a:lnTo>
                    <a:pt x="594" y="360"/>
                  </a:lnTo>
                  <a:lnTo>
                    <a:pt x="586" y="388"/>
                  </a:lnTo>
                  <a:lnTo>
                    <a:pt x="576" y="416"/>
                  </a:lnTo>
                  <a:lnTo>
                    <a:pt x="564" y="442"/>
                  </a:lnTo>
                  <a:lnTo>
                    <a:pt x="548" y="466"/>
                  </a:lnTo>
                  <a:lnTo>
                    <a:pt x="530" y="490"/>
                  </a:lnTo>
                  <a:lnTo>
                    <a:pt x="512" y="512"/>
                  </a:lnTo>
                  <a:lnTo>
                    <a:pt x="490" y="530"/>
                  </a:lnTo>
                  <a:lnTo>
                    <a:pt x="468" y="548"/>
                  </a:lnTo>
                  <a:lnTo>
                    <a:pt x="442" y="562"/>
                  </a:lnTo>
                  <a:lnTo>
                    <a:pt x="416" y="576"/>
                  </a:lnTo>
                  <a:lnTo>
                    <a:pt x="388" y="586"/>
                  </a:lnTo>
                  <a:lnTo>
                    <a:pt x="360" y="592"/>
                  </a:lnTo>
                  <a:lnTo>
                    <a:pt x="330" y="598"/>
                  </a:lnTo>
                  <a:lnTo>
                    <a:pt x="300" y="598"/>
                  </a:lnTo>
                  <a:lnTo>
                    <a:pt x="300" y="598"/>
                  </a:lnTo>
                  <a:lnTo>
                    <a:pt x="270" y="598"/>
                  </a:lnTo>
                  <a:lnTo>
                    <a:pt x="240" y="592"/>
                  </a:lnTo>
                  <a:lnTo>
                    <a:pt x="210" y="586"/>
                  </a:lnTo>
                  <a:lnTo>
                    <a:pt x="184" y="576"/>
                  </a:lnTo>
                  <a:lnTo>
                    <a:pt x="156" y="562"/>
                  </a:lnTo>
                  <a:lnTo>
                    <a:pt x="132" y="548"/>
                  </a:lnTo>
                  <a:lnTo>
                    <a:pt x="110" y="530"/>
                  </a:lnTo>
                  <a:lnTo>
                    <a:pt x="88" y="512"/>
                  </a:lnTo>
                  <a:lnTo>
                    <a:pt x="68" y="490"/>
                  </a:lnTo>
                  <a:lnTo>
                    <a:pt x="52" y="466"/>
                  </a:lnTo>
                  <a:lnTo>
                    <a:pt x="36" y="442"/>
                  </a:lnTo>
                  <a:lnTo>
                    <a:pt x="24" y="416"/>
                  </a:lnTo>
                  <a:lnTo>
                    <a:pt x="14" y="388"/>
                  </a:lnTo>
                  <a:lnTo>
                    <a:pt x="6" y="360"/>
                  </a:lnTo>
                  <a:lnTo>
                    <a:pt x="2" y="33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2" y="268"/>
                  </a:lnTo>
                  <a:lnTo>
                    <a:pt x="6" y="238"/>
                  </a:lnTo>
                  <a:lnTo>
                    <a:pt x="14" y="210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2"/>
                  </a:lnTo>
                  <a:lnTo>
                    <a:pt x="68" y="108"/>
                  </a:lnTo>
                  <a:lnTo>
                    <a:pt x="88" y="88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6" y="36"/>
                  </a:lnTo>
                  <a:lnTo>
                    <a:pt x="184" y="24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70" y="2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30" y="2"/>
                  </a:lnTo>
                  <a:lnTo>
                    <a:pt x="360" y="6"/>
                  </a:lnTo>
                  <a:lnTo>
                    <a:pt x="388" y="14"/>
                  </a:lnTo>
                  <a:lnTo>
                    <a:pt x="416" y="24"/>
                  </a:lnTo>
                  <a:lnTo>
                    <a:pt x="442" y="36"/>
                  </a:lnTo>
                  <a:lnTo>
                    <a:pt x="468" y="50"/>
                  </a:lnTo>
                  <a:lnTo>
                    <a:pt x="490" y="68"/>
                  </a:lnTo>
                  <a:lnTo>
                    <a:pt x="512" y="88"/>
                  </a:lnTo>
                  <a:lnTo>
                    <a:pt x="530" y="108"/>
                  </a:lnTo>
                  <a:lnTo>
                    <a:pt x="548" y="132"/>
                  </a:lnTo>
                  <a:lnTo>
                    <a:pt x="564" y="156"/>
                  </a:lnTo>
                  <a:lnTo>
                    <a:pt x="576" y="182"/>
                  </a:lnTo>
                  <a:lnTo>
                    <a:pt x="586" y="210"/>
                  </a:lnTo>
                  <a:lnTo>
                    <a:pt x="594" y="238"/>
                  </a:lnTo>
                  <a:lnTo>
                    <a:pt x="598" y="268"/>
                  </a:lnTo>
                  <a:lnTo>
                    <a:pt x="600" y="300"/>
                  </a:lnTo>
                  <a:lnTo>
                    <a:pt x="600" y="300"/>
                  </a:lnTo>
                  <a:close/>
                </a:path>
              </a:pathLst>
            </a:custGeom>
            <a:solidFill>
              <a:srgbClr val="FFFFFF"/>
            </a:solidFill>
            <a:ln w="34925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4987925" y="3171825"/>
              <a:ext cx="927100" cy="203200"/>
            </a:xfrm>
            <a:custGeom>
              <a:avLst/>
              <a:gdLst>
                <a:gd name="T0" fmla="*/ 0 w 584"/>
                <a:gd name="T1" fmla="*/ 128 h 128"/>
                <a:gd name="T2" fmla="*/ 0 w 584"/>
                <a:gd name="T3" fmla="*/ 128 h 128"/>
                <a:gd name="T4" fmla="*/ 10 w 584"/>
                <a:gd name="T5" fmla="*/ 110 h 128"/>
                <a:gd name="T6" fmla="*/ 22 w 584"/>
                <a:gd name="T7" fmla="*/ 94 h 128"/>
                <a:gd name="T8" fmla="*/ 36 w 584"/>
                <a:gd name="T9" fmla="*/ 80 h 128"/>
                <a:gd name="T10" fmla="*/ 50 w 584"/>
                <a:gd name="T11" fmla="*/ 66 h 128"/>
                <a:gd name="T12" fmla="*/ 66 w 584"/>
                <a:gd name="T13" fmla="*/ 54 h 128"/>
                <a:gd name="T14" fmla="*/ 84 w 584"/>
                <a:gd name="T15" fmla="*/ 44 h 128"/>
                <a:gd name="T16" fmla="*/ 102 w 584"/>
                <a:gd name="T17" fmla="*/ 36 h 128"/>
                <a:gd name="T18" fmla="*/ 122 w 584"/>
                <a:gd name="T19" fmla="*/ 26 h 128"/>
                <a:gd name="T20" fmla="*/ 140 w 584"/>
                <a:gd name="T21" fmla="*/ 20 h 128"/>
                <a:gd name="T22" fmla="*/ 162 w 584"/>
                <a:gd name="T23" fmla="*/ 14 h 128"/>
                <a:gd name="T24" fmla="*/ 204 w 584"/>
                <a:gd name="T25" fmla="*/ 6 h 128"/>
                <a:gd name="T26" fmla="*/ 248 w 584"/>
                <a:gd name="T27" fmla="*/ 0 h 128"/>
                <a:gd name="T28" fmla="*/ 292 w 584"/>
                <a:gd name="T29" fmla="*/ 0 h 128"/>
                <a:gd name="T30" fmla="*/ 292 w 584"/>
                <a:gd name="T31" fmla="*/ 0 h 128"/>
                <a:gd name="T32" fmla="*/ 336 w 584"/>
                <a:gd name="T33" fmla="*/ 0 h 128"/>
                <a:gd name="T34" fmla="*/ 380 w 584"/>
                <a:gd name="T35" fmla="*/ 6 h 128"/>
                <a:gd name="T36" fmla="*/ 422 w 584"/>
                <a:gd name="T37" fmla="*/ 14 h 128"/>
                <a:gd name="T38" fmla="*/ 442 w 584"/>
                <a:gd name="T39" fmla="*/ 20 h 128"/>
                <a:gd name="T40" fmla="*/ 462 w 584"/>
                <a:gd name="T41" fmla="*/ 28 h 128"/>
                <a:gd name="T42" fmla="*/ 482 w 584"/>
                <a:gd name="T43" fmla="*/ 36 h 128"/>
                <a:gd name="T44" fmla="*/ 500 w 584"/>
                <a:gd name="T45" fmla="*/ 44 h 128"/>
                <a:gd name="T46" fmla="*/ 516 w 584"/>
                <a:gd name="T47" fmla="*/ 54 h 128"/>
                <a:gd name="T48" fmla="*/ 532 w 584"/>
                <a:gd name="T49" fmla="*/ 66 h 128"/>
                <a:gd name="T50" fmla="*/ 548 w 584"/>
                <a:gd name="T51" fmla="*/ 80 h 128"/>
                <a:gd name="T52" fmla="*/ 560 w 584"/>
                <a:gd name="T53" fmla="*/ 94 h 128"/>
                <a:gd name="T54" fmla="*/ 572 w 584"/>
                <a:gd name="T55" fmla="*/ 110 h 128"/>
                <a:gd name="T56" fmla="*/ 584 w 584"/>
                <a:gd name="T5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4" h="128">
                  <a:moveTo>
                    <a:pt x="0" y="128"/>
                  </a:moveTo>
                  <a:lnTo>
                    <a:pt x="0" y="128"/>
                  </a:lnTo>
                  <a:lnTo>
                    <a:pt x="10" y="110"/>
                  </a:lnTo>
                  <a:lnTo>
                    <a:pt x="22" y="94"/>
                  </a:lnTo>
                  <a:lnTo>
                    <a:pt x="36" y="80"/>
                  </a:lnTo>
                  <a:lnTo>
                    <a:pt x="50" y="66"/>
                  </a:lnTo>
                  <a:lnTo>
                    <a:pt x="66" y="54"/>
                  </a:lnTo>
                  <a:lnTo>
                    <a:pt x="84" y="44"/>
                  </a:lnTo>
                  <a:lnTo>
                    <a:pt x="102" y="36"/>
                  </a:lnTo>
                  <a:lnTo>
                    <a:pt x="122" y="26"/>
                  </a:lnTo>
                  <a:lnTo>
                    <a:pt x="140" y="20"/>
                  </a:lnTo>
                  <a:lnTo>
                    <a:pt x="162" y="14"/>
                  </a:lnTo>
                  <a:lnTo>
                    <a:pt x="204" y="6"/>
                  </a:lnTo>
                  <a:lnTo>
                    <a:pt x="248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36" y="0"/>
                  </a:lnTo>
                  <a:lnTo>
                    <a:pt x="380" y="6"/>
                  </a:lnTo>
                  <a:lnTo>
                    <a:pt x="422" y="14"/>
                  </a:lnTo>
                  <a:lnTo>
                    <a:pt x="442" y="20"/>
                  </a:lnTo>
                  <a:lnTo>
                    <a:pt x="462" y="28"/>
                  </a:lnTo>
                  <a:lnTo>
                    <a:pt x="482" y="36"/>
                  </a:lnTo>
                  <a:lnTo>
                    <a:pt x="500" y="44"/>
                  </a:lnTo>
                  <a:lnTo>
                    <a:pt x="516" y="54"/>
                  </a:lnTo>
                  <a:lnTo>
                    <a:pt x="532" y="66"/>
                  </a:lnTo>
                  <a:lnTo>
                    <a:pt x="548" y="80"/>
                  </a:lnTo>
                  <a:lnTo>
                    <a:pt x="560" y="94"/>
                  </a:lnTo>
                  <a:lnTo>
                    <a:pt x="572" y="110"/>
                  </a:lnTo>
                  <a:lnTo>
                    <a:pt x="584" y="128"/>
                  </a:lnTo>
                </a:path>
              </a:pathLst>
            </a:custGeom>
            <a:noFill/>
            <a:ln w="19050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5432425" y="2943225"/>
              <a:ext cx="44450" cy="47625"/>
            </a:xfrm>
            <a:custGeom>
              <a:avLst/>
              <a:gdLst>
                <a:gd name="T0" fmla="*/ 28 w 28"/>
                <a:gd name="T1" fmla="*/ 14 h 30"/>
                <a:gd name="T2" fmla="*/ 28 w 28"/>
                <a:gd name="T3" fmla="*/ 14 h 30"/>
                <a:gd name="T4" fmla="*/ 28 w 28"/>
                <a:gd name="T5" fmla="*/ 20 h 30"/>
                <a:gd name="T6" fmla="*/ 24 w 28"/>
                <a:gd name="T7" fmla="*/ 24 h 30"/>
                <a:gd name="T8" fmla="*/ 20 w 28"/>
                <a:gd name="T9" fmla="*/ 28 h 30"/>
                <a:gd name="T10" fmla="*/ 14 w 28"/>
                <a:gd name="T11" fmla="*/ 30 h 30"/>
                <a:gd name="T12" fmla="*/ 14 w 28"/>
                <a:gd name="T13" fmla="*/ 30 h 30"/>
                <a:gd name="T14" fmla="*/ 8 w 28"/>
                <a:gd name="T15" fmla="*/ 28 h 30"/>
                <a:gd name="T16" fmla="*/ 4 w 28"/>
                <a:gd name="T17" fmla="*/ 24 h 30"/>
                <a:gd name="T18" fmla="*/ 0 w 28"/>
                <a:gd name="T19" fmla="*/ 20 h 30"/>
                <a:gd name="T20" fmla="*/ 0 w 28"/>
                <a:gd name="T21" fmla="*/ 14 h 30"/>
                <a:gd name="T22" fmla="*/ 0 w 28"/>
                <a:gd name="T23" fmla="*/ 14 h 30"/>
                <a:gd name="T24" fmla="*/ 0 w 28"/>
                <a:gd name="T25" fmla="*/ 8 h 30"/>
                <a:gd name="T26" fmla="*/ 4 w 28"/>
                <a:gd name="T27" fmla="*/ 4 h 30"/>
                <a:gd name="T28" fmla="*/ 8 w 28"/>
                <a:gd name="T29" fmla="*/ 0 h 30"/>
                <a:gd name="T30" fmla="*/ 14 w 28"/>
                <a:gd name="T31" fmla="*/ 0 h 30"/>
                <a:gd name="T32" fmla="*/ 14 w 28"/>
                <a:gd name="T33" fmla="*/ 0 h 30"/>
                <a:gd name="T34" fmla="*/ 20 w 28"/>
                <a:gd name="T35" fmla="*/ 0 h 30"/>
                <a:gd name="T36" fmla="*/ 24 w 28"/>
                <a:gd name="T37" fmla="*/ 4 h 30"/>
                <a:gd name="T38" fmla="*/ 28 w 28"/>
                <a:gd name="T39" fmla="*/ 8 h 30"/>
                <a:gd name="T40" fmla="*/ 28 w 28"/>
                <a:gd name="T41" fmla="*/ 14 h 30"/>
                <a:gd name="T42" fmla="*/ 28 w 28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lnTo>
                    <a:pt x="28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4965700" y="3349625"/>
              <a:ext cx="47625" cy="47625"/>
            </a:xfrm>
            <a:custGeom>
              <a:avLst/>
              <a:gdLst>
                <a:gd name="T0" fmla="*/ 30 w 30"/>
                <a:gd name="T1" fmla="*/ 16 h 30"/>
                <a:gd name="T2" fmla="*/ 30 w 30"/>
                <a:gd name="T3" fmla="*/ 16 h 30"/>
                <a:gd name="T4" fmla="*/ 28 w 30"/>
                <a:gd name="T5" fmla="*/ 22 h 30"/>
                <a:gd name="T6" fmla="*/ 24 w 30"/>
                <a:gd name="T7" fmla="*/ 26 h 30"/>
                <a:gd name="T8" fmla="*/ 20 w 30"/>
                <a:gd name="T9" fmla="*/ 30 h 30"/>
                <a:gd name="T10" fmla="*/ 14 w 30"/>
                <a:gd name="T11" fmla="*/ 30 h 30"/>
                <a:gd name="T12" fmla="*/ 14 w 30"/>
                <a:gd name="T13" fmla="*/ 30 h 30"/>
                <a:gd name="T14" fmla="*/ 8 w 30"/>
                <a:gd name="T15" fmla="*/ 30 h 30"/>
                <a:gd name="T16" fmla="*/ 4 w 30"/>
                <a:gd name="T17" fmla="*/ 26 h 30"/>
                <a:gd name="T18" fmla="*/ 0 w 30"/>
                <a:gd name="T19" fmla="*/ 22 h 30"/>
                <a:gd name="T20" fmla="*/ 0 w 30"/>
                <a:gd name="T21" fmla="*/ 16 h 30"/>
                <a:gd name="T22" fmla="*/ 0 w 30"/>
                <a:gd name="T23" fmla="*/ 16 h 30"/>
                <a:gd name="T24" fmla="*/ 0 w 30"/>
                <a:gd name="T25" fmla="*/ 10 h 30"/>
                <a:gd name="T26" fmla="*/ 4 w 30"/>
                <a:gd name="T27" fmla="*/ 6 h 30"/>
                <a:gd name="T28" fmla="*/ 8 w 30"/>
                <a:gd name="T29" fmla="*/ 2 h 30"/>
                <a:gd name="T30" fmla="*/ 14 w 30"/>
                <a:gd name="T31" fmla="*/ 0 h 30"/>
                <a:gd name="T32" fmla="*/ 14 w 30"/>
                <a:gd name="T33" fmla="*/ 0 h 30"/>
                <a:gd name="T34" fmla="*/ 20 w 30"/>
                <a:gd name="T35" fmla="*/ 2 h 30"/>
                <a:gd name="T36" fmla="*/ 24 w 30"/>
                <a:gd name="T37" fmla="*/ 6 h 30"/>
                <a:gd name="T38" fmla="*/ 28 w 30"/>
                <a:gd name="T39" fmla="*/ 10 h 30"/>
                <a:gd name="T40" fmla="*/ 30 w 30"/>
                <a:gd name="T41" fmla="*/ 16 h 30"/>
                <a:gd name="T42" fmla="*/ 30 w 30"/>
                <a:gd name="T4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30" y="16"/>
                  </a:moveTo>
                  <a:lnTo>
                    <a:pt x="30" y="16"/>
                  </a:lnTo>
                  <a:lnTo>
                    <a:pt x="28" y="22"/>
                  </a:lnTo>
                  <a:lnTo>
                    <a:pt x="24" y="26"/>
                  </a:lnTo>
                  <a:lnTo>
                    <a:pt x="20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6"/>
                  </a:lnTo>
                  <a:lnTo>
                    <a:pt x="28" y="10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5889625" y="3349625"/>
              <a:ext cx="47625" cy="47625"/>
            </a:xfrm>
            <a:custGeom>
              <a:avLst/>
              <a:gdLst>
                <a:gd name="T0" fmla="*/ 30 w 30"/>
                <a:gd name="T1" fmla="*/ 16 h 30"/>
                <a:gd name="T2" fmla="*/ 30 w 30"/>
                <a:gd name="T3" fmla="*/ 16 h 30"/>
                <a:gd name="T4" fmla="*/ 28 w 30"/>
                <a:gd name="T5" fmla="*/ 22 h 30"/>
                <a:gd name="T6" fmla="*/ 26 w 30"/>
                <a:gd name="T7" fmla="*/ 26 h 30"/>
                <a:gd name="T8" fmla="*/ 20 w 30"/>
                <a:gd name="T9" fmla="*/ 30 h 30"/>
                <a:gd name="T10" fmla="*/ 16 w 30"/>
                <a:gd name="T11" fmla="*/ 30 h 30"/>
                <a:gd name="T12" fmla="*/ 16 w 30"/>
                <a:gd name="T13" fmla="*/ 30 h 30"/>
                <a:gd name="T14" fmla="*/ 10 w 30"/>
                <a:gd name="T15" fmla="*/ 30 h 30"/>
                <a:gd name="T16" fmla="*/ 4 w 30"/>
                <a:gd name="T17" fmla="*/ 26 h 30"/>
                <a:gd name="T18" fmla="*/ 2 w 30"/>
                <a:gd name="T19" fmla="*/ 22 h 30"/>
                <a:gd name="T20" fmla="*/ 0 w 30"/>
                <a:gd name="T21" fmla="*/ 16 h 30"/>
                <a:gd name="T22" fmla="*/ 0 w 30"/>
                <a:gd name="T23" fmla="*/ 16 h 30"/>
                <a:gd name="T24" fmla="*/ 2 w 30"/>
                <a:gd name="T25" fmla="*/ 10 h 30"/>
                <a:gd name="T26" fmla="*/ 4 w 30"/>
                <a:gd name="T27" fmla="*/ 6 h 30"/>
                <a:gd name="T28" fmla="*/ 10 w 30"/>
                <a:gd name="T29" fmla="*/ 2 h 30"/>
                <a:gd name="T30" fmla="*/ 16 w 30"/>
                <a:gd name="T31" fmla="*/ 0 h 30"/>
                <a:gd name="T32" fmla="*/ 16 w 30"/>
                <a:gd name="T33" fmla="*/ 0 h 30"/>
                <a:gd name="T34" fmla="*/ 20 w 30"/>
                <a:gd name="T35" fmla="*/ 2 h 30"/>
                <a:gd name="T36" fmla="*/ 26 w 30"/>
                <a:gd name="T37" fmla="*/ 6 h 30"/>
                <a:gd name="T38" fmla="*/ 28 w 30"/>
                <a:gd name="T39" fmla="*/ 10 h 30"/>
                <a:gd name="T40" fmla="*/ 30 w 30"/>
                <a:gd name="T41" fmla="*/ 16 h 30"/>
                <a:gd name="T42" fmla="*/ 30 w 30"/>
                <a:gd name="T4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30" y="16"/>
                  </a:moveTo>
                  <a:lnTo>
                    <a:pt x="30" y="16"/>
                  </a:lnTo>
                  <a:lnTo>
                    <a:pt x="28" y="22"/>
                  </a:lnTo>
                  <a:lnTo>
                    <a:pt x="26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4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Line 40"/>
            <p:cNvSpPr>
              <a:spLocks noChangeShapeType="1"/>
            </p:cNvSpPr>
            <p:nvPr userDrawn="1"/>
          </p:nvSpPr>
          <p:spPr bwMode="auto">
            <a:xfrm flipV="1">
              <a:off x="5454650" y="2978150"/>
              <a:ext cx="0" cy="168275"/>
            </a:xfrm>
            <a:prstGeom prst="line">
              <a:avLst/>
            </a:prstGeom>
            <a:noFill/>
            <a:ln w="19050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5407025" y="3121025"/>
              <a:ext cx="95250" cy="9525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30 h 60"/>
                <a:gd name="T4" fmla="*/ 60 w 60"/>
                <a:gd name="T5" fmla="*/ 36 h 60"/>
                <a:gd name="T6" fmla="*/ 58 w 60"/>
                <a:gd name="T7" fmla="*/ 42 h 60"/>
                <a:gd name="T8" fmla="*/ 52 w 60"/>
                <a:gd name="T9" fmla="*/ 52 h 60"/>
                <a:gd name="T10" fmla="*/ 42 w 60"/>
                <a:gd name="T11" fmla="*/ 58 h 60"/>
                <a:gd name="T12" fmla="*/ 36 w 60"/>
                <a:gd name="T13" fmla="*/ 60 h 60"/>
                <a:gd name="T14" fmla="*/ 30 w 60"/>
                <a:gd name="T15" fmla="*/ 60 h 60"/>
                <a:gd name="T16" fmla="*/ 30 w 60"/>
                <a:gd name="T17" fmla="*/ 60 h 60"/>
                <a:gd name="T18" fmla="*/ 24 w 60"/>
                <a:gd name="T19" fmla="*/ 60 h 60"/>
                <a:gd name="T20" fmla="*/ 18 w 60"/>
                <a:gd name="T21" fmla="*/ 58 h 60"/>
                <a:gd name="T22" fmla="*/ 8 w 60"/>
                <a:gd name="T23" fmla="*/ 52 h 60"/>
                <a:gd name="T24" fmla="*/ 2 w 60"/>
                <a:gd name="T25" fmla="*/ 42 h 60"/>
                <a:gd name="T26" fmla="*/ 0 w 60"/>
                <a:gd name="T27" fmla="*/ 36 h 60"/>
                <a:gd name="T28" fmla="*/ 0 w 60"/>
                <a:gd name="T29" fmla="*/ 30 h 60"/>
                <a:gd name="T30" fmla="*/ 0 w 60"/>
                <a:gd name="T31" fmla="*/ 30 h 60"/>
                <a:gd name="T32" fmla="*/ 0 w 60"/>
                <a:gd name="T33" fmla="*/ 24 h 60"/>
                <a:gd name="T34" fmla="*/ 2 w 60"/>
                <a:gd name="T35" fmla="*/ 18 h 60"/>
                <a:gd name="T36" fmla="*/ 8 w 60"/>
                <a:gd name="T37" fmla="*/ 8 h 60"/>
                <a:gd name="T38" fmla="*/ 18 w 60"/>
                <a:gd name="T39" fmla="*/ 2 h 60"/>
                <a:gd name="T40" fmla="*/ 24 w 60"/>
                <a:gd name="T41" fmla="*/ 0 h 60"/>
                <a:gd name="T42" fmla="*/ 30 w 60"/>
                <a:gd name="T43" fmla="*/ 0 h 60"/>
                <a:gd name="T44" fmla="*/ 30 w 60"/>
                <a:gd name="T45" fmla="*/ 0 h 60"/>
                <a:gd name="T46" fmla="*/ 36 w 60"/>
                <a:gd name="T47" fmla="*/ 0 h 60"/>
                <a:gd name="T48" fmla="*/ 42 w 60"/>
                <a:gd name="T49" fmla="*/ 2 h 60"/>
                <a:gd name="T50" fmla="*/ 52 w 60"/>
                <a:gd name="T51" fmla="*/ 8 h 60"/>
                <a:gd name="T52" fmla="*/ 58 w 60"/>
                <a:gd name="T53" fmla="*/ 18 h 60"/>
                <a:gd name="T54" fmla="*/ 60 w 60"/>
                <a:gd name="T55" fmla="*/ 24 h 60"/>
                <a:gd name="T56" fmla="*/ 60 w 60"/>
                <a:gd name="T57" fmla="*/ 30 h 60"/>
                <a:gd name="T58" fmla="*/ 60 w 60"/>
                <a:gd name="T5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60" y="30"/>
                  </a:moveTo>
                  <a:lnTo>
                    <a:pt x="60" y="30"/>
                  </a:lnTo>
                  <a:lnTo>
                    <a:pt x="60" y="36"/>
                  </a:lnTo>
                  <a:lnTo>
                    <a:pt x="58" y="42"/>
                  </a:lnTo>
                  <a:lnTo>
                    <a:pt x="52" y="52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52" y="8"/>
                  </a:lnTo>
                  <a:lnTo>
                    <a:pt x="58" y="18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auto">
            <a:xfrm>
              <a:off x="5178425" y="3829050"/>
              <a:ext cx="409575" cy="441325"/>
            </a:xfrm>
            <a:custGeom>
              <a:avLst/>
              <a:gdLst>
                <a:gd name="T0" fmla="*/ 198 w 258"/>
                <a:gd name="T1" fmla="*/ 168 h 278"/>
                <a:gd name="T2" fmla="*/ 198 w 258"/>
                <a:gd name="T3" fmla="*/ 168 h 278"/>
                <a:gd name="T4" fmla="*/ 190 w 258"/>
                <a:gd name="T5" fmla="*/ 170 h 278"/>
                <a:gd name="T6" fmla="*/ 190 w 258"/>
                <a:gd name="T7" fmla="*/ 170 h 278"/>
                <a:gd name="T8" fmla="*/ 186 w 258"/>
                <a:gd name="T9" fmla="*/ 172 h 278"/>
                <a:gd name="T10" fmla="*/ 172 w 258"/>
                <a:gd name="T11" fmla="*/ 174 h 278"/>
                <a:gd name="T12" fmla="*/ 164 w 258"/>
                <a:gd name="T13" fmla="*/ 172 h 278"/>
                <a:gd name="T14" fmla="*/ 154 w 258"/>
                <a:gd name="T15" fmla="*/ 170 h 278"/>
                <a:gd name="T16" fmla="*/ 144 w 258"/>
                <a:gd name="T17" fmla="*/ 164 h 278"/>
                <a:gd name="T18" fmla="*/ 132 w 258"/>
                <a:gd name="T19" fmla="*/ 156 h 278"/>
                <a:gd name="T20" fmla="*/ 132 w 258"/>
                <a:gd name="T21" fmla="*/ 156 h 278"/>
                <a:gd name="T22" fmla="*/ 112 w 258"/>
                <a:gd name="T23" fmla="*/ 132 h 278"/>
                <a:gd name="T24" fmla="*/ 112 w 258"/>
                <a:gd name="T25" fmla="*/ 132 h 278"/>
                <a:gd name="T26" fmla="*/ 106 w 258"/>
                <a:gd name="T27" fmla="*/ 122 h 278"/>
                <a:gd name="T28" fmla="*/ 102 w 258"/>
                <a:gd name="T29" fmla="*/ 110 h 278"/>
                <a:gd name="T30" fmla="*/ 100 w 258"/>
                <a:gd name="T31" fmla="*/ 100 h 278"/>
                <a:gd name="T32" fmla="*/ 100 w 258"/>
                <a:gd name="T33" fmla="*/ 92 h 278"/>
                <a:gd name="T34" fmla="*/ 104 w 258"/>
                <a:gd name="T35" fmla="*/ 78 h 278"/>
                <a:gd name="T36" fmla="*/ 106 w 258"/>
                <a:gd name="T37" fmla="*/ 74 h 278"/>
                <a:gd name="T38" fmla="*/ 106 w 258"/>
                <a:gd name="T39" fmla="*/ 74 h 278"/>
                <a:gd name="T40" fmla="*/ 110 w 258"/>
                <a:gd name="T41" fmla="*/ 68 h 278"/>
                <a:gd name="T42" fmla="*/ 48 w 258"/>
                <a:gd name="T43" fmla="*/ 0 h 278"/>
                <a:gd name="T44" fmla="*/ 48 w 258"/>
                <a:gd name="T45" fmla="*/ 0 h 278"/>
                <a:gd name="T46" fmla="*/ 38 w 258"/>
                <a:gd name="T47" fmla="*/ 4 h 278"/>
                <a:gd name="T48" fmla="*/ 30 w 258"/>
                <a:gd name="T49" fmla="*/ 10 h 278"/>
                <a:gd name="T50" fmla="*/ 30 w 258"/>
                <a:gd name="T51" fmla="*/ 10 h 278"/>
                <a:gd name="T52" fmla="*/ 20 w 258"/>
                <a:gd name="T53" fmla="*/ 20 h 278"/>
                <a:gd name="T54" fmla="*/ 10 w 258"/>
                <a:gd name="T55" fmla="*/ 32 h 278"/>
                <a:gd name="T56" fmla="*/ 6 w 258"/>
                <a:gd name="T57" fmla="*/ 40 h 278"/>
                <a:gd name="T58" fmla="*/ 2 w 258"/>
                <a:gd name="T59" fmla="*/ 50 h 278"/>
                <a:gd name="T60" fmla="*/ 0 w 258"/>
                <a:gd name="T61" fmla="*/ 60 h 278"/>
                <a:gd name="T62" fmla="*/ 0 w 258"/>
                <a:gd name="T63" fmla="*/ 72 h 278"/>
                <a:gd name="T64" fmla="*/ 0 w 258"/>
                <a:gd name="T65" fmla="*/ 72 h 278"/>
                <a:gd name="T66" fmla="*/ 2 w 258"/>
                <a:gd name="T67" fmla="*/ 84 h 278"/>
                <a:gd name="T68" fmla="*/ 8 w 258"/>
                <a:gd name="T69" fmla="*/ 98 h 278"/>
                <a:gd name="T70" fmla="*/ 26 w 258"/>
                <a:gd name="T71" fmla="*/ 128 h 278"/>
                <a:gd name="T72" fmla="*/ 48 w 258"/>
                <a:gd name="T73" fmla="*/ 160 h 278"/>
                <a:gd name="T74" fmla="*/ 74 w 258"/>
                <a:gd name="T75" fmla="*/ 192 h 278"/>
                <a:gd name="T76" fmla="*/ 102 w 258"/>
                <a:gd name="T77" fmla="*/ 222 h 278"/>
                <a:gd name="T78" fmla="*/ 130 w 258"/>
                <a:gd name="T79" fmla="*/ 246 h 278"/>
                <a:gd name="T80" fmla="*/ 156 w 258"/>
                <a:gd name="T81" fmla="*/ 266 h 278"/>
                <a:gd name="T82" fmla="*/ 168 w 258"/>
                <a:gd name="T83" fmla="*/ 272 h 278"/>
                <a:gd name="T84" fmla="*/ 178 w 258"/>
                <a:gd name="T85" fmla="*/ 276 h 278"/>
                <a:gd name="T86" fmla="*/ 178 w 258"/>
                <a:gd name="T87" fmla="*/ 276 h 278"/>
                <a:gd name="T88" fmla="*/ 188 w 258"/>
                <a:gd name="T89" fmla="*/ 278 h 278"/>
                <a:gd name="T90" fmla="*/ 200 w 258"/>
                <a:gd name="T91" fmla="*/ 276 h 278"/>
                <a:gd name="T92" fmla="*/ 210 w 258"/>
                <a:gd name="T93" fmla="*/ 274 h 278"/>
                <a:gd name="T94" fmla="*/ 218 w 258"/>
                <a:gd name="T95" fmla="*/ 270 h 278"/>
                <a:gd name="T96" fmla="*/ 232 w 258"/>
                <a:gd name="T97" fmla="*/ 262 h 278"/>
                <a:gd name="T98" fmla="*/ 242 w 258"/>
                <a:gd name="T99" fmla="*/ 254 h 278"/>
                <a:gd name="T100" fmla="*/ 242 w 258"/>
                <a:gd name="T101" fmla="*/ 254 h 278"/>
                <a:gd name="T102" fmla="*/ 252 w 258"/>
                <a:gd name="T103" fmla="*/ 244 h 278"/>
                <a:gd name="T104" fmla="*/ 258 w 258"/>
                <a:gd name="T105" fmla="*/ 236 h 278"/>
                <a:gd name="T106" fmla="*/ 198 w 258"/>
                <a:gd name="T107" fmla="*/ 16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8" h="278">
                  <a:moveTo>
                    <a:pt x="198" y="168"/>
                  </a:moveTo>
                  <a:lnTo>
                    <a:pt x="198" y="168"/>
                  </a:lnTo>
                  <a:lnTo>
                    <a:pt x="190" y="170"/>
                  </a:lnTo>
                  <a:lnTo>
                    <a:pt x="190" y="170"/>
                  </a:lnTo>
                  <a:lnTo>
                    <a:pt x="186" y="172"/>
                  </a:lnTo>
                  <a:lnTo>
                    <a:pt x="172" y="174"/>
                  </a:lnTo>
                  <a:lnTo>
                    <a:pt x="164" y="172"/>
                  </a:lnTo>
                  <a:lnTo>
                    <a:pt x="154" y="170"/>
                  </a:lnTo>
                  <a:lnTo>
                    <a:pt x="144" y="164"/>
                  </a:lnTo>
                  <a:lnTo>
                    <a:pt x="132" y="156"/>
                  </a:lnTo>
                  <a:lnTo>
                    <a:pt x="132" y="156"/>
                  </a:lnTo>
                  <a:lnTo>
                    <a:pt x="112" y="132"/>
                  </a:lnTo>
                  <a:lnTo>
                    <a:pt x="112" y="132"/>
                  </a:lnTo>
                  <a:lnTo>
                    <a:pt x="106" y="122"/>
                  </a:lnTo>
                  <a:lnTo>
                    <a:pt x="102" y="110"/>
                  </a:lnTo>
                  <a:lnTo>
                    <a:pt x="100" y="100"/>
                  </a:lnTo>
                  <a:lnTo>
                    <a:pt x="100" y="92"/>
                  </a:lnTo>
                  <a:lnTo>
                    <a:pt x="104" y="78"/>
                  </a:lnTo>
                  <a:lnTo>
                    <a:pt x="106" y="74"/>
                  </a:lnTo>
                  <a:lnTo>
                    <a:pt x="106" y="74"/>
                  </a:lnTo>
                  <a:lnTo>
                    <a:pt x="110" y="68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0" y="20"/>
                  </a:lnTo>
                  <a:lnTo>
                    <a:pt x="10" y="32"/>
                  </a:lnTo>
                  <a:lnTo>
                    <a:pt x="6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84"/>
                  </a:lnTo>
                  <a:lnTo>
                    <a:pt x="8" y="98"/>
                  </a:lnTo>
                  <a:lnTo>
                    <a:pt x="26" y="128"/>
                  </a:lnTo>
                  <a:lnTo>
                    <a:pt x="48" y="160"/>
                  </a:lnTo>
                  <a:lnTo>
                    <a:pt x="74" y="192"/>
                  </a:lnTo>
                  <a:lnTo>
                    <a:pt x="102" y="222"/>
                  </a:lnTo>
                  <a:lnTo>
                    <a:pt x="130" y="246"/>
                  </a:lnTo>
                  <a:lnTo>
                    <a:pt x="156" y="266"/>
                  </a:lnTo>
                  <a:lnTo>
                    <a:pt x="168" y="272"/>
                  </a:lnTo>
                  <a:lnTo>
                    <a:pt x="178" y="276"/>
                  </a:lnTo>
                  <a:lnTo>
                    <a:pt x="178" y="276"/>
                  </a:lnTo>
                  <a:lnTo>
                    <a:pt x="188" y="278"/>
                  </a:lnTo>
                  <a:lnTo>
                    <a:pt x="200" y="276"/>
                  </a:lnTo>
                  <a:lnTo>
                    <a:pt x="210" y="274"/>
                  </a:lnTo>
                  <a:lnTo>
                    <a:pt x="218" y="270"/>
                  </a:lnTo>
                  <a:lnTo>
                    <a:pt x="232" y="262"/>
                  </a:lnTo>
                  <a:lnTo>
                    <a:pt x="242" y="254"/>
                  </a:lnTo>
                  <a:lnTo>
                    <a:pt x="242" y="254"/>
                  </a:lnTo>
                  <a:lnTo>
                    <a:pt x="252" y="244"/>
                  </a:lnTo>
                  <a:lnTo>
                    <a:pt x="258" y="236"/>
                  </a:lnTo>
                  <a:lnTo>
                    <a:pt x="198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3"/>
            <p:cNvSpPr>
              <a:spLocks/>
            </p:cNvSpPr>
            <p:nvPr userDrawn="1"/>
          </p:nvSpPr>
          <p:spPr bwMode="auto">
            <a:xfrm>
              <a:off x="5254625" y="3810000"/>
              <a:ext cx="127000" cy="127000"/>
            </a:xfrm>
            <a:custGeom>
              <a:avLst/>
              <a:gdLst>
                <a:gd name="T0" fmla="*/ 80 w 80"/>
                <a:gd name="T1" fmla="*/ 54 h 80"/>
                <a:gd name="T2" fmla="*/ 80 w 80"/>
                <a:gd name="T3" fmla="*/ 54 h 80"/>
                <a:gd name="T4" fmla="*/ 78 w 80"/>
                <a:gd name="T5" fmla="*/ 44 h 80"/>
                <a:gd name="T6" fmla="*/ 68 w 80"/>
                <a:gd name="T7" fmla="*/ 28 h 80"/>
                <a:gd name="T8" fmla="*/ 62 w 80"/>
                <a:gd name="T9" fmla="*/ 20 h 80"/>
                <a:gd name="T10" fmla="*/ 54 w 80"/>
                <a:gd name="T11" fmla="*/ 12 h 80"/>
                <a:gd name="T12" fmla="*/ 44 w 80"/>
                <a:gd name="T13" fmla="*/ 4 h 80"/>
                <a:gd name="T14" fmla="*/ 34 w 80"/>
                <a:gd name="T15" fmla="*/ 0 h 80"/>
                <a:gd name="T16" fmla="*/ 34 w 80"/>
                <a:gd name="T17" fmla="*/ 0 h 80"/>
                <a:gd name="T18" fmla="*/ 28 w 80"/>
                <a:gd name="T19" fmla="*/ 0 h 80"/>
                <a:gd name="T20" fmla="*/ 20 w 80"/>
                <a:gd name="T21" fmla="*/ 2 h 80"/>
                <a:gd name="T22" fmla="*/ 0 w 80"/>
                <a:gd name="T23" fmla="*/ 12 h 80"/>
                <a:gd name="T24" fmla="*/ 62 w 80"/>
                <a:gd name="T25" fmla="*/ 80 h 80"/>
                <a:gd name="T26" fmla="*/ 62 w 80"/>
                <a:gd name="T27" fmla="*/ 80 h 80"/>
                <a:gd name="T28" fmla="*/ 66 w 80"/>
                <a:gd name="T29" fmla="*/ 74 h 80"/>
                <a:gd name="T30" fmla="*/ 72 w 80"/>
                <a:gd name="T31" fmla="*/ 68 h 80"/>
                <a:gd name="T32" fmla="*/ 78 w 80"/>
                <a:gd name="T33" fmla="*/ 60 h 80"/>
                <a:gd name="T34" fmla="*/ 80 w 80"/>
                <a:gd name="T35" fmla="*/ 54 h 80"/>
                <a:gd name="T36" fmla="*/ 80 w 80"/>
                <a:gd name="T37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0">
                  <a:moveTo>
                    <a:pt x="80" y="54"/>
                  </a:moveTo>
                  <a:lnTo>
                    <a:pt x="80" y="54"/>
                  </a:lnTo>
                  <a:lnTo>
                    <a:pt x="78" y="44"/>
                  </a:lnTo>
                  <a:lnTo>
                    <a:pt x="68" y="28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4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0" y="1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72" y="68"/>
                  </a:lnTo>
                  <a:lnTo>
                    <a:pt x="78" y="60"/>
                  </a:lnTo>
                  <a:lnTo>
                    <a:pt x="80" y="54"/>
                  </a:lnTo>
                  <a:lnTo>
                    <a:pt x="80" y="54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auto">
            <a:xfrm>
              <a:off x="5492750" y="4073525"/>
              <a:ext cx="123825" cy="130175"/>
            </a:xfrm>
            <a:custGeom>
              <a:avLst/>
              <a:gdLst>
                <a:gd name="T0" fmla="*/ 78 w 78"/>
                <a:gd name="T1" fmla="*/ 52 h 82"/>
                <a:gd name="T2" fmla="*/ 78 w 78"/>
                <a:gd name="T3" fmla="*/ 52 h 82"/>
                <a:gd name="T4" fmla="*/ 74 w 78"/>
                <a:gd name="T5" fmla="*/ 40 h 82"/>
                <a:gd name="T6" fmla="*/ 68 w 78"/>
                <a:gd name="T7" fmla="*/ 30 h 82"/>
                <a:gd name="T8" fmla="*/ 60 w 78"/>
                <a:gd name="T9" fmla="*/ 20 h 82"/>
                <a:gd name="T10" fmla="*/ 52 w 78"/>
                <a:gd name="T11" fmla="*/ 14 h 82"/>
                <a:gd name="T12" fmla="*/ 36 w 78"/>
                <a:gd name="T13" fmla="*/ 4 h 82"/>
                <a:gd name="T14" fmla="*/ 28 w 78"/>
                <a:gd name="T15" fmla="*/ 0 h 82"/>
                <a:gd name="T16" fmla="*/ 28 w 78"/>
                <a:gd name="T17" fmla="*/ 0 h 82"/>
                <a:gd name="T18" fmla="*/ 20 w 78"/>
                <a:gd name="T19" fmla="*/ 0 h 82"/>
                <a:gd name="T20" fmla="*/ 12 w 78"/>
                <a:gd name="T21" fmla="*/ 6 h 82"/>
                <a:gd name="T22" fmla="*/ 6 w 78"/>
                <a:gd name="T23" fmla="*/ 10 h 82"/>
                <a:gd name="T24" fmla="*/ 0 w 78"/>
                <a:gd name="T25" fmla="*/ 14 h 82"/>
                <a:gd name="T26" fmla="*/ 60 w 78"/>
                <a:gd name="T27" fmla="*/ 82 h 82"/>
                <a:gd name="T28" fmla="*/ 60 w 78"/>
                <a:gd name="T29" fmla="*/ 82 h 82"/>
                <a:gd name="T30" fmla="*/ 72 w 78"/>
                <a:gd name="T31" fmla="*/ 62 h 82"/>
                <a:gd name="T32" fmla="*/ 76 w 78"/>
                <a:gd name="T33" fmla="*/ 56 h 82"/>
                <a:gd name="T34" fmla="*/ 78 w 78"/>
                <a:gd name="T35" fmla="*/ 52 h 82"/>
                <a:gd name="T36" fmla="*/ 78 w 78"/>
                <a:gd name="T37" fmla="*/ 5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82">
                  <a:moveTo>
                    <a:pt x="78" y="52"/>
                  </a:moveTo>
                  <a:lnTo>
                    <a:pt x="78" y="52"/>
                  </a:lnTo>
                  <a:lnTo>
                    <a:pt x="74" y="40"/>
                  </a:lnTo>
                  <a:lnTo>
                    <a:pt x="68" y="30"/>
                  </a:lnTo>
                  <a:lnTo>
                    <a:pt x="60" y="20"/>
                  </a:lnTo>
                  <a:lnTo>
                    <a:pt x="52" y="14"/>
                  </a:lnTo>
                  <a:lnTo>
                    <a:pt x="3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6"/>
                  </a:lnTo>
                  <a:lnTo>
                    <a:pt x="6" y="10"/>
                  </a:lnTo>
                  <a:lnTo>
                    <a:pt x="0" y="14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72" y="62"/>
                  </a:lnTo>
                  <a:lnTo>
                    <a:pt x="76" y="56"/>
                  </a:lnTo>
                  <a:lnTo>
                    <a:pt x="78" y="52"/>
                  </a:lnTo>
                  <a:lnTo>
                    <a:pt x="78" y="52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auto">
            <a:xfrm>
              <a:off x="5489575" y="3829050"/>
              <a:ext cx="139700" cy="139700"/>
            </a:xfrm>
            <a:custGeom>
              <a:avLst/>
              <a:gdLst>
                <a:gd name="T0" fmla="*/ 82 w 88"/>
                <a:gd name="T1" fmla="*/ 88 h 88"/>
                <a:gd name="T2" fmla="*/ 82 w 88"/>
                <a:gd name="T3" fmla="*/ 88 h 88"/>
                <a:gd name="T4" fmla="*/ 76 w 88"/>
                <a:gd name="T5" fmla="*/ 86 h 88"/>
                <a:gd name="T6" fmla="*/ 74 w 88"/>
                <a:gd name="T7" fmla="*/ 82 h 88"/>
                <a:gd name="T8" fmla="*/ 74 w 88"/>
                <a:gd name="T9" fmla="*/ 82 h 88"/>
                <a:gd name="T10" fmla="*/ 72 w 88"/>
                <a:gd name="T11" fmla="*/ 70 h 88"/>
                <a:gd name="T12" fmla="*/ 68 w 88"/>
                <a:gd name="T13" fmla="*/ 60 h 88"/>
                <a:gd name="T14" fmla="*/ 64 w 88"/>
                <a:gd name="T15" fmla="*/ 52 h 88"/>
                <a:gd name="T16" fmla="*/ 60 w 88"/>
                <a:gd name="T17" fmla="*/ 44 h 88"/>
                <a:gd name="T18" fmla="*/ 50 w 88"/>
                <a:gd name="T19" fmla="*/ 32 h 88"/>
                <a:gd name="T20" fmla="*/ 38 w 88"/>
                <a:gd name="T21" fmla="*/ 24 h 88"/>
                <a:gd name="T22" fmla="*/ 26 w 88"/>
                <a:gd name="T23" fmla="*/ 18 h 88"/>
                <a:gd name="T24" fmla="*/ 16 w 88"/>
                <a:gd name="T25" fmla="*/ 16 h 88"/>
                <a:gd name="T26" fmla="*/ 6 w 88"/>
                <a:gd name="T27" fmla="*/ 14 h 88"/>
                <a:gd name="T28" fmla="*/ 6 w 88"/>
                <a:gd name="T29" fmla="*/ 14 h 88"/>
                <a:gd name="T30" fmla="*/ 2 w 88"/>
                <a:gd name="T31" fmla="*/ 12 h 88"/>
                <a:gd name="T32" fmla="*/ 0 w 88"/>
                <a:gd name="T33" fmla="*/ 8 h 88"/>
                <a:gd name="T34" fmla="*/ 0 w 88"/>
                <a:gd name="T35" fmla="*/ 8 h 88"/>
                <a:gd name="T36" fmla="*/ 2 w 88"/>
                <a:gd name="T37" fmla="*/ 2 h 88"/>
                <a:gd name="T38" fmla="*/ 4 w 88"/>
                <a:gd name="T39" fmla="*/ 0 h 88"/>
                <a:gd name="T40" fmla="*/ 6 w 88"/>
                <a:gd name="T41" fmla="*/ 0 h 88"/>
                <a:gd name="T42" fmla="*/ 6 w 88"/>
                <a:gd name="T43" fmla="*/ 0 h 88"/>
                <a:gd name="T44" fmla="*/ 18 w 88"/>
                <a:gd name="T45" fmla="*/ 2 h 88"/>
                <a:gd name="T46" fmla="*/ 30 w 88"/>
                <a:gd name="T47" fmla="*/ 6 h 88"/>
                <a:gd name="T48" fmla="*/ 44 w 88"/>
                <a:gd name="T49" fmla="*/ 12 h 88"/>
                <a:gd name="T50" fmla="*/ 58 w 88"/>
                <a:gd name="T51" fmla="*/ 20 h 88"/>
                <a:gd name="T52" fmla="*/ 66 w 88"/>
                <a:gd name="T53" fmla="*/ 28 h 88"/>
                <a:gd name="T54" fmla="*/ 72 w 88"/>
                <a:gd name="T55" fmla="*/ 34 h 88"/>
                <a:gd name="T56" fmla="*/ 78 w 88"/>
                <a:gd name="T57" fmla="*/ 44 h 88"/>
                <a:gd name="T58" fmla="*/ 82 w 88"/>
                <a:gd name="T59" fmla="*/ 54 h 88"/>
                <a:gd name="T60" fmla="*/ 86 w 88"/>
                <a:gd name="T61" fmla="*/ 66 h 88"/>
                <a:gd name="T62" fmla="*/ 88 w 88"/>
                <a:gd name="T63" fmla="*/ 80 h 88"/>
                <a:gd name="T64" fmla="*/ 88 w 88"/>
                <a:gd name="T65" fmla="*/ 80 h 88"/>
                <a:gd name="T66" fmla="*/ 86 w 88"/>
                <a:gd name="T67" fmla="*/ 86 h 88"/>
                <a:gd name="T68" fmla="*/ 82 w 88"/>
                <a:gd name="T69" fmla="*/ 88 h 88"/>
                <a:gd name="T70" fmla="*/ 82 w 88"/>
                <a:gd name="T71" fmla="*/ 88 h 88"/>
                <a:gd name="T72" fmla="*/ 82 w 88"/>
                <a:gd name="T73" fmla="*/ 88 h 88"/>
                <a:gd name="T74" fmla="*/ 82 w 88"/>
                <a:gd name="T7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8">
                  <a:moveTo>
                    <a:pt x="82" y="88"/>
                  </a:moveTo>
                  <a:lnTo>
                    <a:pt x="82" y="88"/>
                  </a:lnTo>
                  <a:lnTo>
                    <a:pt x="76" y="86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52"/>
                  </a:lnTo>
                  <a:lnTo>
                    <a:pt x="60" y="44"/>
                  </a:lnTo>
                  <a:lnTo>
                    <a:pt x="50" y="32"/>
                  </a:lnTo>
                  <a:lnTo>
                    <a:pt x="38" y="24"/>
                  </a:lnTo>
                  <a:lnTo>
                    <a:pt x="26" y="18"/>
                  </a:lnTo>
                  <a:lnTo>
                    <a:pt x="1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8" y="2"/>
                  </a:lnTo>
                  <a:lnTo>
                    <a:pt x="30" y="6"/>
                  </a:lnTo>
                  <a:lnTo>
                    <a:pt x="44" y="12"/>
                  </a:lnTo>
                  <a:lnTo>
                    <a:pt x="58" y="20"/>
                  </a:lnTo>
                  <a:lnTo>
                    <a:pt x="66" y="28"/>
                  </a:lnTo>
                  <a:lnTo>
                    <a:pt x="72" y="34"/>
                  </a:lnTo>
                  <a:lnTo>
                    <a:pt x="78" y="44"/>
                  </a:lnTo>
                  <a:lnTo>
                    <a:pt x="82" y="54"/>
                  </a:lnTo>
                  <a:lnTo>
                    <a:pt x="86" y="66"/>
                  </a:lnTo>
                  <a:lnTo>
                    <a:pt x="88" y="80"/>
                  </a:lnTo>
                  <a:lnTo>
                    <a:pt x="88" y="80"/>
                  </a:lnTo>
                  <a:lnTo>
                    <a:pt x="86" y="86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close/>
                </a:path>
              </a:pathLst>
            </a:custGeom>
            <a:solidFill>
              <a:srgbClr val="24B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auto">
            <a:xfrm>
              <a:off x="5483225" y="3886200"/>
              <a:ext cx="88900" cy="88900"/>
            </a:xfrm>
            <a:custGeom>
              <a:avLst/>
              <a:gdLst>
                <a:gd name="T0" fmla="*/ 48 w 56"/>
                <a:gd name="T1" fmla="*/ 56 h 56"/>
                <a:gd name="T2" fmla="*/ 48 w 56"/>
                <a:gd name="T3" fmla="*/ 56 h 56"/>
                <a:gd name="T4" fmla="*/ 44 w 56"/>
                <a:gd name="T5" fmla="*/ 54 h 56"/>
                <a:gd name="T6" fmla="*/ 42 w 56"/>
                <a:gd name="T7" fmla="*/ 50 h 56"/>
                <a:gd name="T8" fmla="*/ 42 w 56"/>
                <a:gd name="T9" fmla="*/ 50 h 56"/>
                <a:gd name="T10" fmla="*/ 40 w 56"/>
                <a:gd name="T11" fmla="*/ 38 h 56"/>
                <a:gd name="T12" fmla="*/ 34 w 56"/>
                <a:gd name="T13" fmla="*/ 30 h 56"/>
                <a:gd name="T14" fmla="*/ 30 w 56"/>
                <a:gd name="T15" fmla="*/ 24 h 56"/>
                <a:gd name="T16" fmla="*/ 24 w 56"/>
                <a:gd name="T17" fmla="*/ 20 h 56"/>
                <a:gd name="T18" fmla="*/ 12 w 56"/>
                <a:gd name="T19" fmla="*/ 16 h 56"/>
                <a:gd name="T20" fmla="*/ 6 w 56"/>
                <a:gd name="T21" fmla="*/ 14 h 56"/>
                <a:gd name="T22" fmla="*/ 6 w 56"/>
                <a:gd name="T23" fmla="*/ 14 h 56"/>
                <a:gd name="T24" fmla="*/ 2 w 56"/>
                <a:gd name="T25" fmla="*/ 12 h 56"/>
                <a:gd name="T26" fmla="*/ 0 w 56"/>
                <a:gd name="T27" fmla="*/ 8 h 56"/>
                <a:gd name="T28" fmla="*/ 0 w 56"/>
                <a:gd name="T29" fmla="*/ 8 h 56"/>
                <a:gd name="T30" fmla="*/ 2 w 56"/>
                <a:gd name="T31" fmla="*/ 2 h 56"/>
                <a:gd name="T32" fmla="*/ 4 w 56"/>
                <a:gd name="T33" fmla="*/ 0 h 56"/>
                <a:gd name="T34" fmla="*/ 8 w 56"/>
                <a:gd name="T35" fmla="*/ 0 h 56"/>
                <a:gd name="T36" fmla="*/ 8 w 56"/>
                <a:gd name="T37" fmla="*/ 0 h 56"/>
                <a:gd name="T38" fmla="*/ 20 w 56"/>
                <a:gd name="T39" fmla="*/ 2 h 56"/>
                <a:gd name="T40" fmla="*/ 28 w 56"/>
                <a:gd name="T41" fmla="*/ 6 h 56"/>
                <a:gd name="T42" fmla="*/ 36 w 56"/>
                <a:gd name="T43" fmla="*/ 10 h 56"/>
                <a:gd name="T44" fmla="*/ 42 w 56"/>
                <a:gd name="T45" fmla="*/ 16 h 56"/>
                <a:gd name="T46" fmla="*/ 48 w 56"/>
                <a:gd name="T47" fmla="*/ 24 h 56"/>
                <a:gd name="T48" fmla="*/ 54 w 56"/>
                <a:gd name="T49" fmla="*/ 36 h 56"/>
                <a:gd name="T50" fmla="*/ 56 w 56"/>
                <a:gd name="T51" fmla="*/ 48 h 56"/>
                <a:gd name="T52" fmla="*/ 56 w 56"/>
                <a:gd name="T53" fmla="*/ 48 h 56"/>
                <a:gd name="T54" fmla="*/ 54 w 56"/>
                <a:gd name="T55" fmla="*/ 54 h 56"/>
                <a:gd name="T56" fmla="*/ 50 w 56"/>
                <a:gd name="T57" fmla="*/ 56 h 56"/>
                <a:gd name="T58" fmla="*/ 50 w 56"/>
                <a:gd name="T59" fmla="*/ 56 h 56"/>
                <a:gd name="T60" fmla="*/ 48 w 56"/>
                <a:gd name="T61" fmla="*/ 56 h 56"/>
                <a:gd name="T62" fmla="*/ 48 w 56"/>
                <a:gd name="T6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56">
                  <a:moveTo>
                    <a:pt x="48" y="56"/>
                  </a:moveTo>
                  <a:lnTo>
                    <a:pt x="48" y="56"/>
                  </a:lnTo>
                  <a:lnTo>
                    <a:pt x="44" y="54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0" y="38"/>
                  </a:lnTo>
                  <a:lnTo>
                    <a:pt x="34" y="30"/>
                  </a:lnTo>
                  <a:lnTo>
                    <a:pt x="30" y="24"/>
                  </a:lnTo>
                  <a:lnTo>
                    <a:pt x="2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0" y="2"/>
                  </a:lnTo>
                  <a:lnTo>
                    <a:pt x="28" y="6"/>
                  </a:lnTo>
                  <a:lnTo>
                    <a:pt x="36" y="10"/>
                  </a:lnTo>
                  <a:lnTo>
                    <a:pt x="42" y="16"/>
                  </a:lnTo>
                  <a:lnTo>
                    <a:pt x="48" y="24"/>
                  </a:lnTo>
                  <a:lnTo>
                    <a:pt x="54" y="36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4" y="54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48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rgbClr val="24B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auto">
            <a:xfrm>
              <a:off x="5495925" y="3765550"/>
              <a:ext cx="200025" cy="196850"/>
            </a:xfrm>
            <a:custGeom>
              <a:avLst/>
              <a:gdLst>
                <a:gd name="T0" fmla="*/ 118 w 126"/>
                <a:gd name="T1" fmla="*/ 124 h 124"/>
                <a:gd name="T2" fmla="*/ 118 w 126"/>
                <a:gd name="T3" fmla="*/ 124 h 124"/>
                <a:gd name="T4" fmla="*/ 114 w 126"/>
                <a:gd name="T5" fmla="*/ 122 h 124"/>
                <a:gd name="T6" fmla="*/ 112 w 126"/>
                <a:gd name="T7" fmla="*/ 118 h 124"/>
                <a:gd name="T8" fmla="*/ 112 w 126"/>
                <a:gd name="T9" fmla="*/ 118 h 124"/>
                <a:gd name="T10" fmla="*/ 108 w 126"/>
                <a:gd name="T11" fmla="*/ 100 h 124"/>
                <a:gd name="T12" fmla="*/ 104 w 126"/>
                <a:gd name="T13" fmla="*/ 84 h 124"/>
                <a:gd name="T14" fmla="*/ 98 w 126"/>
                <a:gd name="T15" fmla="*/ 70 h 124"/>
                <a:gd name="T16" fmla="*/ 90 w 126"/>
                <a:gd name="T17" fmla="*/ 58 h 124"/>
                <a:gd name="T18" fmla="*/ 82 w 126"/>
                <a:gd name="T19" fmla="*/ 48 h 124"/>
                <a:gd name="T20" fmla="*/ 74 w 126"/>
                <a:gd name="T21" fmla="*/ 40 h 124"/>
                <a:gd name="T22" fmla="*/ 64 w 126"/>
                <a:gd name="T23" fmla="*/ 34 h 124"/>
                <a:gd name="T24" fmla="*/ 56 w 126"/>
                <a:gd name="T25" fmla="*/ 28 h 124"/>
                <a:gd name="T26" fmla="*/ 38 w 126"/>
                <a:gd name="T27" fmla="*/ 20 h 124"/>
                <a:gd name="T28" fmla="*/ 22 w 126"/>
                <a:gd name="T29" fmla="*/ 16 h 124"/>
                <a:gd name="T30" fmla="*/ 6 w 126"/>
                <a:gd name="T31" fmla="*/ 14 h 124"/>
                <a:gd name="T32" fmla="*/ 6 w 126"/>
                <a:gd name="T33" fmla="*/ 14 h 124"/>
                <a:gd name="T34" fmla="*/ 2 w 126"/>
                <a:gd name="T35" fmla="*/ 12 h 124"/>
                <a:gd name="T36" fmla="*/ 0 w 126"/>
                <a:gd name="T37" fmla="*/ 6 h 124"/>
                <a:gd name="T38" fmla="*/ 0 w 126"/>
                <a:gd name="T39" fmla="*/ 6 h 124"/>
                <a:gd name="T40" fmla="*/ 2 w 126"/>
                <a:gd name="T41" fmla="*/ 2 h 124"/>
                <a:gd name="T42" fmla="*/ 6 w 126"/>
                <a:gd name="T43" fmla="*/ 0 h 124"/>
                <a:gd name="T44" fmla="*/ 6 w 126"/>
                <a:gd name="T45" fmla="*/ 0 h 124"/>
                <a:gd name="T46" fmla="*/ 6 w 126"/>
                <a:gd name="T47" fmla="*/ 0 h 124"/>
                <a:gd name="T48" fmla="*/ 6 w 126"/>
                <a:gd name="T49" fmla="*/ 0 h 124"/>
                <a:gd name="T50" fmla="*/ 24 w 126"/>
                <a:gd name="T51" fmla="*/ 2 h 124"/>
                <a:gd name="T52" fmla="*/ 42 w 126"/>
                <a:gd name="T53" fmla="*/ 6 h 124"/>
                <a:gd name="T54" fmla="*/ 62 w 126"/>
                <a:gd name="T55" fmla="*/ 16 h 124"/>
                <a:gd name="T56" fmla="*/ 72 w 126"/>
                <a:gd name="T57" fmla="*/ 22 h 124"/>
                <a:gd name="T58" fmla="*/ 82 w 126"/>
                <a:gd name="T59" fmla="*/ 30 h 124"/>
                <a:gd name="T60" fmla="*/ 92 w 126"/>
                <a:gd name="T61" fmla="*/ 38 h 124"/>
                <a:gd name="T62" fmla="*/ 102 w 126"/>
                <a:gd name="T63" fmla="*/ 50 h 124"/>
                <a:gd name="T64" fmla="*/ 110 w 126"/>
                <a:gd name="T65" fmla="*/ 62 h 124"/>
                <a:gd name="T66" fmla="*/ 116 w 126"/>
                <a:gd name="T67" fmla="*/ 78 h 124"/>
                <a:gd name="T68" fmla="*/ 122 w 126"/>
                <a:gd name="T69" fmla="*/ 96 h 124"/>
                <a:gd name="T70" fmla="*/ 126 w 126"/>
                <a:gd name="T71" fmla="*/ 116 h 124"/>
                <a:gd name="T72" fmla="*/ 126 w 126"/>
                <a:gd name="T73" fmla="*/ 116 h 124"/>
                <a:gd name="T74" fmla="*/ 124 w 126"/>
                <a:gd name="T75" fmla="*/ 120 h 124"/>
                <a:gd name="T76" fmla="*/ 120 w 126"/>
                <a:gd name="T77" fmla="*/ 124 h 124"/>
                <a:gd name="T78" fmla="*/ 120 w 126"/>
                <a:gd name="T79" fmla="*/ 124 h 124"/>
                <a:gd name="T80" fmla="*/ 118 w 126"/>
                <a:gd name="T81" fmla="*/ 124 h 124"/>
                <a:gd name="T82" fmla="*/ 118 w 126"/>
                <a:gd name="T8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24">
                  <a:moveTo>
                    <a:pt x="118" y="124"/>
                  </a:moveTo>
                  <a:lnTo>
                    <a:pt x="118" y="124"/>
                  </a:lnTo>
                  <a:lnTo>
                    <a:pt x="114" y="122"/>
                  </a:lnTo>
                  <a:lnTo>
                    <a:pt x="112" y="118"/>
                  </a:lnTo>
                  <a:lnTo>
                    <a:pt x="112" y="118"/>
                  </a:lnTo>
                  <a:lnTo>
                    <a:pt x="108" y="100"/>
                  </a:lnTo>
                  <a:lnTo>
                    <a:pt x="104" y="84"/>
                  </a:lnTo>
                  <a:lnTo>
                    <a:pt x="98" y="70"/>
                  </a:lnTo>
                  <a:lnTo>
                    <a:pt x="90" y="58"/>
                  </a:lnTo>
                  <a:lnTo>
                    <a:pt x="82" y="48"/>
                  </a:lnTo>
                  <a:lnTo>
                    <a:pt x="74" y="40"/>
                  </a:lnTo>
                  <a:lnTo>
                    <a:pt x="64" y="34"/>
                  </a:lnTo>
                  <a:lnTo>
                    <a:pt x="56" y="28"/>
                  </a:lnTo>
                  <a:lnTo>
                    <a:pt x="38" y="20"/>
                  </a:lnTo>
                  <a:lnTo>
                    <a:pt x="22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4" y="2"/>
                  </a:lnTo>
                  <a:lnTo>
                    <a:pt x="42" y="6"/>
                  </a:lnTo>
                  <a:lnTo>
                    <a:pt x="62" y="16"/>
                  </a:lnTo>
                  <a:lnTo>
                    <a:pt x="72" y="22"/>
                  </a:lnTo>
                  <a:lnTo>
                    <a:pt x="82" y="30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0" y="62"/>
                  </a:lnTo>
                  <a:lnTo>
                    <a:pt x="116" y="78"/>
                  </a:lnTo>
                  <a:lnTo>
                    <a:pt x="122" y="96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20" y="124"/>
                  </a:lnTo>
                  <a:lnTo>
                    <a:pt x="118" y="124"/>
                  </a:lnTo>
                  <a:lnTo>
                    <a:pt x="118" y="124"/>
                  </a:lnTo>
                  <a:close/>
                </a:path>
              </a:pathLst>
            </a:custGeom>
            <a:solidFill>
              <a:srgbClr val="24B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8"/>
            <p:cNvSpPr>
              <a:spLocks noEditPoints="1"/>
            </p:cNvSpPr>
            <p:nvPr userDrawn="1"/>
          </p:nvSpPr>
          <p:spPr bwMode="auto">
            <a:xfrm>
              <a:off x="5162550" y="3787775"/>
              <a:ext cx="473075" cy="495300"/>
            </a:xfrm>
            <a:custGeom>
              <a:avLst/>
              <a:gdLst>
                <a:gd name="T0" fmla="*/ 294 w 298"/>
                <a:gd name="T1" fmla="*/ 224 h 312"/>
                <a:gd name="T2" fmla="*/ 270 w 298"/>
                <a:gd name="T3" fmla="*/ 190 h 312"/>
                <a:gd name="T4" fmla="*/ 242 w 298"/>
                <a:gd name="T5" fmla="*/ 168 h 312"/>
                <a:gd name="T6" fmla="*/ 222 w 298"/>
                <a:gd name="T7" fmla="*/ 172 h 312"/>
                <a:gd name="T8" fmla="*/ 196 w 298"/>
                <a:gd name="T9" fmla="*/ 188 h 312"/>
                <a:gd name="T10" fmla="*/ 184 w 298"/>
                <a:gd name="T11" fmla="*/ 190 h 312"/>
                <a:gd name="T12" fmla="*/ 166 w 298"/>
                <a:gd name="T13" fmla="*/ 186 h 312"/>
                <a:gd name="T14" fmla="*/ 150 w 298"/>
                <a:gd name="T15" fmla="*/ 176 h 312"/>
                <a:gd name="T16" fmla="*/ 124 w 298"/>
                <a:gd name="T17" fmla="*/ 144 h 312"/>
                <a:gd name="T18" fmla="*/ 120 w 298"/>
                <a:gd name="T19" fmla="*/ 122 h 312"/>
                <a:gd name="T20" fmla="*/ 124 w 298"/>
                <a:gd name="T21" fmla="*/ 104 h 312"/>
                <a:gd name="T22" fmla="*/ 144 w 298"/>
                <a:gd name="T23" fmla="*/ 84 h 312"/>
                <a:gd name="T24" fmla="*/ 150 w 298"/>
                <a:gd name="T25" fmla="*/ 70 h 312"/>
                <a:gd name="T26" fmla="*/ 132 w 298"/>
                <a:gd name="T27" fmla="*/ 36 h 312"/>
                <a:gd name="T28" fmla="*/ 102 w 298"/>
                <a:gd name="T29" fmla="*/ 6 h 312"/>
                <a:gd name="T30" fmla="*/ 84 w 298"/>
                <a:gd name="T31" fmla="*/ 0 h 312"/>
                <a:gd name="T32" fmla="*/ 64 w 298"/>
                <a:gd name="T33" fmla="*/ 8 h 312"/>
                <a:gd name="T34" fmla="*/ 34 w 298"/>
                <a:gd name="T35" fmla="*/ 28 h 312"/>
                <a:gd name="T36" fmla="*/ 6 w 298"/>
                <a:gd name="T37" fmla="*/ 64 h 312"/>
                <a:gd name="T38" fmla="*/ 0 w 298"/>
                <a:gd name="T39" fmla="*/ 98 h 312"/>
                <a:gd name="T40" fmla="*/ 4 w 298"/>
                <a:gd name="T41" fmla="*/ 114 h 312"/>
                <a:gd name="T42" fmla="*/ 26 w 298"/>
                <a:gd name="T43" fmla="*/ 160 h 312"/>
                <a:gd name="T44" fmla="*/ 106 w 298"/>
                <a:gd name="T45" fmla="*/ 256 h 312"/>
                <a:gd name="T46" fmla="*/ 174 w 298"/>
                <a:gd name="T47" fmla="*/ 308 h 312"/>
                <a:gd name="T48" fmla="*/ 186 w 298"/>
                <a:gd name="T49" fmla="*/ 312 h 312"/>
                <a:gd name="T50" fmla="*/ 210 w 298"/>
                <a:gd name="T51" fmla="*/ 312 h 312"/>
                <a:gd name="T52" fmla="*/ 250 w 298"/>
                <a:gd name="T53" fmla="*/ 296 h 312"/>
                <a:gd name="T54" fmla="*/ 268 w 298"/>
                <a:gd name="T55" fmla="*/ 280 h 312"/>
                <a:gd name="T56" fmla="*/ 298 w 298"/>
                <a:gd name="T57" fmla="*/ 244 h 312"/>
                <a:gd name="T58" fmla="*/ 130 w 298"/>
                <a:gd name="T59" fmla="*/ 70 h 312"/>
                <a:gd name="T60" fmla="*/ 118 w 298"/>
                <a:gd name="T61" fmla="*/ 82 h 312"/>
                <a:gd name="T62" fmla="*/ 68 w 298"/>
                <a:gd name="T63" fmla="*/ 28 h 312"/>
                <a:gd name="T64" fmla="*/ 84 w 298"/>
                <a:gd name="T65" fmla="*/ 20 h 312"/>
                <a:gd name="T66" fmla="*/ 102 w 298"/>
                <a:gd name="T67" fmla="*/ 30 h 312"/>
                <a:gd name="T68" fmla="*/ 130 w 298"/>
                <a:gd name="T69" fmla="*/ 70 h 312"/>
                <a:gd name="T70" fmla="*/ 246 w 298"/>
                <a:gd name="T71" fmla="*/ 274 h 312"/>
                <a:gd name="T72" fmla="*/ 214 w 298"/>
                <a:gd name="T73" fmla="*/ 292 h 312"/>
                <a:gd name="T74" fmla="*/ 190 w 298"/>
                <a:gd name="T75" fmla="*/ 292 h 312"/>
                <a:gd name="T76" fmla="*/ 168 w 298"/>
                <a:gd name="T77" fmla="*/ 282 h 312"/>
                <a:gd name="T78" fmla="*/ 92 w 298"/>
                <a:gd name="T79" fmla="*/ 212 h 312"/>
                <a:gd name="T80" fmla="*/ 28 w 298"/>
                <a:gd name="T81" fmla="*/ 122 h 312"/>
                <a:gd name="T82" fmla="*/ 20 w 298"/>
                <a:gd name="T83" fmla="*/ 96 h 312"/>
                <a:gd name="T84" fmla="*/ 28 w 298"/>
                <a:gd name="T85" fmla="*/ 64 h 312"/>
                <a:gd name="T86" fmla="*/ 46 w 298"/>
                <a:gd name="T87" fmla="*/ 44 h 312"/>
                <a:gd name="T88" fmla="*/ 110 w 298"/>
                <a:gd name="T89" fmla="*/ 92 h 312"/>
                <a:gd name="T90" fmla="*/ 108 w 298"/>
                <a:gd name="T91" fmla="*/ 94 h 312"/>
                <a:gd name="T92" fmla="*/ 100 w 298"/>
                <a:gd name="T93" fmla="*/ 128 h 312"/>
                <a:gd name="T94" fmla="*/ 114 w 298"/>
                <a:gd name="T95" fmla="*/ 164 h 312"/>
                <a:gd name="T96" fmla="*/ 136 w 298"/>
                <a:gd name="T97" fmla="*/ 190 h 312"/>
                <a:gd name="T98" fmla="*/ 174 w 298"/>
                <a:gd name="T99" fmla="*/ 208 h 312"/>
                <a:gd name="T100" fmla="*/ 198 w 298"/>
                <a:gd name="T101" fmla="*/ 208 h 312"/>
                <a:gd name="T102" fmla="*/ 206 w 298"/>
                <a:gd name="T103" fmla="*/ 204 h 312"/>
                <a:gd name="T104" fmla="*/ 260 w 298"/>
                <a:gd name="T105" fmla="*/ 262 h 312"/>
                <a:gd name="T106" fmla="*/ 268 w 298"/>
                <a:gd name="T107" fmla="*/ 252 h 312"/>
                <a:gd name="T108" fmla="*/ 230 w 298"/>
                <a:gd name="T109" fmla="*/ 190 h 312"/>
                <a:gd name="T110" fmla="*/ 246 w 298"/>
                <a:gd name="T111" fmla="*/ 194 h 312"/>
                <a:gd name="T112" fmla="*/ 276 w 298"/>
                <a:gd name="T113" fmla="*/ 230 h 312"/>
                <a:gd name="T114" fmla="*/ 268 w 298"/>
                <a:gd name="T115" fmla="*/ 25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8" h="312">
                  <a:moveTo>
                    <a:pt x="298" y="238"/>
                  </a:moveTo>
                  <a:lnTo>
                    <a:pt x="298" y="238"/>
                  </a:lnTo>
                  <a:lnTo>
                    <a:pt x="294" y="224"/>
                  </a:lnTo>
                  <a:lnTo>
                    <a:pt x="288" y="212"/>
                  </a:lnTo>
                  <a:lnTo>
                    <a:pt x="280" y="200"/>
                  </a:lnTo>
                  <a:lnTo>
                    <a:pt x="270" y="190"/>
                  </a:lnTo>
                  <a:lnTo>
                    <a:pt x="254" y="174"/>
                  </a:lnTo>
                  <a:lnTo>
                    <a:pt x="246" y="170"/>
                  </a:lnTo>
                  <a:lnTo>
                    <a:pt x="242" y="168"/>
                  </a:lnTo>
                  <a:lnTo>
                    <a:pt x="242" y="168"/>
                  </a:lnTo>
                  <a:lnTo>
                    <a:pt x="232" y="168"/>
                  </a:lnTo>
                  <a:lnTo>
                    <a:pt x="222" y="172"/>
                  </a:lnTo>
                  <a:lnTo>
                    <a:pt x="204" y="182"/>
                  </a:lnTo>
                  <a:lnTo>
                    <a:pt x="204" y="182"/>
                  </a:lnTo>
                  <a:lnTo>
                    <a:pt x="196" y="188"/>
                  </a:lnTo>
                  <a:lnTo>
                    <a:pt x="196" y="188"/>
                  </a:lnTo>
                  <a:lnTo>
                    <a:pt x="192" y="188"/>
                  </a:lnTo>
                  <a:lnTo>
                    <a:pt x="184" y="190"/>
                  </a:lnTo>
                  <a:lnTo>
                    <a:pt x="184" y="190"/>
                  </a:lnTo>
                  <a:lnTo>
                    <a:pt x="174" y="188"/>
                  </a:lnTo>
                  <a:lnTo>
                    <a:pt x="166" y="186"/>
                  </a:lnTo>
                  <a:lnTo>
                    <a:pt x="158" y="182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4" y="144"/>
                  </a:lnTo>
                  <a:lnTo>
                    <a:pt x="122" y="136"/>
                  </a:lnTo>
                  <a:lnTo>
                    <a:pt x="120" y="128"/>
                  </a:lnTo>
                  <a:lnTo>
                    <a:pt x="120" y="122"/>
                  </a:lnTo>
                  <a:lnTo>
                    <a:pt x="122" y="110"/>
                  </a:lnTo>
                  <a:lnTo>
                    <a:pt x="124" y="104"/>
                  </a:lnTo>
                  <a:lnTo>
                    <a:pt x="124" y="104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44" y="84"/>
                  </a:lnTo>
                  <a:lnTo>
                    <a:pt x="148" y="78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48" y="64"/>
                  </a:lnTo>
                  <a:lnTo>
                    <a:pt x="146" y="56"/>
                  </a:lnTo>
                  <a:lnTo>
                    <a:pt x="132" y="36"/>
                  </a:lnTo>
                  <a:lnTo>
                    <a:pt x="124" y="24"/>
                  </a:lnTo>
                  <a:lnTo>
                    <a:pt x="114" y="16"/>
                  </a:lnTo>
                  <a:lnTo>
                    <a:pt x="102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64" y="8"/>
                  </a:lnTo>
                  <a:lnTo>
                    <a:pt x="50" y="16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24" y="38"/>
                  </a:lnTo>
                  <a:lnTo>
                    <a:pt x="12" y="54"/>
                  </a:lnTo>
                  <a:lnTo>
                    <a:pt x="6" y="64"/>
                  </a:lnTo>
                  <a:lnTo>
                    <a:pt x="2" y="74"/>
                  </a:lnTo>
                  <a:lnTo>
                    <a:pt x="0" y="86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114"/>
                  </a:lnTo>
                  <a:lnTo>
                    <a:pt x="10" y="128"/>
                  </a:lnTo>
                  <a:lnTo>
                    <a:pt x="18" y="144"/>
                  </a:lnTo>
                  <a:lnTo>
                    <a:pt x="26" y="160"/>
                  </a:lnTo>
                  <a:lnTo>
                    <a:pt x="50" y="192"/>
                  </a:lnTo>
                  <a:lnTo>
                    <a:pt x="76" y="226"/>
                  </a:lnTo>
                  <a:lnTo>
                    <a:pt x="106" y="256"/>
                  </a:lnTo>
                  <a:lnTo>
                    <a:pt x="134" y="282"/>
                  </a:lnTo>
                  <a:lnTo>
                    <a:pt x="162" y="300"/>
                  </a:lnTo>
                  <a:lnTo>
                    <a:pt x="174" y="308"/>
                  </a:lnTo>
                  <a:lnTo>
                    <a:pt x="184" y="312"/>
                  </a:lnTo>
                  <a:lnTo>
                    <a:pt x="186" y="312"/>
                  </a:lnTo>
                  <a:lnTo>
                    <a:pt x="186" y="312"/>
                  </a:lnTo>
                  <a:lnTo>
                    <a:pt x="198" y="312"/>
                  </a:lnTo>
                  <a:lnTo>
                    <a:pt x="198" y="312"/>
                  </a:lnTo>
                  <a:lnTo>
                    <a:pt x="210" y="312"/>
                  </a:lnTo>
                  <a:lnTo>
                    <a:pt x="218" y="310"/>
                  </a:lnTo>
                  <a:lnTo>
                    <a:pt x="236" y="304"/>
                  </a:lnTo>
                  <a:lnTo>
                    <a:pt x="250" y="296"/>
                  </a:lnTo>
                  <a:lnTo>
                    <a:pt x="258" y="288"/>
                  </a:lnTo>
                  <a:lnTo>
                    <a:pt x="258" y="288"/>
                  </a:lnTo>
                  <a:lnTo>
                    <a:pt x="268" y="280"/>
                  </a:lnTo>
                  <a:lnTo>
                    <a:pt x="282" y="268"/>
                  </a:lnTo>
                  <a:lnTo>
                    <a:pt x="294" y="252"/>
                  </a:lnTo>
                  <a:lnTo>
                    <a:pt x="298" y="244"/>
                  </a:lnTo>
                  <a:lnTo>
                    <a:pt x="298" y="238"/>
                  </a:lnTo>
                  <a:lnTo>
                    <a:pt x="298" y="238"/>
                  </a:lnTo>
                  <a:close/>
                  <a:moveTo>
                    <a:pt x="130" y="70"/>
                  </a:moveTo>
                  <a:lnTo>
                    <a:pt x="130" y="70"/>
                  </a:lnTo>
                  <a:lnTo>
                    <a:pt x="126" y="76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18" y="84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78" y="22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92" y="24"/>
                  </a:lnTo>
                  <a:lnTo>
                    <a:pt x="102" y="30"/>
                  </a:lnTo>
                  <a:lnTo>
                    <a:pt x="116" y="46"/>
                  </a:lnTo>
                  <a:lnTo>
                    <a:pt x="126" y="60"/>
                  </a:lnTo>
                  <a:lnTo>
                    <a:pt x="130" y="70"/>
                  </a:lnTo>
                  <a:lnTo>
                    <a:pt x="130" y="70"/>
                  </a:lnTo>
                  <a:close/>
                  <a:moveTo>
                    <a:pt x="246" y="274"/>
                  </a:moveTo>
                  <a:lnTo>
                    <a:pt x="246" y="274"/>
                  </a:lnTo>
                  <a:lnTo>
                    <a:pt x="238" y="280"/>
                  </a:lnTo>
                  <a:lnTo>
                    <a:pt x="228" y="286"/>
                  </a:lnTo>
                  <a:lnTo>
                    <a:pt x="214" y="292"/>
                  </a:lnTo>
                  <a:lnTo>
                    <a:pt x="198" y="294"/>
                  </a:lnTo>
                  <a:lnTo>
                    <a:pt x="198" y="294"/>
                  </a:lnTo>
                  <a:lnTo>
                    <a:pt x="190" y="292"/>
                  </a:lnTo>
                  <a:lnTo>
                    <a:pt x="190" y="292"/>
                  </a:lnTo>
                  <a:lnTo>
                    <a:pt x="180" y="288"/>
                  </a:lnTo>
                  <a:lnTo>
                    <a:pt x="168" y="282"/>
                  </a:lnTo>
                  <a:lnTo>
                    <a:pt x="144" y="264"/>
                  </a:lnTo>
                  <a:lnTo>
                    <a:pt x="118" y="240"/>
                  </a:lnTo>
                  <a:lnTo>
                    <a:pt x="92" y="212"/>
                  </a:lnTo>
                  <a:lnTo>
                    <a:pt x="66" y="182"/>
                  </a:lnTo>
                  <a:lnTo>
                    <a:pt x="44" y="152"/>
                  </a:lnTo>
                  <a:lnTo>
                    <a:pt x="28" y="122"/>
                  </a:lnTo>
                  <a:lnTo>
                    <a:pt x="22" y="110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0" y="88"/>
                  </a:lnTo>
                  <a:lnTo>
                    <a:pt x="22" y="78"/>
                  </a:lnTo>
                  <a:lnTo>
                    <a:pt x="28" y="64"/>
                  </a:lnTo>
                  <a:lnTo>
                    <a:pt x="38" y="52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58" y="34"/>
                  </a:lnTo>
                  <a:lnTo>
                    <a:pt x="110" y="92"/>
                  </a:lnTo>
                  <a:lnTo>
                    <a:pt x="110" y="92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102" y="116"/>
                  </a:lnTo>
                  <a:lnTo>
                    <a:pt x="100" y="128"/>
                  </a:lnTo>
                  <a:lnTo>
                    <a:pt x="102" y="138"/>
                  </a:lnTo>
                  <a:lnTo>
                    <a:pt x="106" y="152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36" y="190"/>
                  </a:lnTo>
                  <a:lnTo>
                    <a:pt x="136" y="190"/>
                  </a:lnTo>
                  <a:lnTo>
                    <a:pt x="148" y="200"/>
                  </a:lnTo>
                  <a:lnTo>
                    <a:pt x="162" y="206"/>
                  </a:lnTo>
                  <a:lnTo>
                    <a:pt x="174" y="208"/>
                  </a:lnTo>
                  <a:lnTo>
                    <a:pt x="184" y="208"/>
                  </a:lnTo>
                  <a:lnTo>
                    <a:pt x="184" y="208"/>
                  </a:lnTo>
                  <a:lnTo>
                    <a:pt x="198" y="208"/>
                  </a:lnTo>
                  <a:lnTo>
                    <a:pt x="204" y="206"/>
                  </a:lnTo>
                  <a:lnTo>
                    <a:pt x="206" y="204"/>
                  </a:lnTo>
                  <a:lnTo>
                    <a:pt x="206" y="204"/>
                  </a:lnTo>
                  <a:lnTo>
                    <a:pt x="208" y="204"/>
                  </a:lnTo>
                  <a:lnTo>
                    <a:pt x="260" y="262"/>
                  </a:lnTo>
                  <a:lnTo>
                    <a:pt x="260" y="262"/>
                  </a:lnTo>
                  <a:lnTo>
                    <a:pt x="246" y="274"/>
                  </a:lnTo>
                  <a:lnTo>
                    <a:pt x="246" y="274"/>
                  </a:lnTo>
                  <a:close/>
                  <a:moveTo>
                    <a:pt x="268" y="252"/>
                  </a:moveTo>
                  <a:lnTo>
                    <a:pt x="218" y="196"/>
                  </a:lnTo>
                  <a:lnTo>
                    <a:pt x="218" y="196"/>
                  </a:lnTo>
                  <a:lnTo>
                    <a:pt x="230" y="190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94"/>
                  </a:lnTo>
                  <a:lnTo>
                    <a:pt x="260" y="206"/>
                  </a:lnTo>
                  <a:lnTo>
                    <a:pt x="272" y="222"/>
                  </a:lnTo>
                  <a:lnTo>
                    <a:pt x="276" y="230"/>
                  </a:lnTo>
                  <a:lnTo>
                    <a:pt x="278" y="238"/>
                  </a:lnTo>
                  <a:lnTo>
                    <a:pt x="278" y="238"/>
                  </a:lnTo>
                  <a:lnTo>
                    <a:pt x="268" y="252"/>
                  </a:lnTo>
                  <a:lnTo>
                    <a:pt x="268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>
            <a:off x="6607175" y="3384550"/>
            <a:ext cx="1282700" cy="1736725"/>
            <a:chOff x="6607175" y="3384550"/>
            <a:chExt cx="1282700" cy="1736725"/>
          </a:xfrm>
        </p:grpSpPr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6607175" y="3384550"/>
              <a:ext cx="1282700" cy="1282700"/>
            </a:xfrm>
            <a:custGeom>
              <a:avLst/>
              <a:gdLst>
                <a:gd name="T0" fmla="*/ 808 w 808"/>
                <a:gd name="T1" fmla="*/ 404 h 808"/>
                <a:gd name="T2" fmla="*/ 800 w 808"/>
                <a:gd name="T3" fmla="*/ 484 h 808"/>
                <a:gd name="T4" fmla="*/ 776 w 808"/>
                <a:gd name="T5" fmla="*/ 560 h 808"/>
                <a:gd name="T6" fmla="*/ 740 w 808"/>
                <a:gd name="T7" fmla="*/ 630 h 808"/>
                <a:gd name="T8" fmla="*/ 690 w 808"/>
                <a:gd name="T9" fmla="*/ 688 h 808"/>
                <a:gd name="T10" fmla="*/ 630 w 808"/>
                <a:gd name="T11" fmla="*/ 738 h 808"/>
                <a:gd name="T12" fmla="*/ 562 w 808"/>
                <a:gd name="T13" fmla="*/ 776 h 808"/>
                <a:gd name="T14" fmla="*/ 486 w 808"/>
                <a:gd name="T15" fmla="*/ 798 h 808"/>
                <a:gd name="T16" fmla="*/ 404 w 808"/>
                <a:gd name="T17" fmla="*/ 808 h 808"/>
                <a:gd name="T18" fmla="*/ 364 w 808"/>
                <a:gd name="T19" fmla="*/ 806 h 808"/>
                <a:gd name="T20" fmla="*/ 284 w 808"/>
                <a:gd name="T21" fmla="*/ 790 h 808"/>
                <a:gd name="T22" fmla="*/ 212 w 808"/>
                <a:gd name="T23" fmla="*/ 758 h 808"/>
                <a:gd name="T24" fmla="*/ 148 w 808"/>
                <a:gd name="T25" fmla="*/ 714 h 808"/>
                <a:gd name="T26" fmla="*/ 92 w 808"/>
                <a:gd name="T27" fmla="*/ 660 h 808"/>
                <a:gd name="T28" fmla="*/ 50 w 808"/>
                <a:gd name="T29" fmla="*/ 596 h 808"/>
                <a:gd name="T30" fmla="*/ 18 w 808"/>
                <a:gd name="T31" fmla="*/ 524 h 808"/>
                <a:gd name="T32" fmla="*/ 2 w 808"/>
                <a:gd name="T33" fmla="*/ 444 h 808"/>
                <a:gd name="T34" fmla="*/ 0 w 808"/>
                <a:gd name="T35" fmla="*/ 404 h 808"/>
                <a:gd name="T36" fmla="*/ 8 w 808"/>
                <a:gd name="T37" fmla="*/ 322 h 808"/>
                <a:gd name="T38" fmla="*/ 32 w 808"/>
                <a:gd name="T39" fmla="*/ 246 h 808"/>
                <a:gd name="T40" fmla="*/ 70 w 808"/>
                <a:gd name="T41" fmla="*/ 178 h 808"/>
                <a:gd name="T42" fmla="*/ 118 w 808"/>
                <a:gd name="T43" fmla="*/ 118 h 808"/>
                <a:gd name="T44" fmla="*/ 178 w 808"/>
                <a:gd name="T45" fmla="*/ 68 h 808"/>
                <a:gd name="T46" fmla="*/ 248 w 808"/>
                <a:gd name="T47" fmla="*/ 30 h 808"/>
                <a:gd name="T48" fmla="*/ 322 w 808"/>
                <a:gd name="T49" fmla="*/ 8 h 808"/>
                <a:gd name="T50" fmla="*/ 404 w 808"/>
                <a:gd name="T51" fmla="*/ 0 h 808"/>
                <a:gd name="T52" fmla="*/ 446 w 808"/>
                <a:gd name="T53" fmla="*/ 2 h 808"/>
                <a:gd name="T54" fmla="*/ 524 w 808"/>
                <a:gd name="T55" fmla="*/ 18 h 808"/>
                <a:gd name="T56" fmla="*/ 596 w 808"/>
                <a:gd name="T57" fmla="*/ 48 h 808"/>
                <a:gd name="T58" fmla="*/ 662 w 808"/>
                <a:gd name="T59" fmla="*/ 92 h 808"/>
                <a:gd name="T60" fmla="*/ 716 w 808"/>
                <a:gd name="T61" fmla="*/ 146 h 808"/>
                <a:gd name="T62" fmla="*/ 760 w 808"/>
                <a:gd name="T63" fmla="*/ 210 h 808"/>
                <a:gd name="T64" fmla="*/ 790 w 808"/>
                <a:gd name="T65" fmla="*/ 284 h 808"/>
                <a:gd name="T66" fmla="*/ 806 w 808"/>
                <a:gd name="T67" fmla="*/ 362 h 808"/>
                <a:gd name="T68" fmla="*/ 808 w 808"/>
                <a:gd name="T69" fmla="*/ 404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8" h="808">
                  <a:moveTo>
                    <a:pt x="808" y="404"/>
                  </a:moveTo>
                  <a:lnTo>
                    <a:pt x="808" y="404"/>
                  </a:lnTo>
                  <a:lnTo>
                    <a:pt x="806" y="444"/>
                  </a:lnTo>
                  <a:lnTo>
                    <a:pt x="800" y="484"/>
                  </a:lnTo>
                  <a:lnTo>
                    <a:pt x="790" y="524"/>
                  </a:lnTo>
                  <a:lnTo>
                    <a:pt x="776" y="560"/>
                  </a:lnTo>
                  <a:lnTo>
                    <a:pt x="760" y="596"/>
                  </a:lnTo>
                  <a:lnTo>
                    <a:pt x="740" y="630"/>
                  </a:lnTo>
                  <a:lnTo>
                    <a:pt x="716" y="660"/>
                  </a:lnTo>
                  <a:lnTo>
                    <a:pt x="690" y="688"/>
                  </a:lnTo>
                  <a:lnTo>
                    <a:pt x="662" y="714"/>
                  </a:lnTo>
                  <a:lnTo>
                    <a:pt x="630" y="738"/>
                  </a:lnTo>
                  <a:lnTo>
                    <a:pt x="596" y="758"/>
                  </a:lnTo>
                  <a:lnTo>
                    <a:pt x="562" y="776"/>
                  </a:lnTo>
                  <a:lnTo>
                    <a:pt x="524" y="790"/>
                  </a:lnTo>
                  <a:lnTo>
                    <a:pt x="486" y="798"/>
                  </a:lnTo>
                  <a:lnTo>
                    <a:pt x="446" y="806"/>
                  </a:lnTo>
                  <a:lnTo>
                    <a:pt x="404" y="808"/>
                  </a:lnTo>
                  <a:lnTo>
                    <a:pt x="404" y="808"/>
                  </a:lnTo>
                  <a:lnTo>
                    <a:pt x="364" y="806"/>
                  </a:lnTo>
                  <a:lnTo>
                    <a:pt x="322" y="798"/>
                  </a:lnTo>
                  <a:lnTo>
                    <a:pt x="284" y="790"/>
                  </a:lnTo>
                  <a:lnTo>
                    <a:pt x="248" y="776"/>
                  </a:lnTo>
                  <a:lnTo>
                    <a:pt x="212" y="758"/>
                  </a:lnTo>
                  <a:lnTo>
                    <a:pt x="178" y="738"/>
                  </a:lnTo>
                  <a:lnTo>
                    <a:pt x="148" y="714"/>
                  </a:lnTo>
                  <a:lnTo>
                    <a:pt x="118" y="688"/>
                  </a:lnTo>
                  <a:lnTo>
                    <a:pt x="92" y="660"/>
                  </a:lnTo>
                  <a:lnTo>
                    <a:pt x="70" y="630"/>
                  </a:lnTo>
                  <a:lnTo>
                    <a:pt x="50" y="596"/>
                  </a:lnTo>
                  <a:lnTo>
                    <a:pt x="32" y="560"/>
                  </a:lnTo>
                  <a:lnTo>
                    <a:pt x="18" y="524"/>
                  </a:lnTo>
                  <a:lnTo>
                    <a:pt x="8" y="484"/>
                  </a:lnTo>
                  <a:lnTo>
                    <a:pt x="2" y="44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2" y="362"/>
                  </a:lnTo>
                  <a:lnTo>
                    <a:pt x="8" y="322"/>
                  </a:lnTo>
                  <a:lnTo>
                    <a:pt x="18" y="284"/>
                  </a:lnTo>
                  <a:lnTo>
                    <a:pt x="32" y="246"/>
                  </a:lnTo>
                  <a:lnTo>
                    <a:pt x="50" y="210"/>
                  </a:lnTo>
                  <a:lnTo>
                    <a:pt x="70" y="178"/>
                  </a:lnTo>
                  <a:lnTo>
                    <a:pt x="92" y="146"/>
                  </a:lnTo>
                  <a:lnTo>
                    <a:pt x="118" y="118"/>
                  </a:lnTo>
                  <a:lnTo>
                    <a:pt x="148" y="92"/>
                  </a:lnTo>
                  <a:lnTo>
                    <a:pt x="178" y="68"/>
                  </a:lnTo>
                  <a:lnTo>
                    <a:pt x="212" y="48"/>
                  </a:lnTo>
                  <a:lnTo>
                    <a:pt x="248" y="30"/>
                  </a:lnTo>
                  <a:lnTo>
                    <a:pt x="284" y="18"/>
                  </a:lnTo>
                  <a:lnTo>
                    <a:pt x="322" y="8"/>
                  </a:lnTo>
                  <a:lnTo>
                    <a:pt x="364" y="2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46" y="2"/>
                  </a:lnTo>
                  <a:lnTo>
                    <a:pt x="486" y="8"/>
                  </a:lnTo>
                  <a:lnTo>
                    <a:pt x="524" y="18"/>
                  </a:lnTo>
                  <a:lnTo>
                    <a:pt x="562" y="30"/>
                  </a:lnTo>
                  <a:lnTo>
                    <a:pt x="596" y="48"/>
                  </a:lnTo>
                  <a:lnTo>
                    <a:pt x="630" y="68"/>
                  </a:lnTo>
                  <a:lnTo>
                    <a:pt x="662" y="92"/>
                  </a:lnTo>
                  <a:lnTo>
                    <a:pt x="690" y="118"/>
                  </a:lnTo>
                  <a:lnTo>
                    <a:pt x="716" y="146"/>
                  </a:lnTo>
                  <a:lnTo>
                    <a:pt x="740" y="178"/>
                  </a:lnTo>
                  <a:lnTo>
                    <a:pt x="760" y="210"/>
                  </a:lnTo>
                  <a:lnTo>
                    <a:pt x="776" y="246"/>
                  </a:lnTo>
                  <a:lnTo>
                    <a:pt x="790" y="284"/>
                  </a:lnTo>
                  <a:lnTo>
                    <a:pt x="800" y="322"/>
                  </a:lnTo>
                  <a:lnTo>
                    <a:pt x="806" y="362"/>
                  </a:lnTo>
                  <a:lnTo>
                    <a:pt x="808" y="404"/>
                  </a:lnTo>
                  <a:lnTo>
                    <a:pt x="808" y="404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72275" y="3549650"/>
              <a:ext cx="952500" cy="949325"/>
            </a:xfrm>
            <a:custGeom>
              <a:avLst/>
              <a:gdLst>
                <a:gd name="T0" fmla="*/ 600 w 600"/>
                <a:gd name="T1" fmla="*/ 300 h 598"/>
                <a:gd name="T2" fmla="*/ 594 w 600"/>
                <a:gd name="T3" fmla="*/ 360 h 598"/>
                <a:gd name="T4" fmla="*/ 576 w 600"/>
                <a:gd name="T5" fmla="*/ 416 h 598"/>
                <a:gd name="T6" fmla="*/ 548 w 600"/>
                <a:gd name="T7" fmla="*/ 466 h 598"/>
                <a:gd name="T8" fmla="*/ 512 w 600"/>
                <a:gd name="T9" fmla="*/ 512 h 598"/>
                <a:gd name="T10" fmla="*/ 468 w 600"/>
                <a:gd name="T11" fmla="*/ 548 h 598"/>
                <a:gd name="T12" fmla="*/ 416 w 600"/>
                <a:gd name="T13" fmla="*/ 576 h 598"/>
                <a:gd name="T14" fmla="*/ 360 w 600"/>
                <a:gd name="T15" fmla="*/ 592 h 598"/>
                <a:gd name="T16" fmla="*/ 300 w 600"/>
                <a:gd name="T17" fmla="*/ 598 h 598"/>
                <a:gd name="T18" fmla="*/ 270 w 600"/>
                <a:gd name="T19" fmla="*/ 598 h 598"/>
                <a:gd name="T20" fmla="*/ 212 w 600"/>
                <a:gd name="T21" fmla="*/ 586 h 598"/>
                <a:gd name="T22" fmla="*/ 158 w 600"/>
                <a:gd name="T23" fmla="*/ 562 h 598"/>
                <a:gd name="T24" fmla="*/ 110 w 600"/>
                <a:gd name="T25" fmla="*/ 530 h 598"/>
                <a:gd name="T26" fmla="*/ 70 w 600"/>
                <a:gd name="T27" fmla="*/ 490 h 598"/>
                <a:gd name="T28" fmla="*/ 36 w 600"/>
                <a:gd name="T29" fmla="*/ 442 h 598"/>
                <a:gd name="T30" fmla="*/ 14 w 600"/>
                <a:gd name="T31" fmla="*/ 388 h 598"/>
                <a:gd name="T32" fmla="*/ 2 w 600"/>
                <a:gd name="T33" fmla="*/ 330 h 598"/>
                <a:gd name="T34" fmla="*/ 0 w 600"/>
                <a:gd name="T35" fmla="*/ 300 h 598"/>
                <a:gd name="T36" fmla="*/ 6 w 600"/>
                <a:gd name="T37" fmla="*/ 238 h 598"/>
                <a:gd name="T38" fmla="*/ 24 w 600"/>
                <a:gd name="T39" fmla="*/ 182 h 598"/>
                <a:gd name="T40" fmla="*/ 52 w 600"/>
                <a:gd name="T41" fmla="*/ 132 h 598"/>
                <a:gd name="T42" fmla="*/ 88 w 600"/>
                <a:gd name="T43" fmla="*/ 88 h 598"/>
                <a:gd name="T44" fmla="*/ 132 w 600"/>
                <a:gd name="T45" fmla="*/ 50 h 598"/>
                <a:gd name="T46" fmla="*/ 184 w 600"/>
                <a:gd name="T47" fmla="*/ 24 h 598"/>
                <a:gd name="T48" fmla="*/ 240 w 600"/>
                <a:gd name="T49" fmla="*/ 6 h 598"/>
                <a:gd name="T50" fmla="*/ 300 w 600"/>
                <a:gd name="T51" fmla="*/ 0 h 598"/>
                <a:gd name="T52" fmla="*/ 330 w 600"/>
                <a:gd name="T53" fmla="*/ 2 h 598"/>
                <a:gd name="T54" fmla="*/ 390 w 600"/>
                <a:gd name="T55" fmla="*/ 14 h 598"/>
                <a:gd name="T56" fmla="*/ 444 w 600"/>
                <a:gd name="T57" fmla="*/ 36 h 598"/>
                <a:gd name="T58" fmla="*/ 490 w 600"/>
                <a:gd name="T59" fmla="*/ 68 h 598"/>
                <a:gd name="T60" fmla="*/ 532 w 600"/>
                <a:gd name="T61" fmla="*/ 108 h 598"/>
                <a:gd name="T62" fmla="*/ 564 w 600"/>
                <a:gd name="T63" fmla="*/ 156 h 598"/>
                <a:gd name="T64" fmla="*/ 586 w 600"/>
                <a:gd name="T65" fmla="*/ 210 h 598"/>
                <a:gd name="T66" fmla="*/ 598 w 600"/>
                <a:gd name="T67" fmla="*/ 268 h 598"/>
                <a:gd name="T68" fmla="*/ 600 w 600"/>
                <a:gd name="T69" fmla="*/ 30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0" h="598">
                  <a:moveTo>
                    <a:pt x="600" y="300"/>
                  </a:moveTo>
                  <a:lnTo>
                    <a:pt x="600" y="300"/>
                  </a:lnTo>
                  <a:lnTo>
                    <a:pt x="598" y="330"/>
                  </a:lnTo>
                  <a:lnTo>
                    <a:pt x="594" y="360"/>
                  </a:lnTo>
                  <a:lnTo>
                    <a:pt x="586" y="388"/>
                  </a:lnTo>
                  <a:lnTo>
                    <a:pt x="576" y="416"/>
                  </a:lnTo>
                  <a:lnTo>
                    <a:pt x="564" y="442"/>
                  </a:lnTo>
                  <a:lnTo>
                    <a:pt x="548" y="466"/>
                  </a:lnTo>
                  <a:lnTo>
                    <a:pt x="532" y="490"/>
                  </a:lnTo>
                  <a:lnTo>
                    <a:pt x="512" y="512"/>
                  </a:lnTo>
                  <a:lnTo>
                    <a:pt x="490" y="530"/>
                  </a:lnTo>
                  <a:lnTo>
                    <a:pt x="468" y="548"/>
                  </a:lnTo>
                  <a:lnTo>
                    <a:pt x="444" y="562"/>
                  </a:lnTo>
                  <a:lnTo>
                    <a:pt x="416" y="576"/>
                  </a:lnTo>
                  <a:lnTo>
                    <a:pt x="390" y="586"/>
                  </a:lnTo>
                  <a:lnTo>
                    <a:pt x="360" y="592"/>
                  </a:lnTo>
                  <a:lnTo>
                    <a:pt x="330" y="598"/>
                  </a:lnTo>
                  <a:lnTo>
                    <a:pt x="300" y="598"/>
                  </a:lnTo>
                  <a:lnTo>
                    <a:pt x="300" y="598"/>
                  </a:lnTo>
                  <a:lnTo>
                    <a:pt x="270" y="598"/>
                  </a:lnTo>
                  <a:lnTo>
                    <a:pt x="240" y="592"/>
                  </a:lnTo>
                  <a:lnTo>
                    <a:pt x="212" y="586"/>
                  </a:lnTo>
                  <a:lnTo>
                    <a:pt x="184" y="576"/>
                  </a:lnTo>
                  <a:lnTo>
                    <a:pt x="158" y="562"/>
                  </a:lnTo>
                  <a:lnTo>
                    <a:pt x="132" y="548"/>
                  </a:lnTo>
                  <a:lnTo>
                    <a:pt x="110" y="530"/>
                  </a:lnTo>
                  <a:lnTo>
                    <a:pt x="88" y="512"/>
                  </a:lnTo>
                  <a:lnTo>
                    <a:pt x="70" y="490"/>
                  </a:lnTo>
                  <a:lnTo>
                    <a:pt x="52" y="466"/>
                  </a:lnTo>
                  <a:lnTo>
                    <a:pt x="36" y="442"/>
                  </a:lnTo>
                  <a:lnTo>
                    <a:pt x="24" y="416"/>
                  </a:lnTo>
                  <a:lnTo>
                    <a:pt x="14" y="388"/>
                  </a:lnTo>
                  <a:lnTo>
                    <a:pt x="6" y="360"/>
                  </a:lnTo>
                  <a:lnTo>
                    <a:pt x="2" y="33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2" y="268"/>
                  </a:lnTo>
                  <a:lnTo>
                    <a:pt x="6" y="238"/>
                  </a:lnTo>
                  <a:lnTo>
                    <a:pt x="14" y="210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2"/>
                  </a:lnTo>
                  <a:lnTo>
                    <a:pt x="70" y="108"/>
                  </a:lnTo>
                  <a:lnTo>
                    <a:pt x="88" y="88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4"/>
                  </a:lnTo>
                  <a:lnTo>
                    <a:pt x="212" y="14"/>
                  </a:lnTo>
                  <a:lnTo>
                    <a:pt x="240" y="6"/>
                  </a:lnTo>
                  <a:lnTo>
                    <a:pt x="270" y="2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30" y="2"/>
                  </a:lnTo>
                  <a:lnTo>
                    <a:pt x="360" y="6"/>
                  </a:lnTo>
                  <a:lnTo>
                    <a:pt x="390" y="14"/>
                  </a:lnTo>
                  <a:lnTo>
                    <a:pt x="416" y="24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0" y="68"/>
                  </a:lnTo>
                  <a:lnTo>
                    <a:pt x="512" y="88"/>
                  </a:lnTo>
                  <a:lnTo>
                    <a:pt x="532" y="108"/>
                  </a:lnTo>
                  <a:lnTo>
                    <a:pt x="548" y="132"/>
                  </a:lnTo>
                  <a:lnTo>
                    <a:pt x="564" y="156"/>
                  </a:lnTo>
                  <a:lnTo>
                    <a:pt x="576" y="182"/>
                  </a:lnTo>
                  <a:lnTo>
                    <a:pt x="586" y="210"/>
                  </a:lnTo>
                  <a:lnTo>
                    <a:pt x="594" y="238"/>
                  </a:lnTo>
                  <a:lnTo>
                    <a:pt x="598" y="268"/>
                  </a:lnTo>
                  <a:lnTo>
                    <a:pt x="600" y="300"/>
                  </a:lnTo>
                  <a:lnTo>
                    <a:pt x="600" y="300"/>
                  </a:lnTo>
                  <a:close/>
                </a:path>
              </a:pathLst>
            </a:custGeom>
            <a:solidFill>
              <a:srgbClr val="FFFFFF"/>
            </a:solidFill>
            <a:ln w="34925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794500" y="4689475"/>
              <a:ext cx="923925" cy="203200"/>
            </a:xfrm>
            <a:custGeom>
              <a:avLst/>
              <a:gdLst>
                <a:gd name="T0" fmla="*/ 582 w 582"/>
                <a:gd name="T1" fmla="*/ 0 h 128"/>
                <a:gd name="T2" fmla="*/ 582 w 582"/>
                <a:gd name="T3" fmla="*/ 0 h 128"/>
                <a:gd name="T4" fmla="*/ 572 w 582"/>
                <a:gd name="T5" fmla="*/ 18 h 128"/>
                <a:gd name="T6" fmla="*/ 560 w 582"/>
                <a:gd name="T7" fmla="*/ 34 h 128"/>
                <a:gd name="T8" fmla="*/ 546 w 582"/>
                <a:gd name="T9" fmla="*/ 48 h 128"/>
                <a:gd name="T10" fmla="*/ 532 w 582"/>
                <a:gd name="T11" fmla="*/ 62 h 128"/>
                <a:gd name="T12" fmla="*/ 516 w 582"/>
                <a:gd name="T13" fmla="*/ 74 h 128"/>
                <a:gd name="T14" fmla="*/ 498 w 582"/>
                <a:gd name="T15" fmla="*/ 84 h 128"/>
                <a:gd name="T16" fmla="*/ 480 w 582"/>
                <a:gd name="T17" fmla="*/ 94 h 128"/>
                <a:gd name="T18" fmla="*/ 462 w 582"/>
                <a:gd name="T19" fmla="*/ 102 h 128"/>
                <a:gd name="T20" fmla="*/ 442 w 582"/>
                <a:gd name="T21" fmla="*/ 108 h 128"/>
                <a:gd name="T22" fmla="*/ 422 w 582"/>
                <a:gd name="T23" fmla="*/ 114 h 128"/>
                <a:gd name="T24" fmla="*/ 380 w 582"/>
                <a:gd name="T25" fmla="*/ 122 h 128"/>
                <a:gd name="T26" fmla="*/ 336 w 582"/>
                <a:gd name="T27" fmla="*/ 128 h 128"/>
                <a:gd name="T28" fmla="*/ 292 w 582"/>
                <a:gd name="T29" fmla="*/ 128 h 128"/>
                <a:gd name="T30" fmla="*/ 292 w 582"/>
                <a:gd name="T31" fmla="*/ 128 h 128"/>
                <a:gd name="T32" fmla="*/ 248 w 582"/>
                <a:gd name="T33" fmla="*/ 128 h 128"/>
                <a:gd name="T34" fmla="*/ 204 w 582"/>
                <a:gd name="T35" fmla="*/ 122 h 128"/>
                <a:gd name="T36" fmla="*/ 160 w 582"/>
                <a:gd name="T37" fmla="*/ 114 h 128"/>
                <a:gd name="T38" fmla="*/ 140 w 582"/>
                <a:gd name="T39" fmla="*/ 108 h 128"/>
                <a:gd name="T40" fmla="*/ 120 w 582"/>
                <a:gd name="T41" fmla="*/ 102 h 128"/>
                <a:gd name="T42" fmla="*/ 102 w 582"/>
                <a:gd name="T43" fmla="*/ 92 h 128"/>
                <a:gd name="T44" fmla="*/ 84 w 582"/>
                <a:gd name="T45" fmla="*/ 84 h 128"/>
                <a:gd name="T46" fmla="*/ 66 w 582"/>
                <a:gd name="T47" fmla="*/ 74 h 128"/>
                <a:gd name="T48" fmla="*/ 50 w 582"/>
                <a:gd name="T49" fmla="*/ 62 h 128"/>
                <a:gd name="T50" fmla="*/ 36 w 582"/>
                <a:gd name="T51" fmla="*/ 48 h 128"/>
                <a:gd name="T52" fmla="*/ 22 w 582"/>
                <a:gd name="T53" fmla="*/ 34 h 128"/>
                <a:gd name="T54" fmla="*/ 10 w 582"/>
                <a:gd name="T55" fmla="*/ 18 h 128"/>
                <a:gd name="T56" fmla="*/ 0 w 582"/>
                <a:gd name="T5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2" h="128">
                  <a:moveTo>
                    <a:pt x="582" y="0"/>
                  </a:moveTo>
                  <a:lnTo>
                    <a:pt x="582" y="0"/>
                  </a:lnTo>
                  <a:lnTo>
                    <a:pt x="572" y="18"/>
                  </a:lnTo>
                  <a:lnTo>
                    <a:pt x="560" y="34"/>
                  </a:lnTo>
                  <a:lnTo>
                    <a:pt x="546" y="48"/>
                  </a:lnTo>
                  <a:lnTo>
                    <a:pt x="532" y="62"/>
                  </a:lnTo>
                  <a:lnTo>
                    <a:pt x="516" y="74"/>
                  </a:lnTo>
                  <a:lnTo>
                    <a:pt x="498" y="84"/>
                  </a:lnTo>
                  <a:lnTo>
                    <a:pt x="480" y="94"/>
                  </a:lnTo>
                  <a:lnTo>
                    <a:pt x="462" y="102"/>
                  </a:lnTo>
                  <a:lnTo>
                    <a:pt x="442" y="108"/>
                  </a:lnTo>
                  <a:lnTo>
                    <a:pt x="422" y="114"/>
                  </a:lnTo>
                  <a:lnTo>
                    <a:pt x="380" y="122"/>
                  </a:lnTo>
                  <a:lnTo>
                    <a:pt x="336" y="128"/>
                  </a:lnTo>
                  <a:lnTo>
                    <a:pt x="292" y="128"/>
                  </a:lnTo>
                  <a:lnTo>
                    <a:pt x="292" y="128"/>
                  </a:lnTo>
                  <a:lnTo>
                    <a:pt x="248" y="128"/>
                  </a:lnTo>
                  <a:lnTo>
                    <a:pt x="204" y="122"/>
                  </a:lnTo>
                  <a:lnTo>
                    <a:pt x="160" y="114"/>
                  </a:lnTo>
                  <a:lnTo>
                    <a:pt x="140" y="108"/>
                  </a:lnTo>
                  <a:lnTo>
                    <a:pt x="120" y="102"/>
                  </a:lnTo>
                  <a:lnTo>
                    <a:pt x="102" y="92"/>
                  </a:lnTo>
                  <a:lnTo>
                    <a:pt x="84" y="84"/>
                  </a:lnTo>
                  <a:lnTo>
                    <a:pt x="66" y="74"/>
                  </a:lnTo>
                  <a:lnTo>
                    <a:pt x="50" y="62"/>
                  </a:lnTo>
                  <a:lnTo>
                    <a:pt x="36" y="48"/>
                  </a:lnTo>
                  <a:lnTo>
                    <a:pt x="22" y="34"/>
                  </a:lnTo>
                  <a:lnTo>
                    <a:pt x="10" y="1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7229475" y="5076825"/>
              <a:ext cx="47625" cy="44450"/>
            </a:xfrm>
            <a:custGeom>
              <a:avLst/>
              <a:gdLst>
                <a:gd name="T0" fmla="*/ 0 w 30"/>
                <a:gd name="T1" fmla="*/ 14 h 28"/>
                <a:gd name="T2" fmla="*/ 0 w 30"/>
                <a:gd name="T3" fmla="*/ 14 h 28"/>
                <a:gd name="T4" fmla="*/ 2 w 30"/>
                <a:gd name="T5" fmla="*/ 8 h 28"/>
                <a:gd name="T6" fmla="*/ 4 w 30"/>
                <a:gd name="T7" fmla="*/ 4 h 28"/>
                <a:gd name="T8" fmla="*/ 10 w 30"/>
                <a:gd name="T9" fmla="*/ 0 h 28"/>
                <a:gd name="T10" fmla="*/ 14 w 30"/>
                <a:gd name="T11" fmla="*/ 0 h 28"/>
                <a:gd name="T12" fmla="*/ 14 w 30"/>
                <a:gd name="T13" fmla="*/ 0 h 28"/>
                <a:gd name="T14" fmla="*/ 20 w 30"/>
                <a:gd name="T15" fmla="*/ 0 h 28"/>
                <a:gd name="T16" fmla="*/ 26 w 30"/>
                <a:gd name="T17" fmla="*/ 4 h 28"/>
                <a:gd name="T18" fmla="*/ 28 w 30"/>
                <a:gd name="T19" fmla="*/ 8 h 28"/>
                <a:gd name="T20" fmla="*/ 30 w 30"/>
                <a:gd name="T21" fmla="*/ 14 h 28"/>
                <a:gd name="T22" fmla="*/ 30 w 30"/>
                <a:gd name="T23" fmla="*/ 14 h 28"/>
                <a:gd name="T24" fmla="*/ 28 w 30"/>
                <a:gd name="T25" fmla="*/ 20 h 28"/>
                <a:gd name="T26" fmla="*/ 26 w 30"/>
                <a:gd name="T27" fmla="*/ 24 h 28"/>
                <a:gd name="T28" fmla="*/ 20 w 30"/>
                <a:gd name="T29" fmla="*/ 28 h 28"/>
                <a:gd name="T30" fmla="*/ 14 w 30"/>
                <a:gd name="T31" fmla="*/ 28 h 28"/>
                <a:gd name="T32" fmla="*/ 14 w 30"/>
                <a:gd name="T33" fmla="*/ 28 h 28"/>
                <a:gd name="T34" fmla="*/ 10 w 30"/>
                <a:gd name="T35" fmla="*/ 28 h 28"/>
                <a:gd name="T36" fmla="*/ 4 w 30"/>
                <a:gd name="T37" fmla="*/ 24 h 28"/>
                <a:gd name="T38" fmla="*/ 2 w 30"/>
                <a:gd name="T39" fmla="*/ 20 h 28"/>
                <a:gd name="T40" fmla="*/ 0 w 30"/>
                <a:gd name="T41" fmla="*/ 14 h 28"/>
                <a:gd name="T42" fmla="*/ 0 w 30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28">
                  <a:moveTo>
                    <a:pt x="0" y="14"/>
                  </a:move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7696200" y="4667250"/>
              <a:ext cx="47625" cy="47625"/>
            </a:xfrm>
            <a:custGeom>
              <a:avLst/>
              <a:gdLst>
                <a:gd name="T0" fmla="*/ 0 w 30"/>
                <a:gd name="T1" fmla="*/ 14 h 30"/>
                <a:gd name="T2" fmla="*/ 0 w 30"/>
                <a:gd name="T3" fmla="*/ 14 h 30"/>
                <a:gd name="T4" fmla="*/ 2 w 30"/>
                <a:gd name="T5" fmla="*/ 8 h 30"/>
                <a:gd name="T6" fmla="*/ 4 w 30"/>
                <a:gd name="T7" fmla="*/ 4 h 30"/>
                <a:gd name="T8" fmla="*/ 8 w 30"/>
                <a:gd name="T9" fmla="*/ 0 h 30"/>
                <a:gd name="T10" fmla="*/ 14 w 30"/>
                <a:gd name="T11" fmla="*/ 0 h 30"/>
                <a:gd name="T12" fmla="*/ 14 w 30"/>
                <a:gd name="T13" fmla="*/ 0 h 30"/>
                <a:gd name="T14" fmla="*/ 20 w 30"/>
                <a:gd name="T15" fmla="*/ 0 h 30"/>
                <a:gd name="T16" fmla="*/ 26 w 30"/>
                <a:gd name="T17" fmla="*/ 4 h 30"/>
                <a:gd name="T18" fmla="*/ 28 w 30"/>
                <a:gd name="T19" fmla="*/ 8 h 30"/>
                <a:gd name="T20" fmla="*/ 30 w 30"/>
                <a:gd name="T21" fmla="*/ 14 h 30"/>
                <a:gd name="T22" fmla="*/ 30 w 30"/>
                <a:gd name="T23" fmla="*/ 14 h 30"/>
                <a:gd name="T24" fmla="*/ 28 w 30"/>
                <a:gd name="T25" fmla="*/ 20 h 30"/>
                <a:gd name="T26" fmla="*/ 26 w 30"/>
                <a:gd name="T27" fmla="*/ 24 h 30"/>
                <a:gd name="T28" fmla="*/ 20 w 30"/>
                <a:gd name="T29" fmla="*/ 28 h 30"/>
                <a:gd name="T30" fmla="*/ 14 w 30"/>
                <a:gd name="T31" fmla="*/ 30 h 30"/>
                <a:gd name="T32" fmla="*/ 14 w 30"/>
                <a:gd name="T33" fmla="*/ 30 h 30"/>
                <a:gd name="T34" fmla="*/ 8 w 30"/>
                <a:gd name="T35" fmla="*/ 28 h 30"/>
                <a:gd name="T36" fmla="*/ 4 w 30"/>
                <a:gd name="T37" fmla="*/ 24 h 30"/>
                <a:gd name="T38" fmla="*/ 2 w 30"/>
                <a:gd name="T39" fmla="*/ 20 h 30"/>
                <a:gd name="T40" fmla="*/ 0 w 30"/>
                <a:gd name="T41" fmla="*/ 14 h 30"/>
                <a:gd name="T42" fmla="*/ 0 w 30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0" y="14"/>
                  </a:move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769100" y="4667250"/>
              <a:ext cx="47625" cy="47625"/>
            </a:xfrm>
            <a:custGeom>
              <a:avLst/>
              <a:gdLst>
                <a:gd name="T0" fmla="*/ 0 w 30"/>
                <a:gd name="T1" fmla="*/ 14 h 30"/>
                <a:gd name="T2" fmla="*/ 0 w 30"/>
                <a:gd name="T3" fmla="*/ 14 h 30"/>
                <a:gd name="T4" fmla="*/ 2 w 30"/>
                <a:gd name="T5" fmla="*/ 8 h 30"/>
                <a:gd name="T6" fmla="*/ 6 w 30"/>
                <a:gd name="T7" fmla="*/ 4 h 30"/>
                <a:gd name="T8" fmla="*/ 10 w 30"/>
                <a:gd name="T9" fmla="*/ 0 h 30"/>
                <a:gd name="T10" fmla="*/ 16 w 30"/>
                <a:gd name="T11" fmla="*/ 0 h 30"/>
                <a:gd name="T12" fmla="*/ 16 w 30"/>
                <a:gd name="T13" fmla="*/ 0 h 30"/>
                <a:gd name="T14" fmla="*/ 22 w 30"/>
                <a:gd name="T15" fmla="*/ 0 h 30"/>
                <a:gd name="T16" fmla="*/ 26 w 30"/>
                <a:gd name="T17" fmla="*/ 4 h 30"/>
                <a:gd name="T18" fmla="*/ 30 w 30"/>
                <a:gd name="T19" fmla="*/ 8 h 30"/>
                <a:gd name="T20" fmla="*/ 30 w 30"/>
                <a:gd name="T21" fmla="*/ 14 h 30"/>
                <a:gd name="T22" fmla="*/ 30 w 30"/>
                <a:gd name="T23" fmla="*/ 14 h 30"/>
                <a:gd name="T24" fmla="*/ 30 w 30"/>
                <a:gd name="T25" fmla="*/ 20 h 30"/>
                <a:gd name="T26" fmla="*/ 26 w 30"/>
                <a:gd name="T27" fmla="*/ 24 h 30"/>
                <a:gd name="T28" fmla="*/ 22 w 30"/>
                <a:gd name="T29" fmla="*/ 28 h 30"/>
                <a:gd name="T30" fmla="*/ 16 w 30"/>
                <a:gd name="T31" fmla="*/ 30 h 30"/>
                <a:gd name="T32" fmla="*/ 16 w 30"/>
                <a:gd name="T33" fmla="*/ 30 h 30"/>
                <a:gd name="T34" fmla="*/ 10 w 30"/>
                <a:gd name="T35" fmla="*/ 28 h 30"/>
                <a:gd name="T36" fmla="*/ 6 w 30"/>
                <a:gd name="T37" fmla="*/ 24 h 30"/>
                <a:gd name="T38" fmla="*/ 2 w 30"/>
                <a:gd name="T39" fmla="*/ 20 h 30"/>
                <a:gd name="T40" fmla="*/ 0 w 30"/>
                <a:gd name="T41" fmla="*/ 14 h 30"/>
                <a:gd name="T42" fmla="*/ 0 w 30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0" y="14"/>
                  </a:move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20"/>
                  </a:lnTo>
                  <a:lnTo>
                    <a:pt x="26" y="24"/>
                  </a:lnTo>
                  <a:lnTo>
                    <a:pt x="22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Line 56"/>
            <p:cNvSpPr>
              <a:spLocks noChangeShapeType="1"/>
            </p:cNvSpPr>
            <p:nvPr userDrawn="1"/>
          </p:nvSpPr>
          <p:spPr bwMode="auto">
            <a:xfrm>
              <a:off x="7251700" y="4918075"/>
              <a:ext cx="0" cy="168275"/>
            </a:xfrm>
            <a:prstGeom prst="line">
              <a:avLst/>
            </a:prstGeom>
            <a:noFill/>
            <a:ln w="19050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auto">
            <a:xfrm>
              <a:off x="7204075" y="4848225"/>
              <a:ext cx="98425" cy="95250"/>
            </a:xfrm>
            <a:custGeom>
              <a:avLst/>
              <a:gdLst>
                <a:gd name="T0" fmla="*/ 0 w 62"/>
                <a:gd name="T1" fmla="*/ 30 h 60"/>
                <a:gd name="T2" fmla="*/ 0 w 62"/>
                <a:gd name="T3" fmla="*/ 30 h 60"/>
                <a:gd name="T4" fmla="*/ 0 w 62"/>
                <a:gd name="T5" fmla="*/ 24 h 60"/>
                <a:gd name="T6" fmla="*/ 2 w 62"/>
                <a:gd name="T7" fmla="*/ 18 h 60"/>
                <a:gd name="T8" fmla="*/ 10 w 62"/>
                <a:gd name="T9" fmla="*/ 8 h 60"/>
                <a:gd name="T10" fmla="*/ 18 w 62"/>
                <a:gd name="T11" fmla="*/ 2 h 60"/>
                <a:gd name="T12" fmla="*/ 24 w 62"/>
                <a:gd name="T13" fmla="*/ 0 h 60"/>
                <a:gd name="T14" fmla="*/ 30 w 62"/>
                <a:gd name="T15" fmla="*/ 0 h 60"/>
                <a:gd name="T16" fmla="*/ 30 w 62"/>
                <a:gd name="T17" fmla="*/ 0 h 60"/>
                <a:gd name="T18" fmla="*/ 38 w 62"/>
                <a:gd name="T19" fmla="*/ 0 h 60"/>
                <a:gd name="T20" fmla="*/ 42 w 62"/>
                <a:gd name="T21" fmla="*/ 2 h 60"/>
                <a:gd name="T22" fmla="*/ 52 w 62"/>
                <a:gd name="T23" fmla="*/ 8 h 60"/>
                <a:gd name="T24" fmla="*/ 60 w 62"/>
                <a:gd name="T25" fmla="*/ 18 h 60"/>
                <a:gd name="T26" fmla="*/ 60 w 62"/>
                <a:gd name="T27" fmla="*/ 24 h 60"/>
                <a:gd name="T28" fmla="*/ 62 w 62"/>
                <a:gd name="T29" fmla="*/ 30 h 60"/>
                <a:gd name="T30" fmla="*/ 62 w 62"/>
                <a:gd name="T31" fmla="*/ 30 h 60"/>
                <a:gd name="T32" fmla="*/ 60 w 62"/>
                <a:gd name="T33" fmla="*/ 36 h 60"/>
                <a:gd name="T34" fmla="*/ 60 w 62"/>
                <a:gd name="T35" fmla="*/ 42 h 60"/>
                <a:gd name="T36" fmla="*/ 52 w 62"/>
                <a:gd name="T37" fmla="*/ 52 h 60"/>
                <a:gd name="T38" fmla="*/ 42 w 62"/>
                <a:gd name="T39" fmla="*/ 58 h 60"/>
                <a:gd name="T40" fmla="*/ 38 w 62"/>
                <a:gd name="T41" fmla="*/ 60 h 60"/>
                <a:gd name="T42" fmla="*/ 30 w 62"/>
                <a:gd name="T43" fmla="*/ 60 h 60"/>
                <a:gd name="T44" fmla="*/ 30 w 62"/>
                <a:gd name="T45" fmla="*/ 60 h 60"/>
                <a:gd name="T46" fmla="*/ 24 w 62"/>
                <a:gd name="T47" fmla="*/ 60 h 60"/>
                <a:gd name="T48" fmla="*/ 18 w 62"/>
                <a:gd name="T49" fmla="*/ 58 h 60"/>
                <a:gd name="T50" fmla="*/ 10 w 62"/>
                <a:gd name="T51" fmla="*/ 52 h 60"/>
                <a:gd name="T52" fmla="*/ 2 w 62"/>
                <a:gd name="T53" fmla="*/ 42 h 60"/>
                <a:gd name="T54" fmla="*/ 0 w 62"/>
                <a:gd name="T55" fmla="*/ 36 h 60"/>
                <a:gd name="T56" fmla="*/ 0 w 62"/>
                <a:gd name="T57" fmla="*/ 30 h 60"/>
                <a:gd name="T58" fmla="*/ 0 w 62"/>
                <a:gd name="T5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60">
                  <a:moveTo>
                    <a:pt x="0" y="30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52" y="8"/>
                  </a:lnTo>
                  <a:lnTo>
                    <a:pt x="60" y="18"/>
                  </a:lnTo>
                  <a:lnTo>
                    <a:pt x="60" y="24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6"/>
                  </a:lnTo>
                  <a:lnTo>
                    <a:pt x="60" y="42"/>
                  </a:lnTo>
                  <a:lnTo>
                    <a:pt x="52" y="52"/>
                  </a:lnTo>
                  <a:lnTo>
                    <a:pt x="42" y="58"/>
                  </a:lnTo>
                  <a:lnTo>
                    <a:pt x="38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0" y="5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auto">
            <a:xfrm>
              <a:off x="7026275" y="3775075"/>
              <a:ext cx="327025" cy="457200"/>
            </a:xfrm>
            <a:custGeom>
              <a:avLst/>
              <a:gdLst>
                <a:gd name="T0" fmla="*/ 206 w 206"/>
                <a:gd name="T1" fmla="*/ 266 h 288"/>
                <a:gd name="T2" fmla="*/ 206 w 206"/>
                <a:gd name="T3" fmla="*/ 266 h 288"/>
                <a:gd name="T4" fmla="*/ 204 w 206"/>
                <a:gd name="T5" fmla="*/ 274 h 288"/>
                <a:gd name="T6" fmla="*/ 200 w 206"/>
                <a:gd name="T7" fmla="*/ 280 h 288"/>
                <a:gd name="T8" fmla="*/ 192 w 206"/>
                <a:gd name="T9" fmla="*/ 286 h 288"/>
                <a:gd name="T10" fmla="*/ 184 w 206"/>
                <a:gd name="T11" fmla="*/ 288 h 288"/>
                <a:gd name="T12" fmla="*/ 22 w 206"/>
                <a:gd name="T13" fmla="*/ 288 h 288"/>
                <a:gd name="T14" fmla="*/ 22 w 206"/>
                <a:gd name="T15" fmla="*/ 288 h 288"/>
                <a:gd name="T16" fmla="*/ 12 w 206"/>
                <a:gd name="T17" fmla="*/ 286 h 288"/>
                <a:gd name="T18" fmla="*/ 6 w 206"/>
                <a:gd name="T19" fmla="*/ 280 h 288"/>
                <a:gd name="T20" fmla="*/ 2 w 206"/>
                <a:gd name="T21" fmla="*/ 274 h 288"/>
                <a:gd name="T22" fmla="*/ 0 w 206"/>
                <a:gd name="T23" fmla="*/ 266 h 288"/>
                <a:gd name="T24" fmla="*/ 0 w 206"/>
                <a:gd name="T25" fmla="*/ 20 h 288"/>
                <a:gd name="T26" fmla="*/ 0 w 206"/>
                <a:gd name="T27" fmla="*/ 20 h 288"/>
                <a:gd name="T28" fmla="*/ 2 w 206"/>
                <a:gd name="T29" fmla="*/ 12 h 288"/>
                <a:gd name="T30" fmla="*/ 6 w 206"/>
                <a:gd name="T31" fmla="*/ 6 h 288"/>
                <a:gd name="T32" fmla="*/ 12 w 206"/>
                <a:gd name="T33" fmla="*/ 0 h 288"/>
                <a:gd name="T34" fmla="*/ 22 w 206"/>
                <a:gd name="T35" fmla="*/ 0 h 288"/>
                <a:gd name="T36" fmla="*/ 184 w 206"/>
                <a:gd name="T37" fmla="*/ 0 h 288"/>
                <a:gd name="T38" fmla="*/ 184 w 206"/>
                <a:gd name="T39" fmla="*/ 0 h 288"/>
                <a:gd name="T40" fmla="*/ 192 w 206"/>
                <a:gd name="T41" fmla="*/ 0 h 288"/>
                <a:gd name="T42" fmla="*/ 200 w 206"/>
                <a:gd name="T43" fmla="*/ 6 h 288"/>
                <a:gd name="T44" fmla="*/ 204 w 206"/>
                <a:gd name="T45" fmla="*/ 12 h 288"/>
                <a:gd name="T46" fmla="*/ 206 w 206"/>
                <a:gd name="T47" fmla="*/ 20 h 288"/>
                <a:gd name="T48" fmla="*/ 206 w 206"/>
                <a:gd name="T49" fmla="*/ 26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88">
                  <a:moveTo>
                    <a:pt x="206" y="266"/>
                  </a:moveTo>
                  <a:lnTo>
                    <a:pt x="206" y="266"/>
                  </a:lnTo>
                  <a:lnTo>
                    <a:pt x="204" y="274"/>
                  </a:lnTo>
                  <a:lnTo>
                    <a:pt x="200" y="280"/>
                  </a:lnTo>
                  <a:lnTo>
                    <a:pt x="192" y="286"/>
                  </a:lnTo>
                  <a:lnTo>
                    <a:pt x="184" y="288"/>
                  </a:lnTo>
                  <a:lnTo>
                    <a:pt x="22" y="288"/>
                  </a:lnTo>
                  <a:lnTo>
                    <a:pt x="22" y="288"/>
                  </a:lnTo>
                  <a:lnTo>
                    <a:pt x="12" y="286"/>
                  </a:lnTo>
                  <a:lnTo>
                    <a:pt x="6" y="280"/>
                  </a:lnTo>
                  <a:lnTo>
                    <a:pt x="2" y="274"/>
                  </a:lnTo>
                  <a:lnTo>
                    <a:pt x="0" y="26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6"/>
                  </a:lnTo>
                  <a:lnTo>
                    <a:pt x="204" y="12"/>
                  </a:lnTo>
                  <a:lnTo>
                    <a:pt x="206" y="20"/>
                  </a:lnTo>
                  <a:lnTo>
                    <a:pt x="206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auto">
            <a:xfrm>
              <a:off x="7169150" y="4162425"/>
              <a:ext cx="41275" cy="41275"/>
            </a:xfrm>
            <a:custGeom>
              <a:avLst/>
              <a:gdLst>
                <a:gd name="T0" fmla="*/ 26 w 26"/>
                <a:gd name="T1" fmla="*/ 12 h 26"/>
                <a:gd name="T2" fmla="*/ 26 w 26"/>
                <a:gd name="T3" fmla="*/ 12 h 26"/>
                <a:gd name="T4" fmla="*/ 24 w 26"/>
                <a:gd name="T5" fmla="*/ 18 h 26"/>
                <a:gd name="T6" fmla="*/ 22 w 26"/>
                <a:gd name="T7" fmla="*/ 22 h 26"/>
                <a:gd name="T8" fmla="*/ 18 w 26"/>
                <a:gd name="T9" fmla="*/ 24 h 26"/>
                <a:gd name="T10" fmla="*/ 12 w 26"/>
                <a:gd name="T11" fmla="*/ 26 h 26"/>
                <a:gd name="T12" fmla="*/ 12 w 26"/>
                <a:gd name="T13" fmla="*/ 26 h 26"/>
                <a:gd name="T14" fmla="*/ 8 w 26"/>
                <a:gd name="T15" fmla="*/ 24 h 26"/>
                <a:gd name="T16" fmla="*/ 4 w 26"/>
                <a:gd name="T17" fmla="*/ 22 h 26"/>
                <a:gd name="T18" fmla="*/ 2 w 26"/>
                <a:gd name="T19" fmla="*/ 18 h 26"/>
                <a:gd name="T20" fmla="*/ 0 w 26"/>
                <a:gd name="T21" fmla="*/ 12 h 26"/>
                <a:gd name="T22" fmla="*/ 0 w 26"/>
                <a:gd name="T23" fmla="*/ 12 h 26"/>
                <a:gd name="T24" fmla="*/ 2 w 26"/>
                <a:gd name="T25" fmla="*/ 8 h 26"/>
                <a:gd name="T26" fmla="*/ 4 w 26"/>
                <a:gd name="T27" fmla="*/ 4 h 26"/>
                <a:gd name="T28" fmla="*/ 8 w 26"/>
                <a:gd name="T29" fmla="*/ 2 h 26"/>
                <a:gd name="T30" fmla="*/ 12 w 26"/>
                <a:gd name="T31" fmla="*/ 0 h 26"/>
                <a:gd name="T32" fmla="*/ 12 w 26"/>
                <a:gd name="T33" fmla="*/ 0 h 26"/>
                <a:gd name="T34" fmla="*/ 18 w 26"/>
                <a:gd name="T35" fmla="*/ 2 h 26"/>
                <a:gd name="T36" fmla="*/ 22 w 26"/>
                <a:gd name="T37" fmla="*/ 4 h 26"/>
                <a:gd name="T38" fmla="*/ 24 w 26"/>
                <a:gd name="T39" fmla="*/ 8 h 26"/>
                <a:gd name="T40" fmla="*/ 26 w 26"/>
                <a:gd name="T41" fmla="*/ 12 h 26"/>
                <a:gd name="T42" fmla="*/ 26 w 26"/>
                <a:gd name="T4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6">
                  <a:moveTo>
                    <a:pt x="26" y="12"/>
                  </a:moveTo>
                  <a:lnTo>
                    <a:pt x="26" y="12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71"/>
            <p:cNvSpPr>
              <a:spLocks noChangeArrowheads="1"/>
            </p:cNvSpPr>
            <p:nvPr userDrawn="1"/>
          </p:nvSpPr>
          <p:spPr bwMode="auto">
            <a:xfrm>
              <a:off x="7067550" y="3816350"/>
              <a:ext cx="244475" cy="323850"/>
            </a:xfrm>
            <a:prstGeom prst="rect">
              <a:avLst/>
            </a:pr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72"/>
            <p:cNvSpPr>
              <a:spLocks noEditPoints="1"/>
            </p:cNvSpPr>
            <p:nvPr userDrawn="1"/>
          </p:nvSpPr>
          <p:spPr bwMode="auto">
            <a:xfrm>
              <a:off x="7058025" y="3810000"/>
              <a:ext cx="260350" cy="336550"/>
            </a:xfrm>
            <a:custGeom>
              <a:avLst/>
              <a:gdLst>
                <a:gd name="T0" fmla="*/ 164 w 164"/>
                <a:gd name="T1" fmla="*/ 212 h 212"/>
                <a:gd name="T2" fmla="*/ 0 w 164"/>
                <a:gd name="T3" fmla="*/ 212 h 212"/>
                <a:gd name="T4" fmla="*/ 0 w 164"/>
                <a:gd name="T5" fmla="*/ 0 h 212"/>
                <a:gd name="T6" fmla="*/ 164 w 164"/>
                <a:gd name="T7" fmla="*/ 0 h 212"/>
                <a:gd name="T8" fmla="*/ 164 w 164"/>
                <a:gd name="T9" fmla="*/ 212 h 212"/>
                <a:gd name="T10" fmla="*/ 12 w 164"/>
                <a:gd name="T11" fmla="*/ 202 h 212"/>
                <a:gd name="T12" fmla="*/ 154 w 164"/>
                <a:gd name="T13" fmla="*/ 202 h 212"/>
                <a:gd name="T14" fmla="*/ 154 w 164"/>
                <a:gd name="T15" fmla="*/ 10 h 212"/>
                <a:gd name="T16" fmla="*/ 12 w 164"/>
                <a:gd name="T17" fmla="*/ 10 h 212"/>
                <a:gd name="T18" fmla="*/ 12 w 164"/>
                <a:gd name="T19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12">
                  <a:moveTo>
                    <a:pt x="164" y="212"/>
                  </a:moveTo>
                  <a:lnTo>
                    <a:pt x="0" y="212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212"/>
                  </a:lnTo>
                  <a:close/>
                  <a:moveTo>
                    <a:pt x="12" y="202"/>
                  </a:moveTo>
                  <a:lnTo>
                    <a:pt x="154" y="202"/>
                  </a:lnTo>
                  <a:lnTo>
                    <a:pt x="154" y="10"/>
                  </a:lnTo>
                  <a:lnTo>
                    <a:pt x="12" y="10"/>
                  </a:lnTo>
                  <a:lnTo>
                    <a:pt x="12" y="202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73"/>
            <p:cNvSpPr>
              <a:spLocks noEditPoints="1"/>
            </p:cNvSpPr>
            <p:nvPr userDrawn="1"/>
          </p:nvSpPr>
          <p:spPr bwMode="auto">
            <a:xfrm>
              <a:off x="7013575" y="3762375"/>
              <a:ext cx="352425" cy="482600"/>
            </a:xfrm>
            <a:custGeom>
              <a:avLst/>
              <a:gdLst>
                <a:gd name="T0" fmla="*/ 192 w 222"/>
                <a:gd name="T1" fmla="*/ 304 h 304"/>
                <a:gd name="T2" fmla="*/ 30 w 222"/>
                <a:gd name="T3" fmla="*/ 304 h 304"/>
                <a:gd name="T4" fmla="*/ 30 w 222"/>
                <a:gd name="T5" fmla="*/ 304 h 304"/>
                <a:gd name="T6" fmla="*/ 24 w 222"/>
                <a:gd name="T7" fmla="*/ 302 h 304"/>
                <a:gd name="T8" fmla="*/ 18 w 222"/>
                <a:gd name="T9" fmla="*/ 300 h 304"/>
                <a:gd name="T10" fmla="*/ 8 w 222"/>
                <a:gd name="T11" fmla="*/ 294 h 304"/>
                <a:gd name="T12" fmla="*/ 2 w 222"/>
                <a:gd name="T13" fmla="*/ 284 h 304"/>
                <a:gd name="T14" fmla="*/ 0 w 222"/>
                <a:gd name="T15" fmla="*/ 280 h 304"/>
                <a:gd name="T16" fmla="*/ 0 w 222"/>
                <a:gd name="T17" fmla="*/ 274 h 304"/>
                <a:gd name="T18" fmla="*/ 0 w 222"/>
                <a:gd name="T19" fmla="*/ 28 h 304"/>
                <a:gd name="T20" fmla="*/ 0 w 222"/>
                <a:gd name="T21" fmla="*/ 28 h 304"/>
                <a:gd name="T22" fmla="*/ 0 w 222"/>
                <a:gd name="T23" fmla="*/ 22 h 304"/>
                <a:gd name="T24" fmla="*/ 2 w 222"/>
                <a:gd name="T25" fmla="*/ 18 h 304"/>
                <a:gd name="T26" fmla="*/ 8 w 222"/>
                <a:gd name="T27" fmla="*/ 8 h 304"/>
                <a:gd name="T28" fmla="*/ 18 w 222"/>
                <a:gd name="T29" fmla="*/ 2 h 304"/>
                <a:gd name="T30" fmla="*/ 24 w 222"/>
                <a:gd name="T31" fmla="*/ 0 h 304"/>
                <a:gd name="T32" fmla="*/ 30 w 222"/>
                <a:gd name="T33" fmla="*/ 0 h 304"/>
                <a:gd name="T34" fmla="*/ 192 w 222"/>
                <a:gd name="T35" fmla="*/ 0 h 304"/>
                <a:gd name="T36" fmla="*/ 192 w 222"/>
                <a:gd name="T37" fmla="*/ 0 h 304"/>
                <a:gd name="T38" fmla="*/ 198 w 222"/>
                <a:gd name="T39" fmla="*/ 0 h 304"/>
                <a:gd name="T40" fmla="*/ 204 w 222"/>
                <a:gd name="T41" fmla="*/ 2 h 304"/>
                <a:gd name="T42" fmla="*/ 212 w 222"/>
                <a:gd name="T43" fmla="*/ 8 h 304"/>
                <a:gd name="T44" fmla="*/ 220 w 222"/>
                <a:gd name="T45" fmla="*/ 18 h 304"/>
                <a:gd name="T46" fmla="*/ 220 w 222"/>
                <a:gd name="T47" fmla="*/ 22 h 304"/>
                <a:gd name="T48" fmla="*/ 222 w 222"/>
                <a:gd name="T49" fmla="*/ 28 h 304"/>
                <a:gd name="T50" fmla="*/ 222 w 222"/>
                <a:gd name="T51" fmla="*/ 274 h 304"/>
                <a:gd name="T52" fmla="*/ 222 w 222"/>
                <a:gd name="T53" fmla="*/ 274 h 304"/>
                <a:gd name="T54" fmla="*/ 220 w 222"/>
                <a:gd name="T55" fmla="*/ 280 h 304"/>
                <a:gd name="T56" fmla="*/ 220 w 222"/>
                <a:gd name="T57" fmla="*/ 284 h 304"/>
                <a:gd name="T58" fmla="*/ 212 w 222"/>
                <a:gd name="T59" fmla="*/ 294 h 304"/>
                <a:gd name="T60" fmla="*/ 204 w 222"/>
                <a:gd name="T61" fmla="*/ 300 h 304"/>
                <a:gd name="T62" fmla="*/ 198 w 222"/>
                <a:gd name="T63" fmla="*/ 302 h 304"/>
                <a:gd name="T64" fmla="*/ 192 w 222"/>
                <a:gd name="T65" fmla="*/ 304 h 304"/>
                <a:gd name="T66" fmla="*/ 192 w 222"/>
                <a:gd name="T67" fmla="*/ 304 h 304"/>
                <a:gd name="T68" fmla="*/ 30 w 222"/>
                <a:gd name="T69" fmla="*/ 16 h 304"/>
                <a:gd name="T70" fmla="*/ 30 w 222"/>
                <a:gd name="T71" fmla="*/ 16 h 304"/>
                <a:gd name="T72" fmla="*/ 24 w 222"/>
                <a:gd name="T73" fmla="*/ 16 h 304"/>
                <a:gd name="T74" fmla="*/ 20 w 222"/>
                <a:gd name="T75" fmla="*/ 20 h 304"/>
                <a:gd name="T76" fmla="*/ 16 w 222"/>
                <a:gd name="T77" fmla="*/ 24 h 304"/>
                <a:gd name="T78" fmla="*/ 16 w 222"/>
                <a:gd name="T79" fmla="*/ 28 h 304"/>
                <a:gd name="T80" fmla="*/ 16 w 222"/>
                <a:gd name="T81" fmla="*/ 274 h 304"/>
                <a:gd name="T82" fmla="*/ 16 w 222"/>
                <a:gd name="T83" fmla="*/ 274 h 304"/>
                <a:gd name="T84" fmla="*/ 16 w 222"/>
                <a:gd name="T85" fmla="*/ 278 h 304"/>
                <a:gd name="T86" fmla="*/ 20 w 222"/>
                <a:gd name="T87" fmla="*/ 284 h 304"/>
                <a:gd name="T88" fmla="*/ 24 w 222"/>
                <a:gd name="T89" fmla="*/ 286 h 304"/>
                <a:gd name="T90" fmla="*/ 30 w 222"/>
                <a:gd name="T91" fmla="*/ 288 h 304"/>
                <a:gd name="T92" fmla="*/ 192 w 222"/>
                <a:gd name="T93" fmla="*/ 288 h 304"/>
                <a:gd name="T94" fmla="*/ 192 w 222"/>
                <a:gd name="T95" fmla="*/ 288 h 304"/>
                <a:gd name="T96" fmla="*/ 198 w 222"/>
                <a:gd name="T97" fmla="*/ 286 h 304"/>
                <a:gd name="T98" fmla="*/ 202 w 222"/>
                <a:gd name="T99" fmla="*/ 284 h 304"/>
                <a:gd name="T100" fmla="*/ 204 w 222"/>
                <a:gd name="T101" fmla="*/ 278 h 304"/>
                <a:gd name="T102" fmla="*/ 206 w 222"/>
                <a:gd name="T103" fmla="*/ 274 h 304"/>
                <a:gd name="T104" fmla="*/ 206 w 222"/>
                <a:gd name="T105" fmla="*/ 28 h 304"/>
                <a:gd name="T106" fmla="*/ 206 w 222"/>
                <a:gd name="T107" fmla="*/ 28 h 304"/>
                <a:gd name="T108" fmla="*/ 204 w 222"/>
                <a:gd name="T109" fmla="*/ 24 h 304"/>
                <a:gd name="T110" fmla="*/ 202 w 222"/>
                <a:gd name="T111" fmla="*/ 20 h 304"/>
                <a:gd name="T112" fmla="*/ 198 w 222"/>
                <a:gd name="T113" fmla="*/ 16 h 304"/>
                <a:gd name="T114" fmla="*/ 192 w 222"/>
                <a:gd name="T115" fmla="*/ 16 h 304"/>
                <a:gd name="T116" fmla="*/ 30 w 222"/>
                <a:gd name="T117" fmla="*/ 1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2" h="304">
                  <a:moveTo>
                    <a:pt x="192" y="304"/>
                  </a:moveTo>
                  <a:lnTo>
                    <a:pt x="30" y="304"/>
                  </a:lnTo>
                  <a:lnTo>
                    <a:pt x="30" y="304"/>
                  </a:lnTo>
                  <a:lnTo>
                    <a:pt x="24" y="302"/>
                  </a:lnTo>
                  <a:lnTo>
                    <a:pt x="18" y="300"/>
                  </a:lnTo>
                  <a:lnTo>
                    <a:pt x="8" y="294"/>
                  </a:lnTo>
                  <a:lnTo>
                    <a:pt x="2" y="284"/>
                  </a:lnTo>
                  <a:lnTo>
                    <a:pt x="0" y="280"/>
                  </a:lnTo>
                  <a:lnTo>
                    <a:pt x="0" y="27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2"/>
                  </a:lnTo>
                  <a:lnTo>
                    <a:pt x="212" y="8"/>
                  </a:lnTo>
                  <a:lnTo>
                    <a:pt x="220" y="18"/>
                  </a:lnTo>
                  <a:lnTo>
                    <a:pt x="220" y="22"/>
                  </a:lnTo>
                  <a:lnTo>
                    <a:pt x="222" y="28"/>
                  </a:lnTo>
                  <a:lnTo>
                    <a:pt x="222" y="274"/>
                  </a:lnTo>
                  <a:lnTo>
                    <a:pt x="222" y="274"/>
                  </a:lnTo>
                  <a:lnTo>
                    <a:pt x="220" y="280"/>
                  </a:lnTo>
                  <a:lnTo>
                    <a:pt x="220" y="284"/>
                  </a:lnTo>
                  <a:lnTo>
                    <a:pt x="212" y="294"/>
                  </a:lnTo>
                  <a:lnTo>
                    <a:pt x="204" y="300"/>
                  </a:lnTo>
                  <a:lnTo>
                    <a:pt x="198" y="302"/>
                  </a:lnTo>
                  <a:lnTo>
                    <a:pt x="192" y="304"/>
                  </a:lnTo>
                  <a:lnTo>
                    <a:pt x="192" y="304"/>
                  </a:lnTo>
                  <a:close/>
                  <a:moveTo>
                    <a:pt x="30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16" y="274"/>
                  </a:lnTo>
                  <a:lnTo>
                    <a:pt x="16" y="274"/>
                  </a:lnTo>
                  <a:lnTo>
                    <a:pt x="16" y="278"/>
                  </a:lnTo>
                  <a:lnTo>
                    <a:pt x="20" y="284"/>
                  </a:lnTo>
                  <a:lnTo>
                    <a:pt x="24" y="286"/>
                  </a:lnTo>
                  <a:lnTo>
                    <a:pt x="30" y="288"/>
                  </a:lnTo>
                  <a:lnTo>
                    <a:pt x="192" y="288"/>
                  </a:lnTo>
                  <a:lnTo>
                    <a:pt x="192" y="288"/>
                  </a:lnTo>
                  <a:lnTo>
                    <a:pt x="198" y="286"/>
                  </a:lnTo>
                  <a:lnTo>
                    <a:pt x="202" y="284"/>
                  </a:lnTo>
                  <a:lnTo>
                    <a:pt x="204" y="278"/>
                  </a:lnTo>
                  <a:lnTo>
                    <a:pt x="206" y="274"/>
                  </a:lnTo>
                  <a:lnTo>
                    <a:pt x="206" y="28"/>
                  </a:lnTo>
                  <a:lnTo>
                    <a:pt x="206" y="28"/>
                  </a:lnTo>
                  <a:lnTo>
                    <a:pt x="204" y="24"/>
                  </a:lnTo>
                  <a:lnTo>
                    <a:pt x="202" y="20"/>
                  </a:lnTo>
                  <a:lnTo>
                    <a:pt x="198" y="16"/>
                  </a:lnTo>
                  <a:lnTo>
                    <a:pt x="192" y="16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auto">
            <a:xfrm>
              <a:off x="7232650" y="4000500"/>
              <a:ext cx="346075" cy="276225"/>
            </a:xfrm>
            <a:custGeom>
              <a:avLst/>
              <a:gdLst>
                <a:gd name="T0" fmla="*/ 78 w 218"/>
                <a:gd name="T1" fmla="*/ 174 h 174"/>
                <a:gd name="T2" fmla="*/ 14 w 218"/>
                <a:gd name="T3" fmla="*/ 108 h 174"/>
                <a:gd name="T4" fmla="*/ 14 w 218"/>
                <a:gd name="T5" fmla="*/ 108 h 174"/>
                <a:gd name="T6" fmla="*/ 10 w 218"/>
                <a:gd name="T7" fmla="*/ 104 h 174"/>
                <a:gd name="T8" fmla="*/ 6 w 218"/>
                <a:gd name="T9" fmla="*/ 96 h 174"/>
                <a:gd name="T10" fmla="*/ 2 w 218"/>
                <a:gd name="T11" fmla="*/ 88 h 174"/>
                <a:gd name="T12" fmla="*/ 0 w 218"/>
                <a:gd name="T13" fmla="*/ 76 h 174"/>
                <a:gd name="T14" fmla="*/ 0 w 218"/>
                <a:gd name="T15" fmla="*/ 62 h 174"/>
                <a:gd name="T16" fmla="*/ 4 w 218"/>
                <a:gd name="T17" fmla="*/ 46 h 174"/>
                <a:gd name="T18" fmla="*/ 14 w 218"/>
                <a:gd name="T19" fmla="*/ 28 h 174"/>
                <a:gd name="T20" fmla="*/ 14 w 218"/>
                <a:gd name="T21" fmla="*/ 28 h 174"/>
                <a:gd name="T22" fmla="*/ 20 w 218"/>
                <a:gd name="T23" fmla="*/ 22 h 174"/>
                <a:gd name="T24" fmla="*/ 28 w 218"/>
                <a:gd name="T25" fmla="*/ 14 h 174"/>
                <a:gd name="T26" fmla="*/ 38 w 218"/>
                <a:gd name="T27" fmla="*/ 8 h 174"/>
                <a:gd name="T28" fmla="*/ 50 w 218"/>
                <a:gd name="T29" fmla="*/ 2 h 174"/>
                <a:gd name="T30" fmla="*/ 66 w 218"/>
                <a:gd name="T31" fmla="*/ 0 h 174"/>
                <a:gd name="T32" fmla="*/ 74 w 218"/>
                <a:gd name="T33" fmla="*/ 2 h 174"/>
                <a:gd name="T34" fmla="*/ 82 w 218"/>
                <a:gd name="T35" fmla="*/ 4 h 174"/>
                <a:gd name="T36" fmla="*/ 90 w 218"/>
                <a:gd name="T37" fmla="*/ 8 h 174"/>
                <a:gd name="T38" fmla="*/ 98 w 218"/>
                <a:gd name="T39" fmla="*/ 14 h 174"/>
                <a:gd name="T40" fmla="*/ 98 w 218"/>
                <a:gd name="T41" fmla="*/ 14 h 174"/>
                <a:gd name="T42" fmla="*/ 118 w 218"/>
                <a:gd name="T43" fmla="*/ 30 h 174"/>
                <a:gd name="T44" fmla="*/ 138 w 218"/>
                <a:gd name="T45" fmla="*/ 48 h 174"/>
                <a:gd name="T46" fmla="*/ 176 w 218"/>
                <a:gd name="T47" fmla="*/ 88 h 174"/>
                <a:gd name="T48" fmla="*/ 218 w 218"/>
                <a:gd name="T49" fmla="*/ 132 h 174"/>
                <a:gd name="T50" fmla="*/ 78 w 218"/>
                <a:gd name="T5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" h="174">
                  <a:moveTo>
                    <a:pt x="78" y="174"/>
                  </a:moveTo>
                  <a:lnTo>
                    <a:pt x="14" y="108"/>
                  </a:lnTo>
                  <a:lnTo>
                    <a:pt x="14" y="108"/>
                  </a:lnTo>
                  <a:lnTo>
                    <a:pt x="10" y="104"/>
                  </a:lnTo>
                  <a:lnTo>
                    <a:pt x="6" y="96"/>
                  </a:lnTo>
                  <a:lnTo>
                    <a:pt x="2" y="88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4" y="4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2"/>
                  </a:lnTo>
                  <a:lnTo>
                    <a:pt x="28" y="14"/>
                  </a:lnTo>
                  <a:lnTo>
                    <a:pt x="38" y="8"/>
                  </a:lnTo>
                  <a:lnTo>
                    <a:pt x="50" y="2"/>
                  </a:lnTo>
                  <a:lnTo>
                    <a:pt x="66" y="0"/>
                  </a:lnTo>
                  <a:lnTo>
                    <a:pt x="74" y="2"/>
                  </a:lnTo>
                  <a:lnTo>
                    <a:pt x="82" y="4"/>
                  </a:lnTo>
                  <a:lnTo>
                    <a:pt x="90" y="8"/>
                  </a:lnTo>
                  <a:lnTo>
                    <a:pt x="98" y="14"/>
                  </a:lnTo>
                  <a:lnTo>
                    <a:pt x="98" y="14"/>
                  </a:lnTo>
                  <a:lnTo>
                    <a:pt x="118" y="30"/>
                  </a:lnTo>
                  <a:lnTo>
                    <a:pt x="138" y="48"/>
                  </a:lnTo>
                  <a:lnTo>
                    <a:pt x="176" y="88"/>
                  </a:lnTo>
                  <a:lnTo>
                    <a:pt x="218" y="132"/>
                  </a:lnTo>
                  <a:lnTo>
                    <a:pt x="78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7232650" y="4000500"/>
              <a:ext cx="346075" cy="276225"/>
            </a:xfrm>
            <a:custGeom>
              <a:avLst/>
              <a:gdLst>
                <a:gd name="T0" fmla="*/ 78 w 218"/>
                <a:gd name="T1" fmla="*/ 174 h 174"/>
                <a:gd name="T2" fmla="*/ 14 w 218"/>
                <a:gd name="T3" fmla="*/ 108 h 174"/>
                <a:gd name="T4" fmla="*/ 14 w 218"/>
                <a:gd name="T5" fmla="*/ 108 h 174"/>
                <a:gd name="T6" fmla="*/ 10 w 218"/>
                <a:gd name="T7" fmla="*/ 104 h 174"/>
                <a:gd name="T8" fmla="*/ 6 w 218"/>
                <a:gd name="T9" fmla="*/ 96 h 174"/>
                <a:gd name="T10" fmla="*/ 2 w 218"/>
                <a:gd name="T11" fmla="*/ 88 h 174"/>
                <a:gd name="T12" fmla="*/ 0 w 218"/>
                <a:gd name="T13" fmla="*/ 76 h 174"/>
                <a:gd name="T14" fmla="*/ 0 w 218"/>
                <a:gd name="T15" fmla="*/ 62 h 174"/>
                <a:gd name="T16" fmla="*/ 4 w 218"/>
                <a:gd name="T17" fmla="*/ 46 h 174"/>
                <a:gd name="T18" fmla="*/ 14 w 218"/>
                <a:gd name="T19" fmla="*/ 28 h 174"/>
                <a:gd name="T20" fmla="*/ 14 w 218"/>
                <a:gd name="T21" fmla="*/ 28 h 174"/>
                <a:gd name="T22" fmla="*/ 20 w 218"/>
                <a:gd name="T23" fmla="*/ 22 h 174"/>
                <a:gd name="T24" fmla="*/ 28 w 218"/>
                <a:gd name="T25" fmla="*/ 14 h 174"/>
                <a:gd name="T26" fmla="*/ 38 w 218"/>
                <a:gd name="T27" fmla="*/ 8 h 174"/>
                <a:gd name="T28" fmla="*/ 50 w 218"/>
                <a:gd name="T29" fmla="*/ 2 h 174"/>
                <a:gd name="T30" fmla="*/ 66 w 218"/>
                <a:gd name="T31" fmla="*/ 0 h 174"/>
                <a:gd name="T32" fmla="*/ 74 w 218"/>
                <a:gd name="T33" fmla="*/ 2 h 174"/>
                <a:gd name="T34" fmla="*/ 82 w 218"/>
                <a:gd name="T35" fmla="*/ 4 h 174"/>
                <a:gd name="T36" fmla="*/ 90 w 218"/>
                <a:gd name="T37" fmla="*/ 8 h 174"/>
                <a:gd name="T38" fmla="*/ 98 w 218"/>
                <a:gd name="T39" fmla="*/ 14 h 174"/>
                <a:gd name="T40" fmla="*/ 98 w 218"/>
                <a:gd name="T41" fmla="*/ 14 h 174"/>
                <a:gd name="T42" fmla="*/ 118 w 218"/>
                <a:gd name="T43" fmla="*/ 30 h 174"/>
                <a:gd name="T44" fmla="*/ 138 w 218"/>
                <a:gd name="T45" fmla="*/ 48 h 174"/>
                <a:gd name="T46" fmla="*/ 176 w 218"/>
                <a:gd name="T47" fmla="*/ 88 h 174"/>
                <a:gd name="T48" fmla="*/ 218 w 218"/>
                <a:gd name="T49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174">
                  <a:moveTo>
                    <a:pt x="78" y="174"/>
                  </a:moveTo>
                  <a:lnTo>
                    <a:pt x="14" y="108"/>
                  </a:lnTo>
                  <a:lnTo>
                    <a:pt x="14" y="108"/>
                  </a:lnTo>
                  <a:lnTo>
                    <a:pt x="10" y="104"/>
                  </a:lnTo>
                  <a:lnTo>
                    <a:pt x="6" y="96"/>
                  </a:lnTo>
                  <a:lnTo>
                    <a:pt x="2" y="88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4" y="4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2"/>
                  </a:lnTo>
                  <a:lnTo>
                    <a:pt x="28" y="14"/>
                  </a:lnTo>
                  <a:lnTo>
                    <a:pt x="38" y="8"/>
                  </a:lnTo>
                  <a:lnTo>
                    <a:pt x="50" y="2"/>
                  </a:lnTo>
                  <a:lnTo>
                    <a:pt x="66" y="0"/>
                  </a:lnTo>
                  <a:lnTo>
                    <a:pt x="74" y="2"/>
                  </a:lnTo>
                  <a:lnTo>
                    <a:pt x="82" y="4"/>
                  </a:lnTo>
                  <a:lnTo>
                    <a:pt x="90" y="8"/>
                  </a:lnTo>
                  <a:lnTo>
                    <a:pt x="98" y="14"/>
                  </a:lnTo>
                  <a:lnTo>
                    <a:pt x="98" y="14"/>
                  </a:lnTo>
                  <a:lnTo>
                    <a:pt x="118" y="30"/>
                  </a:lnTo>
                  <a:lnTo>
                    <a:pt x="138" y="48"/>
                  </a:lnTo>
                  <a:lnTo>
                    <a:pt x="176" y="88"/>
                  </a:lnTo>
                  <a:lnTo>
                    <a:pt x="218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auto">
            <a:xfrm>
              <a:off x="7219950" y="3987800"/>
              <a:ext cx="371475" cy="301625"/>
            </a:xfrm>
            <a:custGeom>
              <a:avLst/>
              <a:gdLst>
                <a:gd name="T0" fmla="*/ 86 w 234"/>
                <a:gd name="T1" fmla="*/ 190 h 190"/>
                <a:gd name="T2" fmla="*/ 80 w 234"/>
                <a:gd name="T3" fmla="*/ 188 h 190"/>
                <a:gd name="T4" fmla="*/ 16 w 234"/>
                <a:gd name="T5" fmla="*/ 122 h 190"/>
                <a:gd name="T6" fmla="*/ 6 w 234"/>
                <a:gd name="T7" fmla="*/ 108 h 190"/>
                <a:gd name="T8" fmla="*/ 0 w 234"/>
                <a:gd name="T9" fmla="*/ 86 h 190"/>
                <a:gd name="T10" fmla="*/ 4 w 234"/>
                <a:gd name="T11" fmla="*/ 52 h 190"/>
                <a:gd name="T12" fmla="*/ 16 w 234"/>
                <a:gd name="T13" fmla="*/ 32 h 190"/>
                <a:gd name="T14" fmla="*/ 20 w 234"/>
                <a:gd name="T15" fmla="*/ 28 h 190"/>
                <a:gd name="T16" fmla="*/ 44 w 234"/>
                <a:gd name="T17" fmla="*/ 8 h 190"/>
                <a:gd name="T18" fmla="*/ 64 w 234"/>
                <a:gd name="T19" fmla="*/ 0 h 190"/>
                <a:gd name="T20" fmla="*/ 76 w 234"/>
                <a:gd name="T21" fmla="*/ 0 h 190"/>
                <a:gd name="T22" fmla="*/ 100 w 234"/>
                <a:gd name="T23" fmla="*/ 8 h 190"/>
                <a:gd name="T24" fmla="*/ 112 w 234"/>
                <a:gd name="T25" fmla="*/ 16 h 190"/>
                <a:gd name="T26" fmla="*/ 150 w 234"/>
                <a:gd name="T27" fmla="*/ 50 h 190"/>
                <a:gd name="T28" fmla="*/ 232 w 234"/>
                <a:gd name="T29" fmla="*/ 136 h 190"/>
                <a:gd name="T30" fmla="*/ 234 w 234"/>
                <a:gd name="T31" fmla="*/ 138 h 190"/>
                <a:gd name="T32" fmla="*/ 232 w 234"/>
                <a:gd name="T33" fmla="*/ 144 h 190"/>
                <a:gd name="T34" fmla="*/ 230 w 234"/>
                <a:gd name="T35" fmla="*/ 146 h 190"/>
                <a:gd name="T36" fmla="*/ 224 w 234"/>
                <a:gd name="T37" fmla="*/ 148 h 190"/>
                <a:gd name="T38" fmla="*/ 220 w 234"/>
                <a:gd name="T39" fmla="*/ 146 h 190"/>
                <a:gd name="T40" fmla="*/ 178 w 234"/>
                <a:gd name="T41" fmla="*/ 100 h 190"/>
                <a:gd name="T42" fmla="*/ 120 w 234"/>
                <a:gd name="T43" fmla="*/ 44 h 190"/>
                <a:gd name="T44" fmla="*/ 102 w 234"/>
                <a:gd name="T45" fmla="*/ 28 h 190"/>
                <a:gd name="T46" fmla="*/ 84 w 234"/>
                <a:gd name="T47" fmla="*/ 18 h 190"/>
                <a:gd name="T48" fmla="*/ 66 w 234"/>
                <a:gd name="T49" fmla="*/ 16 h 190"/>
                <a:gd name="T50" fmla="*/ 58 w 234"/>
                <a:gd name="T51" fmla="*/ 18 h 190"/>
                <a:gd name="T52" fmla="*/ 40 w 234"/>
                <a:gd name="T53" fmla="*/ 30 h 190"/>
                <a:gd name="T54" fmla="*/ 28 w 234"/>
                <a:gd name="T55" fmla="*/ 42 h 190"/>
                <a:gd name="T56" fmla="*/ 20 w 234"/>
                <a:gd name="T57" fmla="*/ 56 h 190"/>
                <a:gd name="T58" fmla="*/ 16 w 234"/>
                <a:gd name="T59" fmla="*/ 82 h 190"/>
                <a:gd name="T60" fmla="*/ 20 w 234"/>
                <a:gd name="T61" fmla="*/ 100 h 190"/>
                <a:gd name="T62" fmla="*/ 28 w 234"/>
                <a:gd name="T63" fmla="*/ 112 h 190"/>
                <a:gd name="T64" fmla="*/ 92 w 234"/>
                <a:gd name="T65" fmla="*/ 176 h 190"/>
                <a:gd name="T66" fmla="*/ 94 w 234"/>
                <a:gd name="T67" fmla="*/ 182 h 190"/>
                <a:gd name="T68" fmla="*/ 92 w 234"/>
                <a:gd name="T69" fmla="*/ 188 h 190"/>
                <a:gd name="T70" fmla="*/ 90 w 234"/>
                <a:gd name="T71" fmla="*/ 188 h 190"/>
                <a:gd name="T72" fmla="*/ 86 w 234"/>
                <a:gd name="T7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4" h="190">
                  <a:moveTo>
                    <a:pt x="86" y="190"/>
                  </a:moveTo>
                  <a:lnTo>
                    <a:pt x="86" y="190"/>
                  </a:lnTo>
                  <a:lnTo>
                    <a:pt x="84" y="188"/>
                  </a:lnTo>
                  <a:lnTo>
                    <a:pt x="80" y="188"/>
                  </a:lnTo>
                  <a:lnTo>
                    <a:pt x="16" y="122"/>
                  </a:lnTo>
                  <a:lnTo>
                    <a:pt x="16" y="122"/>
                  </a:lnTo>
                  <a:lnTo>
                    <a:pt x="12" y="116"/>
                  </a:lnTo>
                  <a:lnTo>
                    <a:pt x="6" y="108"/>
                  </a:lnTo>
                  <a:lnTo>
                    <a:pt x="2" y="98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4" y="52"/>
                  </a:lnTo>
                  <a:lnTo>
                    <a:pt x="10" y="4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8" y="18"/>
                  </a:lnTo>
                  <a:lnTo>
                    <a:pt x="44" y="8"/>
                  </a:lnTo>
                  <a:lnTo>
                    <a:pt x="54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100" y="8"/>
                  </a:lnTo>
                  <a:lnTo>
                    <a:pt x="112" y="16"/>
                  </a:lnTo>
                  <a:lnTo>
                    <a:pt x="112" y="16"/>
                  </a:lnTo>
                  <a:lnTo>
                    <a:pt x="130" y="32"/>
                  </a:lnTo>
                  <a:lnTo>
                    <a:pt x="150" y="50"/>
                  </a:lnTo>
                  <a:lnTo>
                    <a:pt x="188" y="88"/>
                  </a:lnTo>
                  <a:lnTo>
                    <a:pt x="232" y="136"/>
                  </a:lnTo>
                  <a:lnTo>
                    <a:pt x="232" y="136"/>
                  </a:lnTo>
                  <a:lnTo>
                    <a:pt x="234" y="138"/>
                  </a:lnTo>
                  <a:lnTo>
                    <a:pt x="234" y="142"/>
                  </a:lnTo>
                  <a:lnTo>
                    <a:pt x="232" y="144"/>
                  </a:lnTo>
                  <a:lnTo>
                    <a:pt x="230" y="146"/>
                  </a:lnTo>
                  <a:lnTo>
                    <a:pt x="230" y="146"/>
                  </a:lnTo>
                  <a:lnTo>
                    <a:pt x="228" y="148"/>
                  </a:lnTo>
                  <a:lnTo>
                    <a:pt x="224" y="148"/>
                  </a:lnTo>
                  <a:lnTo>
                    <a:pt x="222" y="148"/>
                  </a:lnTo>
                  <a:lnTo>
                    <a:pt x="220" y="146"/>
                  </a:lnTo>
                  <a:lnTo>
                    <a:pt x="220" y="146"/>
                  </a:lnTo>
                  <a:lnTo>
                    <a:pt x="178" y="100"/>
                  </a:lnTo>
                  <a:lnTo>
                    <a:pt x="140" y="62"/>
                  </a:lnTo>
                  <a:lnTo>
                    <a:pt x="120" y="44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92" y="22"/>
                  </a:lnTo>
                  <a:lnTo>
                    <a:pt x="84" y="18"/>
                  </a:lnTo>
                  <a:lnTo>
                    <a:pt x="74" y="16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58" y="18"/>
                  </a:lnTo>
                  <a:lnTo>
                    <a:pt x="50" y="22"/>
                  </a:lnTo>
                  <a:lnTo>
                    <a:pt x="40" y="30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0" y="56"/>
                  </a:lnTo>
                  <a:lnTo>
                    <a:pt x="16" y="70"/>
                  </a:lnTo>
                  <a:lnTo>
                    <a:pt x="16" y="82"/>
                  </a:lnTo>
                  <a:lnTo>
                    <a:pt x="16" y="92"/>
                  </a:lnTo>
                  <a:lnTo>
                    <a:pt x="20" y="100"/>
                  </a:lnTo>
                  <a:lnTo>
                    <a:pt x="24" y="106"/>
                  </a:lnTo>
                  <a:lnTo>
                    <a:pt x="28" y="112"/>
                  </a:lnTo>
                  <a:lnTo>
                    <a:pt x="92" y="176"/>
                  </a:lnTo>
                  <a:lnTo>
                    <a:pt x="92" y="176"/>
                  </a:lnTo>
                  <a:lnTo>
                    <a:pt x="94" y="178"/>
                  </a:lnTo>
                  <a:lnTo>
                    <a:pt x="94" y="182"/>
                  </a:lnTo>
                  <a:lnTo>
                    <a:pt x="94" y="184"/>
                  </a:lnTo>
                  <a:lnTo>
                    <a:pt x="92" y="188"/>
                  </a:lnTo>
                  <a:lnTo>
                    <a:pt x="92" y="188"/>
                  </a:lnTo>
                  <a:lnTo>
                    <a:pt x="90" y="188"/>
                  </a:lnTo>
                  <a:lnTo>
                    <a:pt x="86" y="190"/>
                  </a:lnTo>
                  <a:lnTo>
                    <a:pt x="86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auto">
            <a:xfrm>
              <a:off x="7270750" y="4041775"/>
              <a:ext cx="165100" cy="165100"/>
            </a:xfrm>
            <a:custGeom>
              <a:avLst/>
              <a:gdLst>
                <a:gd name="T0" fmla="*/ 6 w 104"/>
                <a:gd name="T1" fmla="*/ 60 h 104"/>
                <a:gd name="T2" fmla="*/ 6 w 104"/>
                <a:gd name="T3" fmla="*/ 60 h 104"/>
                <a:gd name="T4" fmla="*/ 2 w 104"/>
                <a:gd name="T5" fmla="*/ 52 h 104"/>
                <a:gd name="T6" fmla="*/ 0 w 104"/>
                <a:gd name="T7" fmla="*/ 44 h 104"/>
                <a:gd name="T8" fmla="*/ 2 w 104"/>
                <a:gd name="T9" fmla="*/ 38 h 104"/>
                <a:gd name="T10" fmla="*/ 4 w 104"/>
                <a:gd name="T11" fmla="*/ 30 h 104"/>
                <a:gd name="T12" fmla="*/ 10 w 104"/>
                <a:gd name="T13" fmla="*/ 20 h 104"/>
                <a:gd name="T14" fmla="*/ 12 w 104"/>
                <a:gd name="T15" fmla="*/ 14 h 104"/>
                <a:gd name="T16" fmla="*/ 12 w 104"/>
                <a:gd name="T17" fmla="*/ 14 h 104"/>
                <a:gd name="T18" fmla="*/ 24 w 104"/>
                <a:gd name="T19" fmla="*/ 6 h 104"/>
                <a:gd name="T20" fmla="*/ 34 w 104"/>
                <a:gd name="T21" fmla="*/ 0 h 104"/>
                <a:gd name="T22" fmla="*/ 44 w 104"/>
                <a:gd name="T23" fmla="*/ 0 h 104"/>
                <a:gd name="T24" fmla="*/ 50 w 104"/>
                <a:gd name="T25" fmla="*/ 0 h 104"/>
                <a:gd name="T26" fmla="*/ 56 w 104"/>
                <a:gd name="T27" fmla="*/ 2 h 104"/>
                <a:gd name="T28" fmla="*/ 60 w 104"/>
                <a:gd name="T29" fmla="*/ 4 h 104"/>
                <a:gd name="T30" fmla="*/ 64 w 104"/>
                <a:gd name="T31" fmla="*/ 8 h 104"/>
                <a:gd name="T32" fmla="*/ 104 w 104"/>
                <a:gd name="T33" fmla="*/ 46 h 104"/>
                <a:gd name="T34" fmla="*/ 46 w 104"/>
                <a:gd name="T35" fmla="*/ 104 h 104"/>
                <a:gd name="T36" fmla="*/ 6 w 104"/>
                <a:gd name="T37" fmla="*/ 6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04">
                  <a:moveTo>
                    <a:pt x="6" y="60"/>
                  </a:move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2" y="38"/>
                  </a:lnTo>
                  <a:lnTo>
                    <a:pt x="4" y="30"/>
                  </a:lnTo>
                  <a:lnTo>
                    <a:pt x="10" y="2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24" y="6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104" y="46"/>
                  </a:lnTo>
                  <a:lnTo>
                    <a:pt x="46" y="104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8"/>
            <p:cNvSpPr>
              <a:spLocks noEditPoints="1"/>
            </p:cNvSpPr>
            <p:nvPr userDrawn="1"/>
          </p:nvSpPr>
          <p:spPr bwMode="auto">
            <a:xfrm>
              <a:off x="7264400" y="4032250"/>
              <a:ext cx="180975" cy="184150"/>
            </a:xfrm>
            <a:custGeom>
              <a:avLst/>
              <a:gdLst>
                <a:gd name="T0" fmla="*/ 50 w 114"/>
                <a:gd name="T1" fmla="*/ 116 h 116"/>
                <a:gd name="T2" fmla="*/ 50 w 114"/>
                <a:gd name="T3" fmla="*/ 116 h 116"/>
                <a:gd name="T4" fmla="*/ 50 w 114"/>
                <a:gd name="T5" fmla="*/ 116 h 116"/>
                <a:gd name="T6" fmla="*/ 46 w 114"/>
                <a:gd name="T7" fmla="*/ 114 h 116"/>
                <a:gd name="T8" fmla="*/ 6 w 114"/>
                <a:gd name="T9" fmla="*/ 68 h 116"/>
                <a:gd name="T10" fmla="*/ 6 w 114"/>
                <a:gd name="T11" fmla="*/ 68 h 116"/>
                <a:gd name="T12" fmla="*/ 0 w 114"/>
                <a:gd name="T13" fmla="*/ 60 h 116"/>
                <a:gd name="T14" fmla="*/ 0 w 114"/>
                <a:gd name="T15" fmla="*/ 52 h 116"/>
                <a:gd name="T16" fmla="*/ 0 w 114"/>
                <a:gd name="T17" fmla="*/ 44 h 116"/>
                <a:gd name="T18" fmla="*/ 2 w 114"/>
                <a:gd name="T19" fmla="*/ 36 h 116"/>
                <a:gd name="T20" fmla="*/ 10 w 114"/>
                <a:gd name="T21" fmla="*/ 22 h 116"/>
                <a:gd name="T22" fmla="*/ 14 w 114"/>
                <a:gd name="T23" fmla="*/ 18 h 116"/>
                <a:gd name="T24" fmla="*/ 14 w 114"/>
                <a:gd name="T25" fmla="*/ 18 h 116"/>
                <a:gd name="T26" fmla="*/ 22 w 114"/>
                <a:gd name="T27" fmla="*/ 10 h 116"/>
                <a:gd name="T28" fmla="*/ 32 w 114"/>
                <a:gd name="T29" fmla="*/ 4 h 116"/>
                <a:gd name="T30" fmla="*/ 40 w 114"/>
                <a:gd name="T31" fmla="*/ 2 h 116"/>
                <a:gd name="T32" fmla="*/ 50 w 114"/>
                <a:gd name="T33" fmla="*/ 0 h 116"/>
                <a:gd name="T34" fmla="*/ 50 w 114"/>
                <a:gd name="T35" fmla="*/ 0 h 116"/>
                <a:gd name="T36" fmla="*/ 58 w 114"/>
                <a:gd name="T37" fmla="*/ 2 h 116"/>
                <a:gd name="T38" fmla="*/ 64 w 114"/>
                <a:gd name="T39" fmla="*/ 4 h 116"/>
                <a:gd name="T40" fmla="*/ 72 w 114"/>
                <a:gd name="T41" fmla="*/ 10 h 116"/>
                <a:gd name="T42" fmla="*/ 112 w 114"/>
                <a:gd name="T43" fmla="*/ 48 h 116"/>
                <a:gd name="T44" fmla="*/ 112 w 114"/>
                <a:gd name="T45" fmla="*/ 48 h 116"/>
                <a:gd name="T46" fmla="*/ 114 w 114"/>
                <a:gd name="T47" fmla="*/ 52 h 116"/>
                <a:gd name="T48" fmla="*/ 114 w 114"/>
                <a:gd name="T49" fmla="*/ 52 h 116"/>
                <a:gd name="T50" fmla="*/ 112 w 114"/>
                <a:gd name="T51" fmla="*/ 56 h 116"/>
                <a:gd name="T52" fmla="*/ 54 w 114"/>
                <a:gd name="T53" fmla="*/ 114 h 116"/>
                <a:gd name="T54" fmla="*/ 54 w 114"/>
                <a:gd name="T55" fmla="*/ 114 h 116"/>
                <a:gd name="T56" fmla="*/ 50 w 114"/>
                <a:gd name="T57" fmla="*/ 116 h 116"/>
                <a:gd name="T58" fmla="*/ 50 w 114"/>
                <a:gd name="T59" fmla="*/ 116 h 116"/>
                <a:gd name="T60" fmla="*/ 20 w 114"/>
                <a:gd name="T61" fmla="*/ 24 h 116"/>
                <a:gd name="T62" fmla="*/ 20 w 114"/>
                <a:gd name="T63" fmla="*/ 24 h 116"/>
                <a:gd name="T64" fmla="*/ 18 w 114"/>
                <a:gd name="T65" fmla="*/ 28 h 116"/>
                <a:gd name="T66" fmla="*/ 12 w 114"/>
                <a:gd name="T67" fmla="*/ 38 h 116"/>
                <a:gd name="T68" fmla="*/ 10 w 114"/>
                <a:gd name="T69" fmla="*/ 44 h 116"/>
                <a:gd name="T70" fmla="*/ 10 w 114"/>
                <a:gd name="T71" fmla="*/ 50 h 116"/>
                <a:gd name="T72" fmla="*/ 10 w 114"/>
                <a:gd name="T73" fmla="*/ 56 h 116"/>
                <a:gd name="T74" fmla="*/ 14 w 114"/>
                <a:gd name="T75" fmla="*/ 62 h 116"/>
                <a:gd name="T76" fmla="*/ 50 w 114"/>
                <a:gd name="T77" fmla="*/ 104 h 116"/>
                <a:gd name="T78" fmla="*/ 100 w 114"/>
                <a:gd name="T79" fmla="*/ 52 h 116"/>
                <a:gd name="T80" fmla="*/ 64 w 114"/>
                <a:gd name="T81" fmla="*/ 18 h 116"/>
                <a:gd name="T82" fmla="*/ 64 w 114"/>
                <a:gd name="T83" fmla="*/ 18 h 116"/>
                <a:gd name="T84" fmla="*/ 64 w 114"/>
                <a:gd name="T85" fmla="*/ 16 h 116"/>
                <a:gd name="T86" fmla="*/ 64 w 114"/>
                <a:gd name="T87" fmla="*/ 16 h 116"/>
                <a:gd name="T88" fmla="*/ 60 w 114"/>
                <a:gd name="T89" fmla="*/ 14 h 116"/>
                <a:gd name="T90" fmla="*/ 56 w 114"/>
                <a:gd name="T91" fmla="*/ 12 h 116"/>
                <a:gd name="T92" fmla="*/ 50 w 114"/>
                <a:gd name="T93" fmla="*/ 10 h 116"/>
                <a:gd name="T94" fmla="*/ 50 w 114"/>
                <a:gd name="T95" fmla="*/ 10 h 116"/>
                <a:gd name="T96" fmla="*/ 42 w 114"/>
                <a:gd name="T97" fmla="*/ 12 h 116"/>
                <a:gd name="T98" fmla="*/ 36 w 114"/>
                <a:gd name="T99" fmla="*/ 14 h 116"/>
                <a:gd name="T100" fmla="*/ 28 w 114"/>
                <a:gd name="T101" fmla="*/ 18 h 116"/>
                <a:gd name="T102" fmla="*/ 20 w 114"/>
                <a:gd name="T103" fmla="*/ 24 h 116"/>
                <a:gd name="T104" fmla="*/ 20 w 114"/>
                <a:gd name="T105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" h="116">
                  <a:moveTo>
                    <a:pt x="50" y="116"/>
                  </a:moveTo>
                  <a:lnTo>
                    <a:pt x="50" y="116"/>
                  </a:lnTo>
                  <a:lnTo>
                    <a:pt x="50" y="116"/>
                  </a:lnTo>
                  <a:lnTo>
                    <a:pt x="46" y="11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10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14" y="52"/>
                  </a:lnTo>
                  <a:lnTo>
                    <a:pt x="114" y="52"/>
                  </a:lnTo>
                  <a:lnTo>
                    <a:pt x="112" y="56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0" y="116"/>
                  </a:lnTo>
                  <a:lnTo>
                    <a:pt x="50" y="116"/>
                  </a:lnTo>
                  <a:close/>
                  <a:moveTo>
                    <a:pt x="20" y="24"/>
                  </a:moveTo>
                  <a:lnTo>
                    <a:pt x="20" y="24"/>
                  </a:lnTo>
                  <a:lnTo>
                    <a:pt x="18" y="28"/>
                  </a:lnTo>
                  <a:lnTo>
                    <a:pt x="12" y="38"/>
                  </a:lnTo>
                  <a:lnTo>
                    <a:pt x="10" y="44"/>
                  </a:lnTo>
                  <a:lnTo>
                    <a:pt x="10" y="50"/>
                  </a:lnTo>
                  <a:lnTo>
                    <a:pt x="10" y="56"/>
                  </a:lnTo>
                  <a:lnTo>
                    <a:pt x="14" y="62"/>
                  </a:lnTo>
                  <a:lnTo>
                    <a:pt x="50" y="104"/>
                  </a:lnTo>
                  <a:lnTo>
                    <a:pt x="100" y="5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60" y="14"/>
                  </a:lnTo>
                  <a:lnTo>
                    <a:pt x="56" y="12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42" y="12"/>
                  </a:lnTo>
                  <a:lnTo>
                    <a:pt x="36" y="14"/>
                  </a:lnTo>
                  <a:lnTo>
                    <a:pt x="28" y="18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auto">
            <a:xfrm>
              <a:off x="7013575" y="3762375"/>
              <a:ext cx="352425" cy="44450"/>
            </a:xfrm>
            <a:custGeom>
              <a:avLst/>
              <a:gdLst>
                <a:gd name="T0" fmla="*/ 0 w 222"/>
                <a:gd name="T1" fmla="*/ 28 h 28"/>
                <a:gd name="T2" fmla="*/ 0 w 222"/>
                <a:gd name="T3" fmla="*/ 28 h 28"/>
                <a:gd name="T4" fmla="*/ 0 w 222"/>
                <a:gd name="T5" fmla="*/ 28 h 28"/>
                <a:gd name="T6" fmla="*/ 0 w 222"/>
                <a:gd name="T7" fmla="*/ 28 h 28"/>
                <a:gd name="T8" fmla="*/ 0 w 222"/>
                <a:gd name="T9" fmla="*/ 28 h 28"/>
                <a:gd name="T10" fmla="*/ 0 w 222"/>
                <a:gd name="T11" fmla="*/ 28 h 28"/>
                <a:gd name="T12" fmla="*/ 2 w 222"/>
                <a:gd name="T13" fmla="*/ 18 h 28"/>
                <a:gd name="T14" fmla="*/ 4 w 222"/>
                <a:gd name="T15" fmla="*/ 12 h 28"/>
                <a:gd name="T16" fmla="*/ 10 w 222"/>
                <a:gd name="T17" fmla="*/ 6 h 28"/>
                <a:gd name="T18" fmla="*/ 14 w 222"/>
                <a:gd name="T19" fmla="*/ 4 h 28"/>
                <a:gd name="T20" fmla="*/ 24 w 222"/>
                <a:gd name="T21" fmla="*/ 0 h 28"/>
                <a:gd name="T22" fmla="*/ 28 w 222"/>
                <a:gd name="T23" fmla="*/ 0 h 28"/>
                <a:gd name="T24" fmla="*/ 194 w 222"/>
                <a:gd name="T25" fmla="*/ 0 h 28"/>
                <a:gd name="T26" fmla="*/ 194 w 222"/>
                <a:gd name="T27" fmla="*/ 0 h 28"/>
                <a:gd name="T28" fmla="*/ 202 w 222"/>
                <a:gd name="T29" fmla="*/ 2 h 28"/>
                <a:gd name="T30" fmla="*/ 210 w 222"/>
                <a:gd name="T31" fmla="*/ 4 h 28"/>
                <a:gd name="T32" fmla="*/ 214 w 222"/>
                <a:gd name="T33" fmla="*/ 10 h 28"/>
                <a:gd name="T34" fmla="*/ 218 w 222"/>
                <a:gd name="T35" fmla="*/ 14 h 28"/>
                <a:gd name="T36" fmla="*/ 220 w 222"/>
                <a:gd name="T37" fmla="*/ 24 h 28"/>
                <a:gd name="T38" fmla="*/ 222 w 222"/>
                <a:gd name="T39" fmla="*/ 28 h 28"/>
                <a:gd name="T40" fmla="*/ 222 w 222"/>
                <a:gd name="T41" fmla="*/ 28 h 28"/>
                <a:gd name="T42" fmla="*/ 222 w 222"/>
                <a:gd name="T43" fmla="*/ 28 h 28"/>
                <a:gd name="T44" fmla="*/ 222 w 222"/>
                <a:gd name="T45" fmla="*/ 28 h 28"/>
                <a:gd name="T46" fmla="*/ 222 w 222"/>
                <a:gd name="T47" fmla="*/ 28 h 28"/>
                <a:gd name="T48" fmla="*/ 220 w 222"/>
                <a:gd name="T49" fmla="*/ 28 h 28"/>
                <a:gd name="T50" fmla="*/ 220 w 222"/>
                <a:gd name="T51" fmla="*/ 28 h 28"/>
                <a:gd name="T52" fmla="*/ 220 w 222"/>
                <a:gd name="T53" fmla="*/ 24 h 28"/>
                <a:gd name="T54" fmla="*/ 218 w 222"/>
                <a:gd name="T55" fmla="*/ 14 h 28"/>
                <a:gd name="T56" fmla="*/ 214 w 222"/>
                <a:gd name="T57" fmla="*/ 10 h 28"/>
                <a:gd name="T58" fmla="*/ 208 w 222"/>
                <a:gd name="T59" fmla="*/ 6 h 28"/>
                <a:gd name="T60" fmla="*/ 202 w 222"/>
                <a:gd name="T61" fmla="*/ 2 h 28"/>
                <a:gd name="T62" fmla="*/ 194 w 222"/>
                <a:gd name="T63" fmla="*/ 0 h 28"/>
                <a:gd name="T64" fmla="*/ 28 w 222"/>
                <a:gd name="T65" fmla="*/ 0 h 28"/>
                <a:gd name="T66" fmla="*/ 28 w 222"/>
                <a:gd name="T67" fmla="*/ 0 h 28"/>
                <a:gd name="T68" fmla="*/ 24 w 222"/>
                <a:gd name="T69" fmla="*/ 0 h 28"/>
                <a:gd name="T70" fmla="*/ 14 w 222"/>
                <a:gd name="T71" fmla="*/ 4 h 28"/>
                <a:gd name="T72" fmla="*/ 10 w 222"/>
                <a:gd name="T73" fmla="*/ 8 h 28"/>
                <a:gd name="T74" fmla="*/ 6 w 222"/>
                <a:gd name="T75" fmla="*/ 12 h 28"/>
                <a:gd name="T76" fmla="*/ 2 w 222"/>
                <a:gd name="T77" fmla="*/ 18 h 28"/>
                <a:gd name="T78" fmla="*/ 0 w 222"/>
                <a:gd name="T79" fmla="*/ 28 h 28"/>
                <a:gd name="T80" fmla="*/ 0 w 222"/>
                <a:gd name="T81" fmla="*/ 28 h 28"/>
                <a:gd name="T82" fmla="*/ 0 w 222"/>
                <a:gd name="T83" fmla="*/ 28 h 28"/>
                <a:gd name="T84" fmla="*/ 0 w 222"/>
                <a:gd name="T8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2" h="28"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10" y="6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202" y="2"/>
                  </a:lnTo>
                  <a:lnTo>
                    <a:pt x="210" y="4"/>
                  </a:lnTo>
                  <a:lnTo>
                    <a:pt x="214" y="10"/>
                  </a:lnTo>
                  <a:lnTo>
                    <a:pt x="218" y="14"/>
                  </a:lnTo>
                  <a:lnTo>
                    <a:pt x="220" y="24"/>
                  </a:lnTo>
                  <a:lnTo>
                    <a:pt x="222" y="28"/>
                  </a:lnTo>
                  <a:lnTo>
                    <a:pt x="222" y="28"/>
                  </a:lnTo>
                  <a:lnTo>
                    <a:pt x="222" y="28"/>
                  </a:lnTo>
                  <a:lnTo>
                    <a:pt x="222" y="28"/>
                  </a:lnTo>
                  <a:lnTo>
                    <a:pt x="222" y="28"/>
                  </a:lnTo>
                  <a:lnTo>
                    <a:pt x="220" y="28"/>
                  </a:lnTo>
                  <a:lnTo>
                    <a:pt x="220" y="28"/>
                  </a:lnTo>
                  <a:lnTo>
                    <a:pt x="220" y="24"/>
                  </a:lnTo>
                  <a:lnTo>
                    <a:pt x="218" y="14"/>
                  </a:lnTo>
                  <a:lnTo>
                    <a:pt x="214" y="10"/>
                  </a:lnTo>
                  <a:lnTo>
                    <a:pt x="208" y="6"/>
                  </a:lnTo>
                  <a:lnTo>
                    <a:pt x="202" y="2"/>
                  </a:lnTo>
                  <a:lnTo>
                    <a:pt x="19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E4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3" name="그룹 92"/>
          <p:cNvGrpSpPr/>
          <p:nvPr userDrawn="1"/>
        </p:nvGrpSpPr>
        <p:grpSpPr>
          <a:xfrm>
            <a:off x="1212850" y="3006725"/>
            <a:ext cx="1282700" cy="1724025"/>
            <a:chOff x="1212850" y="3006725"/>
            <a:chExt cx="1282700" cy="1724025"/>
          </a:xfrm>
        </p:grpSpPr>
        <p:sp>
          <p:nvSpPr>
            <p:cNvPr id="26" name="Freeform 26"/>
            <p:cNvSpPr>
              <a:spLocks/>
            </p:cNvSpPr>
            <p:nvPr userDrawn="1"/>
          </p:nvSpPr>
          <p:spPr bwMode="auto">
            <a:xfrm>
              <a:off x="1212850" y="3448050"/>
              <a:ext cx="1282700" cy="1282700"/>
            </a:xfrm>
            <a:custGeom>
              <a:avLst/>
              <a:gdLst>
                <a:gd name="T0" fmla="*/ 808 w 808"/>
                <a:gd name="T1" fmla="*/ 404 h 808"/>
                <a:gd name="T2" fmla="*/ 800 w 808"/>
                <a:gd name="T3" fmla="*/ 486 h 808"/>
                <a:gd name="T4" fmla="*/ 776 w 808"/>
                <a:gd name="T5" fmla="*/ 562 h 808"/>
                <a:gd name="T6" fmla="*/ 740 w 808"/>
                <a:gd name="T7" fmla="*/ 630 h 808"/>
                <a:gd name="T8" fmla="*/ 690 w 808"/>
                <a:gd name="T9" fmla="*/ 690 h 808"/>
                <a:gd name="T10" fmla="*/ 630 w 808"/>
                <a:gd name="T11" fmla="*/ 740 h 808"/>
                <a:gd name="T12" fmla="*/ 562 w 808"/>
                <a:gd name="T13" fmla="*/ 776 h 808"/>
                <a:gd name="T14" fmla="*/ 486 w 808"/>
                <a:gd name="T15" fmla="*/ 800 h 808"/>
                <a:gd name="T16" fmla="*/ 404 w 808"/>
                <a:gd name="T17" fmla="*/ 808 h 808"/>
                <a:gd name="T18" fmla="*/ 364 w 808"/>
                <a:gd name="T19" fmla="*/ 806 h 808"/>
                <a:gd name="T20" fmla="*/ 284 w 808"/>
                <a:gd name="T21" fmla="*/ 790 h 808"/>
                <a:gd name="T22" fmla="*/ 212 w 808"/>
                <a:gd name="T23" fmla="*/ 760 h 808"/>
                <a:gd name="T24" fmla="*/ 148 w 808"/>
                <a:gd name="T25" fmla="*/ 716 h 808"/>
                <a:gd name="T26" fmla="*/ 92 w 808"/>
                <a:gd name="T27" fmla="*/ 662 h 808"/>
                <a:gd name="T28" fmla="*/ 50 w 808"/>
                <a:gd name="T29" fmla="*/ 596 h 808"/>
                <a:gd name="T30" fmla="*/ 18 w 808"/>
                <a:gd name="T31" fmla="*/ 524 h 808"/>
                <a:gd name="T32" fmla="*/ 2 w 808"/>
                <a:gd name="T33" fmla="*/ 446 h 808"/>
                <a:gd name="T34" fmla="*/ 0 w 808"/>
                <a:gd name="T35" fmla="*/ 404 h 808"/>
                <a:gd name="T36" fmla="*/ 8 w 808"/>
                <a:gd name="T37" fmla="*/ 322 h 808"/>
                <a:gd name="T38" fmla="*/ 32 w 808"/>
                <a:gd name="T39" fmla="*/ 246 h 808"/>
                <a:gd name="T40" fmla="*/ 70 w 808"/>
                <a:gd name="T41" fmla="*/ 178 h 808"/>
                <a:gd name="T42" fmla="*/ 118 w 808"/>
                <a:gd name="T43" fmla="*/ 118 h 808"/>
                <a:gd name="T44" fmla="*/ 178 w 808"/>
                <a:gd name="T45" fmla="*/ 70 h 808"/>
                <a:gd name="T46" fmla="*/ 248 w 808"/>
                <a:gd name="T47" fmla="*/ 32 h 808"/>
                <a:gd name="T48" fmla="*/ 322 w 808"/>
                <a:gd name="T49" fmla="*/ 8 h 808"/>
                <a:gd name="T50" fmla="*/ 404 w 808"/>
                <a:gd name="T51" fmla="*/ 0 h 808"/>
                <a:gd name="T52" fmla="*/ 446 w 808"/>
                <a:gd name="T53" fmla="*/ 2 h 808"/>
                <a:gd name="T54" fmla="*/ 524 w 808"/>
                <a:gd name="T55" fmla="*/ 18 h 808"/>
                <a:gd name="T56" fmla="*/ 596 w 808"/>
                <a:gd name="T57" fmla="*/ 48 h 808"/>
                <a:gd name="T58" fmla="*/ 662 w 808"/>
                <a:gd name="T59" fmla="*/ 92 h 808"/>
                <a:gd name="T60" fmla="*/ 716 w 808"/>
                <a:gd name="T61" fmla="*/ 148 h 808"/>
                <a:gd name="T62" fmla="*/ 760 w 808"/>
                <a:gd name="T63" fmla="*/ 212 h 808"/>
                <a:gd name="T64" fmla="*/ 790 w 808"/>
                <a:gd name="T65" fmla="*/ 284 h 808"/>
                <a:gd name="T66" fmla="*/ 806 w 808"/>
                <a:gd name="T67" fmla="*/ 362 h 808"/>
                <a:gd name="T68" fmla="*/ 808 w 808"/>
                <a:gd name="T69" fmla="*/ 404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8" h="808">
                  <a:moveTo>
                    <a:pt x="808" y="404"/>
                  </a:moveTo>
                  <a:lnTo>
                    <a:pt x="808" y="404"/>
                  </a:lnTo>
                  <a:lnTo>
                    <a:pt x="806" y="446"/>
                  </a:lnTo>
                  <a:lnTo>
                    <a:pt x="800" y="486"/>
                  </a:lnTo>
                  <a:lnTo>
                    <a:pt x="790" y="524"/>
                  </a:lnTo>
                  <a:lnTo>
                    <a:pt x="776" y="562"/>
                  </a:lnTo>
                  <a:lnTo>
                    <a:pt x="760" y="596"/>
                  </a:lnTo>
                  <a:lnTo>
                    <a:pt x="740" y="630"/>
                  </a:lnTo>
                  <a:lnTo>
                    <a:pt x="716" y="662"/>
                  </a:lnTo>
                  <a:lnTo>
                    <a:pt x="690" y="690"/>
                  </a:lnTo>
                  <a:lnTo>
                    <a:pt x="662" y="716"/>
                  </a:lnTo>
                  <a:lnTo>
                    <a:pt x="630" y="740"/>
                  </a:lnTo>
                  <a:lnTo>
                    <a:pt x="596" y="760"/>
                  </a:lnTo>
                  <a:lnTo>
                    <a:pt x="562" y="776"/>
                  </a:lnTo>
                  <a:lnTo>
                    <a:pt x="524" y="790"/>
                  </a:lnTo>
                  <a:lnTo>
                    <a:pt x="486" y="800"/>
                  </a:lnTo>
                  <a:lnTo>
                    <a:pt x="446" y="806"/>
                  </a:lnTo>
                  <a:lnTo>
                    <a:pt x="404" y="808"/>
                  </a:lnTo>
                  <a:lnTo>
                    <a:pt x="404" y="808"/>
                  </a:lnTo>
                  <a:lnTo>
                    <a:pt x="364" y="806"/>
                  </a:lnTo>
                  <a:lnTo>
                    <a:pt x="322" y="800"/>
                  </a:lnTo>
                  <a:lnTo>
                    <a:pt x="284" y="790"/>
                  </a:lnTo>
                  <a:lnTo>
                    <a:pt x="248" y="776"/>
                  </a:lnTo>
                  <a:lnTo>
                    <a:pt x="212" y="760"/>
                  </a:lnTo>
                  <a:lnTo>
                    <a:pt x="178" y="740"/>
                  </a:lnTo>
                  <a:lnTo>
                    <a:pt x="148" y="716"/>
                  </a:lnTo>
                  <a:lnTo>
                    <a:pt x="118" y="690"/>
                  </a:lnTo>
                  <a:lnTo>
                    <a:pt x="92" y="662"/>
                  </a:lnTo>
                  <a:lnTo>
                    <a:pt x="70" y="630"/>
                  </a:lnTo>
                  <a:lnTo>
                    <a:pt x="50" y="596"/>
                  </a:lnTo>
                  <a:lnTo>
                    <a:pt x="32" y="562"/>
                  </a:lnTo>
                  <a:lnTo>
                    <a:pt x="18" y="524"/>
                  </a:lnTo>
                  <a:lnTo>
                    <a:pt x="8" y="486"/>
                  </a:lnTo>
                  <a:lnTo>
                    <a:pt x="2" y="446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2" y="362"/>
                  </a:lnTo>
                  <a:lnTo>
                    <a:pt x="8" y="322"/>
                  </a:lnTo>
                  <a:lnTo>
                    <a:pt x="18" y="284"/>
                  </a:lnTo>
                  <a:lnTo>
                    <a:pt x="32" y="246"/>
                  </a:lnTo>
                  <a:lnTo>
                    <a:pt x="50" y="212"/>
                  </a:lnTo>
                  <a:lnTo>
                    <a:pt x="70" y="178"/>
                  </a:lnTo>
                  <a:lnTo>
                    <a:pt x="92" y="148"/>
                  </a:lnTo>
                  <a:lnTo>
                    <a:pt x="118" y="118"/>
                  </a:lnTo>
                  <a:lnTo>
                    <a:pt x="148" y="92"/>
                  </a:lnTo>
                  <a:lnTo>
                    <a:pt x="178" y="70"/>
                  </a:lnTo>
                  <a:lnTo>
                    <a:pt x="212" y="48"/>
                  </a:lnTo>
                  <a:lnTo>
                    <a:pt x="248" y="32"/>
                  </a:lnTo>
                  <a:lnTo>
                    <a:pt x="284" y="18"/>
                  </a:lnTo>
                  <a:lnTo>
                    <a:pt x="322" y="8"/>
                  </a:lnTo>
                  <a:lnTo>
                    <a:pt x="364" y="2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46" y="2"/>
                  </a:lnTo>
                  <a:lnTo>
                    <a:pt x="486" y="8"/>
                  </a:lnTo>
                  <a:lnTo>
                    <a:pt x="524" y="18"/>
                  </a:lnTo>
                  <a:lnTo>
                    <a:pt x="562" y="32"/>
                  </a:lnTo>
                  <a:lnTo>
                    <a:pt x="596" y="48"/>
                  </a:lnTo>
                  <a:lnTo>
                    <a:pt x="630" y="70"/>
                  </a:lnTo>
                  <a:lnTo>
                    <a:pt x="662" y="92"/>
                  </a:lnTo>
                  <a:lnTo>
                    <a:pt x="690" y="118"/>
                  </a:lnTo>
                  <a:lnTo>
                    <a:pt x="716" y="148"/>
                  </a:lnTo>
                  <a:lnTo>
                    <a:pt x="740" y="178"/>
                  </a:lnTo>
                  <a:lnTo>
                    <a:pt x="760" y="212"/>
                  </a:lnTo>
                  <a:lnTo>
                    <a:pt x="776" y="246"/>
                  </a:lnTo>
                  <a:lnTo>
                    <a:pt x="790" y="284"/>
                  </a:lnTo>
                  <a:lnTo>
                    <a:pt x="800" y="322"/>
                  </a:lnTo>
                  <a:lnTo>
                    <a:pt x="806" y="362"/>
                  </a:lnTo>
                  <a:lnTo>
                    <a:pt x="808" y="404"/>
                  </a:lnTo>
                  <a:lnTo>
                    <a:pt x="808" y="404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1377950" y="3613150"/>
              <a:ext cx="952500" cy="952500"/>
            </a:xfrm>
            <a:custGeom>
              <a:avLst/>
              <a:gdLst>
                <a:gd name="T0" fmla="*/ 600 w 600"/>
                <a:gd name="T1" fmla="*/ 300 h 600"/>
                <a:gd name="T2" fmla="*/ 594 w 600"/>
                <a:gd name="T3" fmla="*/ 360 h 600"/>
                <a:gd name="T4" fmla="*/ 576 w 600"/>
                <a:gd name="T5" fmla="*/ 416 h 600"/>
                <a:gd name="T6" fmla="*/ 548 w 600"/>
                <a:gd name="T7" fmla="*/ 468 h 600"/>
                <a:gd name="T8" fmla="*/ 512 w 600"/>
                <a:gd name="T9" fmla="*/ 512 h 600"/>
                <a:gd name="T10" fmla="*/ 468 w 600"/>
                <a:gd name="T11" fmla="*/ 548 h 600"/>
                <a:gd name="T12" fmla="*/ 416 w 600"/>
                <a:gd name="T13" fmla="*/ 576 h 600"/>
                <a:gd name="T14" fmla="*/ 360 w 600"/>
                <a:gd name="T15" fmla="*/ 594 h 600"/>
                <a:gd name="T16" fmla="*/ 300 w 600"/>
                <a:gd name="T17" fmla="*/ 600 h 600"/>
                <a:gd name="T18" fmla="*/ 270 w 600"/>
                <a:gd name="T19" fmla="*/ 598 h 600"/>
                <a:gd name="T20" fmla="*/ 212 w 600"/>
                <a:gd name="T21" fmla="*/ 586 h 600"/>
                <a:gd name="T22" fmla="*/ 158 w 600"/>
                <a:gd name="T23" fmla="*/ 564 h 600"/>
                <a:gd name="T24" fmla="*/ 110 w 600"/>
                <a:gd name="T25" fmla="*/ 532 h 600"/>
                <a:gd name="T26" fmla="*/ 70 w 600"/>
                <a:gd name="T27" fmla="*/ 490 h 600"/>
                <a:gd name="T28" fmla="*/ 36 w 600"/>
                <a:gd name="T29" fmla="*/ 442 h 600"/>
                <a:gd name="T30" fmla="*/ 14 w 600"/>
                <a:gd name="T31" fmla="*/ 390 h 600"/>
                <a:gd name="T32" fmla="*/ 2 w 600"/>
                <a:gd name="T33" fmla="*/ 330 h 600"/>
                <a:gd name="T34" fmla="*/ 0 w 600"/>
                <a:gd name="T35" fmla="*/ 300 h 600"/>
                <a:gd name="T36" fmla="*/ 6 w 600"/>
                <a:gd name="T37" fmla="*/ 240 h 600"/>
                <a:gd name="T38" fmla="*/ 24 w 600"/>
                <a:gd name="T39" fmla="*/ 184 h 600"/>
                <a:gd name="T40" fmla="*/ 52 w 600"/>
                <a:gd name="T41" fmla="*/ 132 h 600"/>
                <a:gd name="T42" fmla="*/ 88 w 600"/>
                <a:gd name="T43" fmla="*/ 88 h 600"/>
                <a:gd name="T44" fmla="*/ 132 w 600"/>
                <a:gd name="T45" fmla="*/ 52 h 600"/>
                <a:gd name="T46" fmla="*/ 184 w 600"/>
                <a:gd name="T47" fmla="*/ 24 h 600"/>
                <a:gd name="T48" fmla="*/ 240 w 600"/>
                <a:gd name="T49" fmla="*/ 6 h 600"/>
                <a:gd name="T50" fmla="*/ 300 w 600"/>
                <a:gd name="T51" fmla="*/ 0 h 600"/>
                <a:gd name="T52" fmla="*/ 330 w 600"/>
                <a:gd name="T53" fmla="*/ 2 h 600"/>
                <a:gd name="T54" fmla="*/ 390 w 600"/>
                <a:gd name="T55" fmla="*/ 14 h 600"/>
                <a:gd name="T56" fmla="*/ 444 w 600"/>
                <a:gd name="T57" fmla="*/ 36 h 600"/>
                <a:gd name="T58" fmla="*/ 490 w 600"/>
                <a:gd name="T59" fmla="*/ 70 h 600"/>
                <a:gd name="T60" fmla="*/ 532 w 600"/>
                <a:gd name="T61" fmla="*/ 110 h 600"/>
                <a:gd name="T62" fmla="*/ 564 w 600"/>
                <a:gd name="T63" fmla="*/ 158 h 600"/>
                <a:gd name="T64" fmla="*/ 586 w 600"/>
                <a:gd name="T65" fmla="*/ 212 h 600"/>
                <a:gd name="T66" fmla="*/ 598 w 600"/>
                <a:gd name="T67" fmla="*/ 270 h 600"/>
                <a:gd name="T68" fmla="*/ 600 w 600"/>
                <a:gd name="T69" fmla="*/ 3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0" h="600">
                  <a:moveTo>
                    <a:pt x="600" y="300"/>
                  </a:moveTo>
                  <a:lnTo>
                    <a:pt x="600" y="300"/>
                  </a:lnTo>
                  <a:lnTo>
                    <a:pt x="598" y="330"/>
                  </a:lnTo>
                  <a:lnTo>
                    <a:pt x="594" y="360"/>
                  </a:lnTo>
                  <a:lnTo>
                    <a:pt x="586" y="390"/>
                  </a:lnTo>
                  <a:lnTo>
                    <a:pt x="576" y="416"/>
                  </a:lnTo>
                  <a:lnTo>
                    <a:pt x="564" y="442"/>
                  </a:lnTo>
                  <a:lnTo>
                    <a:pt x="548" y="468"/>
                  </a:lnTo>
                  <a:lnTo>
                    <a:pt x="532" y="490"/>
                  </a:lnTo>
                  <a:lnTo>
                    <a:pt x="512" y="512"/>
                  </a:lnTo>
                  <a:lnTo>
                    <a:pt x="490" y="532"/>
                  </a:lnTo>
                  <a:lnTo>
                    <a:pt x="468" y="548"/>
                  </a:lnTo>
                  <a:lnTo>
                    <a:pt x="444" y="564"/>
                  </a:lnTo>
                  <a:lnTo>
                    <a:pt x="416" y="576"/>
                  </a:lnTo>
                  <a:lnTo>
                    <a:pt x="390" y="586"/>
                  </a:lnTo>
                  <a:lnTo>
                    <a:pt x="360" y="594"/>
                  </a:lnTo>
                  <a:lnTo>
                    <a:pt x="330" y="598"/>
                  </a:lnTo>
                  <a:lnTo>
                    <a:pt x="300" y="600"/>
                  </a:lnTo>
                  <a:lnTo>
                    <a:pt x="300" y="600"/>
                  </a:lnTo>
                  <a:lnTo>
                    <a:pt x="270" y="598"/>
                  </a:lnTo>
                  <a:lnTo>
                    <a:pt x="240" y="594"/>
                  </a:lnTo>
                  <a:lnTo>
                    <a:pt x="212" y="586"/>
                  </a:lnTo>
                  <a:lnTo>
                    <a:pt x="184" y="576"/>
                  </a:lnTo>
                  <a:lnTo>
                    <a:pt x="158" y="564"/>
                  </a:lnTo>
                  <a:lnTo>
                    <a:pt x="132" y="548"/>
                  </a:lnTo>
                  <a:lnTo>
                    <a:pt x="110" y="532"/>
                  </a:lnTo>
                  <a:lnTo>
                    <a:pt x="88" y="512"/>
                  </a:lnTo>
                  <a:lnTo>
                    <a:pt x="70" y="490"/>
                  </a:lnTo>
                  <a:lnTo>
                    <a:pt x="52" y="468"/>
                  </a:lnTo>
                  <a:lnTo>
                    <a:pt x="36" y="442"/>
                  </a:lnTo>
                  <a:lnTo>
                    <a:pt x="24" y="416"/>
                  </a:lnTo>
                  <a:lnTo>
                    <a:pt x="14" y="390"/>
                  </a:lnTo>
                  <a:lnTo>
                    <a:pt x="6" y="360"/>
                  </a:lnTo>
                  <a:lnTo>
                    <a:pt x="2" y="33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2" y="270"/>
                  </a:lnTo>
                  <a:lnTo>
                    <a:pt x="6" y="240"/>
                  </a:lnTo>
                  <a:lnTo>
                    <a:pt x="14" y="212"/>
                  </a:lnTo>
                  <a:lnTo>
                    <a:pt x="24" y="184"/>
                  </a:lnTo>
                  <a:lnTo>
                    <a:pt x="36" y="158"/>
                  </a:lnTo>
                  <a:lnTo>
                    <a:pt x="52" y="132"/>
                  </a:lnTo>
                  <a:lnTo>
                    <a:pt x="70" y="110"/>
                  </a:lnTo>
                  <a:lnTo>
                    <a:pt x="88" y="88"/>
                  </a:lnTo>
                  <a:lnTo>
                    <a:pt x="110" y="70"/>
                  </a:lnTo>
                  <a:lnTo>
                    <a:pt x="132" y="52"/>
                  </a:lnTo>
                  <a:lnTo>
                    <a:pt x="158" y="36"/>
                  </a:lnTo>
                  <a:lnTo>
                    <a:pt x="184" y="24"/>
                  </a:lnTo>
                  <a:lnTo>
                    <a:pt x="212" y="14"/>
                  </a:lnTo>
                  <a:lnTo>
                    <a:pt x="240" y="6"/>
                  </a:lnTo>
                  <a:lnTo>
                    <a:pt x="270" y="2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30" y="2"/>
                  </a:lnTo>
                  <a:lnTo>
                    <a:pt x="360" y="6"/>
                  </a:lnTo>
                  <a:lnTo>
                    <a:pt x="390" y="14"/>
                  </a:lnTo>
                  <a:lnTo>
                    <a:pt x="416" y="24"/>
                  </a:lnTo>
                  <a:lnTo>
                    <a:pt x="444" y="36"/>
                  </a:lnTo>
                  <a:lnTo>
                    <a:pt x="468" y="52"/>
                  </a:lnTo>
                  <a:lnTo>
                    <a:pt x="490" y="70"/>
                  </a:lnTo>
                  <a:lnTo>
                    <a:pt x="512" y="88"/>
                  </a:lnTo>
                  <a:lnTo>
                    <a:pt x="532" y="110"/>
                  </a:lnTo>
                  <a:lnTo>
                    <a:pt x="548" y="132"/>
                  </a:lnTo>
                  <a:lnTo>
                    <a:pt x="564" y="158"/>
                  </a:lnTo>
                  <a:lnTo>
                    <a:pt x="576" y="184"/>
                  </a:lnTo>
                  <a:lnTo>
                    <a:pt x="586" y="212"/>
                  </a:lnTo>
                  <a:lnTo>
                    <a:pt x="594" y="240"/>
                  </a:lnTo>
                  <a:lnTo>
                    <a:pt x="598" y="270"/>
                  </a:lnTo>
                  <a:lnTo>
                    <a:pt x="600" y="300"/>
                  </a:lnTo>
                  <a:lnTo>
                    <a:pt x="600" y="300"/>
                  </a:lnTo>
                  <a:close/>
                </a:path>
              </a:pathLst>
            </a:custGeom>
            <a:solidFill>
              <a:srgbClr val="FFFFFF"/>
            </a:solidFill>
            <a:ln w="34925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1377950" y="3235325"/>
              <a:ext cx="927100" cy="203200"/>
            </a:xfrm>
            <a:custGeom>
              <a:avLst/>
              <a:gdLst>
                <a:gd name="T0" fmla="*/ 0 w 584"/>
                <a:gd name="T1" fmla="*/ 128 h 128"/>
                <a:gd name="T2" fmla="*/ 0 w 584"/>
                <a:gd name="T3" fmla="*/ 128 h 128"/>
                <a:gd name="T4" fmla="*/ 12 w 584"/>
                <a:gd name="T5" fmla="*/ 112 h 128"/>
                <a:gd name="T6" fmla="*/ 24 w 584"/>
                <a:gd name="T7" fmla="*/ 96 h 128"/>
                <a:gd name="T8" fmla="*/ 36 w 584"/>
                <a:gd name="T9" fmla="*/ 80 h 128"/>
                <a:gd name="T10" fmla="*/ 52 w 584"/>
                <a:gd name="T11" fmla="*/ 68 h 128"/>
                <a:gd name="T12" fmla="*/ 68 w 584"/>
                <a:gd name="T13" fmla="*/ 56 h 128"/>
                <a:gd name="T14" fmla="*/ 84 w 584"/>
                <a:gd name="T15" fmla="*/ 46 h 128"/>
                <a:gd name="T16" fmla="*/ 102 w 584"/>
                <a:gd name="T17" fmla="*/ 36 h 128"/>
                <a:gd name="T18" fmla="*/ 122 w 584"/>
                <a:gd name="T19" fmla="*/ 28 h 128"/>
                <a:gd name="T20" fmla="*/ 142 w 584"/>
                <a:gd name="T21" fmla="*/ 22 h 128"/>
                <a:gd name="T22" fmla="*/ 162 w 584"/>
                <a:gd name="T23" fmla="*/ 16 h 128"/>
                <a:gd name="T24" fmla="*/ 204 w 584"/>
                <a:gd name="T25" fmla="*/ 6 h 128"/>
                <a:gd name="T26" fmla="*/ 248 w 584"/>
                <a:gd name="T27" fmla="*/ 2 h 128"/>
                <a:gd name="T28" fmla="*/ 292 w 584"/>
                <a:gd name="T29" fmla="*/ 0 h 128"/>
                <a:gd name="T30" fmla="*/ 292 w 584"/>
                <a:gd name="T31" fmla="*/ 0 h 128"/>
                <a:gd name="T32" fmla="*/ 336 w 584"/>
                <a:gd name="T33" fmla="*/ 2 h 128"/>
                <a:gd name="T34" fmla="*/ 380 w 584"/>
                <a:gd name="T35" fmla="*/ 6 h 128"/>
                <a:gd name="T36" fmla="*/ 422 w 584"/>
                <a:gd name="T37" fmla="*/ 16 h 128"/>
                <a:gd name="T38" fmla="*/ 442 w 584"/>
                <a:gd name="T39" fmla="*/ 22 h 128"/>
                <a:gd name="T40" fmla="*/ 462 w 584"/>
                <a:gd name="T41" fmla="*/ 28 h 128"/>
                <a:gd name="T42" fmla="*/ 482 w 584"/>
                <a:gd name="T43" fmla="*/ 36 h 128"/>
                <a:gd name="T44" fmla="*/ 500 w 584"/>
                <a:gd name="T45" fmla="*/ 46 h 128"/>
                <a:gd name="T46" fmla="*/ 516 w 584"/>
                <a:gd name="T47" fmla="*/ 56 h 128"/>
                <a:gd name="T48" fmla="*/ 532 w 584"/>
                <a:gd name="T49" fmla="*/ 68 h 128"/>
                <a:gd name="T50" fmla="*/ 548 w 584"/>
                <a:gd name="T51" fmla="*/ 80 h 128"/>
                <a:gd name="T52" fmla="*/ 562 w 584"/>
                <a:gd name="T53" fmla="*/ 96 h 128"/>
                <a:gd name="T54" fmla="*/ 574 w 584"/>
                <a:gd name="T55" fmla="*/ 112 h 128"/>
                <a:gd name="T56" fmla="*/ 584 w 584"/>
                <a:gd name="T5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4" h="128">
                  <a:moveTo>
                    <a:pt x="0" y="128"/>
                  </a:moveTo>
                  <a:lnTo>
                    <a:pt x="0" y="128"/>
                  </a:lnTo>
                  <a:lnTo>
                    <a:pt x="12" y="112"/>
                  </a:lnTo>
                  <a:lnTo>
                    <a:pt x="24" y="96"/>
                  </a:lnTo>
                  <a:lnTo>
                    <a:pt x="36" y="80"/>
                  </a:lnTo>
                  <a:lnTo>
                    <a:pt x="52" y="68"/>
                  </a:lnTo>
                  <a:lnTo>
                    <a:pt x="68" y="56"/>
                  </a:lnTo>
                  <a:lnTo>
                    <a:pt x="84" y="46"/>
                  </a:lnTo>
                  <a:lnTo>
                    <a:pt x="102" y="36"/>
                  </a:lnTo>
                  <a:lnTo>
                    <a:pt x="122" y="28"/>
                  </a:lnTo>
                  <a:lnTo>
                    <a:pt x="142" y="22"/>
                  </a:lnTo>
                  <a:lnTo>
                    <a:pt x="162" y="16"/>
                  </a:lnTo>
                  <a:lnTo>
                    <a:pt x="204" y="6"/>
                  </a:lnTo>
                  <a:lnTo>
                    <a:pt x="248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36" y="2"/>
                  </a:lnTo>
                  <a:lnTo>
                    <a:pt x="380" y="6"/>
                  </a:lnTo>
                  <a:lnTo>
                    <a:pt x="422" y="16"/>
                  </a:lnTo>
                  <a:lnTo>
                    <a:pt x="442" y="22"/>
                  </a:lnTo>
                  <a:lnTo>
                    <a:pt x="462" y="28"/>
                  </a:lnTo>
                  <a:lnTo>
                    <a:pt x="482" y="36"/>
                  </a:lnTo>
                  <a:lnTo>
                    <a:pt x="500" y="46"/>
                  </a:lnTo>
                  <a:lnTo>
                    <a:pt x="516" y="56"/>
                  </a:lnTo>
                  <a:lnTo>
                    <a:pt x="532" y="68"/>
                  </a:lnTo>
                  <a:lnTo>
                    <a:pt x="548" y="80"/>
                  </a:lnTo>
                  <a:lnTo>
                    <a:pt x="562" y="96"/>
                  </a:lnTo>
                  <a:lnTo>
                    <a:pt x="574" y="112"/>
                  </a:lnTo>
                  <a:lnTo>
                    <a:pt x="584" y="128"/>
                  </a:lnTo>
                </a:path>
              </a:pathLst>
            </a:custGeom>
            <a:noFill/>
            <a:ln w="19050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1822450" y="3006725"/>
              <a:ext cx="47625" cy="47625"/>
            </a:xfrm>
            <a:custGeom>
              <a:avLst/>
              <a:gdLst>
                <a:gd name="T0" fmla="*/ 30 w 30"/>
                <a:gd name="T1" fmla="*/ 16 h 30"/>
                <a:gd name="T2" fmla="*/ 30 w 30"/>
                <a:gd name="T3" fmla="*/ 16 h 30"/>
                <a:gd name="T4" fmla="*/ 28 w 30"/>
                <a:gd name="T5" fmla="*/ 20 h 30"/>
                <a:gd name="T6" fmla="*/ 26 w 30"/>
                <a:gd name="T7" fmla="*/ 26 h 30"/>
                <a:gd name="T8" fmla="*/ 20 w 30"/>
                <a:gd name="T9" fmla="*/ 28 h 30"/>
                <a:gd name="T10" fmla="*/ 14 w 30"/>
                <a:gd name="T11" fmla="*/ 30 h 30"/>
                <a:gd name="T12" fmla="*/ 14 w 30"/>
                <a:gd name="T13" fmla="*/ 30 h 30"/>
                <a:gd name="T14" fmla="*/ 8 w 30"/>
                <a:gd name="T15" fmla="*/ 28 h 30"/>
                <a:gd name="T16" fmla="*/ 4 w 30"/>
                <a:gd name="T17" fmla="*/ 26 h 30"/>
                <a:gd name="T18" fmla="*/ 0 w 30"/>
                <a:gd name="T19" fmla="*/ 20 h 30"/>
                <a:gd name="T20" fmla="*/ 0 w 30"/>
                <a:gd name="T21" fmla="*/ 16 h 30"/>
                <a:gd name="T22" fmla="*/ 0 w 30"/>
                <a:gd name="T23" fmla="*/ 16 h 30"/>
                <a:gd name="T24" fmla="*/ 0 w 30"/>
                <a:gd name="T25" fmla="*/ 10 h 30"/>
                <a:gd name="T26" fmla="*/ 4 w 30"/>
                <a:gd name="T27" fmla="*/ 4 h 30"/>
                <a:gd name="T28" fmla="*/ 8 w 30"/>
                <a:gd name="T29" fmla="*/ 2 h 30"/>
                <a:gd name="T30" fmla="*/ 14 w 30"/>
                <a:gd name="T31" fmla="*/ 0 h 30"/>
                <a:gd name="T32" fmla="*/ 14 w 30"/>
                <a:gd name="T33" fmla="*/ 0 h 30"/>
                <a:gd name="T34" fmla="*/ 20 w 30"/>
                <a:gd name="T35" fmla="*/ 2 h 30"/>
                <a:gd name="T36" fmla="*/ 26 w 30"/>
                <a:gd name="T37" fmla="*/ 4 h 30"/>
                <a:gd name="T38" fmla="*/ 28 w 30"/>
                <a:gd name="T39" fmla="*/ 10 h 30"/>
                <a:gd name="T40" fmla="*/ 30 w 30"/>
                <a:gd name="T41" fmla="*/ 16 h 30"/>
                <a:gd name="T42" fmla="*/ 30 w 30"/>
                <a:gd name="T4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30" y="16"/>
                  </a:moveTo>
                  <a:lnTo>
                    <a:pt x="30" y="16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1355725" y="3416300"/>
              <a:ext cx="47625" cy="47625"/>
            </a:xfrm>
            <a:custGeom>
              <a:avLst/>
              <a:gdLst>
                <a:gd name="T0" fmla="*/ 30 w 30"/>
                <a:gd name="T1" fmla="*/ 14 h 30"/>
                <a:gd name="T2" fmla="*/ 30 w 30"/>
                <a:gd name="T3" fmla="*/ 14 h 30"/>
                <a:gd name="T4" fmla="*/ 28 w 30"/>
                <a:gd name="T5" fmla="*/ 20 h 30"/>
                <a:gd name="T6" fmla="*/ 26 w 30"/>
                <a:gd name="T7" fmla="*/ 26 h 30"/>
                <a:gd name="T8" fmla="*/ 20 w 30"/>
                <a:gd name="T9" fmla="*/ 28 h 30"/>
                <a:gd name="T10" fmla="*/ 14 w 30"/>
                <a:gd name="T11" fmla="*/ 30 h 30"/>
                <a:gd name="T12" fmla="*/ 14 w 30"/>
                <a:gd name="T13" fmla="*/ 30 h 30"/>
                <a:gd name="T14" fmla="*/ 8 w 30"/>
                <a:gd name="T15" fmla="*/ 28 h 30"/>
                <a:gd name="T16" fmla="*/ 4 w 30"/>
                <a:gd name="T17" fmla="*/ 26 h 30"/>
                <a:gd name="T18" fmla="*/ 0 w 30"/>
                <a:gd name="T19" fmla="*/ 20 h 30"/>
                <a:gd name="T20" fmla="*/ 0 w 30"/>
                <a:gd name="T21" fmla="*/ 14 h 30"/>
                <a:gd name="T22" fmla="*/ 0 w 30"/>
                <a:gd name="T23" fmla="*/ 14 h 30"/>
                <a:gd name="T24" fmla="*/ 0 w 30"/>
                <a:gd name="T25" fmla="*/ 8 h 30"/>
                <a:gd name="T26" fmla="*/ 4 w 30"/>
                <a:gd name="T27" fmla="*/ 4 h 30"/>
                <a:gd name="T28" fmla="*/ 8 w 30"/>
                <a:gd name="T29" fmla="*/ 2 h 30"/>
                <a:gd name="T30" fmla="*/ 14 w 30"/>
                <a:gd name="T31" fmla="*/ 0 h 30"/>
                <a:gd name="T32" fmla="*/ 14 w 30"/>
                <a:gd name="T33" fmla="*/ 0 h 30"/>
                <a:gd name="T34" fmla="*/ 20 w 30"/>
                <a:gd name="T35" fmla="*/ 2 h 30"/>
                <a:gd name="T36" fmla="*/ 26 w 30"/>
                <a:gd name="T37" fmla="*/ 4 h 30"/>
                <a:gd name="T38" fmla="*/ 28 w 30"/>
                <a:gd name="T39" fmla="*/ 8 h 30"/>
                <a:gd name="T40" fmla="*/ 30 w 30"/>
                <a:gd name="T41" fmla="*/ 14 h 30"/>
                <a:gd name="T42" fmla="*/ 30 w 30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2279650" y="3416300"/>
              <a:ext cx="47625" cy="47625"/>
            </a:xfrm>
            <a:custGeom>
              <a:avLst/>
              <a:gdLst>
                <a:gd name="T0" fmla="*/ 30 w 30"/>
                <a:gd name="T1" fmla="*/ 14 h 30"/>
                <a:gd name="T2" fmla="*/ 30 w 30"/>
                <a:gd name="T3" fmla="*/ 14 h 30"/>
                <a:gd name="T4" fmla="*/ 30 w 30"/>
                <a:gd name="T5" fmla="*/ 20 h 30"/>
                <a:gd name="T6" fmla="*/ 26 w 30"/>
                <a:gd name="T7" fmla="*/ 26 h 30"/>
                <a:gd name="T8" fmla="*/ 22 w 30"/>
                <a:gd name="T9" fmla="*/ 28 h 30"/>
                <a:gd name="T10" fmla="*/ 16 w 30"/>
                <a:gd name="T11" fmla="*/ 30 h 30"/>
                <a:gd name="T12" fmla="*/ 16 w 30"/>
                <a:gd name="T13" fmla="*/ 30 h 30"/>
                <a:gd name="T14" fmla="*/ 10 w 30"/>
                <a:gd name="T15" fmla="*/ 28 h 30"/>
                <a:gd name="T16" fmla="*/ 6 w 30"/>
                <a:gd name="T17" fmla="*/ 26 h 30"/>
                <a:gd name="T18" fmla="*/ 2 w 30"/>
                <a:gd name="T19" fmla="*/ 20 h 30"/>
                <a:gd name="T20" fmla="*/ 0 w 30"/>
                <a:gd name="T21" fmla="*/ 14 h 30"/>
                <a:gd name="T22" fmla="*/ 0 w 30"/>
                <a:gd name="T23" fmla="*/ 14 h 30"/>
                <a:gd name="T24" fmla="*/ 2 w 30"/>
                <a:gd name="T25" fmla="*/ 8 h 30"/>
                <a:gd name="T26" fmla="*/ 6 w 30"/>
                <a:gd name="T27" fmla="*/ 4 h 30"/>
                <a:gd name="T28" fmla="*/ 10 w 30"/>
                <a:gd name="T29" fmla="*/ 2 h 30"/>
                <a:gd name="T30" fmla="*/ 16 w 30"/>
                <a:gd name="T31" fmla="*/ 0 h 30"/>
                <a:gd name="T32" fmla="*/ 16 w 30"/>
                <a:gd name="T33" fmla="*/ 0 h 30"/>
                <a:gd name="T34" fmla="*/ 22 w 30"/>
                <a:gd name="T35" fmla="*/ 2 h 30"/>
                <a:gd name="T36" fmla="*/ 26 w 30"/>
                <a:gd name="T37" fmla="*/ 4 h 30"/>
                <a:gd name="T38" fmla="*/ 30 w 30"/>
                <a:gd name="T39" fmla="*/ 8 h 30"/>
                <a:gd name="T40" fmla="*/ 30 w 30"/>
                <a:gd name="T41" fmla="*/ 14 h 30"/>
                <a:gd name="T42" fmla="*/ 30 w 30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30" y="20"/>
                  </a:lnTo>
                  <a:lnTo>
                    <a:pt x="26" y="26"/>
                  </a:lnTo>
                  <a:lnTo>
                    <a:pt x="22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0" y="28"/>
                  </a:lnTo>
                  <a:lnTo>
                    <a:pt x="6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Line 32"/>
            <p:cNvSpPr>
              <a:spLocks noChangeShapeType="1"/>
            </p:cNvSpPr>
            <p:nvPr userDrawn="1"/>
          </p:nvSpPr>
          <p:spPr bwMode="auto">
            <a:xfrm flipV="1">
              <a:off x="1844675" y="3041650"/>
              <a:ext cx="0" cy="171450"/>
            </a:xfrm>
            <a:prstGeom prst="line">
              <a:avLst/>
            </a:prstGeom>
            <a:noFill/>
            <a:ln w="19050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1797050" y="3184525"/>
              <a:ext cx="98425" cy="98425"/>
            </a:xfrm>
            <a:custGeom>
              <a:avLst/>
              <a:gdLst>
                <a:gd name="T0" fmla="*/ 62 w 62"/>
                <a:gd name="T1" fmla="*/ 32 h 62"/>
                <a:gd name="T2" fmla="*/ 62 w 62"/>
                <a:gd name="T3" fmla="*/ 32 h 62"/>
                <a:gd name="T4" fmla="*/ 60 w 62"/>
                <a:gd name="T5" fmla="*/ 38 h 62"/>
                <a:gd name="T6" fmla="*/ 58 w 62"/>
                <a:gd name="T7" fmla="*/ 44 h 62"/>
                <a:gd name="T8" fmla="*/ 52 w 62"/>
                <a:gd name="T9" fmla="*/ 52 h 62"/>
                <a:gd name="T10" fmla="*/ 42 w 62"/>
                <a:gd name="T11" fmla="*/ 60 h 62"/>
                <a:gd name="T12" fmla="*/ 36 w 62"/>
                <a:gd name="T13" fmla="*/ 62 h 62"/>
                <a:gd name="T14" fmla="*/ 30 w 62"/>
                <a:gd name="T15" fmla="*/ 62 h 62"/>
                <a:gd name="T16" fmla="*/ 30 w 62"/>
                <a:gd name="T17" fmla="*/ 62 h 62"/>
                <a:gd name="T18" fmla="*/ 24 w 62"/>
                <a:gd name="T19" fmla="*/ 62 h 62"/>
                <a:gd name="T20" fmla="*/ 18 w 62"/>
                <a:gd name="T21" fmla="*/ 60 h 62"/>
                <a:gd name="T22" fmla="*/ 8 w 62"/>
                <a:gd name="T23" fmla="*/ 52 h 62"/>
                <a:gd name="T24" fmla="*/ 2 w 62"/>
                <a:gd name="T25" fmla="*/ 44 h 62"/>
                <a:gd name="T26" fmla="*/ 0 w 62"/>
                <a:gd name="T27" fmla="*/ 38 h 62"/>
                <a:gd name="T28" fmla="*/ 0 w 62"/>
                <a:gd name="T29" fmla="*/ 32 h 62"/>
                <a:gd name="T30" fmla="*/ 0 w 62"/>
                <a:gd name="T31" fmla="*/ 32 h 62"/>
                <a:gd name="T32" fmla="*/ 0 w 62"/>
                <a:gd name="T33" fmla="*/ 26 h 62"/>
                <a:gd name="T34" fmla="*/ 2 w 62"/>
                <a:gd name="T35" fmla="*/ 20 h 62"/>
                <a:gd name="T36" fmla="*/ 8 w 62"/>
                <a:gd name="T37" fmla="*/ 10 h 62"/>
                <a:gd name="T38" fmla="*/ 18 w 62"/>
                <a:gd name="T39" fmla="*/ 4 h 62"/>
                <a:gd name="T40" fmla="*/ 24 w 62"/>
                <a:gd name="T41" fmla="*/ 2 h 62"/>
                <a:gd name="T42" fmla="*/ 30 w 62"/>
                <a:gd name="T43" fmla="*/ 0 h 62"/>
                <a:gd name="T44" fmla="*/ 30 w 62"/>
                <a:gd name="T45" fmla="*/ 0 h 62"/>
                <a:gd name="T46" fmla="*/ 36 w 62"/>
                <a:gd name="T47" fmla="*/ 2 h 62"/>
                <a:gd name="T48" fmla="*/ 42 w 62"/>
                <a:gd name="T49" fmla="*/ 4 h 62"/>
                <a:gd name="T50" fmla="*/ 52 w 62"/>
                <a:gd name="T51" fmla="*/ 10 h 62"/>
                <a:gd name="T52" fmla="*/ 58 w 62"/>
                <a:gd name="T53" fmla="*/ 20 h 62"/>
                <a:gd name="T54" fmla="*/ 60 w 62"/>
                <a:gd name="T55" fmla="*/ 26 h 62"/>
                <a:gd name="T56" fmla="*/ 62 w 62"/>
                <a:gd name="T57" fmla="*/ 32 h 62"/>
                <a:gd name="T58" fmla="*/ 62 w 62"/>
                <a:gd name="T59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62">
                  <a:moveTo>
                    <a:pt x="62" y="32"/>
                  </a:moveTo>
                  <a:lnTo>
                    <a:pt x="62" y="32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52" y="52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62"/>
                  </a:lnTo>
                  <a:lnTo>
                    <a:pt x="18" y="60"/>
                  </a:lnTo>
                  <a:lnTo>
                    <a:pt x="8" y="52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52" y="10"/>
                  </a:lnTo>
                  <a:lnTo>
                    <a:pt x="58" y="20"/>
                  </a:lnTo>
                  <a:lnTo>
                    <a:pt x="60" y="26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80"/>
            <p:cNvSpPr>
              <a:spLocks noEditPoints="1"/>
            </p:cNvSpPr>
            <p:nvPr userDrawn="1"/>
          </p:nvSpPr>
          <p:spPr bwMode="auto">
            <a:xfrm>
              <a:off x="1673225" y="3902075"/>
              <a:ext cx="358775" cy="358775"/>
            </a:xfrm>
            <a:custGeom>
              <a:avLst/>
              <a:gdLst>
                <a:gd name="T0" fmla="*/ 200 w 226"/>
                <a:gd name="T1" fmla="*/ 220 h 226"/>
                <a:gd name="T2" fmla="*/ 218 w 226"/>
                <a:gd name="T3" fmla="*/ 210 h 226"/>
                <a:gd name="T4" fmla="*/ 226 w 226"/>
                <a:gd name="T5" fmla="*/ 220 h 226"/>
                <a:gd name="T6" fmla="*/ 164 w 226"/>
                <a:gd name="T7" fmla="*/ 226 h 226"/>
                <a:gd name="T8" fmla="*/ 180 w 226"/>
                <a:gd name="T9" fmla="*/ 216 h 226"/>
                <a:gd name="T10" fmla="*/ 180 w 226"/>
                <a:gd name="T11" fmla="*/ 226 h 226"/>
                <a:gd name="T12" fmla="*/ 118 w 226"/>
                <a:gd name="T13" fmla="*/ 220 h 226"/>
                <a:gd name="T14" fmla="*/ 144 w 226"/>
                <a:gd name="T15" fmla="*/ 218 h 226"/>
                <a:gd name="T16" fmla="*/ 100 w 226"/>
                <a:gd name="T17" fmla="*/ 226 h 226"/>
                <a:gd name="T18" fmla="*/ 80 w 226"/>
                <a:gd name="T19" fmla="*/ 218 h 226"/>
                <a:gd name="T20" fmla="*/ 104 w 226"/>
                <a:gd name="T21" fmla="*/ 220 h 226"/>
                <a:gd name="T22" fmla="*/ 42 w 226"/>
                <a:gd name="T23" fmla="*/ 226 h 226"/>
                <a:gd name="T24" fmla="*/ 58 w 226"/>
                <a:gd name="T25" fmla="*/ 216 h 226"/>
                <a:gd name="T26" fmla="*/ 58 w 226"/>
                <a:gd name="T27" fmla="*/ 226 h 226"/>
                <a:gd name="T28" fmla="*/ 0 w 226"/>
                <a:gd name="T29" fmla="*/ 220 h 226"/>
                <a:gd name="T30" fmla="*/ 10 w 226"/>
                <a:gd name="T31" fmla="*/ 212 h 226"/>
                <a:gd name="T32" fmla="*/ 24 w 226"/>
                <a:gd name="T33" fmla="*/ 220 h 226"/>
                <a:gd name="T34" fmla="*/ 2 w 226"/>
                <a:gd name="T35" fmla="*/ 196 h 226"/>
                <a:gd name="T36" fmla="*/ 6 w 226"/>
                <a:gd name="T37" fmla="*/ 170 h 226"/>
                <a:gd name="T38" fmla="*/ 6 w 226"/>
                <a:gd name="T39" fmla="*/ 198 h 226"/>
                <a:gd name="T40" fmla="*/ 216 w 226"/>
                <a:gd name="T41" fmla="*/ 174 h 226"/>
                <a:gd name="T42" fmla="*/ 226 w 226"/>
                <a:gd name="T43" fmla="*/ 174 h 226"/>
                <a:gd name="T44" fmla="*/ 6 w 226"/>
                <a:gd name="T45" fmla="*/ 156 h 226"/>
                <a:gd name="T46" fmla="*/ 2 w 226"/>
                <a:gd name="T47" fmla="*/ 132 h 226"/>
                <a:gd name="T48" fmla="*/ 12 w 226"/>
                <a:gd name="T49" fmla="*/ 152 h 226"/>
                <a:gd name="T50" fmla="*/ 218 w 226"/>
                <a:gd name="T51" fmla="*/ 154 h 226"/>
                <a:gd name="T52" fmla="*/ 222 w 226"/>
                <a:gd name="T53" fmla="*/ 128 h 226"/>
                <a:gd name="T54" fmla="*/ 222 w 226"/>
                <a:gd name="T55" fmla="*/ 154 h 226"/>
                <a:gd name="T56" fmla="*/ 0 w 226"/>
                <a:gd name="T57" fmla="*/ 94 h 226"/>
                <a:gd name="T58" fmla="*/ 12 w 226"/>
                <a:gd name="T59" fmla="*/ 94 h 226"/>
                <a:gd name="T60" fmla="*/ 222 w 226"/>
                <a:gd name="T61" fmla="*/ 114 h 226"/>
                <a:gd name="T62" fmla="*/ 218 w 226"/>
                <a:gd name="T63" fmla="*/ 88 h 226"/>
                <a:gd name="T64" fmla="*/ 226 w 226"/>
                <a:gd name="T65" fmla="*/ 108 h 226"/>
                <a:gd name="T66" fmla="*/ 2 w 226"/>
                <a:gd name="T67" fmla="*/ 74 h 226"/>
                <a:gd name="T68" fmla="*/ 6 w 226"/>
                <a:gd name="T69" fmla="*/ 48 h 226"/>
                <a:gd name="T70" fmla="*/ 6 w 226"/>
                <a:gd name="T71" fmla="*/ 76 h 226"/>
                <a:gd name="T72" fmla="*/ 216 w 226"/>
                <a:gd name="T73" fmla="*/ 52 h 226"/>
                <a:gd name="T74" fmla="*/ 226 w 226"/>
                <a:gd name="T75" fmla="*/ 52 h 226"/>
                <a:gd name="T76" fmla="*/ 6 w 226"/>
                <a:gd name="T77" fmla="*/ 34 h 226"/>
                <a:gd name="T78" fmla="*/ 2 w 226"/>
                <a:gd name="T79" fmla="*/ 10 h 226"/>
                <a:gd name="T80" fmla="*/ 12 w 226"/>
                <a:gd name="T81" fmla="*/ 30 h 226"/>
                <a:gd name="T82" fmla="*/ 218 w 226"/>
                <a:gd name="T83" fmla="*/ 32 h 226"/>
                <a:gd name="T84" fmla="*/ 222 w 226"/>
                <a:gd name="T85" fmla="*/ 6 h 226"/>
                <a:gd name="T86" fmla="*/ 222 w 226"/>
                <a:gd name="T87" fmla="*/ 32 h 226"/>
                <a:gd name="T88" fmla="*/ 180 w 226"/>
                <a:gd name="T89" fmla="*/ 6 h 226"/>
                <a:gd name="T90" fmla="*/ 206 w 226"/>
                <a:gd name="T91" fmla="*/ 2 h 226"/>
                <a:gd name="T92" fmla="*/ 162 w 226"/>
                <a:gd name="T93" fmla="*/ 10 h 226"/>
                <a:gd name="T94" fmla="*/ 142 w 226"/>
                <a:gd name="T95" fmla="*/ 2 h 226"/>
                <a:gd name="T96" fmla="*/ 168 w 226"/>
                <a:gd name="T97" fmla="*/ 6 h 226"/>
                <a:gd name="T98" fmla="*/ 104 w 226"/>
                <a:gd name="T99" fmla="*/ 10 h 226"/>
                <a:gd name="T100" fmla="*/ 122 w 226"/>
                <a:gd name="T101" fmla="*/ 0 h 226"/>
                <a:gd name="T102" fmla="*/ 122 w 226"/>
                <a:gd name="T103" fmla="*/ 10 h 226"/>
                <a:gd name="T104" fmla="*/ 58 w 226"/>
                <a:gd name="T105" fmla="*/ 6 h 226"/>
                <a:gd name="T106" fmla="*/ 84 w 226"/>
                <a:gd name="T107" fmla="*/ 2 h 226"/>
                <a:gd name="T108" fmla="*/ 40 w 226"/>
                <a:gd name="T109" fmla="*/ 10 h 226"/>
                <a:gd name="T110" fmla="*/ 20 w 226"/>
                <a:gd name="T111" fmla="*/ 2 h 226"/>
                <a:gd name="T112" fmla="*/ 46 w 226"/>
                <a:gd name="T113" fmla="*/ 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" h="226">
                  <a:moveTo>
                    <a:pt x="222" y="226"/>
                  </a:moveTo>
                  <a:lnTo>
                    <a:pt x="206" y="226"/>
                  </a:lnTo>
                  <a:lnTo>
                    <a:pt x="206" y="226"/>
                  </a:lnTo>
                  <a:lnTo>
                    <a:pt x="202" y="224"/>
                  </a:lnTo>
                  <a:lnTo>
                    <a:pt x="200" y="220"/>
                  </a:lnTo>
                  <a:lnTo>
                    <a:pt x="200" y="220"/>
                  </a:lnTo>
                  <a:lnTo>
                    <a:pt x="202" y="218"/>
                  </a:lnTo>
                  <a:lnTo>
                    <a:pt x="206" y="216"/>
                  </a:lnTo>
                  <a:lnTo>
                    <a:pt x="216" y="216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8" y="210"/>
                  </a:lnTo>
                  <a:lnTo>
                    <a:pt x="222" y="210"/>
                  </a:lnTo>
                  <a:lnTo>
                    <a:pt x="222" y="210"/>
                  </a:lnTo>
                  <a:lnTo>
                    <a:pt x="226" y="210"/>
                  </a:lnTo>
                  <a:lnTo>
                    <a:pt x="226" y="214"/>
                  </a:lnTo>
                  <a:lnTo>
                    <a:pt x="226" y="220"/>
                  </a:lnTo>
                  <a:lnTo>
                    <a:pt x="226" y="220"/>
                  </a:lnTo>
                  <a:lnTo>
                    <a:pt x="226" y="224"/>
                  </a:lnTo>
                  <a:lnTo>
                    <a:pt x="222" y="226"/>
                  </a:lnTo>
                  <a:lnTo>
                    <a:pt x="222" y="226"/>
                  </a:lnTo>
                  <a:close/>
                  <a:moveTo>
                    <a:pt x="180" y="226"/>
                  </a:moveTo>
                  <a:lnTo>
                    <a:pt x="164" y="226"/>
                  </a:lnTo>
                  <a:lnTo>
                    <a:pt x="164" y="226"/>
                  </a:lnTo>
                  <a:lnTo>
                    <a:pt x="160" y="224"/>
                  </a:lnTo>
                  <a:lnTo>
                    <a:pt x="160" y="220"/>
                  </a:lnTo>
                  <a:lnTo>
                    <a:pt x="160" y="220"/>
                  </a:lnTo>
                  <a:lnTo>
                    <a:pt x="160" y="218"/>
                  </a:lnTo>
                  <a:lnTo>
                    <a:pt x="164" y="216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84" y="218"/>
                  </a:lnTo>
                  <a:lnTo>
                    <a:pt x="186" y="220"/>
                  </a:lnTo>
                  <a:lnTo>
                    <a:pt x="186" y="220"/>
                  </a:lnTo>
                  <a:lnTo>
                    <a:pt x="184" y="224"/>
                  </a:lnTo>
                  <a:lnTo>
                    <a:pt x="180" y="226"/>
                  </a:lnTo>
                  <a:lnTo>
                    <a:pt x="180" y="226"/>
                  </a:lnTo>
                  <a:close/>
                  <a:moveTo>
                    <a:pt x="140" y="226"/>
                  </a:moveTo>
                  <a:lnTo>
                    <a:pt x="124" y="226"/>
                  </a:lnTo>
                  <a:lnTo>
                    <a:pt x="124" y="226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8" y="220"/>
                  </a:lnTo>
                  <a:lnTo>
                    <a:pt x="120" y="218"/>
                  </a:lnTo>
                  <a:lnTo>
                    <a:pt x="124" y="216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44" y="218"/>
                  </a:lnTo>
                  <a:lnTo>
                    <a:pt x="146" y="220"/>
                  </a:lnTo>
                  <a:lnTo>
                    <a:pt x="146" y="220"/>
                  </a:lnTo>
                  <a:lnTo>
                    <a:pt x="144" y="224"/>
                  </a:lnTo>
                  <a:lnTo>
                    <a:pt x="140" y="226"/>
                  </a:lnTo>
                  <a:lnTo>
                    <a:pt x="140" y="226"/>
                  </a:lnTo>
                  <a:close/>
                  <a:moveTo>
                    <a:pt x="100" y="226"/>
                  </a:moveTo>
                  <a:lnTo>
                    <a:pt x="84" y="226"/>
                  </a:lnTo>
                  <a:lnTo>
                    <a:pt x="84" y="226"/>
                  </a:lnTo>
                  <a:lnTo>
                    <a:pt x="80" y="224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18"/>
                  </a:lnTo>
                  <a:lnTo>
                    <a:pt x="84" y="216"/>
                  </a:lnTo>
                  <a:lnTo>
                    <a:pt x="100" y="216"/>
                  </a:lnTo>
                  <a:lnTo>
                    <a:pt x="100" y="216"/>
                  </a:lnTo>
                  <a:lnTo>
                    <a:pt x="104" y="218"/>
                  </a:lnTo>
                  <a:lnTo>
                    <a:pt x="104" y="220"/>
                  </a:lnTo>
                  <a:lnTo>
                    <a:pt x="104" y="220"/>
                  </a:lnTo>
                  <a:lnTo>
                    <a:pt x="104" y="224"/>
                  </a:lnTo>
                  <a:lnTo>
                    <a:pt x="100" y="226"/>
                  </a:lnTo>
                  <a:lnTo>
                    <a:pt x="100" y="226"/>
                  </a:lnTo>
                  <a:close/>
                  <a:moveTo>
                    <a:pt x="58" y="226"/>
                  </a:moveTo>
                  <a:lnTo>
                    <a:pt x="42" y="226"/>
                  </a:lnTo>
                  <a:lnTo>
                    <a:pt x="42" y="226"/>
                  </a:lnTo>
                  <a:lnTo>
                    <a:pt x="38" y="224"/>
                  </a:lnTo>
                  <a:lnTo>
                    <a:pt x="38" y="220"/>
                  </a:lnTo>
                  <a:lnTo>
                    <a:pt x="38" y="220"/>
                  </a:lnTo>
                  <a:lnTo>
                    <a:pt x="38" y="218"/>
                  </a:lnTo>
                  <a:lnTo>
                    <a:pt x="42" y="216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62" y="218"/>
                  </a:lnTo>
                  <a:lnTo>
                    <a:pt x="64" y="220"/>
                  </a:lnTo>
                  <a:lnTo>
                    <a:pt x="64" y="220"/>
                  </a:lnTo>
                  <a:lnTo>
                    <a:pt x="62" y="224"/>
                  </a:lnTo>
                  <a:lnTo>
                    <a:pt x="58" y="226"/>
                  </a:lnTo>
                  <a:lnTo>
                    <a:pt x="58" y="226"/>
                  </a:lnTo>
                  <a:close/>
                  <a:moveTo>
                    <a:pt x="18" y="226"/>
                  </a:moveTo>
                  <a:lnTo>
                    <a:pt x="6" y="226"/>
                  </a:lnTo>
                  <a:lnTo>
                    <a:pt x="6" y="226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10" y="21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6"/>
                  </a:lnTo>
                  <a:lnTo>
                    <a:pt x="22" y="218"/>
                  </a:lnTo>
                  <a:lnTo>
                    <a:pt x="24" y="220"/>
                  </a:lnTo>
                  <a:lnTo>
                    <a:pt x="24" y="220"/>
                  </a:lnTo>
                  <a:lnTo>
                    <a:pt x="22" y="224"/>
                  </a:lnTo>
                  <a:lnTo>
                    <a:pt x="18" y="226"/>
                  </a:lnTo>
                  <a:lnTo>
                    <a:pt x="18" y="226"/>
                  </a:lnTo>
                  <a:close/>
                  <a:moveTo>
                    <a:pt x="6" y="198"/>
                  </a:moveTo>
                  <a:lnTo>
                    <a:pt x="6" y="198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2"/>
                  </a:lnTo>
                  <a:lnTo>
                    <a:pt x="6" y="170"/>
                  </a:lnTo>
                  <a:lnTo>
                    <a:pt x="6" y="170"/>
                  </a:lnTo>
                  <a:lnTo>
                    <a:pt x="10" y="172"/>
                  </a:lnTo>
                  <a:lnTo>
                    <a:pt x="12" y="176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0" y="196"/>
                  </a:lnTo>
                  <a:lnTo>
                    <a:pt x="6" y="198"/>
                  </a:lnTo>
                  <a:lnTo>
                    <a:pt x="6" y="198"/>
                  </a:lnTo>
                  <a:close/>
                  <a:moveTo>
                    <a:pt x="222" y="196"/>
                  </a:moveTo>
                  <a:lnTo>
                    <a:pt x="222" y="196"/>
                  </a:lnTo>
                  <a:lnTo>
                    <a:pt x="218" y="194"/>
                  </a:lnTo>
                  <a:lnTo>
                    <a:pt x="216" y="190"/>
                  </a:lnTo>
                  <a:lnTo>
                    <a:pt x="216" y="174"/>
                  </a:lnTo>
                  <a:lnTo>
                    <a:pt x="216" y="174"/>
                  </a:lnTo>
                  <a:lnTo>
                    <a:pt x="218" y="170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6" y="190"/>
                  </a:lnTo>
                  <a:lnTo>
                    <a:pt x="226" y="190"/>
                  </a:lnTo>
                  <a:lnTo>
                    <a:pt x="226" y="194"/>
                  </a:lnTo>
                  <a:lnTo>
                    <a:pt x="222" y="196"/>
                  </a:lnTo>
                  <a:lnTo>
                    <a:pt x="222" y="196"/>
                  </a:lnTo>
                  <a:close/>
                  <a:moveTo>
                    <a:pt x="6" y="156"/>
                  </a:moveTo>
                  <a:lnTo>
                    <a:pt x="6" y="156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32"/>
                  </a:lnTo>
                  <a:lnTo>
                    <a:pt x="6" y="130"/>
                  </a:lnTo>
                  <a:lnTo>
                    <a:pt x="6" y="130"/>
                  </a:lnTo>
                  <a:lnTo>
                    <a:pt x="10" y="132"/>
                  </a:lnTo>
                  <a:lnTo>
                    <a:pt x="12" y="134"/>
                  </a:lnTo>
                  <a:lnTo>
                    <a:pt x="12" y="152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56"/>
                  </a:lnTo>
                  <a:lnTo>
                    <a:pt x="6" y="156"/>
                  </a:lnTo>
                  <a:close/>
                  <a:moveTo>
                    <a:pt x="222" y="154"/>
                  </a:moveTo>
                  <a:lnTo>
                    <a:pt x="222" y="154"/>
                  </a:lnTo>
                  <a:lnTo>
                    <a:pt x="218" y="154"/>
                  </a:lnTo>
                  <a:lnTo>
                    <a:pt x="216" y="150"/>
                  </a:lnTo>
                  <a:lnTo>
                    <a:pt x="216" y="134"/>
                  </a:lnTo>
                  <a:lnTo>
                    <a:pt x="216" y="134"/>
                  </a:lnTo>
                  <a:lnTo>
                    <a:pt x="218" y="130"/>
                  </a:lnTo>
                  <a:lnTo>
                    <a:pt x="222" y="128"/>
                  </a:lnTo>
                  <a:lnTo>
                    <a:pt x="222" y="128"/>
                  </a:lnTo>
                  <a:lnTo>
                    <a:pt x="226" y="130"/>
                  </a:lnTo>
                  <a:lnTo>
                    <a:pt x="226" y="134"/>
                  </a:lnTo>
                  <a:lnTo>
                    <a:pt x="226" y="150"/>
                  </a:lnTo>
                  <a:lnTo>
                    <a:pt x="226" y="150"/>
                  </a:lnTo>
                  <a:lnTo>
                    <a:pt x="226" y="154"/>
                  </a:lnTo>
                  <a:lnTo>
                    <a:pt x="222" y="154"/>
                  </a:lnTo>
                  <a:lnTo>
                    <a:pt x="222" y="154"/>
                  </a:lnTo>
                  <a:close/>
                  <a:moveTo>
                    <a:pt x="6" y="116"/>
                  </a:moveTo>
                  <a:lnTo>
                    <a:pt x="6" y="116"/>
                  </a:lnTo>
                  <a:lnTo>
                    <a:pt x="2" y="114"/>
                  </a:lnTo>
                  <a:lnTo>
                    <a:pt x="0" y="110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90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10" y="90"/>
                  </a:lnTo>
                  <a:lnTo>
                    <a:pt x="12" y="94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10" y="114"/>
                  </a:lnTo>
                  <a:lnTo>
                    <a:pt x="6" y="116"/>
                  </a:lnTo>
                  <a:lnTo>
                    <a:pt x="6" y="116"/>
                  </a:lnTo>
                  <a:close/>
                  <a:moveTo>
                    <a:pt x="222" y="114"/>
                  </a:moveTo>
                  <a:lnTo>
                    <a:pt x="222" y="114"/>
                  </a:lnTo>
                  <a:lnTo>
                    <a:pt x="218" y="112"/>
                  </a:lnTo>
                  <a:lnTo>
                    <a:pt x="216" y="108"/>
                  </a:lnTo>
                  <a:lnTo>
                    <a:pt x="216" y="92"/>
                  </a:lnTo>
                  <a:lnTo>
                    <a:pt x="216" y="92"/>
                  </a:lnTo>
                  <a:lnTo>
                    <a:pt x="218" y="88"/>
                  </a:lnTo>
                  <a:lnTo>
                    <a:pt x="222" y="88"/>
                  </a:lnTo>
                  <a:lnTo>
                    <a:pt x="222" y="88"/>
                  </a:lnTo>
                  <a:lnTo>
                    <a:pt x="226" y="88"/>
                  </a:lnTo>
                  <a:lnTo>
                    <a:pt x="226" y="92"/>
                  </a:lnTo>
                  <a:lnTo>
                    <a:pt x="226" y="108"/>
                  </a:lnTo>
                  <a:lnTo>
                    <a:pt x="226" y="108"/>
                  </a:lnTo>
                  <a:lnTo>
                    <a:pt x="226" y="112"/>
                  </a:lnTo>
                  <a:lnTo>
                    <a:pt x="222" y="114"/>
                  </a:lnTo>
                  <a:lnTo>
                    <a:pt x="222" y="114"/>
                  </a:lnTo>
                  <a:close/>
                  <a:moveTo>
                    <a:pt x="6" y="76"/>
                  </a:moveTo>
                  <a:lnTo>
                    <a:pt x="6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6" y="76"/>
                  </a:lnTo>
                  <a:close/>
                  <a:moveTo>
                    <a:pt x="222" y="74"/>
                  </a:moveTo>
                  <a:lnTo>
                    <a:pt x="222" y="74"/>
                  </a:lnTo>
                  <a:lnTo>
                    <a:pt x="218" y="72"/>
                  </a:lnTo>
                  <a:lnTo>
                    <a:pt x="216" y="68"/>
                  </a:lnTo>
                  <a:lnTo>
                    <a:pt x="216" y="52"/>
                  </a:lnTo>
                  <a:lnTo>
                    <a:pt x="216" y="52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6"/>
                  </a:lnTo>
                  <a:lnTo>
                    <a:pt x="226" y="48"/>
                  </a:lnTo>
                  <a:lnTo>
                    <a:pt x="226" y="52"/>
                  </a:lnTo>
                  <a:lnTo>
                    <a:pt x="226" y="68"/>
                  </a:lnTo>
                  <a:lnTo>
                    <a:pt x="226" y="68"/>
                  </a:lnTo>
                  <a:lnTo>
                    <a:pt x="226" y="72"/>
                  </a:lnTo>
                  <a:lnTo>
                    <a:pt x="222" y="74"/>
                  </a:lnTo>
                  <a:lnTo>
                    <a:pt x="222" y="74"/>
                  </a:lnTo>
                  <a:close/>
                  <a:moveTo>
                    <a:pt x="6" y="34"/>
                  </a:moveTo>
                  <a:lnTo>
                    <a:pt x="6" y="34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0" y="32"/>
                  </a:lnTo>
                  <a:lnTo>
                    <a:pt x="6" y="34"/>
                  </a:lnTo>
                  <a:lnTo>
                    <a:pt x="6" y="34"/>
                  </a:lnTo>
                  <a:close/>
                  <a:moveTo>
                    <a:pt x="222" y="32"/>
                  </a:moveTo>
                  <a:lnTo>
                    <a:pt x="222" y="32"/>
                  </a:lnTo>
                  <a:lnTo>
                    <a:pt x="218" y="32"/>
                  </a:lnTo>
                  <a:lnTo>
                    <a:pt x="216" y="28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8" y="8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6" y="8"/>
                  </a:lnTo>
                  <a:lnTo>
                    <a:pt x="226" y="12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2" y="32"/>
                  </a:lnTo>
                  <a:lnTo>
                    <a:pt x="222" y="32"/>
                  </a:lnTo>
                  <a:close/>
                  <a:moveTo>
                    <a:pt x="202" y="10"/>
                  </a:moveTo>
                  <a:lnTo>
                    <a:pt x="186" y="10"/>
                  </a:lnTo>
                  <a:lnTo>
                    <a:pt x="186" y="10"/>
                  </a:lnTo>
                  <a:lnTo>
                    <a:pt x="182" y="10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2" y="2"/>
                  </a:lnTo>
                  <a:lnTo>
                    <a:pt x="186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6" y="2"/>
                  </a:lnTo>
                  <a:lnTo>
                    <a:pt x="208" y="6"/>
                  </a:lnTo>
                  <a:lnTo>
                    <a:pt x="208" y="6"/>
                  </a:lnTo>
                  <a:lnTo>
                    <a:pt x="206" y="10"/>
                  </a:lnTo>
                  <a:lnTo>
                    <a:pt x="202" y="10"/>
                  </a:lnTo>
                  <a:lnTo>
                    <a:pt x="202" y="10"/>
                  </a:lnTo>
                  <a:close/>
                  <a:moveTo>
                    <a:pt x="162" y="10"/>
                  </a:moveTo>
                  <a:lnTo>
                    <a:pt x="146" y="10"/>
                  </a:lnTo>
                  <a:lnTo>
                    <a:pt x="146" y="10"/>
                  </a:lnTo>
                  <a:lnTo>
                    <a:pt x="142" y="10"/>
                  </a:lnTo>
                  <a:lnTo>
                    <a:pt x="140" y="6"/>
                  </a:lnTo>
                  <a:lnTo>
                    <a:pt x="140" y="6"/>
                  </a:lnTo>
                  <a:lnTo>
                    <a:pt x="142" y="2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6" y="2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66" y="10"/>
                  </a:lnTo>
                  <a:lnTo>
                    <a:pt x="162" y="10"/>
                  </a:lnTo>
                  <a:lnTo>
                    <a:pt x="162" y="10"/>
                  </a:lnTo>
                  <a:close/>
                  <a:moveTo>
                    <a:pt x="122" y="10"/>
                  </a:moveTo>
                  <a:lnTo>
                    <a:pt x="104" y="10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2" y="2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10"/>
                  </a:lnTo>
                  <a:lnTo>
                    <a:pt x="122" y="10"/>
                  </a:lnTo>
                  <a:lnTo>
                    <a:pt x="122" y="10"/>
                  </a:lnTo>
                  <a:close/>
                  <a:moveTo>
                    <a:pt x="80" y="10"/>
                  </a:moveTo>
                  <a:lnTo>
                    <a:pt x="64" y="10"/>
                  </a:lnTo>
                  <a:lnTo>
                    <a:pt x="64" y="10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2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4" y="10"/>
                  </a:lnTo>
                  <a:lnTo>
                    <a:pt x="80" y="10"/>
                  </a:lnTo>
                  <a:lnTo>
                    <a:pt x="80" y="10"/>
                  </a:lnTo>
                  <a:close/>
                  <a:moveTo>
                    <a:pt x="40" y="10"/>
                  </a:moveTo>
                  <a:lnTo>
                    <a:pt x="24" y="10"/>
                  </a:lnTo>
                  <a:lnTo>
                    <a:pt x="24" y="10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4" y="10"/>
                  </a:lnTo>
                  <a:lnTo>
                    <a:pt x="40" y="10"/>
                  </a:lnTo>
                  <a:lnTo>
                    <a:pt x="40" y="10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auto">
            <a:xfrm>
              <a:off x="1581150" y="4054475"/>
              <a:ext cx="209550" cy="254000"/>
            </a:xfrm>
            <a:custGeom>
              <a:avLst/>
              <a:gdLst>
                <a:gd name="T0" fmla="*/ 132 w 132"/>
                <a:gd name="T1" fmla="*/ 160 h 160"/>
                <a:gd name="T2" fmla="*/ 132 w 132"/>
                <a:gd name="T3" fmla="*/ 146 h 160"/>
                <a:gd name="T4" fmla="*/ 126 w 132"/>
                <a:gd name="T5" fmla="*/ 124 h 160"/>
                <a:gd name="T6" fmla="*/ 114 w 132"/>
                <a:gd name="T7" fmla="*/ 104 h 160"/>
                <a:gd name="T8" fmla="*/ 100 w 132"/>
                <a:gd name="T9" fmla="*/ 88 h 160"/>
                <a:gd name="T10" fmla="*/ 90 w 132"/>
                <a:gd name="T11" fmla="*/ 82 h 160"/>
                <a:gd name="T12" fmla="*/ 102 w 132"/>
                <a:gd name="T13" fmla="*/ 66 h 160"/>
                <a:gd name="T14" fmla="*/ 106 w 132"/>
                <a:gd name="T15" fmla="*/ 68 h 160"/>
                <a:gd name="T16" fmla="*/ 110 w 132"/>
                <a:gd name="T17" fmla="*/ 64 h 160"/>
                <a:gd name="T18" fmla="*/ 116 w 132"/>
                <a:gd name="T19" fmla="*/ 46 h 160"/>
                <a:gd name="T20" fmla="*/ 114 w 132"/>
                <a:gd name="T21" fmla="*/ 44 h 160"/>
                <a:gd name="T22" fmla="*/ 110 w 132"/>
                <a:gd name="T23" fmla="*/ 38 h 160"/>
                <a:gd name="T24" fmla="*/ 106 w 132"/>
                <a:gd name="T25" fmla="*/ 38 h 160"/>
                <a:gd name="T26" fmla="*/ 104 w 132"/>
                <a:gd name="T27" fmla="*/ 38 h 160"/>
                <a:gd name="T28" fmla="*/ 100 w 132"/>
                <a:gd name="T29" fmla="*/ 22 h 160"/>
                <a:gd name="T30" fmla="*/ 92 w 132"/>
                <a:gd name="T31" fmla="*/ 12 h 160"/>
                <a:gd name="T32" fmla="*/ 80 w 132"/>
                <a:gd name="T33" fmla="*/ 4 h 160"/>
                <a:gd name="T34" fmla="*/ 64 w 132"/>
                <a:gd name="T35" fmla="*/ 0 h 160"/>
                <a:gd name="T36" fmla="*/ 58 w 132"/>
                <a:gd name="T37" fmla="*/ 2 h 160"/>
                <a:gd name="T38" fmla="*/ 44 w 132"/>
                <a:gd name="T39" fmla="*/ 6 h 160"/>
                <a:gd name="T40" fmla="*/ 32 w 132"/>
                <a:gd name="T41" fmla="*/ 16 h 160"/>
                <a:gd name="T42" fmla="*/ 26 w 132"/>
                <a:gd name="T43" fmla="*/ 30 h 160"/>
                <a:gd name="T44" fmla="*/ 26 w 132"/>
                <a:gd name="T45" fmla="*/ 38 h 160"/>
                <a:gd name="T46" fmla="*/ 24 w 132"/>
                <a:gd name="T47" fmla="*/ 38 h 160"/>
                <a:gd name="T48" fmla="*/ 16 w 132"/>
                <a:gd name="T49" fmla="*/ 40 h 160"/>
                <a:gd name="T50" fmla="*/ 14 w 132"/>
                <a:gd name="T51" fmla="*/ 46 h 160"/>
                <a:gd name="T52" fmla="*/ 16 w 132"/>
                <a:gd name="T53" fmla="*/ 60 h 160"/>
                <a:gd name="T54" fmla="*/ 24 w 132"/>
                <a:gd name="T55" fmla="*/ 68 h 160"/>
                <a:gd name="T56" fmla="*/ 28 w 132"/>
                <a:gd name="T57" fmla="*/ 66 h 160"/>
                <a:gd name="T58" fmla="*/ 32 w 132"/>
                <a:gd name="T59" fmla="*/ 76 h 160"/>
                <a:gd name="T60" fmla="*/ 40 w 132"/>
                <a:gd name="T61" fmla="*/ 84 h 160"/>
                <a:gd name="T62" fmla="*/ 24 w 132"/>
                <a:gd name="T63" fmla="*/ 96 h 160"/>
                <a:gd name="T64" fmla="*/ 12 w 132"/>
                <a:gd name="T65" fmla="*/ 114 h 160"/>
                <a:gd name="T66" fmla="*/ 4 w 132"/>
                <a:gd name="T67" fmla="*/ 136 h 160"/>
                <a:gd name="T68" fmla="*/ 0 w 132"/>
                <a:gd name="T6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2" h="160">
                  <a:moveTo>
                    <a:pt x="0" y="160"/>
                  </a:moveTo>
                  <a:lnTo>
                    <a:pt x="132" y="160"/>
                  </a:lnTo>
                  <a:lnTo>
                    <a:pt x="132" y="160"/>
                  </a:lnTo>
                  <a:lnTo>
                    <a:pt x="132" y="146"/>
                  </a:lnTo>
                  <a:lnTo>
                    <a:pt x="128" y="134"/>
                  </a:lnTo>
                  <a:lnTo>
                    <a:pt x="126" y="124"/>
                  </a:lnTo>
                  <a:lnTo>
                    <a:pt x="120" y="112"/>
                  </a:lnTo>
                  <a:lnTo>
                    <a:pt x="114" y="104"/>
                  </a:lnTo>
                  <a:lnTo>
                    <a:pt x="108" y="94"/>
                  </a:lnTo>
                  <a:lnTo>
                    <a:pt x="100" y="88"/>
                  </a:lnTo>
                  <a:lnTo>
                    <a:pt x="90" y="82"/>
                  </a:lnTo>
                  <a:lnTo>
                    <a:pt x="90" y="82"/>
                  </a:lnTo>
                  <a:lnTo>
                    <a:pt x="98" y="7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6" y="68"/>
                  </a:lnTo>
                  <a:lnTo>
                    <a:pt x="106" y="68"/>
                  </a:lnTo>
                  <a:lnTo>
                    <a:pt x="110" y="64"/>
                  </a:lnTo>
                  <a:lnTo>
                    <a:pt x="112" y="60"/>
                  </a:lnTo>
                  <a:lnTo>
                    <a:pt x="116" y="46"/>
                  </a:lnTo>
                  <a:lnTo>
                    <a:pt x="116" y="46"/>
                  </a:lnTo>
                  <a:lnTo>
                    <a:pt x="114" y="44"/>
                  </a:lnTo>
                  <a:lnTo>
                    <a:pt x="112" y="40"/>
                  </a:lnTo>
                  <a:lnTo>
                    <a:pt x="110" y="38"/>
                  </a:lnTo>
                  <a:lnTo>
                    <a:pt x="106" y="38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0"/>
                  </a:lnTo>
                  <a:lnTo>
                    <a:pt x="100" y="22"/>
                  </a:lnTo>
                  <a:lnTo>
                    <a:pt x="96" y="16"/>
                  </a:lnTo>
                  <a:lnTo>
                    <a:pt x="92" y="12"/>
                  </a:lnTo>
                  <a:lnTo>
                    <a:pt x="86" y="6"/>
                  </a:lnTo>
                  <a:lnTo>
                    <a:pt x="80" y="4"/>
                  </a:lnTo>
                  <a:lnTo>
                    <a:pt x="7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8" y="12"/>
                  </a:lnTo>
                  <a:lnTo>
                    <a:pt x="32" y="16"/>
                  </a:lnTo>
                  <a:lnTo>
                    <a:pt x="30" y="22"/>
                  </a:lnTo>
                  <a:lnTo>
                    <a:pt x="26" y="30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6" y="60"/>
                  </a:lnTo>
                  <a:lnTo>
                    <a:pt x="20" y="64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32" y="76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32" y="88"/>
                  </a:lnTo>
                  <a:lnTo>
                    <a:pt x="24" y="96"/>
                  </a:lnTo>
                  <a:lnTo>
                    <a:pt x="18" y="104"/>
                  </a:lnTo>
                  <a:lnTo>
                    <a:pt x="12" y="114"/>
                  </a:lnTo>
                  <a:lnTo>
                    <a:pt x="6" y="124"/>
                  </a:lnTo>
                  <a:lnTo>
                    <a:pt x="4" y="136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3FA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auto">
            <a:xfrm>
              <a:off x="1917700" y="3832225"/>
              <a:ext cx="209550" cy="254000"/>
            </a:xfrm>
            <a:custGeom>
              <a:avLst/>
              <a:gdLst>
                <a:gd name="T0" fmla="*/ 132 w 132"/>
                <a:gd name="T1" fmla="*/ 160 h 160"/>
                <a:gd name="T2" fmla="*/ 132 w 132"/>
                <a:gd name="T3" fmla="*/ 146 h 160"/>
                <a:gd name="T4" fmla="*/ 126 w 132"/>
                <a:gd name="T5" fmla="*/ 122 h 160"/>
                <a:gd name="T6" fmla="*/ 114 w 132"/>
                <a:gd name="T7" fmla="*/ 102 h 160"/>
                <a:gd name="T8" fmla="*/ 100 w 132"/>
                <a:gd name="T9" fmla="*/ 88 h 160"/>
                <a:gd name="T10" fmla="*/ 90 w 132"/>
                <a:gd name="T11" fmla="*/ 82 h 160"/>
                <a:gd name="T12" fmla="*/ 102 w 132"/>
                <a:gd name="T13" fmla="*/ 66 h 160"/>
                <a:gd name="T14" fmla="*/ 106 w 132"/>
                <a:gd name="T15" fmla="*/ 66 h 160"/>
                <a:gd name="T16" fmla="*/ 110 w 132"/>
                <a:gd name="T17" fmla="*/ 64 h 160"/>
                <a:gd name="T18" fmla="*/ 116 w 132"/>
                <a:gd name="T19" fmla="*/ 46 h 160"/>
                <a:gd name="T20" fmla="*/ 116 w 132"/>
                <a:gd name="T21" fmla="*/ 42 h 160"/>
                <a:gd name="T22" fmla="*/ 110 w 132"/>
                <a:gd name="T23" fmla="*/ 38 h 160"/>
                <a:gd name="T24" fmla="*/ 106 w 132"/>
                <a:gd name="T25" fmla="*/ 36 h 160"/>
                <a:gd name="T26" fmla="*/ 106 w 132"/>
                <a:gd name="T27" fmla="*/ 36 h 160"/>
                <a:gd name="T28" fmla="*/ 102 w 132"/>
                <a:gd name="T29" fmla="*/ 22 h 160"/>
                <a:gd name="T30" fmla="*/ 92 w 132"/>
                <a:gd name="T31" fmla="*/ 10 h 160"/>
                <a:gd name="T32" fmla="*/ 80 w 132"/>
                <a:gd name="T33" fmla="*/ 4 h 160"/>
                <a:gd name="T34" fmla="*/ 66 w 132"/>
                <a:gd name="T35" fmla="*/ 0 h 160"/>
                <a:gd name="T36" fmla="*/ 58 w 132"/>
                <a:gd name="T37" fmla="*/ 0 h 160"/>
                <a:gd name="T38" fmla="*/ 44 w 132"/>
                <a:gd name="T39" fmla="*/ 6 h 160"/>
                <a:gd name="T40" fmla="*/ 34 w 132"/>
                <a:gd name="T41" fmla="*/ 16 h 160"/>
                <a:gd name="T42" fmla="*/ 26 w 132"/>
                <a:gd name="T43" fmla="*/ 30 h 160"/>
                <a:gd name="T44" fmla="*/ 26 w 132"/>
                <a:gd name="T45" fmla="*/ 36 h 160"/>
                <a:gd name="T46" fmla="*/ 24 w 132"/>
                <a:gd name="T47" fmla="*/ 36 h 160"/>
                <a:gd name="T48" fmla="*/ 18 w 132"/>
                <a:gd name="T49" fmla="*/ 40 h 160"/>
                <a:gd name="T50" fmla="*/ 14 w 132"/>
                <a:gd name="T51" fmla="*/ 46 h 160"/>
                <a:gd name="T52" fmla="*/ 18 w 132"/>
                <a:gd name="T53" fmla="*/ 58 h 160"/>
                <a:gd name="T54" fmla="*/ 24 w 132"/>
                <a:gd name="T55" fmla="*/ 66 h 160"/>
                <a:gd name="T56" fmla="*/ 28 w 132"/>
                <a:gd name="T57" fmla="*/ 66 h 160"/>
                <a:gd name="T58" fmla="*/ 34 w 132"/>
                <a:gd name="T59" fmla="*/ 76 h 160"/>
                <a:gd name="T60" fmla="*/ 40 w 132"/>
                <a:gd name="T61" fmla="*/ 82 h 160"/>
                <a:gd name="T62" fmla="*/ 24 w 132"/>
                <a:gd name="T63" fmla="*/ 96 h 160"/>
                <a:gd name="T64" fmla="*/ 12 w 132"/>
                <a:gd name="T65" fmla="*/ 112 h 160"/>
                <a:gd name="T66" fmla="*/ 4 w 132"/>
                <a:gd name="T67" fmla="*/ 134 h 160"/>
                <a:gd name="T68" fmla="*/ 0 w 132"/>
                <a:gd name="T6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2" h="160">
                  <a:moveTo>
                    <a:pt x="0" y="160"/>
                  </a:moveTo>
                  <a:lnTo>
                    <a:pt x="132" y="160"/>
                  </a:lnTo>
                  <a:lnTo>
                    <a:pt x="132" y="160"/>
                  </a:lnTo>
                  <a:lnTo>
                    <a:pt x="132" y="146"/>
                  </a:lnTo>
                  <a:lnTo>
                    <a:pt x="130" y="134"/>
                  </a:lnTo>
                  <a:lnTo>
                    <a:pt x="126" y="122"/>
                  </a:lnTo>
                  <a:lnTo>
                    <a:pt x="120" y="112"/>
                  </a:lnTo>
                  <a:lnTo>
                    <a:pt x="114" y="102"/>
                  </a:lnTo>
                  <a:lnTo>
                    <a:pt x="108" y="94"/>
                  </a:lnTo>
                  <a:lnTo>
                    <a:pt x="100" y="88"/>
                  </a:lnTo>
                  <a:lnTo>
                    <a:pt x="90" y="82"/>
                  </a:lnTo>
                  <a:lnTo>
                    <a:pt x="90" y="82"/>
                  </a:lnTo>
                  <a:lnTo>
                    <a:pt x="98" y="74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10" y="64"/>
                  </a:lnTo>
                  <a:lnTo>
                    <a:pt x="114" y="58"/>
                  </a:lnTo>
                  <a:lnTo>
                    <a:pt x="116" y="46"/>
                  </a:lnTo>
                  <a:lnTo>
                    <a:pt x="116" y="46"/>
                  </a:lnTo>
                  <a:lnTo>
                    <a:pt x="116" y="42"/>
                  </a:lnTo>
                  <a:lnTo>
                    <a:pt x="114" y="40"/>
                  </a:lnTo>
                  <a:lnTo>
                    <a:pt x="110" y="38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4" y="30"/>
                  </a:lnTo>
                  <a:lnTo>
                    <a:pt x="102" y="22"/>
                  </a:lnTo>
                  <a:lnTo>
                    <a:pt x="98" y="16"/>
                  </a:lnTo>
                  <a:lnTo>
                    <a:pt x="92" y="10"/>
                  </a:lnTo>
                  <a:lnTo>
                    <a:pt x="86" y="6"/>
                  </a:lnTo>
                  <a:lnTo>
                    <a:pt x="80" y="4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8" y="0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8" y="10"/>
                  </a:lnTo>
                  <a:lnTo>
                    <a:pt x="34" y="16"/>
                  </a:lnTo>
                  <a:lnTo>
                    <a:pt x="30" y="22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6" y="42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8" y="58"/>
                  </a:lnTo>
                  <a:lnTo>
                    <a:pt x="20" y="64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34" y="76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8"/>
                  </a:lnTo>
                  <a:lnTo>
                    <a:pt x="24" y="96"/>
                  </a:lnTo>
                  <a:lnTo>
                    <a:pt x="18" y="104"/>
                  </a:lnTo>
                  <a:lnTo>
                    <a:pt x="12" y="112"/>
                  </a:lnTo>
                  <a:lnTo>
                    <a:pt x="8" y="124"/>
                  </a:lnTo>
                  <a:lnTo>
                    <a:pt x="4" y="134"/>
                  </a:lnTo>
                  <a:lnTo>
                    <a:pt x="2" y="146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83"/>
            <p:cNvSpPr>
              <a:spLocks noEditPoints="1"/>
            </p:cNvSpPr>
            <p:nvPr userDrawn="1"/>
          </p:nvSpPr>
          <p:spPr bwMode="auto">
            <a:xfrm>
              <a:off x="1568450" y="4041775"/>
              <a:ext cx="234950" cy="279400"/>
            </a:xfrm>
            <a:custGeom>
              <a:avLst/>
              <a:gdLst>
                <a:gd name="T0" fmla="*/ 114 w 148"/>
                <a:gd name="T1" fmla="*/ 84 h 176"/>
                <a:gd name="T2" fmla="*/ 124 w 148"/>
                <a:gd name="T3" fmla="*/ 80 h 176"/>
                <a:gd name="T4" fmla="*/ 132 w 148"/>
                <a:gd name="T5" fmla="*/ 54 h 176"/>
                <a:gd name="T6" fmla="*/ 128 w 148"/>
                <a:gd name="T7" fmla="*/ 44 h 176"/>
                <a:gd name="T8" fmla="*/ 120 w 148"/>
                <a:gd name="T9" fmla="*/ 38 h 176"/>
                <a:gd name="T10" fmla="*/ 108 w 148"/>
                <a:gd name="T11" fmla="*/ 16 h 176"/>
                <a:gd name="T12" fmla="*/ 90 w 148"/>
                <a:gd name="T13" fmla="*/ 4 h 176"/>
                <a:gd name="T14" fmla="*/ 72 w 148"/>
                <a:gd name="T15" fmla="*/ 0 h 176"/>
                <a:gd name="T16" fmla="*/ 50 w 148"/>
                <a:gd name="T17" fmla="*/ 6 h 176"/>
                <a:gd name="T18" fmla="*/ 32 w 148"/>
                <a:gd name="T19" fmla="*/ 22 h 176"/>
                <a:gd name="T20" fmla="*/ 26 w 148"/>
                <a:gd name="T21" fmla="*/ 38 h 176"/>
                <a:gd name="T22" fmla="*/ 14 w 148"/>
                <a:gd name="T23" fmla="*/ 50 h 176"/>
                <a:gd name="T24" fmla="*/ 14 w 148"/>
                <a:gd name="T25" fmla="*/ 60 h 176"/>
                <a:gd name="T26" fmla="*/ 26 w 148"/>
                <a:gd name="T27" fmla="*/ 82 h 176"/>
                <a:gd name="T28" fmla="*/ 36 w 148"/>
                <a:gd name="T29" fmla="*/ 90 h 176"/>
                <a:gd name="T30" fmla="*/ 20 w 148"/>
                <a:gd name="T31" fmla="*/ 104 h 176"/>
                <a:gd name="T32" fmla="*/ 6 w 148"/>
                <a:gd name="T33" fmla="*/ 134 h 176"/>
                <a:gd name="T34" fmla="*/ 0 w 148"/>
                <a:gd name="T35" fmla="*/ 168 h 176"/>
                <a:gd name="T36" fmla="*/ 148 w 148"/>
                <a:gd name="T37" fmla="*/ 168 h 176"/>
                <a:gd name="T38" fmla="*/ 146 w 148"/>
                <a:gd name="T39" fmla="*/ 144 h 176"/>
                <a:gd name="T40" fmla="*/ 132 w 148"/>
                <a:gd name="T41" fmla="*/ 112 h 176"/>
                <a:gd name="T42" fmla="*/ 112 w 148"/>
                <a:gd name="T43" fmla="*/ 90 h 176"/>
                <a:gd name="T44" fmla="*/ 40 w 148"/>
                <a:gd name="T45" fmla="*/ 64 h 176"/>
                <a:gd name="T46" fmla="*/ 30 w 148"/>
                <a:gd name="T47" fmla="*/ 54 h 176"/>
                <a:gd name="T48" fmla="*/ 32 w 148"/>
                <a:gd name="T49" fmla="*/ 54 h 176"/>
                <a:gd name="T50" fmla="*/ 42 w 148"/>
                <a:gd name="T51" fmla="*/ 46 h 176"/>
                <a:gd name="T52" fmla="*/ 62 w 148"/>
                <a:gd name="T53" fmla="*/ 20 h 176"/>
                <a:gd name="T54" fmla="*/ 84 w 148"/>
                <a:gd name="T55" fmla="*/ 20 h 176"/>
                <a:gd name="T56" fmla="*/ 104 w 148"/>
                <a:gd name="T57" fmla="*/ 46 h 176"/>
                <a:gd name="T58" fmla="*/ 114 w 148"/>
                <a:gd name="T59" fmla="*/ 54 h 176"/>
                <a:gd name="T60" fmla="*/ 112 w 148"/>
                <a:gd name="T61" fmla="*/ 66 h 176"/>
                <a:gd name="T62" fmla="*/ 102 w 148"/>
                <a:gd name="T63" fmla="*/ 72 h 176"/>
                <a:gd name="T64" fmla="*/ 92 w 148"/>
                <a:gd name="T65" fmla="*/ 86 h 176"/>
                <a:gd name="T66" fmla="*/ 72 w 148"/>
                <a:gd name="T67" fmla="*/ 92 h 176"/>
                <a:gd name="T68" fmla="*/ 60 w 148"/>
                <a:gd name="T69" fmla="*/ 90 h 176"/>
                <a:gd name="T70" fmla="*/ 50 w 148"/>
                <a:gd name="T71" fmla="*/ 82 h 176"/>
                <a:gd name="T72" fmla="*/ 44 w 148"/>
                <a:gd name="T73" fmla="*/ 72 h 176"/>
                <a:gd name="T74" fmla="*/ 20 w 148"/>
                <a:gd name="T75" fmla="*/ 142 h 176"/>
                <a:gd name="T76" fmla="*/ 48 w 148"/>
                <a:gd name="T77" fmla="*/ 102 h 176"/>
                <a:gd name="T78" fmla="*/ 72 w 148"/>
                <a:gd name="T79" fmla="*/ 108 h 176"/>
                <a:gd name="T80" fmla="*/ 100 w 148"/>
                <a:gd name="T81" fmla="*/ 100 h 176"/>
                <a:gd name="T82" fmla="*/ 122 w 148"/>
                <a:gd name="T83" fmla="*/ 124 h 176"/>
                <a:gd name="T84" fmla="*/ 16 w 148"/>
                <a:gd name="T85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76">
                  <a:moveTo>
                    <a:pt x="112" y="90"/>
                  </a:moveTo>
                  <a:lnTo>
                    <a:pt x="112" y="90"/>
                  </a:lnTo>
                  <a:lnTo>
                    <a:pt x="114" y="84"/>
                  </a:lnTo>
                  <a:lnTo>
                    <a:pt x="114" y="84"/>
                  </a:lnTo>
                  <a:lnTo>
                    <a:pt x="120" y="82"/>
                  </a:lnTo>
                  <a:lnTo>
                    <a:pt x="124" y="80"/>
                  </a:lnTo>
                  <a:lnTo>
                    <a:pt x="128" y="70"/>
                  </a:lnTo>
                  <a:lnTo>
                    <a:pt x="130" y="60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0" y="50"/>
                  </a:lnTo>
                  <a:lnTo>
                    <a:pt x="128" y="4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20" y="38"/>
                  </a:lnTo>
                  <a:lnTo>
                    <a:pt x="118" y="30"/>
                  </a:lnTo>
                  <a:lnTo>
                    <a:pt x="114" y="24"/>
                  </a:lnTo>
                  <a:lnTo>
                    <a:pt x="108" y="16"/>
                  </a:lnTo>
                  <a:lnTo>
                    <a:pt x="104" y="12"/>
                  </a:lnTo>
                  <a:lnTo>
                    <a:pt x="96" y="6"/>
                  </a:lnTo>
                  <a:lnTo>
                    <a:pt x="90" y="4"/>
                  </a:lnTo>
                  <a:lnTo>
                    <a:pt x="82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4" y="2"/>
                  </a:lnTo>
                  <a:lnTo>
                    <a:pt x="56" y="4"/>
                  </a:lnTo>
                  <a:lnTo>
                    <a:pt x="50" y="6"/>
                  </a:lnTo>
                  <a:lnTo>
                    <a:pt x="42" y="12"/>
                  </a:lnTo>
                  <a:lnTo>
                    <a:pt x="36" y="16"/>
                  </a:lnTo>
                  <a:lnTo>
                    <a:pt x="32" y="22"/>
                  </a:lnTo>
                  <a:lnTo>
                    <a:pt x="28" y="30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2" y="40"/>
                  </a:lnTo>
                  <a:lnTo>
                    <a:pt x="18" y="44"/>
                  </a:lnTo>
                  <a:lnTo>
                    <a:pt x="14" y="50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60"/>
                  </a:lnTo>
                  <a:lnTo>
                    <a:pt x="18" y="70"/>
                  </a:lnTo>
                  <a:lnTo>
                    <a:pt x="22" y="80"/>
                  </a:lnTo>
                  <a:lnTo>
                    <a:pt x="26" y="82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28" y="96"/>
                  </a:lnTo>
                  <a:lnTo>
                    <a:pt x="20" y="104"/>
                  </a:lnTo>
                  <a:lnTo>
                    <a:pt x="14" y="114"/>
                  </a:lnTo>
                  <a:lnTo>
                    <a:pt x="10" y="122"/>
                  </a:lnTo>
                  <a:lnTo>
                    <a:pt x="6" y="134"/>
                  </a:lnTo>
                  <a:lnTo>
                    <a:pt x="2" y="144"/>
                  </a:lnTo>
                  <a:lnTo>
                    <a:pt x="0" y="156"/>
                  </a:lnTo>
                  <a:lnTo>
                    <a:pt x="0" y="168"/>
                  </a:lnTo>
                  <a:lnTo>
                    <a:pt x="0" y="176"/>
                  </a:lnTo>
                  <a:lnTo>
                    <a:pt x="148" y="176"/>
                  </a:lnTo>
                  <a:lnTo>
                    <a:pt x="148" y="168"/>
                  </a:lnTo>
                  <a:lnTo>
                    <a:pt x="148" y="168"/>
                  </a:lnTo>
                  <a:lnTo>
                    <a:pt x="148" y="156"/>
                  </a:lnTo>
                  <a:lnTo>
                    <a:pt x="146" y="144"/>
                  </a:lnTo>
                  <a:lnTo>
                    <a:pt x="142" y="132"/>
                  </a:lnTo>
                  <a:lnTo>
                    <a:pt x="138" y="122"/>
                  </a:lnTo>
                  <a:lnTo>
                    <a:pt x="132" y="112"/>
                  </a:lnTo>
                  <a:lnTo>
                    <a:pt x="126" y="104"/>
                  </a:lnTo>
                  <a:lnTo>
                    <a:pt x="120" y="96"/>
                  </a:lnTo>
                  <a:lnTo>
                    <a:pt x="112" y="90"/>
                  </a:lnTo>
                  <a:lnTo>
                    <a:pt x="112" y="90"/>
                  </a:lnTo>
                  <a:close/>
                  <a:moveTo>
                    <a:pt x="44" y="72"/>
                  </a:moveTo>
                  <a:lnTo>
                    <a:pt x="40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40" y="54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0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84" y="20"/>
                  </a:lnTo>
                  <a:lnTo>
                    <a:pt x="94" y="26"/>
                  </a:lnTo>
                  <a:lnTo>
                    <a:pt x="102" y="34"/>
                  </a:lnTo>
                  <a:lnTo>
                    <a:pt x="104" y="46"/>
                  </a:lnTo>
                  <a:lnTo>
                    <a:pt x="106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66"/>
                  </a:lnTo>
                  <a:lnTo>
                    <a:pt x="106" y="6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2" y="86"/>
                  </a:lnTo>
                  <a:lnTo>
                    <a:pt x="86" y="88"/>
                  </a:lnTo>
                  <a:lnTo>
                    <a:pt x="80" y="92"/>
                  </a:lnTo>
                  <a:lnTo>
                    <a:pt x="72" y="92"/>
                  </a:lnTo>
                  <a:lnTo>
                    <a:pt x="72" y="92"/>
                  </a:lnTo>
                  <a:lnTo>
                    <a:pt x="66" y="92"/>
                  </a:lnTo>
                  <a:lnTo>
                    <a:pt x="60" y="90"/>
                  </a:lnTo>
                  <a:lnTo>
                    <a:pt x="54" y="86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46" y="78"/>
                  </a:lnTo>
                  <a:lnTo>
                    <a:pt x="44" y="72"/>
                  </a:lnTo>
                  <a:lnTo>
                    <a:pt x="44" y="72"/>
                  </a:lnTo>
                  <a:close/>
                  <a:moveTo>
                    <a:pt x="16" y="160"/>
                  </a:moveTo>
                  <a:lnTo>
                    <a:pt x="16" y="160"/>
                  </a:lnTo>
                  <a:lnTo>
                    <a:pt x="20" y="142"/>
                  </a:lnTo>
                  <a:lnTo>
                    <a:pt x="26" y="126"/>
                  </a:lnTo>
                  <a:lnTo>
                    <a:pt x="36" y="11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60" y="106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6" y="106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112" y="110"/>
                  </a:lnTo>
                  <a:lnTo>
                    <a:pt x="122" y="124"/>
                  </a:lnTo>
                  <a:lnTo>
                    <a:pt x="128" y="140"/>
                  </a:lnTo>
                  <a:lnTo>
                    <a:pt x="132" y="160"/>
                  </a:lnTo>
                  <a:lnTo>
                    <a:pt x="16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84"/>
            <p:cNvSpPr>
              <a:spLocks noEditPoints="1"/>
            </p:cNvSpPr>
            <p:nvPr userDrawn="1"/>
          </p:nvSpPr>
          <p:spPr bwMode="auto">
            <a:xfrm>
              <a:off x="1905000" y="3819525"/>
              <a:ext cx="234950" cy="279400"/>
            </a:xfrm>
            <a:custGeom>
              <a:avLst/>
              <a:gdLst>
                <a:gd name="T0" fmla="*/ 116 w 148"/>
                <a:gd name="T1" fmla="*/ 82 h 176"/>
                <a:gd name="T2" fmla="*/ 124 w 148"/>
                <a:gd name="T3" fmla="*/ 78 h 176"/>
                <a:gd name="T4" fmla="*/ 132 w 148"/>
                <a:gd name="T5" fmla="*/ 54 h 176"/>
                <a:gd name="T6" fmla="*/ 128 w 148"/>
                <a:gd name="T7" fmla="*/ 44 h 176"/>
                <a:gd name="T8" fmla="*/ 120 w 148"/>
                <a:gd name="T9" fmla="*/ 38 h 176"/>
                <a:gd name="T10" fmla="*/ 110 w 148"/>
                <a:gd name="T11" fmla="*/ 16 h 176"/>
                <a:gd name="T12" fmla="*/ 90 w 148"/>
                <a:gd name="T13" fmla="*/ 2 h 176"/>
                <a:gd name="T14" fmla="*/ 74 w 148"/>
                <a:gd name="T15" fmla="*/ 0 h 176"/>
                <a:gd name="T16" fmla="*/ 50 w 148"/>
                <a:gd name="T17" fmla="*/ 6 h 176"/>
                <a:gd name="T18" fmla="*/ 32 w 148"/>
                <a:gd name="T19" fmla="*/ 22 h 176"/>
                <a:gd name="T20" fmla="*/ 26 w 148"/>
                <a:gd name="T21" fmla="*/ 38 h 176"/>
                <a:gd name="T22" fmla="*/ 16 w 148"/>
                <a:gd name="T23" fmla="*/ 48 h 176"/>
                <a:gd name="T24" fmla="*/ 14 w 148"/>
                <a:gd name="T25" fmla="*/ 60 h 176"/>
                <a:gd name="T26" fmla="*/ 26 w 148"/>
                <a:gd name="T27" fmla="*/ 82 h 176"/>
                <a:gd name="T28" fmla="*/ 36 w 148"/>
                <a:gd name="T29" fmla="*/ 90 h 176"/>
                <a:gd name="T30" fmla="*/ 22 w 148"/>
                <a:gd name="T31" fmla="*/ 104 h 176"/>
                <a:gd name="T32" fmla="*/ 6 w 148"/>
                <a:gd name="T33" fmla="*/ 132 h 176"/>
                <a:gd name="T34" fmla="*/ 0 w 148"/>
                <a:gd name="T35" fmla="*/ 168 h 176"/>
                <a:gd name="T36" fmla="*/ 148 w 148"/>
                <a:gd name="T37" fmla="*/ 168 h 176"/>
                <a:gd name="T38" fmla="*/ 146 w 148"/>
                <a:gd name="T39" fmla="*/ 144 h 176"/>
                <a:gd name="T40" fmla="*/ 134 w 148"/>
                <a:gd name="T41" fmla="*/ 112 h 176"/>
                <a:gd name="T42" fmla="*/ 112 w 148"/>
                <a:gd name="T43" fmla="*/ 88 h 176"/>
                <a:gd name="T44" fmla="*/ 40 w 148"/>
                <a:gd name="T45" fmla="*/ 62 h 176"/>
                <a:gd name="T46" fmla="*/ 30 w 148"/>
                <a:gd name="T47" fmla="*/ 54 h 176"/>
                <a:gd name="T48" fmla="*/ 32 w 148"/>
                <a:gd name="T49" fmla="*/ 52 h 176"/>
                <a:gd name="T50" fmla="*/ 42 w 148"/>
                <a:gd name="T51" fmla="*/ 46 h 176"/>
                <a:gd name="T52" fmla="*/ 62 w 148"/>
                <a:gd name="T53" fmla="*/ 18 h 176"/>
                <a:gd name="T54" fmla="*/ 86 w 148"/>
                <a:gd name="T55" fmla="*/ 18 h 176"/>
                <a:gd name="T56" fmla="*/ 106 w 148"/>
                <a:gd name="T57" fmla="*/ 46 h 176"/>
                <a:gd name="T58" fmla="*/ 114 w 148"/>
                <a:gd name="T59" fmla="*/ 52 h 176"/>
                <a:gd name="T60" fmla="*/ 112 w 148"/>
                <a:gd name="T61" fmla="*/ 66 h 176"/>
                <a:gd name="T62" fmla="*/ 104 w 148"/>
                <a:gd name="T63" fmla="*/ 72 h 176"/>
                <a:gd name="T64" fmla="*/ 92 w 148"/>
                <a:gd name="T65" fmla="*/ 84 h 176"/>
                <a:gd name="T66" fmla="*/ 74 w 148"/>
                <a:gd name="T67" fmla="*/ 92 h 176"/>
                <a:gd name="T68" fmla="*/ 60 w 148"/>
                <a:gd name="T69" fmla="*/ 88 h 176"/>
                <a:gd name="T70" fmla="*/ 50 w 148"/>
                <a:gd name="T71" fmla="*/ 82 h 176"/>
                <a:gd name="T72" fmla="*/ 44 w 148"/>
                <a:gd name="T73" fmla="*/ 70 h 176"/>
                <a:gd name="T74" fmla="*/ 20 w 148"/>
                <a:gd name="T75" fmla="*/ 140 h 176"/>
                <a:gd name="T76" fmla="*/ 48 w 148"/>
                <a:gd name="T77" fmla="*/ 100 h 176"/>
                <a:gd name="T78" fmla="*/ 74 w 148"/>
                <a:gd name="T79" fmla="*/ 108 h 176"/>
                <a:gd name="T80" fmla="*/ 100 w 148"/>
                <a:gd name="T81" fmla="*/ 100 h 176"/>
                <a:gd name="T82" fmla="*/ 122 w 148"/>
                <a:gd name="T83" fmla="*/ 124 h 176"/>
                <a:gd name="T84" fmla="*/ 18 w 148"/>
                <a:gd name="T85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76">
                  <a:moveTo>
                    <a:pt x="112" y="88"/>
                  </a:moveTo>
                  <a:lnTo>
                    <a:pt x="112" y="88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20" y="82"/>
                  </a:lnTo>
                  <a:lnTo>
                    <a:pt x="124" y="78"/>
                  </a:lnTo>
                  <a:lnTo>
                    <a:pt x="128" y="70"/>
                  </a:lnTo>
                  <a:lnTo>
                    <a:pt x="132" y="60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2" y="48"/>
                  </a:lnTo>
                  <a:lnTo>
                    <a:pt x="128" y="44"/>
                  </a:lnTo>
                  <a:lnTo>
                    <a:pt x="126" y="40"/>
                  </a:lnTo>
                  <a:lnTo>
                    <a:pt x="120" y="38"/>
                  </a:lnTo>
                  <a:lnTo>
                    <a:pt x="120" y="38"/>
                  </a:lnTo>
                  <a:lnTo>
                    <a:pt x="118" y="30"/>
                  </a:lnTo>
                  <a:lnTo>
                    <a:pt x="114" y="22"/>
                  </a:lnTo>
                  <a:lnTo>
                    <a:pt x="110" y="16"/>
                  </a:lnTo>
                  <a:lnTo>
                    <a:pt x="104" y="10"/>
                  </a:lnTo>
                  <a:lnTo>
                    <a:pt x="96" y="6"/>
                  </a:lnTo>
                  <a:lnTo>
                    <a:pt x="90" y="2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0" y="6"/>
                  </a:lnTo>
                  <a:lnTo>
                    <a:pt x="44" y="10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8" y="30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2" y="40"/>
                  </a:lnTo>
                  <a:lnTo>
                    <a:pt x="18" y="44"/>
                  </a:lnTo>
                  <a:lnTo>
                    <a:pt x="16" y="48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60"/>
                  </a:lnTo>
                  <a:lnTo>
                    <a:pt x="18" y="70"/>
                  </a:lnTo>
                  <a:lnTo>
                    <a:pt x="22" y="78"/>
                  </a:lnTo>
                  <a:lnTo>
                    <a:pt x="26" y="82"/>
                  </a:lnTo>
                  <a:lnTo>
                    <a:pt x="32" y="82"/>
                  </a:lnTo>
                  <a:lnTo>
                    <a:pt x="32" y="82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28" y="96"/>
                  </a:lnTo>
                  <a:lnTo>
                    <a:pt x="22" y="104"/>
                  </a:lnTo>
                  <a:lnTo>
                    <a:pt x="16" y="112"/>
                  </a:lnTo>
                  <a:lnTo>
                    <a:pt x="10" y="122"/>
                  </a:lnTo>
                  <a:lnTo>
                    <a:pt x="6" y="132"/>
                  </a:lnTo>
                  <a:lnTo>
                    <a:pt x="4" y="144"/>
                  </a:lnTo>
                  <a:lnTo>
                    <a:pt x="2" y="156"/>
                  </a:lnTo>
                  <a:lnTo>
                    <a:pt x="0" y="168"/>
                  </a:lnTo>
                  <a:lnTo>
                    <a:pt x="0" y="176"/>
                  </a:lnTo>
                  <a:lnTo>
                    <a:pt x="148" y="176"/>
                  </a:lnTo>
                  <a:lnTo>
                    <a:pt x="148" y="168"/>
                  </a:lnTo>
                  <a:lnTo>
                    <a:pt x="148" y="168"/>
                  </a:lnTo>
                  <a:lnTo>
                    <a:pt x="148" y="154"/>
                  </a:lnTo>
                  <a:lnTo>
                    <a:pt x="146" y="144"/>
                  </a:lnTo>
                  <a:lnTo>
                    <a:pt x="142" y="132"/>
                  </a:lnTo>
                  <a:lnTo>
                    <a:pt x="138" y="122"/>
                  </a:lnTo>
                  <a:lnTo>
                    <a:pt x="134" y="112"/>
                  </a:lnTo>
                  <a:lnTo>
                    <a:pt x="126" y="102"/>
                  </a:lnTo>
                  <a:lnTo>
                    <a:pt x="120" y="96"/>
                  </a:lnTo>
                  <a:lnTo>
                    <a:pt x="112" y="88"/>
                  </a:lnTo>
                  <a:lnTo>
                    <a:pt x="112" y="88"/>
                  </a:lnTo>
                  <a:close/>
                  <a:moveTo>
                    <a:pt x="44" y="70"/>
                  </a:moveTo>
                  <a:lnTo>
                    <a:pt x="40" y="62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4" y="34"/>
                  </a:lnTo>
                  <a:lnTo>
                    <a:pt x="52" y="24"/>
                  </a:lnTo>
                  <a:lnTo>
                    <a:pt x="62" y="18"/>
                  </a:lnTo>
                  <a:lnTo>
                    <a:pt x="74" y="16"/>
                  </a:lnTo>
                  <a:lnTo>
                    <a:pt x="74" y="16"/>
                  </a:lnTo>
                  <a:lnTo>
                    <a:pt x="86" y="18"/>
                  </a:lnTo>
                  <a:lnTo>
                    <a:pt x="94" y="24"/>
                  </a:lnTo>
                  <a:lnTo>
                    <a:pt x="102" y="34"/>
                  </a:lnTo>
                  <a:lnTo>
                    <a:pt x="106" y="46"/>
                  </a:lnTo>
                  <a:lnTo>
                    <a:pt x="106" y="54"/>
                  </a:lnTo>
                  <a:lnTo>
                    <a:pt x="114" y="52"/>
                  </a:lnTo>
                  <a:lnTo>
                    <a:pt x="114" y="52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66"/>
                  </a:lnTo>
                  <a:lnTo>
                    <a:pt x="106" y="64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98" y="80"/>
                  </a:lnTo>
                  <a:lnTo>
                    <a:pt x="98" y="80"/>
                  </a:lnTo>
                  <a:lnTo>
                    <a:pt x="92" y="84"/>
                  </a:lnTo>
                  <a:lnTo>
                    <a:pt x="86" y="88"/>
                  </a:lnTo>
                  <a:lnTo>
                    <a:pt x="80" y="90"/>
                  </a:lnTo>
                  <a:lnTo>
                    <a:pt x="74" y="92"/>
                  </a:lnTo>
                  <a:lnTo>
                    <a:pt x="74" y="92"/>
                  </a:lnTo>
                  <a:lnTo>
                    <a:pt x="66" y="90"/>
                  </a:lnTo>
                  <a:lnTo>
                    <a:pt x="60" y="88"/>
                  </a:lnTo>
                  <a:lnTo>
                    <a:pt x="54" y="86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46" y="76"/>
                  </a:lnTo>
                  <a:lnTo>
                    <a:pt x="44" y="70"/>
                  </a:lnTo>
                  <a:lnTo>
                    <a:pt x="44" y="70"/>
                  </a:lnTo>
                  <a:close/>
                  <a:moveTo>
                    <a:pt x="18" y="160"/>
                  </a:moveTo>
                  <a:lnTo>
                    <a:pt x="18" y="160"/>
                  </a:lnTo>
                  <a:lnTo>
                    <a:pt x="20" y="140"/>
                  </a:lnTo>
                  <a:lnTo>
                    <a:pt x="28" y="124"/>
                  </a:lnTo>
                  <a:lnTo>
                    <a:pt x="36" y="110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60" y="106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88" y="106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112" y="110"/>
                  </a:lnTo>
                  <a:lnTo>
                    <a:pt x="122" y="124"/>
                  </a:lnTo>
                  <a:lnTo>
                    <a:pt x="128" y="140"/>
                  </a:lnTo>
                  <a:lnTo>
                    <a:pt x="132" y="160"/>
                  </a:lnTo>
                  <a:lnTo>
                    <a:pt x="18" y="16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4" name="그룹 93"/>
          <p:cNvGrpSpPr/>
          <p:nvPr userDrawn="1"/>
        </p:nvGrpSpPr>
        <p:grpSpPr>
          <a:xfrm>
            <a:off x="3013075" y="3384550"/>
            <a:ext cx="1279525" cy="1736725"/>
            <a:chOff x="3013075" y="3384550"/>
            <a:chExt cx="1279525" cy="1736725"/>
          </a:xfrm>
        </p:grpSpPr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3013075" y="3384550"/>
              <a:ext cx="1279525" cy="1282700"/>
            </a:xfrm>
            <a:custGeom>
              <a:avLst/>
              <a:gdLst>
                <a:gd name="T0" fmla="*/ 806 w 806"/>
                <a:gd name="T1" fmla="*/ 404 h 808"/>
                <a:gd name="T2" fmla="*/ 798 w 806"/>
                <a:gd name="T3" fmla="*/ 484 h 808"/>
                <a:gd name="T4" fmla="*/ 776 w 806"/>
                <a:gd name="T5" fmla="*/ 560 h 808"/>
                <a:gd name="T6" fmla="*/ 738 w 806"/>
                <a:gd name="T7" fmla="*/ 630 h 808"/>
                <a:gd name="T8" fmla="*/ 688 w 806"/>
                <a:gd name="T9" fmla="*/ 688 h 808"/>
                <a:gd name="T10" fmla="*/ 628 w 806"/>
                <a:gd name="T11" fmla="*/ 738 h 808"/>
                <a:gd name="T12" fmla="*/ 560 w 806"/>
                <a:gd name="T13" fmla="*/ 776 h 808"/>
                <a:gd name="T14" fmla="*/ 484 w 806"/>
                <a:gd name="T15" fmla="*/ 798 h 808"/>
                <a:gd name="T16" fmla="*/ 404 w 806"/>
                <a:gd name="T17" fmla="*/ 808 h 808"/>
                <a:gd name="T18" fmla="*/ 362 w 806"/>
                <a:gd name="T19" fmla="*/ 806 h 808"/>
                <a:gd name="T20" fmla="*/ 282 w 806"/>
                <a:gd name="T21" fmla="*/ 790 h 808"/>
                <a:gd name="T22" fmla="*/ 210 w 806"/>
                <a:gd name="T23" fmla="*/ 758 h 808"/>
                <a:gd name="T24" fmla="*/ 146 w 806"/>
                <a:gd name="T25" fmla="*/ 714 h 808"/>
                <a:gd name="T26" fmla="*/ 92 w 806"/>
                <a:gd name="T27" fmla="*/ 660 h 808"/>
                <a:gd name="T28" fmla="*/ 48 w 806"/>
                <a:gd name="T29" fmla="*/ 596 h 808"/>
                <a:gd name="T30" fmla="*/ 18 w 806"/>
                <a:gd name="T31" fmla="*/ 524 h 808"/>
                <a:gd name="T32" fmla="*/ 2 w 806"/>
                <a:gd name="T33" fmla="*/ 444 h 808"/>
                <a:gd name="T34" fmla="*/ 0 w 806"/>
                <a:gd name="T35" fmla="*/ 404 h 808"/>
                <a:gd name="T36" fmla="*/ 8 w 806"/>
                <a:gd name="T37" fmla="*/ 322 h 808"/>
                <a:gd name="T38" fmla="*/ 30 w 806"/>
                <a:gd name="T39" fmla="*/ 246 h 808"/>
                <a:gd name="T40" fmla="*/ 68 w 806"/>
                <a:gd name="T41" fmla="*/ 178 h 808"/>
                <a:gd name="T42" fmla="*/ 118 w 806"/>
                <a:gd name="T43" fmla="*/ 118 h 808"/>
                <a:gd name="T44" fmla="*/ 178 w 806"/>
                <a:gd name="T45" fmla="*/ 68 h 808"/>
                <a:gd name="T46" fmla="*/ 246 w 806"/>
                <a:gd name="T47" fmla="*/ 30 h 808"/>
                <a:gd name="T48" fmla="*/ 322 w 806"/>
                <a:gd name="T49" fmla="*/ 8 h 808"/>
                <a:gd name="T50" fmla="*/ 404 w 806"/>
                <a:gd name="T51" fmla="*/ 0 h 808"/>
                <a:gd name="T52" fmla="*/ 444 w 806"/>
                <a:gd name="T53" fmla="*/ 2 h 808"/>
                <a:gd name="T54" fmla="*/ 524 w 806"/>
                <a:gd name="T55" fmla="*/ 18 h 808"/>
                <a:gd name="T56" fmla="*/ 596 w 806"/>
                <a:gd name="T57" fmla="*/ 48 h 808"/>
                <a:gd name="T58" fmla="*/ 660 w 806"/>
                <a:gd name="T59" fmla="*/ 92 h 808"/>
                <a:gd name="T60" fmla="*/ 714 w 806"/>
                <a:gd name="T61" fmla="*/ 146 h 808"/>
                <a:gd name="T62" fmla="*/ 758 w 806"/>
                <a:gd name="T63" fmla="*/ 210 h 808"/>
                <a:gd name="T64" fmla="*/ 788 w 806"/>
                <a:gd name="T65" fmla="*/ 284 h 808"/>
                <a:gd name="T66" fmla="*/ 804 w 806"/>
                <a:gd name="T67" fmla="*/ 362 h 808"/>
                <a:gd name="T68" fmla="*/ 806 w 806"/>
                <a:gd name="T69" fmla="*/ 404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6" h="808">
                  <a:moveTo>
                    <a:pt x="806" y="404"/>
                  </a:moveTo>
                  <a:lnTo>
                    <a:pt x="806" y="404"/>
                  </a:lnTo>
                  <a:lnTo>
                    <a:pt x="804" y="444"/>
                  </a:lnTo>
                  <a:lnTo>
                    <a:pt x="798" y="484"/>
                  </a:lnTo>
                  <a:lnTo>
                    <a:pt x="788" y="524"/>
                  </a:lnTo>
                  <a:lnTo>
                    <a:pt x="776" y="560"/>
                  </a:lnTo>
                  <a:lnTo>
                    <a:pt x="758" y="596"/>
                  </a:lnTo>
                  <a:lnTo>
                    <a:pt x="738" y="630"/>
                  </a:lnTo>
                  <a:lnTo>
                    <a:pt x="714" y="660"/>
                  </a:lnTo>
                  <a:lnTo>
                    <a:pt x="688" y="688"/>
                  </a:lnTo>
                  <a:lnTo>
                    <a:pt x="660" y="714"/>
                  </a:lnTo>
                  <a:lnTo>
                    <a:pt x="628" y="738"/>
                  </a:lnTo>
                  <a:lnTo>
                    <a:pt x="596" y="758"/>
                  </a:lnTo>
                  <a:lnTo>
                    <a:pt x="560" y="776"/>
                  </a:lnTo>
                  <a:lnTo>
                    <a:pt x="524" y="790"/>
                  </a:lnTo>
                  <a:lnTo>
                    <a:pt x="484" y="798"/>
                  </a:lnTo>
                  <a:lnTo>
                    <a:pt x="444" y="806"/>
                  </a:lnTo>
                  <a:lnTo>
                    <a:pt x="404" y="808"/>
                  </a:lnTo>
                  <a:lnTo>
                    <a:pt x="404" y="808"/>
                  </a:lnTo>
                  <a:lnTo>
                    <a:pt x="362" y="806"/>
                  </a:lnTo>
                  <a:lnTo>
                    <a:pt x="322" y="798"/>
                  </a:lnTo>
                  <a:lnTo>
                    <a:pt x="282" y="790"/>
                  </a:lnTo>
                  <a:lnTo>
                    <a:pt x="246" y="776"/>
                  </a:lnTo>
                  <a:lnTo>
                    <a:pt x="210" y="758"/>
                  </a:lnTo>
                  <a:lnTo>
                    <a:pt x="178" y="738"/>
                  </a:lnTo>
                  <a:lnTo>
                    <a:pt x="146" y="714"/>
                  </a:lnTo>
                  <a:lnTo>
                    <a:pt x="118" y="688"/>
                  </a:lnTo>
                  <a:lnTo>
                    <a:pt x="92" y="660"/>
                  </a:lnTo>
                  <a:lnTo>
                    <a:pt x="68" y="630"/>
                  </a:lnTo>
                  <a:lnTo>
                    <a:pt x="48" y="596"/>
                  </a:lnTo>
                  <a:lnTo>
                    <a:pt x="30" y="560"/>
                  </a:lnTo>
                  <a:lnTo>
                    <a:pt x="18" y="524"/>
                  </a:lnTo>
                  <a:lnTo>
                    <a:pt x="8" y="484"/>
                  </a:lnTo>
                  <a:lnTo>
                    <a:pt x="2" y="44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2" y="362"/>
                  </a:lnTo>
                  <a:lnTo>
                    <a:pt x="8" y="322"/>
                  </a:lnTo>
                  <a:lnTo>
                    <a:pt x="18" y="284"/>
                  </a:lnTo>
                  <a:lnTo>
                    <a:pt x="30" y="246"/>
                  </a:lnTo>
                  <a:lnTo>
                    <a:pt x="48" y="210"/>
                  </a:lnTo>
                  <a:lnTo>
                    <a:pt x="68" y="178"/>
                  </a:lnTo>
                  <a:lnTo>
                    <a:pt x="92" y="146"/>
                  </a:lnTo>
                  <a:lnTo>
                    <a:pt x="118" y="118"/>
                  </a:lnTo>
                  <a:lnTo>
                    <a:pt x="146" y="92"/>
                  </a:lnTo>
                  <a:lnTo>
                    <a:pt x="178" y="68"/>
                  </a:lnTo>
                  <a:lnTo>
                    <a:pt x="210" y="48"/>
                  </a:lnTo>
                  <a:lnTo>
                    <a:pt x="246" y="30"/>
                  </a:lnTo>
                  <a:lnTo>
                    <a:pt x="282" y="18"/>
                  </a:lnTo>
                  <a:lnTo>
                    <a:pt x="322" y="8"/>
                  </a:lnTo>
                  <a:lnTo>
                    <a:pt x="362" y="2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44" y="2"/>
                  </a:lnTo>
                  <a:lnTo>
                    <a:pt x="484" y="8"/>
                  </a:lnTo>
                  <a:lnTo>
                    <a:pt x="524" y="18"/>
                  </a:lnTo>
                  <a:lnTo>
                    <a:pt x="560" y="30"/>
                  </a:lnTo>
                  <a:lnTo>
                    <a:pt x="596" y="48"/>
                  </a:lnTo>
                  <a:lnTo>
                    <a:pt x="628" y="68"/>
                  </a:lnTo>
                  <a:lnTo>
                    <a:pt x="660" y="92"/>
                  </a:lnTo>
                  <a:lnTo>
                    <a:pt x="688" y="118"/>
                  </a:lnTo>
                  <a:lnTo>
                    <a:pt x="714" y="146"/>
                  </a:lnTo>
                  <a:lnTo>
                    <a:pt x="738" y="178"/>
                  </a:lnTo>
                  <a:lnTo>
                    <a:pt x="758" y="210"/>
                  </a:lnTo>
                  <a:lnTo>
                    <a:pt x="776" y="246"/>
                  </a:lnTo>
                  <a:lnTo>
                    <a:pt x="788" y="284"/>
                  </a:lnTo>
                  <a:lnTo>
                    <a:pt x="798" y="322"/>
                  </a:lnTo>
                  <a:lnTo>
                    <a:pt x="804" y="362"/>
                  </a:lnTo>
                  <a:lnTo>
                    <a:pt x="806" y="404"/>
                  </a:lnTo>
                  <a:lnTo>
                    <a:pt x="806" y="404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3178175" y="3549650"/>
              <a:ext cx="949325" cy="949325"/>
            </a:xfrm>
            <a:custGeom>
              <a:avLst/>
              <a:gdLst>
                <a:gd name="T0" fmla="*/ 598 w 598"/>
                <a:gd name="T1" fmla="*/ 300 h 598"/>
                <a:gd name="T2" fmla="*/ 592 w 598"/>
                <a:gd name="T3" fmla="*/ 360 h 598"/>
                <a:gd name="T4" fmla="*/ 576 w 598"/>
                <a:gd name="T5" fmla="*/ 416 h 598"/>
                <a:gd name="T6" fmla="*/ 548 w 598"/>
                <a:gd name="T7" fmla="*/ 466 h 598"/>
                <a:gd name="T8" fmla="*/ 510 w 598"/>
                <a:gd name="T9" fmla="*/ 512 h 598"/>
                <a:gd name="T10" fmla="*/ 466 w 598"/>
                <a:gd name="T11" fmla="*/ 548 h 598"/>
                <a:gd name="T12" fmla="*/ 416 w 598"/>
                <a:gd name="T13" fmla="*/ 576 h 598"/>
                <a:gd name="T14" fmla="*/ 360 w 598"/>
                <a:gd name="T15" fmla="*/ 592 h 598"/>
                <a:gd name="T16" fmla="*/ 300 w 598"/>
                <a:gd name="T17" fmla="*/ 598 h 598"/>
                <a:gd name="T18" fmla="*/ 268 w 598"/>
                <a:gd name="T19" fmla="*/ 598 h 598"/>
                <a:gd name="T20" fmla="*/ 210 w 598"/>
                <a:gd name="T21" fmla="*/ 586 h 598"/>
                <a:gd name="T22" fmla="*/ 156 w 598"/>
                <a:gd name="T23" fmla="*/ 562 h 598"/>
                <a:gd name="T24" fmla="*/ 108 w 598"/>
                <a:gd name="T25" fmla="*/ 530 h 598"/>
                <a:gd name="T26" fmla="*/ 68 w 598"/>
                <a:gd name="T27" fmla="*/ 490 h 598"/>
                <a:gd name="T28" fmla="*/ 36 w 598"/>
                <a:gd name="T29" fmla="*/ 442 h 598"/>
                <a:gd name="T30" fmla="*/ 12 w 598"/>
                <a:gd name="T31" fmla="*/ 388 h 598"/>
                <a:gd name="T32" fmla="*/ 0 w 598"/>
                <a:gd name="T33" fmla="*/ 330 h 598"/>
                <a:gd name="T34" fmla="*/ 0 w 598"/>
                <a:gd name="T35" fmla="*/ 300 h 598"/>
                <a:gd name="T36" fmla="*/ 6 w 598"/>
                <a:gd name="T37" fmla="*/ 238 h 598"/>
                <a:gd name="T38" fmla="*/ 22 w 598"/>
                <a:gd name="T39" fmla="*/ 182 h 598"/>
                <a:gd name="T40" fmla="*/ 50 w 598"/>
                <a:gd name="T41" fmla="*/ 132 h 598"/>
                <a:gd name="T42" fmla="*/ 88 w 598"/>
                <a:gd name="T43" fmla="*/ 88 h 598"/>
                <a:gd name="T44" fmla="*/ 132 w 598"/>
                <a:gd name="T45" fmla="*/ 50 h 598"/>
                <a:gd name="T46" fmla="*/ 182 w 598"/>
                <a:gd name="T47" fmla="*/ 24 h 598"/>
                <a:gd name="T48" fmla="*/ 238 w 598"/>
                <a:gd name="T49" fmla="*/ 6 h 598"/>
                <a:gd name="T50" fmla="*/ 300 w 598"/>
                <a:gd name="T51" fmla="*/ 0 h 598"/>
                <a:gd name="T52" fmla="*/ 330 w 598"/>
                <a:gd name="T53" fmla="*/ 2 h 598"/>
                <a:gd name="T54" fmla="*/ 388 w 598"/>
                <a:gd name="T55" fmla="*/ 14 h 598"/>
                <a:gd name="T56" fmla="*/ 442 w 598"/>
                <a:gd name="T57" fmla="*/ 36 h 598"/>
                <a:gd name="T58" fmla="*/ 490 w 598"/>
                <a:gd name="T59" fmla="*/ 68 h 598"/>
                <a:gd name="T60" fmla="*/ 530 w 598"/>
                <a:gd name="T61" fmla="*/ 108 h 598"/>
                <a:gd name="T62" fmla="*/ 562 w 598"/>
                <a:gd name="T63" fmla="*/ 156 h 598"/>
                <a:gd name="T64" fmla="*/ 586 w 598"/>
                <a:gd name="T65" fmla="*/ 210 h 598"/>
                <a:gd name="T66" fmla="*/ 598 w 598"/>
                <a:gd name="T67" fmla="*/ 268 h 598"/>
                <a:gd name="T68" fmla="*/ 598 w 598"/>
                <a:gd name="T69" fmla="*/ 30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8" h="598">
                  <a:moveTo>
                    <a:pt x="598" y="300"/>
                  </a:moveTo>
                  <a:lnTo>
                    <a:pt x="598" y="300"/>
                  </a:lnTo>
                  <a:lnTo>
                    <a:pt x="598" y="330"/>
                  </a:lnTo>
                  <a:lnTo>
                    <a:pt x="592" y="360"/>
                  </a:lnTo>
                  <a:lnTo>
                    <a:pt x="586" y="388"/>
                  </a:lnTo>
                  <a:lnTo>
                    <a:pt x="576" y="416"/>
                  </a:lnTo>
                  <a:lnTo>
                    <a:pt x="562" y="442"/>
                  </a:lnTo>
                  <a:lnTo>
                    <a:pt x="548" y="466"/>
                  </a:lnTo>
                  <a:lnTo>
                    <a:pt x="530" y="490"/>
                  </a:lnTo>
                  <a:lnTo>
                    <a:pt x="510" y="512"/>
                  </a:lnTo>
                  <a:lnTo>
                    <a:pt x="490" y="530"/>
                  </a:lnTo>
                  <a:lnTo>
                    <a:pt x="466" y="548"/>
                  </a:lnTo>
                  <a:lnTo>
                    <a:pt x="442" y="562"/>
                  </a:lnTo>
                  <a:lnTo>
                    <a:pt x="416" y="576"/>
                  </a:lnTo>
                  <a:lnTo>
                    <a:pt x="388" y="586"/>
                  </a:lnTo>
                  <a:lnTo>
                    <a:pt x="360" y="592"/>
                  </a:lnTo>
                  <a:lnTo>
                    <a:pt x="330" y="598"/>
                  </a:lnTo>
                  <a:lnTo>
                    <a:pt x="300" y="598"/>
                  </a:lnTo>
                  <a:lnTo>
                    <a:pt x="300" y="598"/>
                  </a:lnTo>
                  <a:lnTo>
                    <a:pt x="268" y="598"/>
                  </a:lnTo>
                  <a:lnTo>
                    <a:pt x="238" y="592"/>
                  </a:lnTo>
                  <a:lnTo>
                    <a:pt x="210" y="586"/>
                  </a:lnTo>
                  <a:lnTo>
                    <a:pt x="182" y="576"/>
                  </a:lnTo>
                  <a:lnTo>
                    <a:pt x="156" y="562"/>
                  </a:lnTo>
                  <a:lnTo>
                    <a:pt x="132" y="548"/>
                  </a:lnTo>
                  <a:lnTo>
                    <a:pt x="108" y="530"/>
                  </a:lnTo>
                  <a:lnTo>
                    <a:pt x="88" y="512"/>
                  </a:lnTo>
                  <a:lnTo>
                    <a:pt x="68" y="490"/>
                  </a:lnTo>
                  <a:lnTo>
                    <a:pt x="50" y="466"/>
                  </a:lnTo>
                  <a:lnTo>
                    <a:pt x="36" y="442"/>
                  </a:lnTo>
                  <a:lnTo>
                    <a:pt x="22" y="416"/>
                  </a:lnTo>
                  <a:lnTo>
                    <a:pt x="12" y="388"/>
                  </a:lnTo>
                  <a:lnTo>
                    <a:pt x="6" y="360"/>
                  </a:lnTo>
                  <a:lnTo>
                    <a:pt x="0" y="33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268"/>
                  </a:lnTo>
                  <a:lnTo>
                    <a:pt x="6" y="238"/>
                  </a:lnTo>
                  <a:lnTo>
                    <a:pt x="12" y="210"/>
                  </a:lnTo>
                  <a:lnTo>
                    <a:pt x="22" y="182"/>
                  </a:lnTo>
                  <a:lnTo>
                    <a:pt x="36" y="156"/>
                  </a:lnTo>
                  <a:lnTo>
                    <a:pt x="50" y="132"/>
                  </a:lnTo>
                  <a:lnTo>
                    <a:pt x="68" y="108"/>
                  </a:lnTo>
                  <a:lnTo>
                    <a:pt x="88" y="88"/>
                  </a:lnTo>
                  <a:lnTo>
                    <a:pt x="108" y="68"/>
                  </a:lnTo>
                  <a:lnTo>
                    <a:pt x="132" y="50"/>
                  </a:lnTo>
                  <a:lnTo>
                    <a:pt x="156" y="36"/>
                  </a:lnTo>
                  <a:lnTo>
                    <a:pt x="182" y="24"/>
                  </a:lnTo>
                  <a:lnTo>
                    <a:pt x="210" y="14"/>
                  </a:lnTo>
                  <a:lnTo>
                    <a:pt x="238" y="6"/>
                  </a:lnTo>
                  <a:lnTo>
                    <a:pt x="268" y="2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30" y="2"/>
                  </a:lnTo>
                  <a:lnTo>
                    <a:pt x="360" y="6"/>
                  </a:lnTo>
                  <a:lnTo>
                    <a:pt x="388" y="14"/>
                  </a:lnTo>
                  <a:lnTo>
                    <a:pt x="416" y="24"/>
                  </a:lnTo>
                  <a:lnTo>
                    <a:pt x="442" y="36"/>
                  </a:lnTo>
                  <a:lnTo>
                    <a:pt x="466" y="50"/>
                  </a:lnTo>
                  <a:lnTo>
                    <a:pt x="490" y="68"/>
                  </a:lnTo>
                  <a:lnTo>
                    <a:pt x="510" y="88"/>
                  </a:lnTo>
                  <a:lnTo>
                    <a:pt x="530" y="108"/>
                  </a:lnTo>
                  <a:lnTo>
                    <a:pt x="548" y="132"/>
                  </a:lnTo>
                  <a:lnTo>
                    <a:pt x="562" y="156"/>
                  </a:lnTo>
                  <a:lnTo>
                    <a:pt x="576" y="182"/>
                  </a:lnTo>
                  <a:lnTo>
                    <a:pt x="586" y="210"/>
                  </a:lnTo>
                  <a:lnTo>
                    <a:pt x="592" y="238"/>
                  </a:lnTo>
                  <a:lnTo>
                    <a:pt x="598" y="268"/>
                  </a:lnTo>
                  <a:lnTo>
                    <a:pt x="598" y="300"/>
                  </a:lnTo>
                  <a:lnTo>
                    <a:pt x="598" y="300"/>
                  </a:lnTo>
                  <a:close/>
                </a:path>
              </a:pathLst>
            </a:custGeom>
            <a:solidFill>
              <a:srgbClr val="FFFFFF"/>
            </a:solidFill>
            <a:ln w="34925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3184525" y="4689475"/>
              <a:ext cx="927100" cy="203200"/>
            </a:xfrm>
            <a:custGeom>
              <a:avLst/>
              <a:gdLst>
                <a:gd name="T0" fmla="*/ 584 w 584"/>
                <a:gd name="T1" fmla="*/ 0 h 128"/>
                <a:gd name="T2" fmla="*/ 584 w 584"/>
                <a:gd name="T3" fmla="*/ 0 h 128"/>
                <a:gd name="T4" fmla="*/ 572 w 584"/>
                <a:gd name="T5" fmla="*/ 18 h 128"/>
                <a:gd name="T6" fmla="*/ 560 w 584"/>
                <a:gd name="T7" fmla="*/ 34 h 128"/>
                <a:gd name="T8" fmla="*/ 548 w 584"/>
                <a:gd name="T9" fmla="*/ 48 h 128"/>
                <a:gd name="T10" fmla="*/ 532 w 584"/>
                <a:gd name="T11" fmla="*/ 62 h 128"/>
                <a:gd name="T12" fmla="*/ 516 w 584"/>
                <a:gd name="T13" fmla="*/ 74 h 128"/>
                <a:gd name="T14" fmla="*/ 500 w 584"/>
                <a:gd name="T15" fmla="*/ 84 h 128"/>
                <a:gd name="T16" fmla="*/ 482 w 584"/>
                <a:gd name="T17" fmla="*/ 94 h 128"/>
                <a:gd name="T18" fmla="*/ 462 w 584"/>
                <a:gd name="T19" fmla="*/ 102 h 128"/>
                <a:gd name="T20" fmla="*/ 442 w 584"/>
                <a:gd name="T21" fmla="*/ 108 h 128"/>
                <a:gd name="T22" fmla="*/ 422 w 584"/>
                <a:gd name="T23" fmla="*/ 114 h 128"/>
                <a:gd name="T24" fmla="*/ 380 w 584"/>
                <a:gd name="T25" fmla="*/ 122 h 128"/>
                <a:gd name="T26" fmla="*/ 336 w 584"/>
                <a:gd name="T27" fmla="*/ 128 h 128"/>
                <a:gd name="T28" fmla="*/ 292 w 584"/>
                <a:gd name="T29" fmla="*/ 128 h 128"/>
                <a:gd name="T30" fmla="*/ 292 w 584"/>
                <a:gd name="T31" fmla="*/ 128 h 128"/>
                <a:gd name="T32" fmla="*/ 248 w 584"/>
                <a:gd name="T33" fmla="*/ 128 h 128"/>
                <a:gd name="T34" fmla="*/ 204 w 584"/>
                <a:gd name="T35" fmla="*/ 122 h 128"/>
                <a:gd name="T36" fmla="*/ 162 w 584"/>
                <a:gd name="T37" fmla="*/ 114 h 128"/>
                <a:gd name="T38" fmla="*/ 142 w 584"/>
                <a:gd name="T39" fmla="*/ 108 h 128"/>
                <a:gd name="T40" fmla="*/ 122 w 584"/>
                <a:gd name="T41" fmla="*/ 102 h 128"/>
                <a:gd name="T42" fmla="*/ 102 w 584"/>
                <a:gd name="T43" fmla="*/ 92 h 128"/>
                <a:gd name="T44" fmla="*/ 84 w 584"/>
                <a:gd name="T45" fmla="*/ 84 h 128"/>
                <a:gd name="T46" fmla="*/ 66 w 584"/>
                <a:gd name="T47" fmla="*/ 74 h 128"/>
                <a:gd name="T48" fmla="*/ 50 w 584"/>
                <a:gd name="T49" fmla="*/ 62 h 128"/>
                <a:gd name="T50" fmla="*/ 36 w 584"/>
                <a:gd name="T51" fmla="*/ 48 h 128"/>
                <a:gd name="T52" fmla="*/ 22 w 584"/>
                <a:gd name="T53" fmla="*/ 34 h 128"/>
                <a:gd name="T54" fmla="*/ 10 w 584"/>
                <a:gd name="T55" fmla="*/ 18 h 128"/>
                <a:gd name="T56" fmla="*/ 0 w 584"/>
                <a:gd name="T5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4" h="128">
                  <a:moveTo>
                    <a:pt x="584" y="0"/>
                  </a:moveTo>
                  <a:lnTo>
                    <a:pt x="584" y="0"/>
                  </a:lnTo>
                  <a:lnTo>
                    <a:pt x="572" y="18"/>
                  </a:lnTo>
                  <a:lnTo>
                    <a:pt x="560" y="34"/>
                  </a:lnTo>
                  <a:lnTo>
                    <a:pt x="548" y="48"/>
                  </a:lnTo>
                  <a:lnTo>
                    <a:pt x="532" y="62"/>
                  </a:lnTo>
                  <a:lnTo>
                    <a:pt x="516" y="74"/>
                  </a:lnTo>
                  <a:lnTo>
                    <a:pt x="500" y="84"/>
                  </a:lnTo>
                  <a:lnTo>
                    <a:pt x="482" y="94"/>
                  </a:lnTo>
                  <a:lnTo>
                    <a:pt x="462" y="102"/>
                  </a:lnTo>
                  <a:lnTo>
                    <a:pt x="442" y="108"/>
                  </a:lnTo>
                  <a:lnTo>
                    <a:pt x="422" y="114"/>
                  </a:lnTo>
                  <a:lnTo>
                    <a:pt x="380" y="122"/>
                  </a:lnTo>
                  <a:lnTo>
                    <a:pt x="336" y="128"/>
                  </a:lnTo>
                  <a:lnTo>
                    <a:pt x="292" y="128"/>
                  </a:lnTo>
                  <a:lnTo>
                    <a:pt x="292" y="128"/>
                  </a:lnTo>
                  <a:lnTo>
                    <a:pt x="248" y="128"/>
                  </a:lnTo>
                  <a:lnTo>
                    <a:pt x="204" y="122"/>
                  </a:lnTo>
                  <a:lnTo>
                    <a:pt x="162" y="114"/>
                  </a:lnTo>
                  <a:lnTo>
                    <a:pt x="142" y="108"/>
                  </a:lnTo>
                  <a:lnTo>
                    <a:pt x="122" y="102"/>
                  </a:lnTo>
                  <a:lnTo>
                    <a:pt x="102" y="92"/>
                  </a:lnTo>
                  <a:lnTo>
                    <a:pt x="84" y="84"/>
                  </a:lnTo>
                  <a:lnTo>
                    <a:pt x="66" y="74"/>
                  </a:lnTo>
                  <a:lnTo>
                    <a:pt x="50" y="62"/>
                  </a:lnTo>
                  <a:lnTo>
                    <a:pt x="36" y="48"/>
                  </a:lnTo>
                  <a:lnTo>
                    <a:pt x="22" y="34"/>
                  </a:lnTo>
                  <a:lnTo>
                    <a:pt x="10" y="1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3619500" y="5076825"/>
              <a:ext cx="47625" cy="44450"/>
            </a:xfrm>
            <a:custGeom>
              <a:avLst/>
              <a:gdLst>
                <a:gd name="T0" fmla="*/ 0 w 30"/>
                <a:gd name="T1" fmla="*/ 14 h 28"/>
                <a:gd name="T2" fmla="*/ 0 w 30"/>
                <a:gd name="T3" fmla="*/ 14 h 28"/>
                <a:gd name="T4" fmla="*/ 2 w 30"/>
                <a:gd name="T5" fmla="*/ 8 h 28"/>
                <a:gd name="T6" fmla="*/ 4 w 30"/>
                <a:gd name="T7" fmla="*/ 4 h 28"/>
                <a:gd name="T8" fmla="*/ 10 w 30"/>
                <a:gd name="T9" fmla="*/ 0 h 28"/>
                <a:gd name="T10" fmla="*/ 16 w 30"/>
                <a:gd name="T11" fmla="*/ 0 h 28"/>
                <a:gd name="T12" fmla="*/ 16 w 30"/>
                <a:gd name="T13" fmla="*/ 0 h 28"/>
                <a:gd name="T14" fmla="*/ 22 w 30"/>
                <a:gd name="T15" fmla="*/ 0 h 28"/>
                <a:gd name="T16" fmla="*/ 26 w 30"/>
                <a:gd name="T17" fmla="*/ 4 h 28"/>
                <a:gd name="T18" fmla="*/ 30 w 30"/>
                <a:gd name="T19" fmla="*/ 8 h 28"/>
                <a:gd name="T20" fmla="*/ 30 w 30"/>
                <a:gd name="T21" fmla="*/ 14 h 28"/>
                <a:gd name="T22" fmla="*/ 30 w 30"/>
                <a:gd name="T23" fmla="*/ 14 h 28"/>
                <a:gd name="T24" fmla="*/ 30 w 30"/>
                <a:gd name="T25" fmla="*/ 20 h 28"/>
                <a:gd name="T26" fmla="*/ 26 w 30"/>
                <a:gd name="T27" fmla="*/ 24 h 28"/>
                <a:gd name="T28" fmla="*/ 22 w 30"/>
                <a:gd name="T29" fmla="*/ 28 h 28"/>
                <a:gd name="T30" fmla="*/ 16 w 30"/>
                <a:gd name="T31" fmla="*/ 28 h 28"/>
                <a:gd name="T32" fmla="*/ 16 w 30"/>
                <a:gd name="T33" fmla="*/ 28 h 28"/>
                <a:gd name="T34" fmla="*/ 10 w 30"/>
                <a:gd name="T35" fmla="*/ 28 h 28"/>
                <a:gd name="T36" fmla="*/ 4 w 30"/>
                <a:gd name="T37" fmla="*/ 24 h 28"/>
                <a:gd name="T38" fmla="*/ 2 w 30"/>
                <a:gd name="T39" fmla="*/ 20 h 28"/>
                <a:gd name="T40" fmla="*/ 0 w 30"/>
                <a:gd name="T41" fmla="*/ 14 h 28"/>
                <a:gd name="T42" fmla="*/ 0 w 30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28">
                  <a:moveTo>
                    <a:pt x="0" y="14"/>
                  </a:move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20"/>
                  </a:lnTo>
                  <a:lnTo>
                    <a:pt x="26" y="24"/>
                  </a:lnTo>
                  <a:lnTo>
                    <a:pt x="22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4086225" y="4667250"/>
              <a:ext cx="47625" cy="47625"/>
            </a:xfrm>
            <a:custGeom>
              <a:avLst/>
              <a:gdLst>
                <a:gd name="T0" fmla="*/ 0 w 30"/>
                <a:gd name="T1" fmla="*/ 14 h 30"/>
                <a:gd name="T2" fmla="*/ 0 w 30"/>
                <a:gd name="T3" fmla="*/ 14 h 30"/>
                <a:gd name="T4" fmla="*/ 2 w 30"/>
                <a:gd name="T5" fmla="*/ 8 h 30"/>
                <a:gd name="T6" fmla="*/ 4 w 30"/>
                <a:gd name="T7" fmla="*/ 4 h 30"/>
                <a:gd name="T8" fmla="*/ 10 w 30"/>
                <a:gd name="T9" fmla="*/ 0 h 30"/>
                <a:gd name="T10" fmla="*/ 16 w 30"/>
                <a:gd name="T11" fmla="*/ 0 h 30"/>
                <a:gd name="T12" fmla="*/ 16 w 30"/>
                <a:gd name="T13" fmla="*/ 0 h 30"/>
                <a:gd name="T14" fmla="*/ 22 w 30"/>
                <a:gd name="T15" fmla="*/ 0 h 30"/>
                <a:gd name="T16" fmla="*/ 26 w 30"/>
                <a:gd name="T17" fmla="*/ 4 h 30"/>
                <a:gd name="T18" fmla="*/ 28 w 30"/>
                <a:gd name="T19" fmla="*/ 8 h 30"/>
                <a:gd name="T20" fmla="*/ 30 w 30"/>
                <a:gd name="T21" fmla="*/ 14 h 30"/>
                <a:gd name="T22" fmla="*/ 30 w 30"/>
                <a:gd name="T23" fmla="*/ 14 h 30"/>
                <a:gd name="T24" fmla="*/ 28 w 30"/>
                <a:gd name="T25" fmla="*/ 20 h 30"/>
                <a:gd name="T26" fmla="*/ 26 w 30"/>
                <a:gd name="T27" fmla="*/ 24 h 30"/>
                <a:gd name="T28" fmla="*/ 22 w 30"/>
                <a:gd name="T29" fmla="*/ 28 h 30"/>
                <a:gd name="T30" fmla="*/ 16 w 30"/>
                <a:gd name="T31" fmla="*/ 30 h 30"/>
                <a:gd name="T32" fmla="*/ 16 w 30"/>
                <a:gd name="T33" fmla="*/ 30 h 30"/>
                <a:gd name="T34" fmla="*/ 10 w 30"/>
                <a:gd name="T35" fmla="*/ 28 h 30"/>
                <a:gd name="T36" fmla="*/ 4 w 30"/>
                <a:gd name="T37" fmla="*/ 24 h 30"/>
                <a:gd name="T38" fmla="*/ 2 w 30"/>
                <a:gd name="T39" fmla="*/ 20 h 30"/>
                <a:gd name="T40" fmla="*/ 0 w 30"/>
                <a:gd name="T41" fmla="*/ 14 h 30"/>
                <a:gd name="T42" fmla="*/ 0 w 30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0" y="14"/>
                  </a:move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2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3162300" y="4667250"/>
              <a:ext cx="47625" cy="47625"/>
            </a:xfrm>
            <a:custGeom>
              <a:avLst/>
              <a:gdLst>
                <a:gd name="T0" fmla="*/ 0 w 30"/>
                <a:gd name="T1" fmla="*/ 14 h 30"/>
                <a:gd name="T2" fmla="*/ 0 w 30"/>
                <a:gd name="T3" fmla="*/ 14 h 30"/>
                <a:gd name="T4" fmla="*/ 0 w 30"/>
                <a:gd name="T5" fmla="*/ 8 h 30"/>
                <a:gd name="T6" fmla="*/ 4 w 30"/>
                <a:gd name="T7" fmla="*/ 4 h 30"/>
                <a:gd name="T8" fmla="*/ 8 w 30"/>
                <a:gd name="T9" fmla="*/ 0 h 30"/>
                <a:gd name="T10" fmla="*/ 14 w 30"/>
                <a:gd name="T11" fmla="*/ 0 h 30"/>
                <a:gd name="T12" fmla="*/ 14 w 30"/>
                <a:gd name="T13" fmla="*/ 0 h 30"/>
                <a:gd name="T14" fmla="*/ 20 w 30"/>
                <a:gd name="T15" fmla="*/ 0 h 30"/>
                <a:gd name="T16" fmla="*/ 24 w 30"/>
                <a:gd name="T17" fmla="*/ 4 h 30"/>
                <a:gd name="T18" fmla="*/ 28 w 30"/>
                <a:gd name="T19" fmla="*/ 8 h 30"/>
                <a:gd name="T20" fmla="*/ 30 w 30"/>
                <a:gd name="T21" fmla="*/ 14 h 30"/>
                <a:gd name="T22" fmla="*/ 30 w 30"/>
                <a:gd name="T23" fmla="*/ 14 h 30"/>
                <a:gd name="T24" fmla="*/ 28 w 30"/>
                <a:gd name="T25" fmla="*/ 20 h 30"/>
                <a:gd name="T26" fmla="*/ 24 w 30"/>
                <a:gd name="T27" fmla="*/ 24 h 30"/>
                <a:gd name="T28" fmla="*/ 20 w 30"/>
                <a:gd name="T29" fmla="*/ 28 h 30"/>
                <a:gd name="T30" fmla="*/ 14 w 30"/>
                <a:gd name="T31" fmla="*/ 30 h 30"/>
                <a:gd name="T32" fmla="*/ 14 w 30"/>
                <a:gd name="T33" fmla="*/ 30 h 30"/>
                <a:gd name="T34" fmla="*/ 8 w 30"/>
                <a:gd name="T35" fmla="*/ 28 h 30"/>
                <a:gd name="T36" fmla="*/ 4 w 30"/>
                <a:gd name="T37" fmla="*/ 24 h 30"/>
                <a:gd name="T38" fmla="*/ 0 w 30"/>
                <a:gd name="T39" fmla="*/ 20 h 30"/>
                <a:gd name="T40" fmla="*/ 0 w 30"/>
                <a:gd name="T41" fmla="*/ 14 h 30"/>
                <a:gd name="T42" fmla="*/ 0 w 30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0" y="14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Line 48"/>
            <p:cNvSpPr>
              <a:spLocks noChangeShapeType="1"/>
            </p:cNvSpPr>
            <p:nvPr userDrawn="1"/>
          </p:nvSpPr>
          <p:spPr bwMode="auto">
            <a:xfrm>
              <a:off x="3644900" y="4918075"/>
              <a:ext cx="0" cy="168275"/>
            </a:xfrm>
            <a:prstGeom prst="line">
              <a:avLst/>
            </a:prstGeom>
            <a:noFill/>
            <a:ln w="19050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3594100" y="4848225"/>
              <a:ext cx="98425" cy="95250"/>
            </a:xfrm>
            <a:custGeom>
              <a:avLst/>
              <a:gdLst>
                <a:gd name="T0" fmla="*/ 0 w 62"/>
                <a:gd name="T1" fmla="*/ 30 h 60"/>
                <a:gd name="T2" fmla="*/ 0 w 62"/>
                <a:gd name="T3" fmla="*/ 30 h 60"/>
                <a:gd name="T4" fmla="*/ 2 w 62"/>
                <a:gd name="T5" fmla="*/ 24 h 60"/>
                <a:gd name="T6" fmla="*/ 4 w 62"/>
                <a:gd name="T7" fmla="*/ 18 h 60"/>
                <a:gd name="T8" fmla="*/ 10 w 62"/>
                <a:gd name="T9" fmla="*/ 8 h 60"/>
                <a:gd name="T10" fmla="*/ 20 w 62"/>
                <a:gd name="T11" fmla="*/ 2 h 60"/>
                <a:gd name="T12" fmla="*/ 26 w 62"/>
                <a:gd name="T13" fmla="*/ 0 h 60"/>
                <a:gd name="T14" fmla="*/ 32 w 62"/>
                <a:gd name="T15" fmla="*/ 0 h 60"/>
                <a:gd name="T16" fmla="*/ 32 w 62"/>
                <a:gd name="T17" fmla="*/ 0 h 60"/>
                <a:gd name="T18" fmla="*/ 38 w 62"/>
                <a:gd name="T19" fmla="*/ 0 h 60"/>
                <a:gd name="T20" fmla="*/ 44 w 62"/>
                <a:gd name="T21" fmla="*/ 2 h 60"/>
                <a:gd name="T22" fmla="*/ 54 w 62"/>
                <a:gd name="T23" fmla="*/ 8 h 60"/>
                <a:gd name="T24" fmla="*/ 60 w 62"/>
                <a:gd name="T25" fmla="*/ 18 h 60"/>
                <a:gd name="T26" fmla="*/ 62 w 62"/>
                <a:gd name="T27" fmla="*/ 24 h 60"/>
                <a:gd name="T28" fmla="*/ 62 w 62"/>
                <a:gd name="T29" fmla="*/ 30 h 60"/>
                <a:gd name="T30" fmla="*/ 62 w 62"/>
                <a:gd name="T31" fmla="*/ 30 h 60"/>
                <a:gd name="T32" fmla="*/ 62 w 62"/>
                <a:gd name="T33" fmla="*/ 36 h 60"/>
                <a:gd name="T34" fmla="*/ 60 w 62"/>
                <a:gd name="T35" fmla="*/ 42 h 60"/>
                <a:gd name="T36" fmla="*/ 54 w 62"/>
                <a:gd name="T37" fmla="*/ 52 h 60"/>
                <a:gd name="T38" fmla="*/ 44 w 62"/>
                <a:gd name="T39" fmla="*/ 58 h 60"/>
                <a:gd name="T40" fmla="*/ 38 w 62"/>
                <a:gd name="T41" fmla="*/ 60 h 60"/>
                <a:gd name="T42" fmla="*/ 32 w 62"/>
                <a:gd name="T43" fmla="*/ 60 h 60"/>
                <a:gd name="T44" fmla="*/ 32 w 62"/>
                <a:gd name="T45" fmla="*/ 60 h 60"/>
                <a:gd name="T46" fmla="*/ 26 w 62"/>
                <a:gd name="T47" fmla="*/ 60 h 60"/>
                <a:gd name="T48" fmla="*/ 20 w 62"/>
                <a:gd name="T49" fmla="*/ 58 h 60"/>
                <a:gd name="T50" fmla="*/ 10 w 62"/>
                <a:gd name="T51" fmla="*/ 52 h 60"/>
                <a:gd name="T52" fmla="*/ 4 w 62"/>
                <a:gd name="T53" fmla="*/ 42 h 60"/>
                <a:gd name="T54" fmla="*/ 2 w 62"/>
                <a:gd name="T55" fmla="*/ 36 h 60"/>
                <a:gd name="T56" fmla="*/ 0 w 62"/>
                <a:gd name="T57" fmla="*/ 30 h 60"/>
                <a:gd name="T58" fmla="*/ 0 w 62"/>
                <a:gd name="T5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60">
                  <a:moveTo>
                    <a:pt x="0" y="30"/>
                  </a:moveTo>
                  <a:lnTo>
                    <a:pt x="0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10" y="8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8"/>
                  </a:lnTo>
                  <a:lnTo>
                    <a:pt x="60" y="18"/>
                  </a:lnTo>
                  <a:lnTo>
                    <a:pt x="62" y="24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2" y="36"/>
                  </a:lnTo>
                  <a:lnTo>
                    <a:pt x="60" y="42"/>
                  </a:lnTo>
                  <a:lnTo>
                    <a:pt x="54" y="52"/>
                  </a:lnTo>
                  <a:lnTo>
                    <a:pt x="44" y="58"/>
                  </a:lnTo>
                  <a:lnTo>
                    <a:pt x="38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20" y="58"/>
                  </a:lnTo>
                  <a:lnTo>
                    <a:pt x="10" y="52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auto">
            <a:xfrm>
              <a:off x="3813175" y="3886200"/>
              <a:ext cx="73025" cy="123825"/>
            </a:xfrm>
            <a:custGeom>
              <a:avLst/>
              <a:gdLst>
                <a:gd name="T0" fmla="*/ 0 w 46"/>
                <a:gd name="T1" fmla="*/ 0 h 78"/>
                <a:gd name="T2" fmla="*/ 0 w 46"/>
                <a:gd name="T3" fmla="*/ 78 h 78"/>
                <a:gd name="T4" fmla="*/ 46 w 46"/>
                <a:gd name="T5" fmla="*/ 42 h 78"/>
                <a:gd name="T6" fmla="*/ 0 w 46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78">
                  <a:moveTo>
                    <a:pt x="0" y="0"/>
                  </a:moveTo>
                  <a:lnTo>
                    <a:pt x="0" y="78"/>
                  </a:lnTo>
                  <a:lnTo>
                    <a:pt x="46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auto">
            <a:xfrm>
              <a:off x="3409950" y="3883025"/>
              <a:ext cx="76200" cy="133350"/>
            </a:xfrm>
            <a:custGeom>
              <a:avLst/>
              <a:gdLst>
                <a:gd name="T0" fmla="*/ 0 w 48"/>
                <a:gd name="T1" fmla="*/ 44 h 84"/>
                <a:gd name="T2" fmla="*/ 48 w 48"/>
                <a:gd name="T3" fmla="*/ 84 h 84"/>
                <a:gd name="T4" fmla="*/ 48 w 48"/>
                <a:gd name="T5" fmla="*/ 0 h 84"/>
                <a:gd name="T6" fmla="*/ 0 w 48"/>
                <a:gd name="T7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84">
                  <a:moveTo>
                    <a:pt x="0" y="44"/>
                  </a:moveTo>
                  <a:lnTo>
                    <a:pt x="48" y="84"/>
                  </a:lnTo>
                  <a:lnTo>
                    <a:pt x="4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auto">
            <a:xfrm>
              <a:off x="3409950" y="3759200"/>
              <a:ext cx="476250" cy="508000"/>
            </a:xfrm>
            <a:custGeom>
              <a:avLst/>
              <a:gdLst>
                <a:gd name="T0" fmla="*/ 300 w 300"/>
                <a:gd name="T1" fmla="*/ 122 h 320"/>
                <a:gd name="T2" fmla="*/ 254 w 300"/>
                <a:gd name="T3" fmla="*/ 160 h 320"/>
                <a:gd name="T4" fmla="*/ 254 w 300"/>
                <a:gd name="T5" fmla="*/ 0 h 320"/>
                <a:gd name="T6" fmla="*/ 46 w 300"/>
                <a:gd name="T7" fmla="*/ 0 h 320"/>
                <a:gd name="T8" fmla="*/ 46 w 300"/>
                <a:gd name="T9" fmla="*/ 162 h 320"/>
                <a:gd name="T10" fmla="*/ 0 w 300"/>
                <a:gd name="T11" fmla="*/ 122 h 320"/>
                <a:gd name="T12" fmla="*/ 0 w 300"/>
                <a:gd name="T13" fmla="*/ 304 h 320"/>
                <a:gd name="T14" fmla="*/ 0 w 300"/>
                <a:gd name="T15" fmla="*/ 304 h 320"/>
                <a:gd name="T16" fmla="*/ 2 w 300"/>
                <a:gd name="T17" fmla="*/ 310 h 320"/>
                <a:gd name="T18" fmla="*/ 4 w 300"/>
                <a:gd name="T19" fmla="*/ 314 h 320"/>
                <a:gd name="T20" fmla="*/ 10 w 300"/>
                <a:gd name="T21" fmla="*/ 318 h 320"/>
                <a:gd name="T22" fmla="*/ 16 w 300"/>
                <a:gd name="T23" fmla="*/ 320 h 320"/>
                <a:gd name="T24" fmla="*/ 66 w 300"/>
                <a:gd name="T25" fmla="*/ 320 h 320"/>
                <a:gd name="T26" fmla="*/ 222 w 300"/>
                <a:gd name="T27" fmla="*/ 320 h 320"/>
                <a:gd name="T28" fmla="*/ 284 w 300"/>
                <a:gd name="T29" fmla="*/ 320 h 320"/>
                <a:gd name="T30" fmla="*/ 284 w 300"/>
                <a:gd name="T31" fmla="*/ 320 h 320"/>
                <a:gd name="T32" fmla="*/ 290 w 300"/>
                <a:gd name="T33" fmla="*/ 318 h 320"/>
                <a:gd name="T34" fmla="*/ 296 w 300"/>
                <a:gd name="T35" fmla="*/ 314 h 320"/>
                <a:gd name="T36" fmla="*/ 298 w 300"/>
                <a:gd name="T37" fmla="*/ 310 h 320"/>
                <a:gd name="T38" fmla="*/ 300 w 300"/>
                <a:gd name="T39" fmla="*/ 304 h 320"/>
                <a:gd name="T40" fmla="*/ 300 w 300"/>
                <a:gd name="T41" fmla="*/ 122 h 320"/>
                <a:gd name="T42" fmla="*/ 300 w 300"/>
                <a:gd name="T43" fmla="*/ 122 h 320"/>
                <a:gd name="T44" fmla="*/ 300 w 300"/>
                <a:gd name="T45" fmla="*/ 122 h 320"/>
                <a:gd name="T46" fmla="*/ 300 w 300"/>
                <a:gd name="T47" fmla="*/ 12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0" h="320">
                  <a:moveTo>
                    <a:pt x="300" y="122"/>
                  </a:moveTo>
                  <a:lnTo>
                    <a:pt x="254" y="160"/>
                  </a:lnTo>
                  <a:lnTo>
                    <a:pt x="254" y="0"/>
                  </a:lnTo>
                  <a:lnTo>
                    <a:pt x="46" y="0"/>
                  </a:lnTo>
                  <a:lnTo>
                    <a:pt x="46" y="162"/>
                  </a:lnTo>
                  <a:lnTo>
                    <a:pt x="0" y="12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2" y="310"/>
                  </a:lnTo>
                  <a:lnTo>
                    <a:pt x="4" y="314"/>
                  </a:lnTo>
                  <a:lnTo>
                    <a:pt x="10" y="318"/>
                  </a:lnTo>
                  <a:lnTo>
                    <a:pt x="16" y="320"/>
                  </a:lnTo>
                  <a:lnTo>
                    <a:pt x="66" y="320"/>
                  </a:lnTo>
                  <a:lnTo>
                    <a:pt x="222" y="320"/>
                  </a:lnTo>
                  <a:lnTo>
                    <a:pt x="284" y="320"/>
                  </a:lnTo>
                  <a:lnTo>
                    <a:pt x="284" y="320"/>
                  </a:lnTo>
                  <a:lnTo>
                    <a:pt x="290" y="318"/>
                  </a:lnTo>
                  <a:lnTo>
                    <a:pt x="296" y="314"/>
                  </a:lnTo>
                  <a:lnTo>
                    <a:pt x="298" y="310"/>
                  </a:lnTo>
                  <a:lnTo>
                    <a:pt x="300" y="304"/>
                  </a:lnTo>
                  <a:lnTo>
                    <a:pt x="300" y="122"/>
                  </a:lnTo>
                  <a:lnTo>
                    <a:pt x="300" y="122"/>
                  </a:lnTo>
                  <a:lnTo>
                    <a:pt x="300" y="122"/>
                  </a:lnTo>
                  <a:lnTo>
                    <a:pt x="300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8"/>
            <p:cNvSpPr>
              <a:spLocks noEditPoints="1"/>
            </p:cNvSpPr>
            <p:nvPr userDrawn="1"/>
          </p:nvSpPr>
          <p:spPr bwMode="auto">
            <a:xfrm>
              <a:off x="3571875" y="4070350"/>
              <a:ext cx="146050" cy="139700"/>
            </a:xfrm>
            <a:custGeom>
              <a:avLst/>
              <a:gdLst>
                <a:gd name="T0" fmla="*/ 2 w 92"/>
                <a:gd name="T1" fmla="*/ 50 h 88"/>
                <a:gd name="T2" fmla="*/ 10 w 92"/>
                <a:gd name="T3" fmla="*/ 30 h 88"/>
                <a:gd name="T4" fmla="*/ 24 w 92"/>
                <a:gd name="T5" fmla="*/ 12 h 88"/>
                <a:gd name="T6" fmla="*/ 44 w 92"/>
                <a:gd name="T7" fmla="*/ 2 h 88"/>
                <a:gd name="T8" fmla="*/ 64 w 92"/>
                <a:gd name="T9" fmla="*/ 0 h 88"/>
                <a:gd name="T10" fmla="*/ 80 w 92"/>
                <a:gd name="T11" fmla="*/ 8 h 88"/>
                <a:gd name="T12" fmla="*/ 90 w 92"/>
                <a:gd name="T13" fmla="*/ 22 h 88"/>
                <a:gd name="T14" fmla="*/ 92 w 92"/>
                <a:gd name="T15" fmla="*/ 34 h 88"/>
                <a:gd name="T16" fmla="*/ 90 w 92"/>
                <a:gd name="T17" fmla="*/ 42 h 88"/>
                <a:gd name="T18" fmla="*/ 82 w 92"/>
                <a:gd name="T19" fmla="*/ 56 h 88"/>
                <a:gd name="T20" fmla="*/ 70 w 92"/>
                <a:gd name="T21" fmla="*/ 66 h 88"/>
                <a:gd name="T22" fmla="*/ 60 w 92"/>
                <a:gd name="T23" fmla="*/ 68 h 88"/>
                <a:gd name="T24" fmla="*/ 56 w 92"/>
                <a:gd name="T25" fmla="*/ 64 h 88"/>
                <a:gd name="T26" fmla="*/ 56 w 92"/>
                <a:gd name="T27" fmla="*/ 58 h 88"/>
                <a:gd name="T28" fmla="*/ 52 w 92"/>
                <a:gd name="T29" fmla="*/ 60 h 88"/>
                <a:gd name="T30" fmla="*/ 44 w 92"/>
                <a:gd name="T31" fmla="*/ 68 h 88"/>
                <a:gd name="T32" fmla="*/ 32 w 92"/>
                <a:gd name="T33" fmla="*/ 68 h 88"/>
                <a:gd name="T34" fmla="*/ 24 w 92"/>
                <a:gd name="T35" fmla="*/ 60 h 88"/>
                <a:gd name="T36" fmla="*/ 24 w 92"/>
                <a:gd name="T37" fmla="*/ 46 h 88"/>
                <a:gd name="T38" fmla="*/ 34 w 92"/>
                <a:gd name="T39" fmla="*/ 28 h 88"/>
                <a:gd name="T40" fmla="*/ 50 w 92"/>
                <a:gd name="T41" fmla="*/ 16 h 88"/>
                <a:gd name="T42" fmla="*/ 60 w 92"/>
                <a:gd name="T43" fmla="*/ 14 h 88"/>
                <a:gd name="T44" fmla="*/ 62 w 92"/>
                <a:gd name="T45" fmla="*/ 16 h 88"/>
                <a:gd name="T46" fmla="*/ 62 w 92"/>
                <a:gd name="T47" fmla="*/ 16 h 88"/>
                <a:gd name="T48" fmla="*/ 64 w 92"/>
                <a:gd name="T49" fmla="*/ 18 h 88"/>
                <a:gd name="T50" fmla="*/ 68 w 92"/>
                <a:gd name="T51" fmla="*/ 18 h 88"/>
                <a:gd name="T52" fmla="*/ 72 w 92"/>
                <a:gd name="T53" fmla="*/ 20 h 88"/>
                <a:gd name="T54" fmla="*/ 72 w 92"/>
                <a:gd name="T55" fmla="*/ 28 h 88"/>
                <a:gd name="T56" fmla="*/ 70 w 92"/>
                <a:gd name="T57" fmla="*/ 38 h 88"/>
                <a:gd name="T58" fmla="*/ 66 w 92"/>
                <a:gd name="T59" fmla="*/ 48 h 88"/>
                <a:gd name="T60" fmla="*/ 64 w 92"/>
                <a:gd name="T61" fmla="*/ 56 h 88"/>
                <a:gd name="T62" fmla="*/ 66 w 92"/>
                <a:gd name="T63" fmla="*/ 58 h 88"/>
                <a:gd name="T64" fmla="*/ 72 w 92"/>
                <a:gd name="T65" fmla="*/ 54 h 88"/>
                <a:gd name="T66" fmla="*/ 78 w 92"/>
                <a:gd name="T67" fmla="*/ 44 h 88"/>
                <a:gd name="T68" fmla="*/ 80 w 92"/>
                <a:gd name="T69" fmla="*/ 32 h 88"/>
                <a:gd name="T70" fmla="*/ 74 w 92"/>
                <a:gd name="T71" fmla="*/ 14 h 88"/>
                <a:gd name="T72" fmla="*/ 56 w 92"/>
                <a:gd name="T73" fmla="*/ 8 h 88"/>
                <a:gd name="T74" fmla="*/ 44 w 92"/>
                <a:gd name="T75" fmla="*/ 10 h 88"/>
                <a:gd name="T76" fmla="*/ 26 w 92"/>
                <a:gd name="T77" fmla="*/ 26 h 88"/>
                <a:gd name="T78" fmla="*/ 14 w 92"/>
                <a:gd name="T79" fmla="*/ 48 h 88"/>
                <a:gd name="T80" fmla="*/ 14 w 92"/>
                <a:gd name="T81" fmla="*/ 66 h 88"/>
                <a:gd name="T82" fmla="*/ 28 w 92"/>
                <a:gd name="T83" fmla="*/ 74 h 88"/>
                <a:gd name="T84" fmla="*/ 58 w 92"/>
                <a:gd name="T85" fmla="*/ 74 h 88"/>
                <a:gd name="T86" fmla="*/ 76 w 92"/>
                <a:gd name="T87" fmla="*/ 70 h 88"/>
                <a:gd name="T88" fmla="*/ 78 w 92"/>
                <a:gd name="T89" fmla="*/ 70 h 88"/>
                <a:gd name="T90" fmla="*/ 78 w 92"/>
                <a:gd name="T91" fmla="*/ 74 h 88"/>
                <a:gd name="T92" fmla="*/ 76 w 92"/>
                <a:gd name="T93" fmla="*/ 78 h 88"/>
                <a:gd name="T94" fmla="*/ 56 w 92"/>
                <a:gd name="T95" fmla="*/ 84 h 88"/>
                <a:gd name="T96" fmla="*/ 36 w 92"/>
                <a:gd name="T97" fmla="*/ 88 h 88"/>
                <a:gd name="T98" fmla="*/ 10 w 92"/>
                <a:gd name="T99" fmla="*/ 80 h 88"/>
                <a:gd name="T100" fmla="*/ 0 w 92"/>
                <a:gd name="T101" fmla="*/ 60 h 88"/>
                <a:gd name="T102" fmla="*/ 60 w 92"/>
                <a:gd name="T103" fmla="*/ 24 h 88"/>
                <a:gd name="T104" fmla="*/ 52 w 92"/>
                <a:gd name="T105" fmla="*/ 26 h 88"/>
                <a:gd name="T106" fmla="*/ 42 w 92"/>
                <a:gd name="T107" fmla="*/ 34 h 88"/>
                <a:gd name="T108" fmla="*/ 36 w 92"/>
                <a:gd name="T109" fmla="*/ 48 h 88"/>
                <a:gd name="T110" fmla="*/ 38 w 92"/>
                <a:gd name="T111" fmla="*/ 58 h 88"/>
                <a:gd name="T112" fmla="*/ 46 w 92"/>
                <a:gd name="T113" fmla="*/ 60 h 88"/>
                <a:gd name="T114" fmla="*/ 52 w 92"/>
                <a:gd name="T115" fmla="*/ 54 h 88"/>
                <a:gd name="T116" fmla="*/ 56 w 92"/>
                <a:gd name="T117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" h="88">
                  <a:moveTo>
                    <a:pt x="0" y="60"/>
                  </a:moveTo>
                  <a:lnTo>
                    <a:pt x="0" y="6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2" y="34"/>
                  </a:lnTo>
                  <a:lnTo>
                    <a:pt x="92" y="36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76" y="62"/>
                  </a:lnTo>
                  <a:lnTo>
                    <a:pt x="76" y="62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2" y="68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66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66" y="10"/>
                  </a:lnTo>
                  <a:lnTo>
                    <a:pt x="66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0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76" y="70"/>
                  </a:lnTo>
                  <a:lnTo>
                    <a:pt x="76" y="70"/>
                  </a:lnTo>
                  <a:lnTo>
                    <a:pt x="76" y="70"/>
                  </a:lnTo>
                  <a:lnTo>
                    <a:pt x="76" y="70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8" y="72"/>
                  </a:lnTo>
                  <a:lnTo>
                    <a:pt x="78" y="72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6" y="86"/>
                  </a:lnTo>
                  <a:lnTo>
                    <a:pt x="46" y="86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close/>
                  <a:moveTo>
                    <a:pt x="62" y="24"/>
                  </a:moveTo>
                  <a:lnTo>
                    <a:pt x="62" y="24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24B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auto">
            <a:xfrm>
              <a:off x="3527425" y="3851275"/>
              <a:ext cx="234950" cy="22225"/>
            </a:xfrm>
            <a:custGeom>
              <a:avLst/>
              <a:gdLst>
                <a:gd name="T0" fmla="*/ 140 w 148"/>
                <a:gd name="T1" fmla="*/ 14 h 14"/>
                <a:gd name="T2" fmla="*/ 8 w 148"/>
                <a:gd name="T3" fmla="*/ 14 h 14"/>
                <a:gd name="T4" fmla="*/ 8 w 148"/>
                <a:gd name="T5" fmla="*/ 14 h 14"/>
                <a:gd name="T6" fmla="*/ 2 w 148"/>
                <a:gd name="T7" fmla="*/ 12 h 14"/>
                <a:gd name="T8" fmla="*/ 0 w 148"/>
                <a:gd name="T9" fmla="*/ 8 h 14"/>
                <a:gd name="T10" fmla="*/ 0 w 148"/>
                <a:gd name="T11" fmla="*/ 8 h 14"/>
                <a:gd name="T12" fmla="*/ 2 w 148"/>
                <a:gd name="T13" fmla="*/ 2 h 14"/>
                <a:gd name="T14" fmla="*/ 8 w 148"/>
                <a:gd name="T15" fmla="*/ 0 h 14"/>
                <a:gd name="T16" fmla="*/ 140 w 148"/>
                <a:gd name="T17" fmla="*/ 0 h 14"/>
                <a:gd name="T18" fmla="*/ 140 w 148"/>
                <a:gd name="T19" fmla="*/ 0 h 14"/>
                <a:gd name="T20" fmla="*/ 146 w 148"/>
                <a:gd name="T21" fmla="*/ 2 h 14"/>
                <a:gd name="T22" fmla="*/ 148 w 148"/>
                <a:gd name="T23" fmla="*/ 8 h 14"/>
                <a:gd name="T24" fmla="*/ 148 w 148"/>
                <a:gd name="T25" fmla="*/ 8 h 14"/>
                <a:gd name="T26" fmla="*/ 146 w 148"/>
                <a:gd name="T27" fmla="*/ 12 h 14"/>
                <a:gd name="T28" fmla="*/ 140 w 148"/>
                <a:gd name="T29" fmla="*/ 14 h 14"/>
                <a:gd name="T30" fmla="*/ 140 w 14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4">
                  <a:moveTo>
                    <a:pt x="140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6" y="12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auto">
            <a:xfrm>
              <a:off x="3527425" y="3911600"/>
              <a:ext cx="234950" cy="19050"/>
            </a:xfrm>
            <a:custGeom>
              <a:avLst/>
              <a:gdLst>
                <a:gd name="T0" fmla="*/ 140 w 148"/>
                <a:gd name="T1" fmla="*/ 12 h 12"/>
                <a:gd name="T2" fmla="*/ 8 w 148"/>
                <a:gd name="T3" fmla="*/ 12 h 12"/>
                <a:gd name="T4" fmla="*/ 8 w 148"/>
                <a:gd name="T5" fmla="*/ 12 h 12"/>
                <a:gd name="T6" fmla="*/ 2 w 148"/>
                <a:gd name="T7" fmla="*/ 10 h 12"/>
                <a:gd name="T8" fmla="*/ 0 w 148"/>
                <a:gd name="T9" fmla="*/ 6 h 12"/>
                <a:gd name="T10" fmla="*/ 0 w 148"/>
                <a:gd name="T11" fmla="*/ 6 h 12"/>
                <a:gd name="T12" fmla="*/ 2 w 148"/>
                <a:gd name="T13" fmla="*/ 2 h 12"/>
                <a:gd name="T14" fmla="*/ 8 w 148"/>
                <a:gd name="T15" fmla="*/ 0 h 12"/>
                <a:gd name="T16" fmla="*/ 140 w 148"/>
                <a:gd name="T17" fmla="*/ 0 h 12"/>
                <a:gd name="T18" fmla="*/ 140 w 148"/>
                <a:gd name="T19" fmla="*/ 0 h 12"/>
                <a:gd name="T20" fmla="*/ 146 w 148"/>
                <a:gd name="T21" fmla="*/ 2 h 12"/>
                <a:gd name="T22" fmla="*/ 148 w 148"/>
                <a:gd name="T23" fmla="*/ 6 h 12"/>
                <a:gd name="T24" fmla="*/ 148 w 148"/>
                <a:gd name="T25" fmla="*/ 6 h 12"/>
                <a:gd name="T26" fmla="*/ 146 w 148"/>
                <a:gd name="T27" fmla="*/ 10 h 12"/>
                <a:gd name="T28" fmla="*/ 140 w 148"/>
                <a:gd name="T29" fmla="*/ 12 h 12"/>
                <a:gd name="T30" fmla="*/ 140 w 14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2">
                  <a:moveTo>
                    <a:pt x="140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10"/>
                  </a:lnTo>
                  <a:lnTo>
                    <a:pt x="140" y="12"/>
                  </a:lnTo>
                  <a:lnTo>
                    <a:pt x="140" y="12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auto">
            <a:xfrm>
              <a:off x="3527425" y="3965575"/>
              <a:ext cx="234950" cy="22225"/>
            </a:xfrm>
            <a:custGeom>
              <a:avLst/>
              <a:gdLst>
                <a:gd name="T0" fmla="*/ 140 w 148"/>
                <a:gd name="T1" fmla="*/ 14 h 14"/>
                <a:gd name="T2" fmla="*/ 8 w 148"/>
                <a:gd name="T3" fmla="*/ 14 h 14"/>
                <a:gd name="T4" fmla="*/ 8 w 148"/>
                <a:gd name="T5" fmla="*/ 14 h 14"/>
                <a:gd name="T6" fmla="*/ 2 w 148"/>
                <a:gd name="T7" fmla="*/ 12 h 14"/>
                <a:gd name="T8" fmla="*/ 0 w 148"/>
                <a:gd name="T9" fmla="*/ 8 h 14"/>
                <a:gd name="T10" fmla="*/ 0 w 148"/>
                <a:gd name="T11" fmla="*/ 8 h 14"/>
                <a:gd name="T12" fmla="*/ 2 w 148"/>
                <a:gd name="T13" fmla="*/ 2 h 14"/>
                <a:gd name="T14" fmla="*/ 8 w 148"/>
                <a:gd name="T15" fmla="*/ 0 h 14"/>
                <a:gd name="T16" fmla="*/ 140 w 148"/>
                <a:gd name="T17" fmla="*/ 0 h 14"/>
                <a:gd name="T18" fmla="*/ 140 w 148"/>
                <a:gd name="T19" fmla="*/ 0 h 14"/>
                <a:gd name="T20" fmla="*/ 146 w 148"/>
                <a:gd name="T21" fmla="*/ 2 h 14"/>
                <a:gd name="T22" fmla="*/ 148 w 148"/>
                <a:gd name="T23" fmla="*/ 8 h 14"/>
                <a:gd name="T24" fmla="*/ 148 w 148"/>
                <a:gd name="T25" fmla="*/ 8 h 14"/>
                <a:gd name="T26" fmla="*/ 146 w 148"/>
                <a:gd name="T27" fmla="*/ 12 h 14"/>
                <a:gd name="T28" fmla="*/ 140 w 148"/>
                <a:gd name="T29" fmla="*/ 14 h 14"/>
                <a:gd name="T30" fmla="*/ 140 w 14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4">
                  <a:moveTo>
                    <a:pt x="140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6" y="12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92"/>
            <p:cNvSpPr>
              <a:spLocks noEditPoints="1"/>
            </p:cNvSpPr>
            <p:nvPr userDrawn="1"/>
          </p:nvSpPr>
          <p:spPr bwMode="auto">
            <a:xfrm>
              <a:off x="3394075" y="3714750"/>
              <a:ext cx="508000" cy="568325"/>
            </a:xfrm>
            <a:custGeom>
              <a:avLst/>
              <a:gdLst>
                <a:gd name="T0" fmla="*/ 320 w 320"/>
                <a:gd name="T1" fmla="*/ 148 h 358"/>
                <a:gd name="T2" fmla="*/ 320 w 320"/>
                <a:gd name="T3" fmla="*/ 146 h 358"/>
                <a:gd name="T4" fmla="*/ 316 w 320"/>
                <a:gd name="T5" fmla="*/ 138 h 358"/>
                <a:gd name="T6" fmla="*/ 274 w 320"/>
                <a:gd name="T7" fmla="*/ 28 h 358"/>
                <a:gd name="T8" fmla="*/ 274 w 320"/>
                <a:gd name="T9" fmla="*/ 24 h 358"/>
                <a:gd name="T10" fmla="*/ 268 w 320"/>
                <a:gd name="T11" fmla="*/ 18 h 358"/>
                <a:gd name="T12" fmla="*/ 182 w 320"/>
                <a:gd name="T13" fmla="*/ 18 h 358"/>
                <a:gd name="T14" fmla="*/ 164 w 320"/>
                <a:gd name="T15" fmla="*/ 2 h 358"/>
                <a:gd name="T16" fmla="*/ 162 w 320"/>
                <a:gd name="T17" fmla="*/ 2 h 358"/>
                <a:gd name="T18" fmla="*/ 160 w 320"/>
                <a:gd name="T19" fmla="*/ 0 h 358"/>
                <a:gd name="T20" fmla="*/ 160 w 320"/>
                <a:gd name="T21" fmla="*/ 0 h 358"/>
                <a:gd name="T22" fmla="*/ 158 w 320"/>
                <a:gd name="T23" fmla="*/ 0 h 358"/>
                <a:gd name="T24" fmla="*/ 156 w 320"/>
                <a:gd name="T25" fmla="*/ 0 h 358"/>
                <a:gd name="T26" fmla="*/ 154 w 320"/>
                <a:gd name="T27" fmla="*/ 0 h 358"/>
                <a:gd name="T28" fmla="*/ 152 w 320"/>
                <a:gd name="T29" fmla="*/ 2 h 358"/>
                <a:gd name="T30" fmla="*/ 134 w 320"/>
                <a:gd name="T31" fmla="*/ 18 h 358"/>
                <a:gd name="T32" fmla="*/ 56 w 320"/>
                <a:gd name="T33" fmla="*/ 18 h 358"/>
                <a:gd name="T34" fmla="*/ 48 w 320"/>
                <a:gd name="T35" fmla="*/ 20 h 358"/>
                <a:gd name="T36" fmla="*/ 44 w 320"/>
                <a:gd name="T37" fmla="*/ 28 h 358"/>
                <a:gd name="T38" fmla="*/ 2 w 320"/>
                <a:gd name="T39" fmla="*/ 138 h 358"/>
                <a:gd name="T40" fmla="*/ 0 w 320"/>
                <a:gd name="T41" fmla="*/ 142 h 358"/>
                <a:gd name="T42" fmla="*/ 0 w 320"/>
                <a:gd name="T43" fmla="*/ 146 h 358"/>
                <a:gd name="T44" fmla="*/ 0 w 320"/>
                <a:gd name="T45" fmla="*/ 332 h 358"/>
                <a:gd name="T46" fmla="*/ 2 w 320"/>
                <a:gd name="T47" fmla="*/ 342 h 358"/>
                <a:gd name="T48" fmla="*/ 16 w 320"/>
                <a:gd name="T49" fmla="*/ 356 h 358"/>
                <a:gd name="T50" fmla="*/ 294 w 320"/>
                <a:gd name="T51" fmla="*/ 358 h 358"/>
                <a:gd name="T52" fmla="*/ 304 w 320"/>
                <a:gd name="T53" fmla="*/ 356 h 358"/>
                <a:gd name="T54" fmla="*/ 318 w 320"/>
                <a:gd name="T55" fmla="*/ 342 h 358"/>
                <a:gd name="T56" fmla="*/ 320 w 320"/>
                <a:gd name="T57" fmla="*/ 150 h 358"/>
                <a:gd name="T58" fmla="*/ 320 w 320"/>
                <a:gd name="T59" fmla="*/ 148 h 358"/>
                <a:gd name="T60" fmla="*/ 296 w 320"/>
                <a:gd name="T61" fmla="*/ 146 h 358"/>
                <a:gd name="T62" fmla="*/ 274 w 320"/>
                <a:gd name="T63" fmla="*/ 126 h 358"/>
                <a:gd name="T64" fmla="*/ 44 w 320"/>
                <a:gd name="T65" fmla="*/ 168 h 358"/>
                <a:gd name="T66" fmla="*/ 44 w 320"/>
                <a:gd name="T67" fmla="*/ 126 h 358"/>
                <a:gd name="T68" fmla="*/ 300 w 320"/>
                <a:gd name="T69" fmla="*/ 332 h 358"/>
                <a:gd name="T70" fmla="*/ 298 w 320"/>
                <a:gd name="T71" fmla="*/ 336 h 358"/>
                <a:gd name="T72" fmla="*/ 26 w 320"/>
                <a:gd name="T73" fmla="*/ 338 h 358"/>
                <a:gd name="T74" fmla="*/ 22 w 320"/>
                <a:gd name="T75" fmla="*/ 336 h 358"/>
                <a:gd name="T76" fmla="*/ 20 w 320"/>
                <a:gd name="T77" fmla="*/ 172 h 358"/>
                <a:gd name="T78" fmla="*/ 110 w 320"/>
                <a:gd name="T79" fmla="*/ 252 h 358"/>
                <a:gd name="T80" fmla="*/ 122 w 320"/>
                <a:gd name="T81" fmla="*/ 236 h 358"/>
                <a:gd name="T82" fmla="*/ 66 w 320"/>
                <a:gd name="T83" fmla="*/ 38 h 358"/>
                <a:gd name="T84" fmla="*/ 254 w 320"/>
                <a:gd name="T85" fmla="*/ 184 h 358"/>
                <a:gd name="T86" fmla="*/ 202 w 320"/>
                <a:gd name="T87" fmla="*/ 226 h 358"/>
                <a:gd name="T88" fmla="*/ 206 w 320"/>
                <a:gd name="T89" fmla="*/ 230 h 358"/>
                <a:gd name="T90" fmla="*/ 214 w 320"/>
                <a:gd name="T91" fmla="*/ 244 h 358"/>
                <a:gd name="T92" fmla="*/ 300 w 320"/>
                <a:gd name="T93" fmla="*/ 33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358">
                  <a:moveTo>
                    <a:pt x="320" y="148"/>
                  </a:moveTo>
                  <a:lnTo>
                    <a:pt x="320" y="148"/>
                  </a:lnTo>
                  <a:lnTo>
                    <a:pt x="320" y="146"/>
                  </a:lnTo>
                  <a:lnTo>
                    <a:pt x="320" y="146"/>
                  </a:lnTo>
                  <a:lnTo>
                    <a:pt x="320" y="142"/>
                  </a:lnTo>
                  <a:lnTo>
                    <a:pt x="316" y="138"/>
                  </a:lnTo>
                  <a:lnTo>
                    <a:pt x="274" y="100"/>
                  </a:lnTo>
                  <a:lnTo>
                    <a:pt x="274" y="28"/>
                  </a:lnTo>
                  <a:lnTo>
                    <a:pt x="274" y="28"/>
                  </a:lnTo>
                  <a:lnTo>
                    <a:pt x="274" y="24"/>
                  </a:lnTo>
                  <a:lnTo>
                    <a:pt x="270" y="20"/>
                  </a:lnTo>
                  <a:lnTo>
                    <a:pt x="268" y="18"/>
                  </a:lnTo>
                  <a:lnTo>
                    <a:pt x="264" y="18"/>
                  </a:lnTo>
                  <a:lnTo>
                    <a:pt x="182" y="18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2" y="2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34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8" y="20"/>
                  </a:lnTo>
                  <a:lnTo>
                    <a:pt x="46" y="24"/>
                  </a:lnTo>
                  <a:lnTo>
                    <a:pt x="44" y="28"/>
                  </a:lnTo>
                  <a:lnTo>
                    <a:pt x="44" y="9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" y="342"/>
                  </a:lnTo>
                  <a:lnTo>
                    <a:pt x="8" y="350"/>
                  </a:lnTo>
                  <a:lnTo>
                    <a:pt x="16" y="356"/>
                  </a:lnTo>
                  <a:lnTo>
                    <a:pt x="26" y="358"/>
                  </a:lnTo>
                  <a:lnTo>
                    <a:pt x="294" y="358"/>
                  </a:lnTo>
                  <a:lnTo>
                    <a:pt x="294" y="358"/>
                  </a:lnTo>
                  <a:lnTo>
                    <a:pt x="304" y="356"/>
                  </a:lnTo>
                  <a:lnTo>
                    <a:pt x="312" y="350"/>
                  </a:lnTo>
                  <a:lnTo>
                    <a:pt x="318" y="342"/>
                  </a:lnTo>
                  <a:lnTo>
                    <a:pt x="320" y="332"/>
                  </a:lnTo>
                  <a:lnTo>
                    <a:pt x="320" y="150"/>
                  </a:lnTo>
                  <a:lnTo>
                    <a:pt x="320" y="150"/>
                  </a:lnTo>
                  <a:lnTo>
                    <a:pt x="320" y="148"/>
                  </a:lnTo>
                  <a:lnTo>
                    <a:pt x="320" y="148"/>
                  </a:lnTo>
                  <a:close/>
                  <a:moveTo>
                    <a:pt x="296" y="146"/>
                  </a:moveTo>
                  <a:lnTo>
                    <a:pt x="274" y="166"/>
                  </a:lnTo>
                  <a:lnTo>
                    <a:pt x="274" y="126"/>
                  </a:lnTo>
                  <a:lnTo>
                    <a:pt x="296" y="146"/>
                  </a:lnTo>
                  <a:close/>
                  <a:moveTo>
                    <a:pt x="44" y="168"/>
                  </a:moveTo>
                  <a:lnTo>
                    <a:pt x="22" y="148"/>
                  </a:lnTo>
                  <a:lnTo>
                    <a:pt x="44" y="126"/>
                  </a:lnTo>
                  <a:lnTo>
                    <a:pt x="44" y="168"/>
                  </a:lnTo>
                  <a:close/>
                  <a:moveTo>
                    <a:pt x="300" y="332"/>
                  </a:moveTo>
                  <a:lnTo>
                    <a:pt x="300" y="332"/>
                  </a:lnTo>
                  <a:lnTo>
                    <a:pt x="298" y="336"/>
                  </a:lnTo>
                  <a:lnTo>
                    <a:pt x="294" y="338"/>
                  </a:lnTo>
                  <a:lnTo>
                    <a:pt x="26" y="338"/>
                  </a:lnTo>
                  <a:lnTo>
                    <a:pt x="26" y="338"/>
                  </a:lnTo>
                  <a:lnTo>
                    <a:pt x="22" y="336"/>
                  </a:lnTo>
                  <a:lnTo>
                    <a:pt x="20" y="332"/>
                  </a:lnTo>
                  <a:lnTo>
                    <a:pt x="20" y="172"/>
                  </a:lnTo>
                  <a:lnTo>
                    <a:pt x="110" y="252"/>
                  </a:lnTo>
                  <a:lnTo>
                    <a:pt x="110" y="252"/>
                  </a:lnTo>
                  <a:lnTo>
                    <a:pt x="114" y="244"/>
                  </a:lnTo>
                  <a:lnTo>
                    <a:pt x="122" y="236"/>
                  </a:lnTo>
                  <a:lnTo>
                    <a:pt x="66" y="186"/>
                  </a:lnTo>
                  <a:lnTo>
                    <a:pt x="66" y="38"/>
                  </a:lnTo>
                  <a:lnTo>
                    <a:pt x="254" y="38"/>
                  </a:lnTo>
                  <a:lnTo>
                    <a:pt x="254" y="184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30"/>
                  </a:lnTo>
                  <a:lnTo>
                    <a:pt x="206" y="230"/>
                  </a:lnTo>
                  <a:lnTo>
                    <a:pt x="210" y="238"/>
                  </a:lnTo>
                  <a:lnTo>
                    <a:pt x="214" y="244"/>
                  </a:lnTo>
                  <a:lnTo>
                    <a:pt x="300" y="172"/>
                  </a:lnTo>
                  <a:lnTo>
                    <a:pt x="300" y="332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6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4320 h 4320"/>
              <a:gd name="T4" fmla="*/ 5760 w 5760"/>
              <a:gd name="T5" fmla="*/ 4320 h 4320"/>
              <a:gd name="T6" fmla="*/ 5760 w 5760"/>
              <a:gd name="T7" fmla="*/ 0 h 4320"/>
              <a:gd name="T8" fmla="*/ 0 w 5760"/>
              <a:gd name="T9" fmla="*/ 0 h 4320"/>
              <a:gd name="T10" fmla="*/ 5324 w 5760"/>
              <a:gd name="T11" fmla="*/ 3862 h 4320"/>
              <a:gd name="T12" fmla="*/ 734 w 5760"/>
              <a:gd name="T13" fmla="*/ 3862 h 4320"/>
              <a:gd name="T14" fmla="*/ 734 w 5760"/>
              <a:gd name="T15" fmla="*/ 960 h 4320"/>
              <a:gd name="T16" fmla="*/ 5324 w 5760"/>
              <a:gd name="T17" fmla="*/ 960 h 4320"/>
              <a:gd name="T18" fmla="*/ 5324 w 5760"/>
              <a:gd name="T19" fmla="*/ 3862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324" y="3862"/>
                </a:moveTo>
                <a:lnTo>
                  <a:pt x="734" y="3862"/>
                </a:lnTo>
                <a:lnTo>
                  <a:pt x="734" y="960"/>
                </a:lnTo>
                <a:lnTo>
                  <a:pt x="5324" y="960"/>
                </a:lnTo>
                <a:lnTo>
                  <a:pt x="5324" y="3862"/>
                </a:lnTo>
                <a:close/>
              </a:path>
            </a:pathLst>
          </a:custGeom>
          <a:solidFill>
            <a:srgbClr val="0154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692150" y="1016000"/>
            <a:ext cx="7594600" cy="4822825"/>
          </a:xfrm>
          <a:custGeom>
            <a:avLst/>
            <a:gdLst>
              <a:gd name="T0" fmla="*/ 298 w 4784"/>
              <a:gd name="T1" fmla="*/ 320 h 3038"/>
              <a:gd name="T2" fmla="*/ 4784 w 4784"/>
              <a:gd name="T3" fmla="*/ 320 h 3038"/>
              <a:gd name="T4" fmla="*/ 4784 w 4784"/>
              <a:gd name="T5" fmla="*/ 0 h 3038"/>
              <a:gd name="T6" fmla="*/ 0 w 4784"/>
              <a:gd name="T7" fmla="*/ 0 h 3038"/>
              <a:gd name="T8" fmla="*/ 0 w 4784"/>
              <a:gd name="T9" fmla="*/ 3038 h 3038"/>
              <a:gd name="T10" fmla="*/ 298 w 4784"/>
              <a:gd name="T11" fmla="*/ 3038 h 3038"/>
              <a:gd name="T12" fmla="*/ 298 w 4784"/>
              <a:gd name="T13" fmla="*/ 320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84" h="3038">
                <a:moveTo>
                  <a:pt x="298" y="320"/>
                </a:moveTo>
                <a:lnTo>
                  <a:pt x="4784" y="320"/>
                </a:lnTo>
                <a:lnTo>
                  <a:pt x="4784" y="0"/>
                </a:lnTo>
                <a:lnTo>
                  <a:pt x="0" y="0"/>
                </a:lnTo>
                <a:lnTo>
                  <a:pt x="0" y="3038"/>
                </a:lnTo>
                <a:lnTo>
                  <a:pt x="298" y="3038"/>
                </a:lnTo>
                <a:lnTo>
                  <a:pt x="298" y="320"/>
                </a:lnTo>
                <a:close/>
              </a:path>
            </a:pathLst>
          </a:custGeom>
          <a:solidFill>
            <a:srgbClr val="FFC3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895350" y="1231900"/>
            <a:ext cx="7286625" cy="4606925"/>
          </a:xfrm>
          <a:custGeom>
            <a:avLst/>
            <a:gdLst>
              <a:gd name="T0" fmla="*/ 170 w 4590"/>
              <a:gd name="T1" fmla="*/ 184 h 2902"/>
              <a:gd name="T2" fmla="*/ 4590 w 4590"/>
              <a:gd name="T3" fmla="*/ 184 h 2902"/>
              <a:gd name="T4" fmla="*/ 4590 w 4590"/>
              <a:gd name="T5" fmla="*/ 0 h 2902"/>
              <a:gd name="T6" fmla="*/ 0 w 4590"/>
              <a:gd name="T7" fmla="*/ 0 h 2902"/>
              <a:gd name="T8" fmla="*/ 0 w 4590"/>
              <a:gd name="T9" fmla="*/ 2902 h 2902"/>
              <a:gd name="T10" fmla="*/ 170 w 4590"/>
              <a:gd name="T11" fmla="*/ 2902 h 2902"/>
              <a:gd name="T12" fmla="*/ 170 w 4590"/>
              <a:gd name="T13" fmla="*/ 184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0" h="2902">
                <a:moveTo>
                  <a:pt x="170" y="184"/>
                </a:moveTo>
                <a:lnTo>
                  <a:pt x="4590" y="184"/>
                </a:lnTo>
                <a:lnTo>
                  <a:pt x="4590" y="0"/>
                </a:lnTo>
                <a:lnTo>
                  <a:pt x="0" y="0"/>
                </a:lnTo>
                <a:lnTo>
                  <a:pt x="0" y="2902"/>
                </a:lnTo>
                <a:lnTo>
                  <a:pt x="170" y="2902"/>
                </a:lnTo>
                <a:lnTo>
                  <a:pt x="17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1028700" y="1377950"/>
            <a:ext cx="7289800" cy="4606925"/>
          </a:xfrm>
          <a:custGeom>
            <a:avLst/>
            <a:gdLst>
              <a:gd name="T0" fmla="*/ 86 w 4592"/>
              <a:gd name="T1" fmla="*/ 92 h 2902"/>
              <a:gd name="T2" fmla="*/ 4592 w 4592"/>
              <a:gd name="T3" fmla="*/ 92 h 2902"/>
              <a:gd name="T4" fmla="*/ 4592 w 4592"/>
              <a:gd name="T5" fmla="*/ 0 h 2902"/>
              <a:gd name="T6" fmla="*/ 0 w 4592"/>
              <a:gd name="T7" fmla="*/ 0 h 2902"/>
              <a:gd name="T8" fmla="*/ 0 w 4592"/>
              <a:gd name="T9" fmla="*/ 2902 h 2902"/>
              <a:gd name="T10" fmla="*/ 86 w 4592"/>
              <a:gd name="T11" fmla="*/ 2902 h 2902"/>
              <a:gd name="T12" fmla="*/ 86 w 4592"/>
              <a:gd name="T13" fmla="*/ 92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2" h="2902">
                <a:moveTo>
                  <a:pt x="86" y="92"/>
                </a:moveTo>
                <a:lnTo>
                  <a:pt x="4592" y="92"/>
                </a:lnTo>
                <a:lnTo>
                  <a:pt x="4592" y="0"/>
                </a:lnTo>
                <a:lnTo>
                  <a:pt x="0" y="0"/>
                </a:lnTo>
                <a:lnTo>
                  <a:pt x="0" y="2902"/>
                </a:lnTo>
                <a:lnTo>
                  <a:pt x="86" y="2902"/>
                </a:lnTo>
                <a:lnTo>
                  <a:pt x="8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810375" y="2717800"/>
            <a:ext cx="1879600" cy="2305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7454900" y="2463800"/>
            <a:ext cx="590550" cy="349250"/>
          </a:xfrm>
          <a:custGeom>
            <a:avLst/>
            <a:gdLst>
              <a:gd name="T0" fmla="*/ 372 w 372"/>
              <a:gd name="T1" fmla="*/ 220 h 220"/>
              <a:gd name="T2" fmla="*/ 0 w 372"/>
              <a:gd name="T3" fmla="*/ 220 h 220"/>
              <a:gd name="T4" fmla="*/ 0 w 372"/>
              <a:gd name="T5" fmla="*/ 158 h 220"/>
              <a:gd name="T6" fmla="*/ 0 w 372"/>
              <a:gd name="T7" fmla="*/ 0 h 220"/>
              <a:gd name="T8" fmla="*/ 372 w 372"/>
              <a:gd name="T9" fmla="*/ 0 h 220"/>
              <a:gd name="T10" fmla="*/ 372 w 372"/>
              <a:gd name="T11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220">
                <a:moveTo>
                  <a:pt x="372" y="220"/>
                </a:moveTo>
                <a:lnTo>
                  <a:pt x="0" y="220"/>
                </a:lnTo>
                <a:lnTo>
                  <a:pt x="0" y="158"/>
                </a:lnTo>
                <a:lnTo>
                  <a:pt x="0" y="0"/>
                </a:lnTo>
                <a:lnTo>
                  <a:pt x="372" y="0"/>
                </a:lnTo>
                <a:lnTo>
                  <a:pt x="372" y="220"/>
                </a:lnTo>
                <a:close/>
              </a:path>
            </a:pathLst>
          </a:custGeom>
          <a:solidFill>
            <a:srgbClr val="EB6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2"/>
          <p:cNvSpPr>
            <a:spLocks/>
          </p:cNvSpPr>
          <p:nvPr userDrawn="1"/>
        </p:nvSpPr>
        <p:spPr bwMode="auto">
          <a:xfrm>
            <a:off x="7454900" y="2463800"/>
            <a:ext cx="590550" cy="349250"/>
          </a:xfrm>
          <a:custGeom>
            <a:avLst/>
            <a:gdLst>
              <a:gd name="T0" fmla="*/ 372 w 372"/>
              <a:gd name="T1" fmla="*/ 220 h 220"/>
              <a:gd name="T2" fmla="*/ 0 w 372"/>
              <a:gd name="T3" fmla="*/ 220 h 220"/>
              <a:gd name="T4" fmla="*/ 0 w 372"/>
              <a:gd name="T5" fmla="*/ 158 h 220"/>
              <a:gd name="T6" fmla="*/ 0 w 372"/>
              <a:gd name="T7" fmla="*/ 0 h 220"/>
              <a:gd name="T8" fmla="*/ 372 w 372"/>
              <a:gd name="T9" fmla="*/ 0 h 220"/>
              <a:gd name="T10" fmla="*/ 372 w 372"/>
              <a:gd name="T11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220">
                <a:moveTo>
                  <a:pt x="372" y="220"/>
                </a:moveTo>
                <a:lnTo>
                  <a:pt x="0" y="220"/>
                </a:lnTo>
                <a:lnTo>
                  <a:pt x="0" y="158"/>
                </a:lnTo>
                <a:lnTo>
                  <a:pt x="0" y="0"/>
                </a:lnTo>
                <a:lnTo>
                  <a:pt x="372" y="0"/>
                </a:lnTo>
                <a:lnTo>
                  <a:pt x="372" y="220"/>
                </a:lnTo>
                <a:close/>
              </a:path>
            </a:pathLst>
          </a:cu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 flipH="1">
            <a:off x="7458075" y="2717800"/>
            <a:ext cx="587375" cy="0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Line 14"/>
          <p:cNvSpPr>
            <a:spLocks noChangeShapeType="1"/>
          </p:cNvSpPr>
          <p:nvPr userDrawn="1"/>
        </p:nvSpPr>
        <p:spPr bwMode="auto">
          <a:xfrm>
            <a:off x="7639050" y="2463800"/>
            <a:ext cx="0" cy="254000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Line 15"/>
          <p:cNvSpPr>
            <a:spLocks noChangeShapeType="1"/>
          </p:cNvSpPr>
          <p:nvPr userDrawn="1"/>
        </p:nvSpPr>
        <p:spPr bwMode="auto">
          <a:xfrm>
            <a:off x="7861300" y="2463800"/>
            <a:ext cx="0" cy="254000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7639050" y="2181225"/>
            <a:ext cx="222250" cy="282575"/>
          </a:xfrm>
          <a:custGeom>
            <a:avLst/>
            <a:gdLst>
              <a:gd name="T0" fmla="*/ 0 w 140"/>
              <a:gd name="T1" fmla="*/ 178 h 178"/>
              <a:gd name="T2" fmla="*/ 0 w 140"/>
              <a:gd name="T3" fmla="*/ 94 h 178"/>
              <a:gd name="T4" fmla="*/ 0 w 140"/>
              <a:gd name="T5" fmla="*/ 94 h 178"/>
              <a:gd name="T6" fmla="*/ 2 w 140"/>
              <a:gd name="T7" fmla="*/ 74 h 178"/>
              <a:gd name="T8" fmla="*/ 6 w 140"/>
              <a:gd name="T9" fmla="*/ 58 h 178"/>
              <a:gd name="T10" fmla="*/ 12 w 140"/>
              <a:gd name="T11" fmla="*/ 42 h 178"/>
              <a:gd name="T12" fmla="*/ 20 w 140"/>
              <a:gd name="T13" fmla="*/ 28 h 178"/>
              <a:gd name="T14" fmla="*/ 32 w 140"/>
              <a:gd name="T15" fmla="*/ 16 h 178"/>
              <a:gd name="T16" fmla="*/ 44 w 140"/>
              <a:gd name="T17" fmla="*/ 8 h 178"/>
              <a:gd name="T18" fmla="*/ 56 w 140"/>
              <a:gd name="T19" fmla="*/ 2 h 178"/>
              <a:gd name="T20" fmla="*/ 70 w 140"/>
              <a:gd name="T21" fmla="*/ 0 h 178"/>
              <a:gd name="T22" fmla="*/ 70 w 140"/>
              <a:gd name="T23" fmla="*/ 0 h 178"/>
              <a:gd name="T24" fmla="*/ 70 w 140"/>
              <a:gd name="T25" fmla="*/ 0 h 178"/>
              <a:gd name="T26" fmla="*/ 84 w 140"/>
              <a:gd name="T27" fmla="*/ 2 h 178"/>
              <a:gd name="T28" fmla="*/ 98 w 140"/>
              <a:gd name="T29" fmla="*/ 8 h 178"/>
              <a:gd name="T30" fmla="*/ 110 w 140"/>
              <a:gd name="T31" fmla="*/ 16 h 178"/>
              <a:gd name="T32" fmla="*/ 120 w 140"/>
              <a:gd name="T33" fmla="*/ 28 h 178"/>
              <a:gd name="T34" fmla="*/ 128 w 140"/>
              <a:gd name="T35" fmla="*/ 42 h 178"/>
              <a:gd name="T36" fmla="*/ 134 w 140"/>
              <a:gd name="T37" fmla="*/ 58 h 178"/>
              <a:gd name="T38" fmla="*/ 138 w 140"/>
              <a:gd name="T39" fmla="*/ 74 h 178"/>
              <a:gd name="T40" fmla="*/ 140 w 140"/>
              <a:gd name="T41" fmla="*/ 94 h 178"/>
              <a:gd name="T42" fmla="*/ 140 w 140"/>
              <a:gd name="T43" fmla="*/ 17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0" h="178">
                <a:moveTo>
                  <a:pt x="0" y="178"/>
                </a:moveTo>
                <a:lnTo>
                  <a:pt x="0" y="94"/>
                </a:lnTo>
                <a:lnTo>
                  <a:pt x="0" y="94"/>
                </a:lnTo>
                <a:lnTo>
                  <a:pt x="2" y="74"/>
                </a:lnTo>
                <a:lnTo>
                  <a:pt x="6" y="58"/>
                </a:lnTo>
                <a:lnTo>
                  <a:pt x="12" y="42"/>
                </a:lnTo>
                <a:lnTo>
                  <a:pt x="20" y="28"/>
                </a:lnTo>
                <a:lnTo>
                  <a:pt x="32" y="16"/>
                </a:lnTo>
                <a:lnTo>
                  <a:pt x="44" y="8"/>
                </a:lnTo>
                <a:lnTo>
                  <a:pt x="56" y="2"/>
                </a:lnTo>
                <a:lnTo>
                  <a:pt x="70" y="0"/>
                </a:lnTo>
                <a:lnTo>
                  <a:pt x="70" y="0"/>
                </a:lnTo>
                <a:lnTo>
                  <a:pt x="70" y="0"/>
                </a:lnTo>
                <a:lnTo>
                  <a:pt x="84" y="2"/>
                </a:lnTo>
                <a:lnTo>
                  <a:pt x="98" y="8"/>
                </a:lnTo>
                <a:lnTo>
                  <a:pt x="110" y="16"/>
                </a:lnTo>
                <a:lnTo>
                  <a:pt x="120" y="28"/>
                </a:lnTo>
                <a:lnTo>
                  <a:pt x="128" y="42"/>
                </a:lnTo>
                <a:lnTo>
                  <a:pt x="134" y="58"/>
                </a:lnTo>
                <a:lnTo>
                  <a:pt x="138" y="74"/>
                </a:lnTo>
                <a:lnTo>
                  <a:pt x="140" y="94"/>
                </a:lnTo>
                <a:lnTo>
                  <a:pt x="140" y="172"/>
                </a:lnTo>
              </a:path>
            </a:pathLst>
          </a:cu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 userDrawn="1"/>
        </p:nvSpPr>
        <p:spPr bwMode="auto">
          <a:xfrm>
            <a:off x="7715250" y="0"/>
            <a:ext cx="0" cy="218757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7785100" y="0"/>
            <a:ext cx="0" cy="218757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Rectangle 19"/>
          <p:cNvSpPr>
            <a:spLocks noChangeArrowheads="1"/>
          </p:cNvSpPr>
          <p:nvPr userDrawn="1"/>
        </p:nvSpPr>
        <p:spPr bwMode="auto">
          <a:xfrm>
            <a:off x="6794500" y="2717800"/>
            <a:ext cx="1882775" cy="2305050"/>
          </a:xfrm>
          <a:prstGeom prst="rect">
            <a:avLst/>
          </a:prstGeom>
          <a:noFill/>
          <a:ln w="34925">
            <a:solidFill>
              <a:srgbClr val="231F2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20"/>
          <p:cNvSpPr>
            <a:spLocks/>
          </p:cNvSpPr>
          <p:nvPr userDrawn="1"/>
        </p:nvSpPr>
        <p:spPr bwMode="auto">
          <a:xfrm>
            <a:off x="1028700" y="1377950"/>
            <a:ext cx="7289800" cy="4606925"/>
          </a:xfrm>
          <a:custGeom>
            <a:avLst/>
            <a:gdLst>
              <a:gd name="T0" fmla="*/ 86 w 4592"/>
              <a:gd name="T1" fmla="*/ 2902 h 2902"/>
              <a:gd name="T2" fmla="*/ 0 w 4592"/>
              <a:gd name="T3" fmla="*/ 2902 h 2902"/>
              <a:gd name="T4" fmla="*/ 0 w 4592"/>
              <a:gd name="T5" fmla="*/ 0 h 2902"/>
              <a:gd name="T6" fmla="*/ 4592 w 4592"/>
              <a:gd name="T7" fmla="*/ 0 h 2902"/>
              <a:gd name="T8" fmla="*/ 4592 w 4592"/>
              <a:gd name="T9" fmla="*/ 92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2" h="2902">
                <a:moveTo>
                  <a:pt x="86" y="2902"/>
                </a:moveTo>
                <a:lnTo>
                  <a:pt x="0" y="2902"/>
                </a:lnTo>
                <a:lnTo>
                  <a:pt x="0" y="0"/>
                </a:lnTo>
                <a:lnTo>
                  <a:pt x="4592" y="0"/>
                </a:lnTo>
                <a:lnTo>
                  <a:pt x="4592" y="92"/>
                </a:lnTo>
              </a:path>
            </a:pathLst>
          </a:cu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21"/>
          <p:cNvSpPr>
            <a:spLocks/>
          </p:cNvSpPr>
          <p:nvPr userDrawn="1"/>
        </p:nvSpPr>
        <p:spPr bwMode="auto">
          <a:xfrm>
            <a:off x="895350" y="1231900"/>
            <a:ext cx="7286625" cy="4606925"/>
          </a:xfrm>
          <a:custGeom>
            <a:avLst/>
            <a:gdLst>
              <a:gd name="T0" fmla="*/ 84 w 4590"/>
              <a:gd name="T1" fmla="*/ 2902 h 2902"/>
              <a:gd name="T2" fmla="*/ 0 w 4590"/>
              <a:gd name="T3" fmla="*/ 2902 h 2902"/>
              <a:gd name="T4" fmla="*/ 0 w 4590"/>
              <a:gd name="T5" fmla="*/ 0 h 2902"/>
              <a:gd name="T6" fmla="*/ 4590 w 4590"/>
              <a:gd name="T7" fmla="*/ 0 h 2902"/>
              <a:gd name="T8" fmla="*/ 4590 w 4590"/>
              <a:gd name="T9" fmla="*/ 82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0" h="2902">
                <a:moveTo>
                  <a:pt x="84" y="2902"/>
                </a:moveTo>
                <a:lnTo>
                  <a:pt x="0" y="2902"/>
                </a:lnTo>
                <a:lnTo>
                  <a:pt x="0" y="0"/>
                </a:lnTo>
                <a:lnTo>
                  <a:pt x="4590" y="0"/>
                </a:lnTo>
                <a:lnTo>
                  <a:pt x="4590" y="82"/>
                </a:lnTo>
              </a:path>
            </a:pathLst>
          </a:cu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22"/>
          <p:cNvSpPr>
            <a:spLocks/>
          </p:cNvSpPr>
          <p:nvPr userDrawn="1"/>
        </p:nvSpPr>
        <p:spPr bwMode="auto">
          <a:xfrm>
            <a:off x="4124325" y="1076325"/>
            <a:ext cx="1038225" cy="619125"/>
          </a:xfrm>
          <a:custGeom>
            <a:avLst/>
            <a:gdLst>
              <a:gd name="T0" fmla="*/ 654 w 654"/>
              <a:gd name="T1" fmla="*/ 390 h 390"/>
              <a:gd name="T2" fmla="*/ 0 w 654"/>
              <a:gd name="T3" fmla="*/ 390 h 390"/>
              <a:gd name="T4" fmla="*/ 0 w 654"/>
              <a:gd name="T5" fmla="*/ 280 h 390"/>
              <a:gd name="T6" fmla="*/ 0 w 654"/>
              <a:gd name="T7" fmla="*/ 0 h 390"/>
              <a:gd name="T8" fmla="*/ 654 w 654"/>
              <a:gd name="T9" fmla="*/ 0 h 390"/>
              <a:gd name="T10" fmla="*/ 654 w 654"/>
              <a:gd name="T11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4" h="390">
                <a:moveTo>
                  <a:pt x="654" y="390"/>
                </a:moveTo>
                <a:lnTo>
                  <a:pt x="0" y="390"/>
                </a:lnTo>
                <a:lnTo>
                  <a:pt x="0" y="280"/>
                </a:lnTo>
                <a:lnTo>
                  <a:pt x="0" y="0"/>
                </a:lnTo>
                <a:lnTo>
                  <a:pt x="654" y="0"/>
                </a:lnTo>
                <a:lnTo>
                  <a:pt x="654" y="390"/>
                </a:lnTo>
                <a:close/>
              </a:path>
            </a:pathLst>
          </a:custGeom>
          <a:solidFill>
            <a:srgbClr val="EB6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23"/>
          <p:cNvSpPr>
            <a:spLocks/>
          </p:cNvSpPr>
          <p:nvPr userDrawn="1"/>
        </p:nvSpPr>
        <p:spPr bwMode="auto">
          <a:xfrm>
            <a:off x="4124325" y="1076325"/>
            <a:ext cx="1038225" cy="619125"/>
          </a:xfrm>
          <a:custGeom>
            <a:avLst/>
            <a:gdLst>
              <a:gd name="T0" fmla="*/ 654 w 654"/>
              <a:gd name="T1" fmla="*/ 390 h 390"/>
              <a:gd name="T2" fmla="*/ 0 w 654"/>
              <a:gd name="T3" fmla="*/ 390 h 390"/>
              <a:gd name="T4" fmla="*/ 0 w 654"/>
              <a:gd name="T5" fmla="*/ 280 h 390"/>
              <a:gd name="T6" fmla="*/ 0 w 654"/>
              <a:gd name="T7" fmla="*/ 0 h 390"/>
              <a:gd name="T8" fmla="*/ 654 w 654"/>
              <a:gd name="T9" fmla="*/ 0 h 390"/>
              <a:gd name="T10" fmla="*/ 654 w 654"/>
              <a:gd name="T11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4" h="390">
                <a:moveTo>
                  <a:pt x="654" y="390"/>
                </a:moveTo>
                <a:lnTo>
                  <a:pt x="0" y="390"/>
                </a:lnTo>
                <a:lnTo>
                  <a:pt x="0" y="280"/>
                </a:lnTo>
                <a:lnTo>
                  <a:pt x="0" y="0"/>
                </a:lnTo>
                <a:lnTo>
                  <a:pt x="654" y="0"/>
                </a:lnTo>
                <a:lnTo>
                  <a:pt x="654" y="390"/>
                </a:lnTo>
                <a:close/>
              </a:path>
            </a:pathLst>
          </a:cu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Line 24"/>
          <p:cNvSpPr>
            <a:spLocks noChangeShapeType="1"/>
          </p:cNvSpPr>
          <p:nvPr userDrawn="1"/>
        </p:nvSpPr>
        <p:spPr bwMode="auto">
          <a:xfrm flipH="1">
            <a:off x="4127500" y="1524000"/>
            <a:ext cx="1035050" cy="0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Line 25"/>
          <p:cNvSpPr>
            <a:spLocks noChangeShapeType="1"/>
          </p:cNvSpPr>
          <p:nvPr userDrawn="1"/>
        </p:nvSpPr>
        <p:spPr bwMode="auto">
          <a:xfrm>
            <a:off x="4448175" y="1076325"/>
            <a:ext cx="0" cy="44767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Line 26"/>
          <p:cNvSpPr>
            <a:spLocks noChangeShapeType="1"/>
          </p:cNvSpPr>
          <p:nvPr userDrawn="1"/>
        </p:nvSpPr>
        <p:spPr bwMode="auto">
          <a:xfrm>
            <a:off x="4838700" y="1076325"/>
            <a:ext cx="0" cy="44767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27"/>
          <p:cNvSpPr>
            <a:spLocks/>
          </p:cNvSpPr>
          <p:nvPr userDrawn="1"/>
        </p:nvSpPr>
        <p:spPr bwMode="auto">
          <a:xfrm>
            <a:off x="4448175" y="584200"/>
            <a:ext cx="390525" cy="492125"/>
          </a:xfrm>
          <a:custGeom>
            <a:avLst/>
            <a:gdLst>
              <a:gd name="T0" fmla="*/ 0 w 246"/>
              <a:gd name="T1" fmla="*/ 310 h 310"/>
              <a:gd name="T2" fmla="*/ 0 w 246"/>
              <a:gd name="T3" fmla="*/ 162 h 310"/>
              <a:gd name="T4" fmla="*/ 0 w 246"/>
              <a:gd name="T5" fmla="*/ 162 h 310"/>
              <a:gd name="T6" fmla="*/ 0 w 246"/>
              <a:gd name="T7" fmla="*/ 146 h 310"/>
              <a:gd name="T8" fmla="*/ 2 w 246"/>
              <a:gd name="T9" fmla="*/ 130 h 310"/>
              <a:gd name="T10" fmla="*/ 6 w 246"/>
              <a:gd name="T11" fmla="*/ 114 h 310"/>
              <a:gd name="T12" fmla="*/ 10 w 246"/>
              <a:gd name="T13" fmla="*/ 100 h 310"/>
              <a:gd name="T14" fmla="*/ 16 w 246"/>
              <a:gd name="T15" fmla="*/ 86 h 310"/>
              <a:gd name="T16" fmla="*/ 22 w 246"/>
              <a:gd name="T17" fmla="*/ 72 h 310"/>
              <a:gd name="T18" fmla="*/ 28 w 246"/>
              <a:gd name="T19" fmla="*/ 60 h 310"/>
              <a:gd name="T20" fmla="*/ 36 w 246"/>
              <a:gd name="T21" fmla="*/ 48 h 310"/>
              <a:gd name="T22" fmla="*/ 46 w 246"/>
              <a:gd name="T23" fmla="*/ 36 h 310"/>
              <a:gd name="T24" fmla="*/ 54 w 246"/>
              <a:gd name="T25" fmla="*/ 28 h 310"/>
              <a:gd name="T26" fmla="*/ 64 w 246"/>
              <a:gd name="T27" fmla="*/ 20 h 310"/>
              <a:gd name="T28" fmla="*/ 76 w 246"/>
              <a:gd name="T29" fmla="*/ 12 h 310"/>
              <a:gd name="T30" fmla="*/ 86 w 246"/>
              <a:gd name="T31" fmla="*/ 6 h 310"/>
              <a:gd name="T32" fmla="*/ 98 w 246"/>
              <a:gd name="T33" fmla="*/ 2 h 310"/>
              <a:gd name="T34" fmla="*/ 110 w 246"/>
              <a:gd name="T35" fmla="*/ 0 h 310"/>
              <a:gd name="T36" fmla="*/ 124 w 246"/>
              <a:gd name="T37" fmla="*/ 0 h 310"/>
              <a:gd name="T38" fmla="*/ 124 w 246"/>
              <a:gd name="T39" fmla="*/ 0 h 310"/>
              <a:gd name="T40" fmla="*/ 124 w 246"/>
              <a:gd name="T41" fmla="*/ 0 h 310"/>
              <a:gd name="T42" fmla="*/ 136 w 246"/>
              <a:gd name="T43" fmla="*/ 0 h 310"/>
              <a:gd name="T44" fmla="*/ 148 w 246"/>
              <a:gd name="T45" fmla="*/ 2 h 310"/>
              <a:gd name="T46" fmla="*/ 160 w 246"/>
              <a:gd name="T47" fmla="*/ 6 h 310"/>
              <a:gd name="T48" fmla="*/ 172 w 246"/>
              <a:gd name="T49" fmla="*/ 12 h 310"/>
              <a:gd name="T50" fmla="*/ 182 w 246"/>
              <a:gd name="T51" fmla="*/ 20 h 310"/>
              <a:gd name="T52" fmla="*/ 192 w 246"/>
              <a:gd name="T53" fmla="*/ 28 h 310"/>
              <a:gd name="T54" fmla="*/ 202 w 246"/>
              <a:gd name="T55" fmla="*/ 36 h 310"/>
              <a:gd name="T56" fmla="*/ 210 w 246"/>
              <a:gd name="T57" fmla="*/ 48 h 310"/>
              <a:gd name="T58" fmla="*/ 218 w 246"/>
              <a:gd name="T59" fmla="*/ 60 h 310"/>
              <a:gd name="T60" fmla="*/ 226 w 246"/>
              <a:gd name="T61" fmla="*/ 72 h 310"/>
              <a:gd name="T62" fmla="*/ 232 w 246"/>
              <a:gd name="T63" fmla="*/ 86 h 310"/>
              <a:gd name="T64" fmla="*/ 236 w 246"/>
              <a:gd name="T65" fmla="*/ 100 h 310"/>
              <a:gd name="T66" fmla="*/ 242 w 246"/>
              <a:gd name="T67" fmla="*/ 114 h 310"/>
              <a:gd name="T68" fmla="*/ 244 w 246"/>
              <a:gd name="T69" fmla="*/ 130 h 310"/>
              <a:gd name="T70" fmla="*/ 246 w 246"/>
              <a:gd name="T71" fmla="*/ 146 h 310"/>
              <a:gd name="T72" fmla="*/ 246 w 246"/>
              <a:gd name="T73" fmla="*/ 162 h 310"/>
              <a:gd name="T74" fmla="*/ 246 w 246"/>
              <a:gd name="T75" fmla="*/ 30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6" h="310">
                <a:moveTo>
                  <a:pt x="0" y="310"/>
                </a:moveTo>
                <a:lnTo>
                  <a:pt x="0" y="162"/>
                </a:lnTo>
                <a:lnTo>
                  <a:pt x="0" y="162"/>
                </a:lnTo>
                <a:lnTo>
                  <a:pt x="0" y="146"/>
                </a:lnTo>
                <a:lnTo>
                  <a:pt x="2" y="130"/>
                </a:lnTo>
                <a:lnTo>
                  <a:pt x="6" y="114"/>
                </a:lnTo>
                <a:lnTo>
                  <a:pt x="10" y="100"/>
                </a:lnTo>
                <a:lnTo>
                  <a:pt x="16" y="86"/>
                </a:lnTo>
                <a:lnTo>
                  <a:pt x="22" y="72"/>
                </a:lnTo>
                <a:lnTo>
                  <a:pt x="28" y="60"/>
                </a:lnTo>
                <a:lnTo>
                  <a:pt x="36" y="48"/>
                </a:lnTo>
                <a:lnTo>
                  <a:pt x="46" y="36"/>
                </a:lnTo>
                <a:lnTo>
                  <a:pt x="54" y="28"/>
                </a:lnTo>
                <a:lnTo>
                  <a:pt x="64" y="20"/>
                </a:lnTo>
                <a:lnTo>
                  <a:pt x="76" y="12"/>
                </a:lnTo>
                <a:lnTo>
                  <a:pt x="86" y="6"/>
                </a:lnTo>
                <a:lnTo>
                  <a:pt x="98" y="2"/>
                </a:lnTo>
                <a:lnTo>
                  <a:pt x="110" y="0"/>
                </a:lnTo>
                <a:lnTo>
                  <a:pt x="124" y="0"/>
                </a:lnTo>
                <a:lnTo>
                  <a:pt x="124" y="0"/>
                </a:lnTo>
                <a:lnTo>
                  <a:pt x="124" y="0"/>
                </a:lnTo>
                <a:lnTo>
                  <a:pt x="136" y="0"/>
                </a:lnTo>
                <a:lnTo>
                  <a:pt x="148" y="2"/>
                </a:lnTo>
                <a:lnTo>
                  <a:pt x="160" y="6"/>
                </a:lnTo>
                <a:lnTo>
                  <a:pt x="172" y="12"/>
                </a:lnTo>
                <a:lnTo>
                  <a:pt x="182" y="20"/>
                </a:lnTo>
                <a:lnTo>
                  <a:pt x="192" y="28"/>
                </a:lnTo>
                <a:lnTo>
                  <a:pt x="202" y="36"/>
                </a:lnTo>
                <a:lnTo>
                  <a:pt x="210" y="48"/>
                </a:lnTo>
                <a:lnTo>
                  <a:pt x="218" y="60"/>
                </a:lnTo>
                <a:lnTo>
                  <a:pt x="226" y="72"/>
                </a:lnTo>
                <a:lnTo>
                  <a:pt x="232" y="86"/>
                </a:lnTo>
                <a:lnTo>
                  <a:pt x="236" y="100"/>
                </a:lnTo>
                <a:lnTo>
                  <a:pt x="242" y="114"/>
                </a:lnTo>
                <a:lnTo>
                  <a:pt x="244" y="130"/>
                </a:lnTo>
                <a:lnTo>
                  <a:pt x="246" y="146"/>
                </a:lnTo>
                <a:lnTo>
                  <a:pt x="246" y="162"/>
                </a:lnTo>
                <a:lnTo>
                  <a:pt x="246" y="302"/>
                </a:lnTo>
              </a:path>
            </a:pathLst>
          </a:cu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Line 28"/>
          <p:cNvSpPr>
            <a:spLocks noChangeShapeType="1"/>
          </p:cNvSpPr>
          <p:nvPr userDrawn="1"/>
        </p:nvSpPr>
        <p:spPr bwMode="auto">
          <a:xfrm>
            <a:off x="4581525" y="0"/>
            <a:ext cx="0" cy="59372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Line 29"/>
          <p:cNvSpPr>
            <a:spLocks noChangeShapeType="1"/>
          </p:cNvSpPr>
          <p:nvPr userDrawn="1"/>
        </p:nvSpPr>
        <p:spPr bwMode="auto">
          <a:xfrm>
            <a:off x="4708525" y="0"/>
            <a:ext cx="0" cy="59372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3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358775" y="641350"/>
              <a:ext cx="8426450" cy="5784850"/>
            </a:xfrm>
            <a:prstGeom prst="rect">
              <a:avLst/>
            </a:prstGeom>
            <a:solidFill>
              <a:srgbClr val="015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58775" y="641350"/>
              <a:ext cx="8426450" cy="578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539750" y="809625"/>
              <a:ext cx="7994650" cy="531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539750" y="809625"/>
              <a:ext cx="7994650" cy="531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523875" y="790575"/>
              <a:ext cx="8029575" cy="5356225"/>
            </a:xfrm>
            <a:custGeom>
              <a:avLst/>
              <a:gdLst>
                <a:gd name="T0" fmla="*/ 5046 w 5058"/>
                <a:gd name="T1" fmla="*/ 3362 h 3374"/>
                <a:gd name="T2" fmla="*/ 5046 w 5058"/>
                <a:gd name="T3" fmla="*/ 3352 h 3374"/>
                <a:gd name="T4" fmla="*/ 22 w 5058"/>
                <a:gd name="T5" fmla="*/ 3352 h 3374"/>
                <a:gd name="T6" fmla="*/ 22 w 5058"/>
                <a:gd name="T7" fmla="*/ 24 h 3374"/>
                <a:gd name="T8" fmla="*/ 5036 w 5058"/>
                <a:gd name="T9" fmla="*/ 24 h 3374"/>
                <a:gd name="T10" fmla="*/ 5036 w 5058"/>
                <a:gd name="T11" fmla="*/ 3362 h 3374"/>
                <a:gd name="T12" fmla="*/ 5046 w 5058"/>
                <a:gd name="T13" fmla="*/ 3362 h 3374"/>
                <a:gd name="T14" fmla="*/ 5046 w 5058"/>
                <a:gd name="T15" fmla="*/ 3352 h 3374"/>
                <a:gd name="T16" fmla="*/ 5046 w 5058"/>
                <a:gd name="T17" fmla="*/ 3362 h 3374"/>
                <a:gd name="T18" fmla="*/ 5058 w 5058"/>
                <a:gd name="T19" fmla="*/ 3362 h 3374"/>
                <a:gd name="T20" fmla="*/ 5058 w 5058"/>
                <a:gd name="T21" fmla="*/ 0 h 3374"/>
                <a:gd name="T22" fmla="*/ 0 w 5058"/>
                <a:gd name="T23" fmla="*/ 0 h 3374"/>
                <a:gd name="T24" fmla="*/ 0 w 5058"/>
                <a:gd name="T25" fmla="*/ 3374 h 3374"/>
                <a:gd name="T26" fmla="*/ 5058 w 5058"/>
                <a:gd name="T27" fmla="*/ 3374 h 3374"/>
                <a:gd name="T28" fmla="*/ 5058 w 5058"/>
                <a:gd name="T29" fmla="*/ 3362 h 3374"/>
                <a:gd name="T30" fmla="*/ 5046 w 5058"/>
                <a:gd name="T31" fmla="*/ 336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8" h="3374">
                  <a:moveTo>
                    <a:pt x="5046" y="3362"/>
                  </a:moveTo>
                  <a:lnTo>
                    <a:pt x="5046" y="3352"/>
                  </a:lnTo>
                  <a:lnTo>
                    <a:pt x="22" y="3352"/>
                  </a:lnTo>
                  <a:lnTo>
                    <a:pt x="22" y="24"/>
                  </a:lnTo>
                  <a:lnTo>
                    <a:pt x="5036" y="24"/>
                  </a:lnTo>
                  <a:lnTo>
                    <a:pt x="5036" y="3362"/>
                  </a:lnTo>
                  <a:lnTo>
                    <a:pt x="5046" y="3362"/>
                  </a:lnTo>
                  <a:lnTo>
                    <a:pt x="5046" y="3352"/>
                  </a:lnTo>
                  <a:lnTo>
                    <a:pt x="5046" y="3362"/>
                  </a:lnTo>
                  <a:lnTo>
                    <a:pt x="5058" y="3362"/>
                  </a:lnTo>
                  <a:lnTo>
                    <a:pt x="5058" y="0"/>
                  </a:lnTo>
                  <a:lnTo>
                    <a:pt x="0" y="0"/>
                  </a:lnTo>
                  <a:lnTo>
                    <a:pt x="0" y="3374"/>
                  </a:lnTo>
                  <a:lnTo>
                    <a:pt x="5058" y="3374"/>
                  </a:lnTo>
                  <a:lnTo>
                    <a:pt x="5058" y="3362"/>
                  </a:lnTo>
                  <a:lnTo>
                    <a:pt x="5046" y="336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35000" y="895350"/>
              <a:ext cx="8007350" cy="5324475"/>
            </a:xfrm>
            <a:custGeom>
              <a:avLst/>
              <a:gdLst>
                <a:gd name="T0" fmla="*/ 208 w 5044"/>
                <a:gd name="T1" fmla="*/ 0 h 3354"/>
                <a:gd name="T2" fmla="*/ 0 w 5044"/>
                <a:gd name="T3" fmla="*/ 268 h 3354"/>
                <a:gd name="T4" fmla="*/ 0 w 5044"/>
                <a:gd name="T5" fmla="*/ 3354 h 3354"/>
                <a:gd name="T6" fmla="*/ 5044 w 5044"/>
                <a:gd name="T7" fmla="*/ 3354 h 3354"/>
                <a:gd name="T8" fmla="*/ 5044 w 5044"/>
                <a:gd name="T9" fmla="*/ 0 h 3354"/>
                <a:gd name="T10" fmla="*/ 208 w 5044"/>
                <a:gd name="T11" fmla="*/ 0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4" h="3354">
                  <a:moveTo>
                    <a:pt x="208" y="0"/>
                  </a:moveTo>
                  <a:lnTo>
                    <a:pt x="0" y="268"/>
                  </a:lnTo>
                  <a:lnTo>
                    <a:pt x="0" y="3354"/>
                  </a:lnTo>
                  <a:lnTo>
                    <a:pt x="5044" y="3354"/>
                  </a:lnTo>
                  <a:lnTo>
                    <a:pt x="5044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635000" y="895350"/>
              <a:ext cx="8007350" cy="5324475"/>
            </a:xfrm>
            <a:custGeom>
              <a:avLst/>
              <a:gdLst>
                <a:gd name="T0" fmla="*/ 208 w 5044"/>
                <a:gd name="T1" fmla="*/ 0 h 3354"/>
                <a:gd name="T2" fmla="*/ 0 w 5044"/>
                <a:gd name="T3" fmla="*/ 268 h 3354"/>
                <a:gd name="T4" fmla="*/ 0 w 5044"/>
                <a:gd name="T5" fmla="*/ 3354 h 3354"/>
                <a:gd name="T6" fmla="*/ 5044 w 5044"/>
                <a:gd name="T7" fmla="*/ 3354 h 3354"/>
                <a:gd name="T8" fmla="*/ 5044 w 5044"/>
                <a:gd name="T9" fmla="*/ 0 h 3354"/>
                <a:gd name="T10" fmla="*/ 208 w 5044"/>
                <a:gd name="T11" fmla="*/ 0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4" h="3354">
                  <a:moveTo>
                    <a:pt x="208" y="0"/>
                  </a:moveTo>
                  <a:lnTo>
                    <a:pt x="0" y="268"/>
                  </a:lnTo>
                  <a:lnTo>
                    <a:pt x="0" y="3354"/>
                  </a:lnTo>
                  <a:lnTo>
                    <a:pt x="5044" y="3354"/>
                  </a:lnTo>
                  <a:lnTo>
                    <a:pt x="5044" y="0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615950" y="876300"/>
              <a:ext cx="8045450" cy="5359400"/>
            </a:xfrm>
            <a:custGeom>
              <a:avLst/>
              <a:gdLst>
                <a:gd name="T0" fmla="*/ 220 w 5068"/>
                <a:gd name="T1" fmla="*/ 12 h 3376"/>
                <a:gd name="T2" fmla="*/ 212 w 5068"/>
                <a:gd name="T3" fmla="*/ 4 h 3376"/>
                <a:gd name="T4" fmla="*/ 0 w 5068"/>
                <a:gd name="T5" fmla="*/ 276 h 3376"/>
                <a:gd name="T6" fmla="*/ 0 w 5068"/>
                <a:gd name="T7" fmla="*/ 3376 h 3376"/>
                <a:gd name="T8" fmla="*/ 5068 w 5068"/>
                <a:gd name="T9" fmla="*/ 3376 h 3376"/>
                <a:gd name="T10" fmla="*/ 5068 w 5068"/>
                <a:gd name="T11" fmla="*/ 0 h 3376"/>
                <a:gd name="T12" fmla="*/ 216 w 5068"/>
                <a:gd name="T13" fmla="*/ 0 h 3376"/>
                <a:gd name="T14" fmla="*/ 212 w 5068"/>
                <a:gd name="T15" fmla="*/ 4 h 3376"/>
                <a:gd name="T16" fmla="*/ 220 w 5068"/>
                <a:gd name="T17" fmla="*/ 12 h 3376"/>
                <a:gd name="T18" fmla="*/ 220 w 5068"/>
                <a:gd name="T19" fmla="*/ 22 h 3376"/>
                <a:gd name="T20" fmla="*/ 5044 w 5068"/>
                <a:gd name="T21" fmla="*/ 22 h 3376"/>
                <a:gd name="T22" fmla="*/ 5044 w 5068"/>
                <a:gd name="T23" fmla="*/ 3354 h 3376"/>
                <a:gd name="T24" fmla="*/ 22 w 5068"/>
                <a:gd name="T25" fmla="*/ 3354 h 3376"/>
                <a:gd name="T26" fmla="*/ 22 w 5068"/>
                <a:gd name="T27" fmla="*/ 284 h 3376"/>
                <a:gd name="T28" fmla="*/ 230 w 5068"/>
                <a:gd name="T29" fmla="*/ 18 h 3376"/>
                <a:gd name="T30" fmla="*/ 220 w 5068"/>
                <a:gd name="T31" fmla="*/ 12 h 3376"/>
                <a:gd name="T32" fmla="*/ 220 w 5068"/>
                <a:gd name="T33" fmla="*/ 22 h 3376"/>
                <a:gd name="T34" fmla="*/ 220 w 5068"/>
                <a:gd name="T35" fmla="*/ 12 h 3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68" h="3376">
                  <a:moveTo>
                    <a:pt x="220" y="12"/>
                  </a:moveTo>
                  <a:lnTo>
                    <a:pt x="212" y="4"/>
                  </a:lnTo>
                  <a:lnTo>
                    <a:pt x="0" y="276"/>
                  </a:lnTo>
                  <a:lnTo>
                    <a:pt x="0" y="3376"/>
                  </a:lnTo>
                  <a:lnTo>
                    <a:pt x="5068" y="3376"/>
                  </a:lnTo>
                  <a:lnTo>
                    <a:pt x="5068" y="0"/>
                  </a:lnTo>
                  <a:lnTo>
                    <a:pt x="216" y="0"/>
                  </a:lnTo>
                  <a:lnTo>
                    <a:pt x="212" y="4"/>
                  </a:lnTo>
                  <a:lnTo>
                    <a:pt x="220" y="12"/>
                  </a:lnTo>
                  <a:lnTo>
                    <a:pt x="220" y="22"/>
                  </a:lnTo>
                  <a:lnTo>
                    <a:pt x="5044" y="22"/>
                  </a:lnTo>
                  <a:lnTo>
                    <a:pt x="5044" y="3354"/>
                  </a:lnTo>
                  <a:lnTo>
                    <a:pt x="22" y="3354"/>
                  </a:lnTo>
                  <a:lnTo>
                    <a:pt x="22" y="284"/>
                  </a:lnTo>
                  <a:lnTo>
                    <a:pt x="230" y="18"/>
                  </a:lnTo>
                  <a:lnTo>
                    <a:pt x="220" y="12"/>
                  </a:lnTo>
                  <a:lnTo>
                    <a:pt x="220" y="22"/>
                  </a:lnTo>
                  <a:lnTo>
                    <a:pt x="220" y="1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35000" y="895350"/>
              <a:ext cx="330200" cy="428625"/>
            </a:xfrm>
            <a:custGeom>
              <a:avLst/>
              <a:gdLst>
                <a:gd name="T0" fmla="*/ 208 w 208"/>
                <a:gd name="T1" fmla="*/ 0 h 270"/>
                <a:gd name="T2" fmla="*/ 208 w 208"/>
                <a:gd name="T3" fmla="*/ 270 h 270"/>
                <a:gd name="T4" fmla="*/ 0 w 208"/>
                <a:gd name="T5" fmla="*/ 270 h 270"/>
                <a:gd name="T6" fmla="*/ 208 w 208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70">
                  <a:moveTo>
                    <a:pt x="208" y="0"/>
                  </a:moveTo>
                  <a:lnTo>
                    <a:pt x="208" y="270"/>
                  </a:lnTo>
                  <a:lnTo>
                    <a:pt x="0" y="27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15950" y="876300"/>
              <a:ext cx="368300" cy="463550"/>
            </a:xfrm>
            <a:custGeom>
              <a:avLst/>
              <a:gdLst>
                <a:gd name="T0" fmla="*/ 220 w 232"/>
                <a:gd name="T1" fmla="*/ 12 h 292"/>
                <a:gd name="T2" fmla="*/ 210 w 232"/>
                <a:gd name="T3" fmla="*/ 12 h 292"/>
                <a:gd name="T4" fmla="*/ 210 w 232"/>
                <a:gd name="T5" fmla="*/ 270 h 292"/>
                <a:gd name="T6" fmla="*/ 34 w 232"/>
                <a:gd name="T7" fmla="*/ 270 h 292"/>
                <a:gd name="T8" fmla="*/ 230 w 232"/>
                <a:gd name="T9" fmla="*/ 18 h 292"/>
                <a:gd name="T10" fmla="*/ 220 w 232"/>
                <a:gd name="T11" fmla="*/ 12 h 292"/>
                <a:gd name="T12" fmla="*/ 210 w 232"/>
                <a:gd name="T13" fmla="*/ 12 h 292"/>
                <a:gd name="T14" fmla="*/ 220 w 232"/>
                <a:gd name="T15" fmla="*/ 12 h 292"/>
                <a:gd name="T16" fmla="*/ 212 w 232"/>
                <a:gd name="T17" fmla="*/ 4 h 292"/>
                <a:gd name="T18" fmla="*/ 2 w 232"/>
                <a:gd name="T19" fmla="*/ 274 h 292"/>
                <a:gd name="T20" fmla="*/ 2 w 232"/>
                <a:gd name="T21" fmla="*/ 274 h 292"/>
                <a:gd name="T22" fmla="*/ 0 w 232"/>
                <a:gd name="T23" fmla="*/ 280 h 292"/>
                <a:gd name="T24" fmla="*/ 2 w 232"/>
                <a:gd name="T25" fmla="*/ 286 h 292"/>
                <a:gd name="T26" fmla="*/ 2 w 232"/>
                <a:gd name="T27" fmla="*/ 286 h 292"/>
                <a:gd name="T28" fmla="*/ 6 w 232"/>
                <a:gd name="T29" fmla="*/ 292 h 292"/>
                <a:gd name="T30" fmla="*/ 12 w 232"/>
                <a:gd name="T31" fmla="*/ 292 h 292"/>
                <a:gd name="T32" fmla="*/ 220 w 232"/>
                <a:gd name="T33" fmla="*/ 292 h 292"/>
                <a:gd name="T34" fmla="*/ 220 w 232"/>
                <a:gd name="T35" fmla="*/ 292 h 292"/>
                <a:gd name="T36" fmla="*/ 226 w 232"/>
                <a:gd name="T37" fmla="*/ 292 h 292"/>
                <a:gd name="T38" fmla="*/ 228 w 232"/>
                <a:gd name="T39" fmla="*/ 290 h 292"/>
                <a:gd name="T40" fmla="*/ 228 w 232"/>
                <a:gd name="T41" fmla="*/ 290 h 292"/>
                <a:gd name="T42" fmla="*/ 232 w 232"/>
                <a:gd name="T43" fmla="*/ 286 h 292"/>
                <a:gd name="T44" fmla="*/ 232 w 232"/>
                <a:gd name="T45" fmla="*/ 282 h 292"/>
                <a:gd name="T46" fmla="*/ 232 w 232"/>
                <a:gd name="T47" fmla="*/ 12 h 292"/>
                <a:gd name="T48" fmla="*/ 232 w 232"/>
                <a:gd name="T49" fmla="*/ 12 h 292"/>
                <a:gd name="T50" fmla="*/ 230 w 232"/>
                <a:gd name="T51" fmla="*/ 4 h 292"/>
                <a:gd name="T52" fmla="*/ 224 w 232"/>
                <a:gd name="T53" fmla="*/ 0 h 292"/>
                <a:gd name="T54" fmla="*/ 224 w 232"/>
                <a:gd name="T55" fmla="*/ 0 h 292"/>
                <a:gd name="T56" fmla="*/ 218 w 232"/>
                <a:gd name="T57" fmla="*/ 0 h 292"/>
                <a:gd name="T58" fmla="*/ 212 w 232"/>
                <a:gd name="T59" fmla="*/ 4 h 292"/>
                <a:gd name="T60" fmla="*/ 220 w 232"/>
                <a:gd name="T61" fmla="*/ 1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2" h="292">
                  <a:moveTo>
                    <a:pt x="220" y="12"/>
                  </a:moveTo>
                  <a:lnTo>
                    <a:pt x="210" y="12"/>
                  </a:lnTo>
                  <a:lnTo>
                    <a:pt x="210" y="270"/>
                  </a:lnTo>
                  <a:lnTo>
                    <a:pt x="34" y="270"/>
                  </a:lnTo>
                  <a:lnTo>
                    <a:pt x="230" y="18"/>
                  </a:lnTo>
                  <a:lnTo>
                    <a:pt x="220" y="12"/>
                  </a:lnTo>
                  <a:lnTo>
                    <a:pt x="210" y="12"/>
                  </a:lnTo>
                  <a:lnTo>
                    <a:pt x="220" y="12"/>
                  </a:lnTo>
                  <a:lnTo>
                    <a:pt x="212" y="4"/>
                  </a:lnTo>
                  <a:lnTo>
                    <a:pt x="2" y="274"/>
                  </a:lnTo>
                  <a:lnTo>
                    <a:pt x="2" y="274"/>
                  </a:lnTo>
                  <a:lnTo>
                    <a:pt x="0" y="280"/>
                  </a:lnTo>
                  <a:lnTo>
                    <a:pt x="2" y="286"/>
                  </a:lnTo>
                  <a:lnTo>
                    <a:pt x="2" y="286"/>
                  </a:lnTo>
                  <a:lnTo>
                    <a:pt x="6" y="292"/>
                  </a:lnTo>
                  <a:lnTo>
                    <a:pt x="12" y="292"/>
                  </a:lnTo>
                  <a:lnTo>
                    <a:pt x="220" y="292"/>
                  </a:lnTo>
                  <a:lnTo>
                    <a:pt x="220" y="292"/>
                  </a:lnTo>
                  <a:lnTo>
                    <a:pt x="226" y="292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2" y="286"/>
                  </a:lnTo>
                  <a:lnTo>
                    <a:pt x="232" y="282"/>
                  </a:lnTo>
                  <a:lnTo>
                    <a:pt x="232" y="12"/>
                  </a:lnTo>
                  <a:lnTo>
                    <a:pt x="232" y="12"/>
                  </a:lnTo>
                  <a:lnTo>
                    <a:pt x="230" y="4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212" y="4"/>
                  </a:lnTo>
                  <a:lnTo>
                    <a:pt x="220" y="1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81875" y="641350"/>
              <a:ext cx="587375" cy="349250"/>
            </a:xfrm>
            <a:custGeom>
              <a:avLst/>
              <a:gdLst>
                <a:gd name="T0" fmla="*/ 370 w 370"/>
                <a:gd name="T1" fmla="*/ 220 h 220"/>
                <a:gd name="T2" fmla="*/ 0 w 370"/>
                <a:gd name="T3" fmla="*/ 220 h 220"/>
                <a:gd name="T4" fmla="*/ 0 w 370"/>
                <a:gd name="T5" fmla="*/ 158 h 220"/>
                <a:gd name="T6" fmla="*/ 0 w 370"/>
                <a:gd name="T7" fmla="*/ 0 h 220"/>
                <a:gd name="T8" fmla="*/ 370 w 370"/>
                <a:gd name="T9" fmla="*/ 0 h 220"/>
                <a:gd name="T10" fmla="*/ 370 w 370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20">
                  <a:moveTo>
                    <a:pt x="370" y="220"/>
                  </a:moveTo>
                  <a:lnTo>
                    <a:pt x="0" y="220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22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362825" y="622300"/>
              <a:ext cx="625475" cy="387350"/>
            </a:xfrm>
            <a:custGeom>
              <a:avLst/>
              <a:gdLst>
                <a:gd name="T0" fmla="*/ 382 w 394"/>
                <a:gd name="T1" fmla="*/ 232 h 244"/>
                <a:gd name="T2" fmla="*/ 382 w 394"/>
                <a:gd name="T3" fmla="*/ 220 h 244"/>
                <a:gd name="T4" fmla="*/ 22 w 394"/>
                <a:gd name="T5" fmla="*/ 220 h 244"/>
                <a:gd name="T6" fmla="*/ 22 w 394"/>
                <a:gd name="T7" fmla="*/ 170 h 244"/>
                <a:gd name="T8" fmla="*/ 22 w 394"/>
                <a:gd name="T9" fmla="*/ 22 h 244"/>
                <a:gd name="T10" fmla="*/ 372 w 394"/>
                <a:gd name="T11" fmla="*/ 22 h 244"/>
                <a:gd name="T12" fmla="*/ 372 w 394"/>
                <a:gd name="T13" fmla="*/ 232 h 244"/>
                <a:gd name="T14" fmla="*/ 382 w 394"/>
                <a:gd name="T15" fmla="*/ 232 h 244"/>
                <a:gd name="T16" fmla="*/ 382 w 394"/>
                <a:gd name="T17" fmla="*/ 220 h 244"/>
                <a:gd name="T18" fmla="*/ 382 w 394"/>
                <a:gd name="T19" fmla="*/ 232 h 244"/>
                <a:gd name="T20" fmla="*/ 394 w 394"/>
                <a:gd name="T21" fmla="*/ 232 h 244"/>
                <a:gd name="T22" fmla="*/ 394 w 394"/>
                <a:gd name="T23" fmla="*/ 0 h 244"/>
                <a:gd name="T24" fmla="*/ 0 w 394"/>
                <a:gd name="T25" fmla="*/ 0 h 244"/>
                <a:gd name="T26" fmla="*/ 0 w 394"/>
                <a:gd name="T27" fmla="*/ 170 h 244"/>
                <a:gd name="T28" fmla="*/ 0 w 394"/>
                <a:gd name="T29" fmla="*/ 244 h 244"/>
                <a:gd name="T30" fmla="*/ 394 w 394"/>
                <a:gd name="T31" fmla="*/ 244 h 244"/>
                <a:gd name="T32" fmla="*/ 394 w 394"/>
                <a:gd name="T33" fmla="*/ 232 h 244"/>
                <a:gd name="T34" fmla="*/ 382 w 394"/>
                <a:gd name="T35" fmla="*/ 23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244">
                  <a:moveTo>
                    <a:pt x="382" y="232"/>
                  </a:moveTo>
                  <a:lnTo>
                    <a:pt x="382" y="220"/>
                  </a:lnTo>
                  <a:lnTo>
                    <a:pt x="22" y="220"/>
                  </a:lnTo>
                  <a:lnTo>
                    <a:pt x="22" y="170"/>
                  </a:lnTo>
                  <a:lnTo>
                    <a:pt x="22" y="22"/>
                  </a:lnTo>
                  <a:lnTo>
                    <a:pt x="372" y="22"/>
                  </a:lnTo>
                  <a:lnTo>
                    <a:pt x="372" y="232"/>
                  </a:lnTo>
                  <a:lnTo>
                    <a:pt x="382" y="232"/>
                  </a:lnTo>
                  <a:lnTo>
                    <a:pt x="382" y="220"/>
                  </a:lnTo>
                  <a:lnTo>
                    <a:pt x="382" y="232"/>
                  </a:lnTo>
                  <a:lnTo>
                    <a:pt x="394" y="232"/>
                  </a:lnTo>
                  <a:lnTo>
                    <a:pt x="394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0" y="244"/>
                  </a:lnTo>
                  <a:lnTo>
                    <a:pt x="394" y="244"/>
                  </a:lnTo>
                  <a:lnTo>
                    <a:pt x="394" y="232"/>
                  </a:lnTo>
                  <a:lnTo>
                    <a:pt x="382" y="23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 userDrawn="1"/>
          </p:nvSpPr>
          <p:spPr bwMode="auto">
            <a:xfrm>
              <a:off x="7381875" y="876300"/>
              <a:ext cx="587375" cy="381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7381875" y="876300"/>
              <a:ext cx="587375" cy="38100"/>
            </a:xfrm>
            <a:custGeom>
              <a:avLst/>
              <a:gdLst>
                <a:gd name="T0" fmla="*/ 370 w 370"/>
                <a:gd name="T1" fmla="*/ 0 h 24"/>
                <a:gd name="T2" fmla="*/ 0 w 370"/>
                <a:gd name="T3" fmla="*/ 0 h 24"/>
                <a:gd name="T4" fmla="*/ 0 w 370"/>
                <a:gd name="T5" fmla="*/ 24 h 24"/>
                <a:gd name="T6" fmla="*/ 370 w 37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24">
                  <a:moveTo>
                    <a:pt x="37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37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 userDrawn="1"/>
          </p:nvSpPr>
          <p:spPr bwMode="auto">
            <a:xfrm>
              <a:off x="7546975" y="641350"/>
              <a:ext cx="34925" cy="2540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7546975" y="641350"/>
              <a:ext cx="34925" cy="254000"/>
            </a:xfrm>
            <a:custGeom>
              <a:avLst/>
              <a:gdLst>
                <a:gd name="T0" fmla="*/ 0 w 22"/>
                <a:gd name="T1" fmla="*/ 0 h 160"/>
                <a:gd name="T2" fmla="*/ 0 w 22"/>
                <a:gd name="T3" fmla="*/ 160 h 160"/>
                <a:gd name="T4" fmla="*/ 22 w 22"/>
                <a:gd name="T5" fmla="*/ 160 h 160"/>
                <a:gd name="T6" fmla="*/ 22 w 22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0">
                  <a:moveTo>
                    <a:pt x="0" y="0"/>
                  </a:moveTo>
                  <a:lnTo>
                    <a:pt x="0" y="160"/>
                  </a:lnTo>
                  <a:lnTo>
                    <a:pt x="22" y="16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 userDrawn="1"/>
          </p:nvSpPr>
          <p:spPr bwMode="auto">
            <a:xfrm>
              <a:off x="7769225" y="641350"/>
              <a:ext cx="34925" cy="2540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7769225" y="641350"/>
              <a:ext cx="34925" cy="254000"/>
            </a:xfrm>
            <a:custGeom>
              <a:avLst/>
              <a:gdLst>
                <a:gd name="T0" fmla="*/ 0 w 22"/>
                <a:gd name="T1" fmla="*/ 0 h 160"/>
                <a:gd name="T2" fmla="*/ 0 w 22"/>
                <a:gd name="T3" fmla="*/ 160 h 160"/>
                <a:gd name="T4" fmla="*/ 22 w 22"/>
                <a:gd name="T5" fmla="*/ 160 h 160"/>
                <a:gd name="T6" fmla="*/ 22 w 22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0">
                  <a:moveTo>
                    <a:pt x="0" y="0"/>
                  </a:moveTo>
                  <a:lnTo>
                    <a:pt x="0" y="160"/>
                  </a:lnTo>
                  <a:lnTo>
                    <a:pt x="22" y="16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7546975" y="342900"/>
              <a:ext cx="257175" cy="298450"/>
            </a:xfrm>
            <a:custGeom>
              <a:avLst/>
              <a:gdLst>
                <a:gd name="T0" fmla="*/ 22 w 162"/>
                <a:gd name="T1" fmla="*/ 188 h 188"/>
                <a:gd name="T2" fmla="*/ 22 w 162"/>
                <a:gd name="T3" fmla="*/ 104 h 188"/>
                <a:gd name="T4" fmla="*/ 22 w 162"/>
                <a:gd name="T5" fmla="*/ 104 h 188"/>
                <a:gd name="T6" fmla="*/ 24 w 162"/>
                <a:gd name="T7" fmla="*/ 86 h 188"/>
                <a:gd name="T8" fmla="*/ 28 w 162"/>
                <a:gd name="T9" fmla="*/ 70 h 188"/>
                <a:gd name="T10" fmla="*/ 34 w 162"/>
                <a:gd name="T11" fmla="*/ 56 h 188"/>
                <a:gd name="T12" fmla="*/ 40 w 162"/>
                <a:gd name="T13" fmla="*/ 44 h 188"/>
                <a:gd name="T14" fmla="*/ 40 w 162"/>
                <a:gd name="T15" fmla="*/ 44 h 188"/>
                <a:gd name="T16" fmla="*/ 50 w 162"/>
                <a:gd name="T17" fmla="*/ 36 h 188"/>
                <a:gd name="T18" fmla="*/ 60 w 162"/>
                <a:gd name="T19" fmla="*/ 28 h 188"/>
                <a:gd name="T20" fmla="*/ 60 w 162"/>
                <a:gd name="T21" fmla="*/ 28 h 188"/>
                <a:gd name="T22" fmla="*/ 70 w 162"/>
                <a:gd name="T23" fmla="*/ 24 h 188"/>
                <a:gd name="T24" fmla="*/ 82 w 162"/>
                <a:gd name="T25" fmla="*/ 22 h 188"/>
                <a:gd name="T26" fmla="*/ 82 w 162"/>
                <a:gd name="T27" fmla="*/ 22 h 188"/>
                <a:gd name="T28" fmla="*/ 92 w 162"/>
                <a:gd name="T29" fmla="*/ 24 h 188"/>
                <a:gd name="T30" fmla="*/ 102 w 162"/>
                <a:gd name="T31" fmla="*/ 28 h 188"/>
                <a:gd name="T32" fmla="*/ 102 w 162"/>
                <a:gd name="T33" fmla="*/ 28 h 188"/>
                <a:gd name="T34" fmla="*/ 110 w 162"/>
                <a:gd name="T35" fmla="*/ 34 h 188"/>
                <a:gd name="T36" fmla="*/ 118 w 162"/>
                <a:gd name="T37" fmla="*/ 40 h 188"/>
                <a:gd name="T38" fmla="*/ 124 w 162"/>
                <a:gd name="T39" fmla="*/ 48 h 188"/>
                <a:gd name="T40" fmla="*/ 130 w 162"/>
                <a:gd name="T41" fmla="*/ 56 h 188"/>
                <a:gd name="T42" fmla="*/ 130 w 162"/>
                <a:gd name="T43" fmla="*/ 56 h 188"/>
                <a:gd name="T44" fmla="*/ 134 w 162"/>
                <a:gd name="T45" fmla="*/ 68 h 188"/>
                <a:gd name="T46" fmla="*/ 136 w 162"/>
                <a:gd name="T47" fmla="*/ 78 h 188"/>
                <a:gd name="T48" fmla="*/ 138 w 162"/>
                <a:gd name="T49" fmla="*/ 90 h 188"/>
                <a:gd name="T50" fmla="*/ 140 w 162"/>
                <a:gd name="T51" fmla="*/ 104 h 188"/>
                <a:gd name="T52" fmla="*/ 140 w 162"/>
                <a:gd name="T53" fmla="*/ 182 h 188"/>
                <a:gd name="T54" fmla="*/ 162 w 162"/>
                <a:gd name="T55" fmla="*/ 182 h 188"/>
                <a:gd name="T56" fmla="*/ 162 w 162"/>
                <a:gd name="T57" fmla="*/ 104 h 188"/>
                <a:gd name="T58" fmla="*/ 162 w 162"/>
                <a:gd name="T59" fmla="*/ 104 h 188"/>
                <a:gd name="T60" fmla="*/ 160 w 162"/>
                <a:gd name="T61" fmla="*/ 84 h 188"/>
                <a:gd name="T62" fmla="*/ 156 w 162"/>
                <a:gd name="T63" fmla="*/ 64 h 188"/>
                <a:gd name="T64" fmla="*/ 150 w 162"/>
                <a:gd name="T65" fmla="*/ 46 h 188"/>
                <a:gd name="T66" fmla="*/ 140 w 162"/>
                <a:gd name="T67" fmla="*/ 32 h 188"/>
                <a:gd name="T68" fmla="*/ 140 w 162"/>
                <a:gd name="T69" fmla="*/ 32 h 188"/>
                <a:gd name="T70" fmla="*/ 128 w 162"/>
                <a:gd name="T71" fmla="*/ 18 h 188"/>
                <a:gd name="T72" fmla="*/ 114 w 162"/>
                <a:gd name="T73" fmla="*/ 8 h 188"/>
                <a:gd name="T74" fmla="*/ 114 w 162"/>
                <a:gd name="T75" fmla="*/ 8 h 188"/>
                <a:gd name="T76" fmla="*/ 98 w 162"/>
                <a:gd name="T77" fmla="*/ 2 h 188"/>
                <a:gd name="T78" fmla="*/ 82 w 162"/>
                <a:gd name="T79" fmla="*/ 0 h 188"/>
                <a:gd name="T80" fmla="*/ 82 w 162"/>
                <a:gd name="T81" fmla="*/ 0 h 188"/>
                <a:gd name="T82" fmla="*/ 64 w 162"/>
                <a:gd name="T83" fmla="*/ 2 h 188"/>
                <a:gd name="T84" fmla="*/ 48 w 162"/>
                <a:gd name="T85" fmla="*/ 8 h 188"/>
                <a:gd name="T86" fmla="*/ 48 w 162"/>
                <a:gd name="T87" fmla="*/ 8 h 188"/>
                <a:gd name="T88" fmla="*/ 38 w 162"/>
                <a:gd name="T89" fmla="*/ 16 h 188"/>
                <a:gd name="T90" fmla="*/ 28 w 162"/>
                <a:gd name="T91" fmla="*/ 24 h 188"/>
                <a:gd name="T92" fmla="*/ 20 w 162"/>
                <a:gd name="T93" fmla="*/ 34 h 188"/>
                <a:gd name="T94" fmla="*/ 12 w 162"/>
                <a:gd name="T95" fmla="*/ 46 h 188"/>
                <a:gd name="T96" fmla="*/ 12 w 162"/>
                <a:gd name="T97" fmla="*/ 46 h 188"/>
                <a:gd name="T98" fmla="*/ 8 w 162"/>
                <a:gd name="T99" fmla="*/ 60 h 188"/>
                <a:gd name="T100" fmla="*/ 4 w 162"/>
                <a:gd name="T101" fmla="*/ 74 h 188"/>
                <a:gd name="T102" fmla="*/ 0 w 162"/>
                <a:gd name="T103" fmla="*/ 88 h 188"/>
                <a:gd name="T104" fmla="*/ 0 w 162"/>
                <a:gd name="T105" fmla="*/ 104 h 188"/>
                <a:gd name="T106" fmla="*/ 0 w 162"/>
                <a:gd name="T107" fmla="*/ 188 h 188"/>
                <a:gd name="T108" fmla="*/ 22 w 162"/>
                <a:gd name="T10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188">
                  <a:moveTo>
                    <a:pt x="22" y="188"/>
                  </a:moveTo>
                  <a:lnTo>
                    <a:pt x="22" y="104"/>
                  </a:lnTo>
                  <a:lnTo>
                    <a:pt x="22" y="104"/>
                  </a:lnTo>
                  <a:lnTo>
                    <a:pt x="24" y="86"/>
                  </a:lnTo>
                  <a:lnTo>
                    <a:pt x="28" y="70"/>
                  </a:lnTo>
                  <a:lnTo>
                    <a:pt x="34" y="5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0" y="36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92" y="24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10" y="34"/>
                  </a:lnTo>
                  <a:lnTo>
                    <a:pt x="118" y="40"/>
                  </a:lnTo>
                  <a:lnTo>
                    <a:pt x="124" y="48"/>
                  </a:lnTo>
                  <a:lnTo>
                    <a:pt x="130" y="56"/>
                  </a:lnTo>
                  <a:lnTo>
                    <a:pt x="130" y="56"/>
                  </a:lnTo>
                  <a:lnTo>
                    <a:pt x="134" y="68"/>
                  </a:lnTo>
                  <a:lnTo>
                    <a:pt x="136" y="78"/>
                  </a:lnTo>
                  <a:lnTo>
                    <a:pt x="138" y="90"/>
                  </a:lnTo>
                  <a:lnTo>
                    <a:pt x="140" y="104"/>
                  </a:lnTo>
                  <a:lnTo>
                    <a:pt x="140" y="182"/>
                  </a:lnTo>
                  <a:lnTo>
                    <a:pt x="162" y="182"/>
                  </a:lnTo>
                  <a:lnTo>
                    <a:pt x="162" y="104"/>
                  </a:lnTo>
                  <a:lnTo>
                    <a:pt x="162" y="104"/>
                  </a:lnTo>
                  <a:lnTo>
                    <a:pt x="160" y="84"/>
                  </a:lnTo>
                  <a:lnTo>
                    <a:pt x="156" y="64"/>
                  </a:lnTo>
                  <a:lnTo>
                    <a:pt x="150" y="46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28" y="18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4" y="2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8" y="16"/>
                  </a:lnTo>
                  <a:lnTo>
                    <a:pt x="28" y="24"/>
                  </a:lnTo>
                  <a:lnTo>
                    <a:pt x="20" y="34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8" y="60"/>
                  </a:lnTo>
                  <a:lnTo>
                    <a:pt x="4" y="7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0" y="188"/>
                  </a:lnTo>
                  <a:lnTo>
                    <a:pt x="22" y="18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6"/>
            <p:cNvSpPr>
              <a:spLocks noChangeArrowheads="1"/>
            </p:cNvSpPr>
            <p:nvPr userDrawn="1"/>
          </p:nvSpPr>
          <p:spPr bwMode="auto">
            <a:xfrm>
              <a:off x="7623175" y="0"/>
              <a:ext cx="34925" cy="365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7623175" y="0"/>
              <a:ext cx="34925" cy="365125"/>
            </a:xfrm>
            <a:custGeom>
              <a:avLst/>
              <a:gdLst>
                <a:gd name="T0" fmla="*/ 0 w 22"/>
                <a:gd name="T1" fmla="*/ 0 h 230"/>
                <a:gd name="T2" fmla="*/ 0 w 22"/>
                <a:gd name="T3" fmla="*/ 230 h 230"/>
                <a:gd name="T4" fmla="*/ 22 w 22"/>
                <a:gd name="T5" fmla="*/ 230 h 230"/>
                <a:gd name="T6" fmla="*/ 22 w 22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0">
                  <a:moveTo>
                    <a:pt x="0" y="0"/>
                  </a:moveTo>
                  <a:lnTo>
                    <a:pt x="0" y="230"/>
                  </a:lnTo>
                  <a:lnTo>
                    <a:pt x="22" y="23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 userDrawn="1"/>
          </p:nvSpPr>
          <p:spPr bwMode="auto">
            <a:xfrm>
              <a:off x="7693025" y="0"/>
              <a:ext cx="34925" cy="365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7693025" y="0"/>
              <a:ext cx="34925" cy="365125"/>
            </a:xfrm>
            <a:custGeom>
              <a:avLst/>
              <a:gdLst>
                <a:gd name="T0" fmla="*/ 0 w 22"/>
                <a:gd name="T1" fmla="*/ 0 h 230"/>
                <a:gd name="T2" fmla="*/ 0 w 22"/>
                <a:gd name="T3" fmla="*/ 230 h 230"/>
                <a:gd name="T4" fmla="*/ 22 w 22"/>
                <a:gd name="T5" fmla="*/ 230 h 230"/>
                <a:gd name="T6" fmla="*/ 22 w 22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0">
                  <a:moveTo>
                    <a:pt x="0" y="0"/>
                  </a:moveTo>
                  <a:lnTo>
                    <a:pt x="0" y="230"/>
                  </a:lnTo>
                  <a:lnTo>
                    <a:pt x="22" y="23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1485900" y="641350"/>
              <a:ext cx="587375" cy="349250"/>
            </a:xfrm>
            <a:custGeom>
              <a:avLst/>
              <a:gdLst>
                <a:gd name="T0" fmla="*/ 370 w 370"/>
                <a:gd name="T1" fmla="*/ 220 h 220"/>
                <a:gd name="T2" fmla="*/ 0 w 370"/>
                <a:gd name="T3" fmla="*/ 220 h 220"/>
                <a:gd name="T4" fmla="*/ 0 w 370"/>
                <a:gd name="T5" fmla="*/ 158 h 220"/>
                <a:gd name="T6" fmla="*/ 0 w 370"/>
                <a:gd name="T7" fmla="*/ 0 h 220"/>
                <a:gd name="T8" fmla="*/ 370 w 370"/>
                <a:gd name="T9" fmla="*/ 0 h 220"/>
                <a:gd name="T10" fmla="*/ 370 w 370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20">
                  <a:moveTo>
                    <a:pt x="370" y="220"/>
                  </a:moveTo>
                  <a:lnTo>
                    <a:pt x="0" y="220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22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1466850" y="622300"/>
              <a:ext cx="625475" cy="387350"/>
            </a:xfrm>
            <a:custGeom>
              <a:avLst/>
              <a:gdLst>
                <a:gd name="T0" fmla="*/ 382 w 394"/>
                <a:gd name="T1" fmla="*/ 232 h 244"/>
                <a:gd name="T2" fmla="*/ 382 w 394"/>
                <a:gd name="T3" fmla="*/ 220 h 244"/>
                <a:gd name="T4" fmla="*/ 22 w 394"/>
                <a:gd name="T5" fmla="*/ 220 h 244"/>
                <a:gd name="T6" fmla="*/ 22 w 394"/>
                <a:gd name="T7" fmla="*/ 170 h 244"/>
                <a:gd name="T8" fmla="*/ 22 w 394"/>
                <a:gd name="T9" fmla="*/ 22 h 244"/>
                <a:gd name="T10" fmla="*/ 372 w 394"/>
                <a:gd name="T11" fmla="*/ 22 h 244"/>
                <a:gd name="T12" fmla="*/ 372 w 394"/>
                <a:gd name="T13" fmla="*/ 232 h 244"/>
                <a:gd name="T14" fmla="*/ 382 w 394"/>
                <a:gd name="T15" fmla="*/ 232 h 244"/>
                <a:gd name="T16" fmla="*/ 382 w 394"/>
                <a:gd name="T17" fmla="*/ 220 h 244"/>
                <a:gd name="T18" fmla="*/ 382 w 394"/>
                <a:gd name="T19" fmla="*/ 232 h 244"/>
                <a:gd name="T20" fmla="*/ 394 w 394"/>
                <a:gd name="T21" fmla="*/ 232 h 244"/>
                <a:gd name="T22" fmla="*/ 394 w 394"/>
                <a:gd name="T23" fmla="*/ 0 h 244"/>
                <a:gd name="T24" fmla="*/ 0 w 394"/>
                <a:gd name="T25" fmla="*/ 0 h 244"/>
                <a:gd name="T26" fmla="*/ 0 w 394"/>
                <a:gd name="T27" fmla="*/ 170 h 244"/>
                <a:gd name="T28" fmla="*/ 0 w 394"/>
                <a:gd name="T29" fmla="*/ 244 h 244"/>
                <a:gd name="T30" fmla="*/ 394 w 394"/>
                <a:gd name="T31" fmla="*/ 244 h 244"/>
                <a:gd name="T32" fmla="*/ 394 w 394"/>
                <a:gd name="T33" fmla="*/ 232 h 244"/>
                <a:gd name="T34" fmla="*/ 382 w 394"/>
                <a:gd name="T35" fmla="*/ 23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244">
                  <a:moveTo>
                    <a:pt x="382" y="232"/>
                  </a:moveTo>
                  <a:lnTo>
                    <a:pt x="382" y="220"/>
                  </a:lnTo>
                  <a:lnTo>
                    <a:pt x="22" y="220"/>
                  </a:lnTo>
                  <a:lnTo>
                    <a:pt x="22" y="170"/>
                  </a:lnTo>
                  <a:lnTo>
                    <a:pt x="22" y="22"/>
                  </a:lnTo>
                  <a:lnTo>
                    <a:pt x="372" y="22"/>
                  </a:lnTo>
                  <a:lnTo>
                    <a:pt x="372" y="232"/>
                  </a:lnTo>
                  <a:lnTo>
                    <a:pt x="382" y="232"/>
                  </a:lnTo>
                  <a:lnTo>
                    <a:pt x="382" y="220"/>
                  </a:lnTo>
                  <a:lnTo>
                    <a:pt x="382" y="232"/>
                  </a:lnTo>
                  <a:lnTo>
                    <a:pt x="394" y="232"/>
                  </a:lnTo>
                  <a:lnTo>
                    <a:pt x="394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0" y="244"/>
                  </a:lnTo>
                  <a:lnTo>
                    <a:pt x="394" y="244"/>
                  </a:lnTo>
                  <a:lnTo>
                    <a:pt x="394" y="232"/>
                  </a:lnTo>
                  <a:lnTo>
                    <a:pt x="382" y="23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 userDrawn="1"/>
          </p:nvSpPr>
          <p:spPr bwMode="auto">
            <a:xfrm>
              <a:off x="1485900" y="876300"/>
              <a:ext cx="587375" cy="381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1485900" y="876300"/>
              <a:ext cx="587375" cy="38100"/>
            </a:xfrm>
            <a:custGeom>
              <a:avLst/>
              <a:gdLst>
                <a:gd name="T0" fmla="*/ 370 w 370"/>
                <a:gd name="T1" fmla="*/ 0 h 24"/>
                <a:gd name="T2" fmla="*/ 0 w 370"/>
                <a:gd name="T3" fmla="*/ 0 h 24"/>
                <a:gd name="T4" fmla="*/ 0 w 370"/>
                <a:gd name="T5" fmla="*/ 24 h 24"/>
                <a:gd name="T6" fmla="*/ 370 w 37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24">
                  <a:moveTo>
                    <a:pt x="37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37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34"/>
            <p:cNvSpPr>
              <a:spLocks noChangeArrowheads="1"/>
            </p:cNvSpPr>
            <p:nvPr userDrawn="1"/>
          </p:nvSpPr>
          <p:spPr bwMode="auto">
            <a:xfrm>
              <a:off x="1651000" y="641350"/>
              <a:ext cx="34925" cy="2540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1651000" y="641350"/>
              <a:ext cx="34925" cy="254000"/>
            </a:xfrm>
            <a:custGeom>
              <a:avLst/>
              <a:gdLst>
                <a:gd name="T0" fmla="*/ 0 w 22"/>
                <a:gd name="T1" fmla="*/ 0 h 160"/>
                <a:gd name="T2" fmla="*/ 0 w 22"/>
                <a:gd name="T3" fmla="*/ 160 h 160"/>
                <a:gd name="T4" fmla="*/ 22 w 22"/>
                <a:gd name="T5" fmla="*/ 160 h 160"/>
                <a:gd name="T6" fmla="*/ 22 w 22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0">
                  <a:moveTo>
                    <a:pt x="0" y="0"/>
                  </a:moveTo>
                  <a:lnTo>
                    <a:pt x="0" y="160"/>
                  </a:lnTo>
                  <a:lnTo>
                    <a:pt x="22" y="16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1873250" y="641350"/>
              <a:ext cx="34925" cy="2540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1873250" y="641350"/>
              <a:ext cx="34925" cy="254000"/>
            </a:xfrm>
            <a:custGeom>
              <a:avLst/>
              <a:gdLst>
                <a:gd name="T0" fmla="*/ 0 w 22"/>
                <a:gd name="T1" fmla="*/ 0 h 160"/>
                <a:gd name="T2" fmla="*/ 0 w 22"/>
                <a:gd name="T3" fmla="*/ 160 h 160"/>
                <a:gd name="T4" fmla="*/ 22 w 22"/>
                <a:gd name="T5" fmla="*/ 160 h 160"/>
                <a:gd name="T6" fmla="*/ 22 w 22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0">
                  <a:moveTo>
                    <a:pt x="0" y="0"/>
                  </a:moveTo>
                  <a:lnTo>
                    <a:pt x="0" y="160"/>
                  </a:lnTo>
                  <a:lnTo>
                    <a:pt x="22" y="16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1651000" y="342900"/>
              <a:ext cx="257175" cy="298450"/>
            </a:xfrm>
            <a:custGeom>
              <a:avLst/>
              <a:gdLst>
                <a:gd name="T0" fmla="*/ 22 w 162"/>
                <a:gd name="T1" fmla="*/ 188 h 188"/>
                <a:gd name="T2" fmla="*/ 22 w 162"/>
                <a:gd name="T3" fmla="*/ 104 h 188"/>
                <a:gd name="T4" fmla="*/ 22 w 162"/>
                <a:gd name="T5" fmla="*/ 104 h 188"/>
                <a:gd name="T6" fmla="*/ 24 w 162"/>
                <a:gd name="T7" fmla="*/ 86 h 188"/>
                <a:gd name="T8" fmla="*/ 28 w 162"/>
                <a:gd name="T9" fmla="*/ 70 h 188"/>
                <a:gd name="T10" fmla="*/ 34 w 162"/>
                <a:gd name="T11" fmla="*/ 56 h 188"/>
                <a:gd name="T12" fmla="*/ 40 w 162"/>
                <a:gd name="T13" fmla="*/ 44 h 188"/>
                <a:gd name="T14" fmla="*/ 40 w 162"/>
                <a:gd name="T15" fmla="*/ 44 h 188"/>
                <a:gd name="T16" fmla="*/ 50 w 162"/>
                <a:gd name="T17" fmla="*/ 36 h 188"/>
                <a:gd name="T18" fmla="*/ 60 w 162"/>
                <a:gd name="T19" fmla="*/ 28 h 188"/>
                <a:gd name="T20" fmla="*/ 60 w 162"/>
                <a:gd name="T21" fmla="*/ 28 h 188"/>
                <a:gd name="T22" fmla="*/ 70 w 162"/>
                <a:gd name="T23" fmla="*/ 24 h 188"/>
                <a:gd name="T24" fmla="*/ 82 w 162"/>
                <a:gd name="T25" fmla="*/ 22 h 188"/>
                <a:gd name="T26" fmla="*/ 82 w 162"/>
                <a:gd name="T27" fmla="*/ 22 h 188"/>
                <a:gd name="T28" fmla="*/ 92 w 162"/>
                <a:gd name="T29" fmla="*/ 24 h 188"/>
                <a:gd name="T30" fmla="*/ 102 w 162"/>
                <a:gd name="T31" fmla="*/ 28 h 188"/>
                <a:gd name="T32" fmla="*/ 102 w 162"/>
                <a:gd name="T33" fmla="*/ 28 h 188"/>
                <a:gd name="T34" fmla="*/ 110 w 162"/>
                <a:gd name="T35" fmla="*/ 34 h 188"/>
                <a:gd name="T36" fmla="*/ 118 w 162"/>
                <a:gd name="T37" fmla="*/ 40 h 188"/>
                <a:gd name="T38" fmla="*/ 124 w 162"/>
                <a:gd name="T39" fmla="*/ 48 h 188"/>
                <a:gd name="T40" fmla="*/ 128 w 162"/>
                <a:gd name="T41" fmla="*/ 56 h 188"/>
                <a:gd name="T42" fmla="*/ 128 w 162"/>
                <a:gd name="T43" fmla="*/ 56 h 188"/>
                <a:gd name="T44" fmla="*/ 134 w 162"/>
                <a:gd name="T45" fmla="*/ 68 h 188"/>
                <a:gd name="T46" fmla="*/ 136 w 162"/>
                <a:gd name="T47" fmla="*/ 78 h 188"/>
                <a:gd name="T48" fmla="*/ 138 w 162"/>
                <a:gd name="T49" fmla="*/ 90 h 188"/>
                <a:gd name="T50" fmla="*/ 140 w 162"/>
                <a:gd name="T51" fmla="*/ 104 h 188"/>
                <a:gd name="T52" fmla="*/ 140 w 162"/>
                <a:gd name="T53" fmla="*/ 182 h 188"/>
                <a:gd name="T54" fmla="*/ 162 w 162"/>
                <a:gd name="T55" fmla="*/ 182 h 188"/>
                <a:gd name="T56" fmla="*/ 162 w 162"/>
                <a:gd name="T57" fmla="*/ 104 h 188"/>
                <a:gd name="T58" fmla="*/ 162 w 162"/>
                <a:gd name="T59" fmla="*/ 104 h 188"/>
                <a:gd name="T60" fmla="*/ 160 w 162"/>
                <a:gd name="T61" fmla="*/ 84 h 188"/>
                <a:gd name="T62" fmla="*/ 156 w 162"/>
                <a:gd name="T63" fmla="*/ 64 h 188"/>
                <a:gd name="T64" fmla="*/ 150 w 162"/>
                <a:gd name="T65" fmla="*/ 46 h 188"/>
                <a:gd name="T66" fmla="*/ 140 w 162"/>
                <a:gd name="T67" fmla="*/ 32 h 188"/>
                <a:gd name="T68" fmla="*/ 140 w 162"/>
                <a:gd name="T69" fmla="*/ 32 h 188"/>
                <a:gd name="T70" fmla="*/ 128 w 162"/>
                <a:gd name="T71" fmla="*/ 18 h 188"/>
                <a:gd name="T72" fmla="*/ 114 w 162"/>
                <a:gd name="T73" fmla="*/ 8 h 188"/>
                <a:gd name="T74" fmla="*/ 114 w 162"/>
                <a:gd name="T75" fmla="*/ 8 h 188"/>
                <a:gd name="T76" fmla="*/ 98 w 162"/>
                <a:gd name="T77" fmla="*/ 2 h 188"/>
                <a:gd name="T78" fmla="*/ 82 w 162"/>
                <a:gd name="T79" fmla="*/ 0 h 188"/>
                <a:gd name="T80" fmla="*/ 82 w 162"/>
                <a:gd name="T81" fmla="*/ 0 h 188"/>
                <a:gd name="T82" fmla="*/ 64 w 162"/>
                <a:gd name="T83" fmla="*/ 2 h 188"/>
                <a:gd name="T84" fmla="*/ 48 w 162"/>
                <a:gd name="T85" fmla="*/ 8 h 188"/>
                <a:gd name="T86" fmla="*/ 48 w 162"/>
                <a:gd name="T87" fmla="*/ 8 h 188"/>
                <a:gd name="T88" fmla="*/ 38 w 162"/>
                <a:gd name="T89" fmla="*/ 16 h 188"/>
                <a:gd name="T90" fmla="*/ 28 w 162"/>
                <a:gd name="T91" fmla="*/ 24 h 188"/>
                <a:gd name="T92" fmla="*/ 20 w 162"/>
                <a:gd name="T93" fmla="*/ 34 h 188"/>
                <a:gd name="T94" fmla="*/ 12 w 162"/>
                <a:gd name="T95" fmla="*/ 46 h 188"/>
                <a:gd name="T96" fmla="*/ 12 w 162"/>
                <a:gd name="T97" fmla="*/ 46 h 188"/>
                <a:gd name="T98" fmla="*/ 8 w 162"/>
                <a:gd name="T99" fmla="*/ 60 h 188"/>
                <a:gd name="T100" fmla="*/ 4 w 162"/>
                <a:gd name="T101" fmla="*/ 74 h 188"/>
                <a:gd name="T102" fmla="*/ 0 w 162"/>
                <a:gd name="T103" fmla="*/ 88 h 188"/>
                <a:gd name="T104" fmla="*/ 0 w 162"/>
                <a:gd name="T105" fmla="*/ 104 h 188"/>
                <a:gd name="T106" fmla="*/ 0 w 162"/>
                <a:gd name="T107" fmla="*/ 188 h 188"/>
                <a:gd name="T108" fmla="*/ 22 w 162"/>
                <a:gd name="T10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188">
                  <a:moveTo>
                    <a:pt x="22" y="188"/>
                  </a:moveTo>
                  <a:lnTo>
                    <a:pt x="22" y="104"/>
                  </a:lnTo>
                  <a:lnTo>
                    <a:pt x="22" y="104"/>
                  </a:lnTo>
                  <a:lnTo>
                    <a:pt x="24" y="86"/>
                  </a:lnTo>
                  <a:lnTo>
                    <a:pt x="28" y="70"/>
                  </a:lnTo>
                  <a:lnTo>
                    <a:pt x="34" y="5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0" y="36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92" y="24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10" y="34"/>
                  </a:lnTo>
                  <a:lnTo>
                    <a:pt x="118" y="40"/>
                  </a:lnTo>
                  <a:lnTo>
                    <a:pt x="124" y="48"/>
                  </a:lnTo>
                  <a:lnTo>
                    <a:pt x="128" y="56"/>
                  </a:lnTo>
                  <a:lnTo>
                    <a:pt x="128" y="56"/>
                  </a:lnTo>
                  <a:lnTo>
                    <a:pt x="134" y="68"/>
                  </a:lnTo>
                  <a:lnTo>
                    <a:pt x="136" y="78"/>
                  </a:lnTo>
                  <a:lnTo>
                    <a:pt x="138" y="90"/>
                  </a:lnTo>
                  <a:lnTo>
                    <a:pt x="140" y="104"/>
                  </a:lnTo>
                  <a:lnTo>
                    <a:pt x="140" y="182"/>
                  </a:lnTo>
                  <a:lnTo>
                    <a:pt x="162" y="182"/>
                  </a:lnTo>
                  <a:lnTo>
                    <a:pt x="162" y="104"/>
                  </a:lnTo>
                  <a:lnTo>
                    <a:pt x="162" y="104"/>
                  </a:lnTo>
                  <a:lnTo>
                    <a:pt x="160" y="84"/>
                  </a:lnTo>
                  <a:lnTo>
                    <a:pt x="156" y="64"/>
                  </a:lnTo>
                  <a:lnTo>
                    <a:pt x="150" y="46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28" y="18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4" y="2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8" y="16"/>
                  </a:lnTo>
                  <a:lnTo>
                    <a:pt x="28" y="24"/>
                  </a:lnTo>
                  <a:lnTo>
                    <a:pt x="20" y="34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8" y="60"/>
                  </a:lnTo>
                  <a:lnTo>
                    <a:pt x="4" y="7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0" y="188"/>
                  </a:lnTo>
                  <a:lnTo>
                    <a:pt x="22" y="18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1727200" y="0"/>
              <a:ext cx="34925" cy="365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1727200" y="0"/>
              <a:ext cx="34925" cy="365125"/>
            </a:xfrm>
            <a:custGeom>
              <a:avLst/>
              <a:gdLst>
                <a:gd name="T0" fmla="*/ 0 w 22"/>
                <a:gd name="T1" fmla="*/ 0 h 230"/>
                <a:gd name="T2" fmla="*/ 0 w 22"/>
                <a:gd name="T3" fmla="*/ 230 h 230"/>
                <a:gd name="T4" fmla="*/ 22 w 22"/>
                <a:gd name="T5" fmla="*/ 230 h 230"/>
                <a:gd name="T6" fmla="*/ 22 w 22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0">
                  <a:moveTo>
                    <a:pt x="0" y="0"/>
                  </a:moveTo>
                  <a:lnTo>
                    <a:pt x="0" y="230"/>
                  </a:lnTo>
                  <a:lnTo>
                    <a:pt x="22" y="23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41"/>
            <p:cNvSpPr>
              <a:spLocks noChangeArrowheads="1"/>
            </p:cNvSpPr>
            <p:nvPr userDrawn="1"/>
          </p:nvSpPr>
          <p:spPr bwMode="auto">
            <a:xfrm>
              <a:off x="1797050" y="0"/>
              <a:ext cx="38100" cy="365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1797050" y="0"/>
              <a:ext cx="38100" cy="365125"/>
            </a:xfrm>
            <a:custGeom>
              <a:avLst/>
              <a:gdLst>
                <a:gd name="T0" fmla="*/ 0 w 24"/>
                <a:gd name="T1" fmla="*/ 0 h 230"/>
                <a:gd name="T2" fmla="*/ 0 w 24"/>
                <a:gd name="T3" fmla="*/ 230 h 230"/>
                <a:gd name="T4" fmla="*/ 24 w 24"/>
                <a:gd name="T5" fmla="*/ 230 h 230"/>
                <a:gd name="T6" fmla="*/ 24 w 24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0">
                  <a:moveTo>
                    <a:pt x="0" y="0"/>
                  </a:moveTo>
                  <a:lnTo>
                    <a:pt x="0" y="230"/>
                  </a:lnTo>
                  <a:lnTo>
                    <a:pt x="24" y="23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9" name="그룹 88"/>
          <p:cNvGrpSpPr/>
          <p:nvPr userDrawn="1"/>
        </p:nvGrpSpPr>
        <p:grpSpPr>
          <a:xfrm>
            <a:off x="3365500" y="2854325"/>
            <a:ext cx="2413000" cy="2409825"/>
            <a:chOff x="3365500" y="2854325"/>
            <a:chExt cx="2413000" cy="2409825"/>
          </a:xfrm>
        </p:grpSpPr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4610100" y="4095750"/>
              <a:ext cx="1149350" cy="1149350"/>
            </a:xfrm>
            <a:custGeom>
              <a:avLst/>
              <a:gdLst>
                <a:gd name="T0" fmla="*/ 102 w 724"/>
                <a:gd name="T1" fmla="*/ 724 h 724"/>
                <a:gd name="T2" fmla="*/ 508 w 724"/>
                <a:gd name="T3" fmla="*/ 724 h 724"/>
                <a:gd name="T4" fmla="*/ 624 w 724"/>
                <a:gd name="T5" fmla="*/ 724 h 724"/>
                <a:gd name="T6" fmla="*/ 724 w 724"/>
                <a:gd name="T7" fmla="*/ 724 h 724"/>
                <a:gd name="T8" fmla="*/ 724 w 724"/>
                <a:gd name="T9" fmla="*/ 624 h 724"/>
                <a:gd name="T10" fmla="*/ 724 w 724"/>
                <a:gd name="T11" fmla="*/ 508 h 724"/>
                <a:gd name="T12" fmla="*/ 724 w 724"/>
                <a:gd name="T13" fmla="*/ 102 h 724"/>
                <a:gd name="T14" fmla="*/ 724 w 724"/>
                <a:gd name="T15" fmla="*/ 102 h 724"/>
                <a:gd name="T16" fmla="*/ 722 w 724"/>
                <a:gd name="T17" fmla="*/ 82 h 724"/>
                <a:gd name="T18" fmla="*/ 716 w 724"/>
                <a:gd name="T19" fmla="*/ 62 h 724"/>
                <a:gd name="T20" fmla="*/ 706 w 724"/>
                <a:gd name="T21" fmla="*/ 46 h 724"/>
                <a:gd name="T22" fmla="*/ 694 w 724"/>
                <a:gd name="T23" fmla="*/ 30 h 724"/>
                <a:gd name="T24" fmla="*/ 680 w 724"/>
                <a:gd name="T25" fmla="*/ 18 h 724"/>
                <a:gd name="T26" fmla="*/ 662 w 724"/>
                <a:gd name="T27" fmla="*/ 8 h 724"/>
                <a:gd name="T28" fmla="*/ 644 w 724"/>
                <a:gd name="T29" fmla="*/ 2 h 724"/>
                <a:gd name="T30" fmla="*/ 624 w 724"/>
                <a:gd name="T31" fmla="*/ 0 h 724"/>
                <a:gd name="T32" fmla="*/ 102 w 724"/>
                <a:gd name="T33" fmla="*/ 0 h 724"/>
                <a:gd name="T34" fmla="*/ 102 w 724"/>
                <a:gd name="T35" fmla="*/ 0 h 724"/>
                <a:gd name="T36" fmla="*/ 82 w 724"/>
                <a:gd name="T37" fmla="*/ 2 h 724"/>
                <a:gd name="T38" fmla="*/ 62 w 724"/>
                <a:gd name="T39" fmla="*/ 8 h 724"/>
                <a:gd name="T40" fmla="*/ 46 w 724"/>
                <a:gd name="T41" fmla="*/ 18 h 724"/>
                <a:gd name="T42" fmla="*/ 30 w 724"/>
                <a:gd name="T43" fmla="*/ 30 h 724"/>
                <a:gd name="T44" fmla="*/ 18 w 724"/>
                <a:gd name="T45" fmla="*/ 46 h 724"/>
                <a:gd name="T46" fmla="*/ 8 w 724"/>
                <a:gd name="T47" fmla="*/ 62 h 724"/>
                <a:gd name="T48" fmla="*/ 2 w 724"/>
                <a:gd name="T49" fmla="*/ 82 h 724"/>
                <a:gd name="T50" fmla="*/ 0 w 724"/>
                <a:gd name="T51" fmla="*/ 102 h 724"/>
                <a:gd name="T52" fmla="*/ 0 w 724"/>
                <a:gd name="T53" fmla="*/ 624 h 724"/>
                <a:gd name="T54" fmla="*/ 0 w 724"/>
                <a:gd name="T55" fmla="*/ 624 h 724"/>
                <a:gd name="T56" fmla="*/ 2 w 724"/>
                <a:gd name="T57" fmla="*/ 644 h 724"/>
                <a:gd name="T58" fmla="*/ 8 w 724"/>
                <a:gd name="T59" fmla="*/ 662 h 724"/>
                <a:gd name="T60" fmla="*/ 18 w 724"/>
                <a:gd name="T61" fmla="*/ 680 h 724"/>
                <a:gd name="T62" fmla="*/ 30 w 724"/>
                <a:gd name="T63" fmla="*/ 694 h 724"/>
                <a:gd name="T64" fmla="*/ 46 w 724"/>
                <a:gd name="T65" fmla="*/ 708 h 724"/>
                <a:gd name="T66" fmla="*/ 62 w 724"/>
                <a:gd name="T67" fmla="*/ 716 h 724"/>
                <a:gd name="T68" fmla="*/ 82 w 724"/>
                <a:gd name="T69" fmla="*/ 722 h 724"/>
                <a:gd name="T70" fmla="*/ 102 w 724"/>
                <a:gd name="T71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724">
                  <a:moveTo>
                    <a:pt x="102" y="724"/>
                  </a:moveTo>
                  <a:lnTo>
                    <a:pt x="508" y="724"/>
                  </a:lnTo>
                  <a:lnTo>
                    <a:pt x="624" y="724"/>
                  </a:lnTo>
                  <a:lnTo>
                    <a:pt x="724" y="724"/>
                  </a:lnTo>
                  <a:lnTo>
                    <a:pt x="724" y="624"/>
                  </a:lnTo>
                  <a:lnTo>
                    <a:pt x="724" y="508"/>
                  </a:lnTo>
                  <a:lnTo>
                    <a:pt x="724" y="102"/>
                  </a:lnTo>
                  <a:lnTo>
                    <a:pt x="724" y="102"/>
                  </a:lnTo>
                  <a:lnTo>
                    <a:pt x="722" y="82"/>
                  </a:lnTo>
                  <a:lnTo>
                    <a:pt x="716" y="62"/>
                  </a:lnTo>
                  <a:lnTo>
                    <a:pt x="706" y="46"/>
                  </a:lnTo>
                  <a:lnTo>
                    <a:pt x="694" y="30"/>
                  </a:lnTo>
                  <a:lnTo>
                    <a:pt x="680" y="18"/>
                  </a:lnTo>
                  <a:lnTo>
                    <a:pt x="662" y="8"/>
                  </a:lnTo>
                  <a:lnTo>
                    <a:pt x="644" y="2"/>
                  </a:lnTo>
                  <a:lnTo>
                    <a:pt x="624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0"/>
                  </a:lnTo>
                  <a:lnTo>
                    <a:pt x="18" y="46"/>
                  </a:lnTo>
                  <a:lnTo>
                    <a:pt x="8" y="62"/>
                  </a:lnTo>
                  <a:lnTo>
                    <a:pt x="2" y="82"/>
                  </a:lnTo>
                  <a:lnTo>
                    <a:pt x="0" y="102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2" y="644"/>
                  </a:lnTo>
                  <a:lnTo>
                    <a:pt x="8" y="662"/>
                  </a:lnTo>
                  <a:lnTo>
                    <a:pt x="18" y="680"/>
                  </a:lnTo>
                  <a:lnTo>
                    <a:pt x="30" y="694"/>
                  </a:lnTo>
                  <a:lnTo>
                    <a:pt x="46" y="708"/>
                  </a:lnTo>
                  <a:lnTo>
                    <a:pt x="62" y="716"/>
                  </a:lnTo>
                  <a:lnTo>
                    <a:pt x="82" y="722"/>
                  </a:lnTo>
                  <a:lnTo>
                    <a:pt x="102" y="724"/>
                  </a:lnTo>
                  <a:close/>
                </a:path>
              </a:pathLst>
            </a:custGeom>
            <a:solidFill>
              <a:srgbClr val="015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4610100" y="4095750"/>
              <a:ext cx="1149350" cy="1149350"/>
            </a:xfrm>
            <a:custGeom>
              <a:avLst/>
              <a:gdLst>
                <a:gd name="T0" fmla="*/ 102 w 724"/>
                <a:gd name="T1" fmla="*/ 724 h 724"/>
                <a:gd name="T2" fmla="*/ 508 w 724"/>
                <a:gd name="T3" fmla="*/ 724 h 724"/>
                <a:gd name="T4" fmla="*/ 624 w 724"/>
                <a:gd name="T5" fmla="*/ 724 h 724"/>
                <a:gd name="T6" fmla="*/ 724 w 724"/>
                <a:gd name="T7" fmla="*/ 724 h 724"/>
                <a:gd name="T8" fmla="*/ 724 w 724"/>
                <a:gd name="T9" fmla="*/ 624 h 724"/>
                <a:gd name="T10" fmla="*/ 724 w 724"/>
                <a:gd name="T11" fmla="*/ 508 h 724"/>
                <a:gd name="T12" fmla="*/ 724 w 724"/>
                <a:gd name="T13" fmla="*/ 102 h 724"/>
                <a:gd name="T14" fmla="*/ 724 w 724"/>
                <a:gd name="T15" fmla="*/ 102 h 724"/>
                <a:gd name="T16" fmla="*/ 722 w 724"/>
                <a:gd name="T17" fmla="*/ 82 h 724"/>
                <a:gd name="T18" fmla="*/ 716 w 724"/>
                <a:gd name="T19" fmla="*/ 62 h 724"/>
                <a:gd name="T20" fmla="*/ 706 w 724"/>
                <a:gd name="T21" fmla="*/ 46 h 724"/>
                <a:gd name="T22" fmla="*/ 694 w 724"/>
                <a:gd name="T23" fmla="*/ 30 h 724"/>
                <a:gd name="T24" fmla="*/ 680 w 724"/>
                <a:gd name="T25" fmla="*/ 18 h 724"/>
                <a:gd name="T26" fmla="*/ 662 w 724"/>
                <a:gd name="T27" fmla="*/ 8 h 724"/>
                <a:gd name="T28" fmla="*/ 644 w 724"/>
                <a:gd name="T29" fmla="*/ 2 h 724"/>
                <a:gd name="T30" fmla="*/ 624 w 724"/>
                <a:gd name="T31" fmla="*/ 0 h 724"/>
                <a:gd name="T32" fmla="*/ 102 w 724"/>
                <a:gd name="T33" fmla="*/ 0 h 724"/>
                <a:gd name="T34" fmla="*/ 102 w 724"/>
                <a:gd name="T35" fmla="*/ 0 h 724"/>
                <a:gd name="T36" fmla="*/ 82 w 724"/>
                <a:gd name="T37" fmla="*/ 2 h 724"/>
                <a:gd name="T38" fmla="*/ 62 w 724"/>
                <a:gd name="T39" fmla="*/ 8 h 724"/>
                <a:gd name="T40" fmla="*/ 46 w 724"/>
                <a:gd name="T41" fmla="*/ 18 h 724"/>
                <a:gd name="T42" fmla="*/ 30 w 724"/>
                <a:gd name="T43" fmla="*/ 30 h 724"/>
                <a:gd name="T44" fmla="*/ 18 w 724"/>
                <a:gd name="T45" fmla="*/ 46 h 724"/>
                <a:gd name="T46" fmla="*/ 8 w 724"/>
                <a:gd name="T47" fmla="*/ 62 h 724"/>
                <a:gd name="T48" fmla="*/ 2 w 724"/>
                <a:gd name="T49" fmla="*/ 82 h 724"/>
                <a:gd name="T50" fmla="*/ 0 w 724"/>
                <a:gd name="T51" fmla="*/ 102 h 724"/>
                <a:gd name="T52" fmla="*/ 0 w 724"/>
                <a:gd name="T53" fmla="*/ 624 h 724"/>
                <a:gd name="T54" fmla="*/ 0 w 724"/>
                <a:gd name="T55" fmla="*/ 624 h 724"/>
                <a:gd name="T56" fmla="*/ 2 w 724"/>
                <a:gd name="T57" fmla="*/ 644 h 724"/>
                <a:gd name="T58" fmla="*/ 8 w 724"/>
                <a:gd name="T59" fmla="*/ 662 h 724"/>
                <a:gd name="T60" fmla="*/ 18 w 724"/>
                <a:gd name="T61" fmla="*/ 680 h 724"/>
                <a:gd name="T62" fmla="*/ 30 w 724"/>
                <a:gd name="T63" fmla="*/ 694 h 724"/>
                <a:gd name="T64" fmla="*/ 46 w 724"/>
                <a:gd name="T65" fmla="*/ 708 h 724"/>
                <a:gd name="T66" fmla="*/ 62 w 724"/>
                <a:gd name="T67" fmla="*/ 716 h 724"/>
                <a:gd name="T68" fmla="*/ 82 w 724"/>
                <a:gd name="T69" fmla="*/ 722 h 724"/>
                <a:gd name="T70" fmla="*/ 102 w 724"/>
                <a:gd name="T71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724">
                  <a:moveTo>
                    <a:pt x="102" y="724"/>
                  </a:moveTo>
                  <a:lnTo>
                    <a:pt x="508" y="724"/>
                  </a:lnTo>
                  <a:lnTo>
                    <a:pt x="624" y="724"/>
                  </a:lnTo>
                  <a:lnTo>
                    <a:pt x="724" y="724"/>
                  </a:lnTo>
                  <a:lnTo>
                    <a:pt x="724" y="624"/>
                  </a:lnTo>
                  <a:lnTo>
                    <a:pt x="724" y="508"/>
                  </a:lnTo>
                  <a:lnTo>
                    <a:pt x="724" y="102"/>
                  </a:lnTo>
                  <a:lnTo>
                    <a:pt x="724" y="102"/>
                  </a:lnTo>
                  <a:lnTo>
                    <a:pt x="722" y="82"/>
                  </a:lnTo>
                  <a:lnTo>
                    <a:pt x="716" y="62"/>
                  </a:lnTo>
                  <a:lnTo>
                    <a:pt x="706" y="46"/>
                  </a:lnTo>
                  <a:lnTo>
                    <a:pt x="694" y="30"/>
                  </a:lnTo>
                  <a:lnTo>
                    <a:pt x="680" y="18"/>
                  </a:lnTo>
                  <a:lnTo>
                    <a:pt x="662" y="8"/>
                  </a:lnTo>
                  <a:lnTo>
                    <a:pt x="644" y="2"/>
                  </a:lnTo>
                  <a:lnTo>
                    <a:pt x="624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0"/>
                  </a:lnTo>
                  <a:lnTo>
                    <a:pt x="18" y="46"/>
                  </a:lnTo>
                  <a:lnTo>
                    <a:pt x="8" y="62"/>
                  </a:lnTo>
                  <a:lnTo>
                    <a:pt x="2" y="82"/>
                  </a:lnTo>
                  <a:lnTo>
                    <a:pt x="0" y="102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2" y="644"/>
                  </a:lnTo>
                  <a:lnTo>
                    <a:pt x="8" y="662"/>
                  </a:lnTo>
                  <a:lnTo>
                    <a:pt x="18" y="680"/>
                  </a:lnTo>
                  <a:lnTo>
                    <a:pt x="30" y="694"/>
                  </a:lnTo>
                  <a:lnTo>
                    <a:pt x="46" y="708"/>
                  </a:lnTo>
                  <a:lnTo>
                    <a:pt x="62" y="716"/>
                  </a:lnTo>
                  <a:lnTo>
                    <a:pt x="82" y="722"/>
                  </a:lnTo>
                  <a:lnTo>
                    <a:pt x="102" y="7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4781550" y="4267200"/>
              <a:ext cx="806450" cy="806450"/>
            </a:xfrm>
            <a:custGeom>
              <a:avLst/>
              <a:gdLst>
                <a:gd name="T0" fmla="*/ 438 w 508"/>
                <a:gd name="T1" fmla="*/ 0 h 508"/>
                <a:gd name="T2" fmla="*/ 72 w 508"/>
                <a:gd name="T3" fmla="*/ 0 h 508"/>
                <a:gd name="T4" fmla="*/ 72 w 508"/>
                <a:gd name="T5" fmla="*/ 0 h 508"/>
                <a:gd name="T6" fmla="*/ 58 w 508"/>
                <a:gd name="T7" fmla="*/ 2 h 508"/>
                <a:gd name="T8" fmla="*/ 44 w 508"/>
                <a:gd name="T9" fmla="*/ 6 h 508"/>
                <a:gd name="T10" fmla="*/ 32 w 508"/>
                <a:gd name="T11" fmla="*/ 12 h 508"/>
                <a:gd name="T12" fmla="*/ 22 w 508"/>
                <a:gd name="T13" fmla="*/ 22 h 508"/>
                <a:gd name="T14" fmla="*/ 12 w 508"/>
                <a:gd name="T15" fmla="*/ 32 h 508"/>
                <a:gd name="T16" fmla="*/ 6 w 508"/>
                <a:gd name="T17" fmla="*/ 44 h 508"/>
                <a:gd name="T18" fmla="*/ 2 w 508"/>
                <a:gd name="T19" fmla="*/ 58 h 508"/>
                <a:gd name="T20" fmla="*/ 0 w 508"/>
                <a:gd name="T21" fmla="*/ 72 h 508"/>
                <a:gd name="T22" fmla="*/ 0 w 508"/>
                <a:gd name="T23" fmla="*/ 438 h 508"/>
                <a:gd name="T24" fmla="*/ 0 w 508"/>
                <a:gd name="T25" fmla="*/ 438 h 508"/>
                <a:gd name="T26" fmla="*/ 2 w 508"/>
                <a:gd name="T27" fmla="*/ 452 h 508"/>
                <a:gd name="T28" fmla="*/ 6 w 508"/>
                <a:gd name="T29" fmla="*/ 466 h 508"/>
                <a:gd name="T30" fmla="*/ 12 w 508"/>
                <a:gd name="T31" fmla="*/ 478 h 508"/>
                <a:gd name="T32" fmla="*/ 22 w 508"/>
                <a:gd name="T33" fmla="*/ 488 h 508"/>
                <a:gd name="T34" fmla="*/ 32 w 508"/>
                <a:gd name="T35" fmla="*/ 496 h 508"/>
                <a:gd name="T36" fmla="*/ 44 w 508"/>
                <a:gd name="T37" fmla="*/ 502 h 508"/>
                <a:gd name="T38" fmla="*/ 58 w 508"/>
                <a:gd name="T39" fmla="*/ 506 h 508"/>
                <a:gd name="T40" fmla="*/ 72 w 508"/>
                <a:gd name="T41" fmla="*/ 508 h 508"/>
                <a:gd name="T42" fmla="*/ 356 w 508"/>
                <a:gd name="T43" fmla="*/ 508 h 508"/>
                <a:gd name="T44" fmla="*/ 438 w 508"/>
                <a:gd name="T45" fmla="*/ 508 h 508"/>
                <a:gd name="T46" fmla="*/ 508 w 508"/>
                <a:gd name="T47" fmla="*/ 508 h 508"/>
                <a:gd name="T48" fmla="*/ 508 w 508"/>
                <a:gd name="T49" fmla="*/ 438 h 508"/>
                <a:gd name="T50" fmla="*/ 508 w 508"/>
                <a:gd name="T51" fmla="*/ 356 h 508"/>
                <a:gd name="T52" fmla="*/ 508 w 508"/>
                <a:gd name="T53" fmla="*/ 72 h 508"/>
                <a:gd name="T54" fmla="*/ 508 w 508"/>
                <a:gd name="T55" fmla="*/ 72 h 508"/>
                <a:gd name="T56" fmla="*/ 506 w 508"/>
                <a:gd name="T57" fmla="*/ 58 h 508"/>
                <a:gd name="T58" fmla="*/ 502 w 508"/>
                <a:gd name="T59" fmla="*/ 44 h 508"/>
                <a:gd name="T60" fmla="*/ 496 w 508"/>
                <a:gd name="T61" fmla="*/ 32 h 508"/>
                <a:gd name="T62" fmla="*/ 488 w 508"/>
                <a:gd name="T63" fmla="*/ 22 h 508"/>
                <a:gd name="T64" fmla="*/ 476 w 508"/>
                <a:gd name="T65" fmla="*/ 12 h 508"/>
                <a:gd name="T66" fmla="*/ 464 w 508"/>
                <a:gd name="T67" fmla="*/ 6 h 508"/>
                <a:gd name="T68" fmla="*/ 452 w 508"/>
                <a:gd name="T69" fmla="*/ 2 h 508"/>
                <a:gd name="T70" fmla="*/ 438 w 508"/>
                <a:gd name="T7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8" h="508">
                  <a:moveTo>
                    <a:pt x="438" y="0"/>
                  </a:moveTo>
                  <a:lnTo>
                    <a:pt x="72" y="0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2" y="22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8"/>
                  </a:lnTo>
                  <a:lnTo>
                    <a:pt x="0" y="72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52"/>
                  </a:lnTo>
                  <a:lnTo>
                    <a:pt x="6" y="466"/>
                  </a:lnTo>
                  <a:lnTo>
                    <a:pt x="12" y="478"/>
                  </a:lnTo>
                  <a:lnTo>
                    <a:pt x="22" y="488"/>
                  </a:lnTo>
                  <a:lnTo>
                    <a:pt x="32" y="496"/>
                  </a:lnTo>
                  <a:lnTo>
                    <a:pt x="44" y="502"/>
                  </a:lnTo>
                  <a:lnTo>
                    <a:pt x="58" y="506"/>
                  </a:lnTo>
                  <a:lnTo>
                    <a:pt x="72" y="508"/>
                  </a:lnTo>
                  <a:lnTo>
                    <a:pt x="356" y="508"/>
                  </a:lnTo>
                  <a:lnTo>
                    <a:pt x="438" y="508"/>
                  </a:lnTo>
                  <a:lnTo>
                    <a:pt x="508" y="508"/>
                  </a:lnTo>
                  <a:lnTo>
                    <a:pt x="508" y="438"/>
                  </a:lnTo>
                  <a:lnTo>
                    <a:pt x="508" y="356"/>
                  </a:lnTo>
                  <a:lnTo>
                    <a:pt x="508" y="72"/>
                  </a:lnTo>
                  <a:lnTo>
                    <a:pt x="508" y="72"/>
                  </a:lnTo>
                  <a:lnTo>
                    <a:pt x="506" y="58"/>
                  </a:lnTo>
                  <a:lnTo>
                    <a:pt x="502" y="44"/>
                  </a:lnTo>
                  <a:lnTo>
                    <a:pt x="496" y="32"/>
                  </a:lnTo>
                  <a:lnTo>
                    <a:pt x="488" y="22"/>
                  </a:lnTo>
                  <a:lnTo>
                    <a:pt x="476" y="12"/>
                  </a:lnTo>
                  <a:lnTo>
                    <a:pt x="464" y="6"/>
                  </a:lnTo>
                  <a:lnTo>
                    <a:pt x="452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79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4781550" y="4267200"/>
              <a:ext cx="806450" cy="806450"/>
            </a:xfrm>
            <a:custGeom>
              <a:avLst/>
              <a:gdLst>
                <a:gd name="T0" fmla="*/ 438 w 508"/>
                <a:gd name="T1" fmla="*/ 0 h 508"/>
                <a:gd name="T2" fmla="*/ 72 w 508"/>
                <a:gd name="T3" fmla="*/ 0 h 508"/>
                <a:gd name="T4" fmla="*/ 72 w 508"/>
                <a:gd name="T5" fmla="*/ 0 h 508"/>
                <a:gd name="T6" fmla="*/ 58 w 508"/>
                <a:gd name="T7" fmla="*/ 2 h 508"/>
                <a:gd name="T8" fmla="*/ 44 w 508"/>
                <a:gd name="T9" fmla="*/ 6 h 508"/>
                <a:gd name="T10" fmla="*/ 32 w 508"/>
                <a:gd name="T11" fmla="*/ 12 h 508"/>
                <a:gd name="T12" fmla="*/ 22 w 508"/>
                <a:gd name="T13" fmla="*/ 22 h 508"/>
                <a:gd name="T14" fmla="*/ 12 w 508"/>
                <a:gd name="T15" fmla="*/ 32 h 508"/>
                <a:gd name="T16" fmla="*/ 6 w 508"/>
                <a:gd name="T17" fmla="*/ 44 h 508"/>
                <a:gd name="T18" fmla="*/ 2 w 508"/>
                <a:gd name="T19" fmla="*/ 58 h 508"/>
                <a:gd name="T20" fmla="*/ 0 w 508"/>
                <a:gd name="T21" fmla="*/ 72 h 508"/>
                <a:gd name="T22" fmla="*/ 0 w 508"/>
                <a:gd name="T23" fmla="*/ 438 h 508"/>
                <a:gd name="T24" fmla="*/ 0 w 508"/>
                <a:gd name="T25" fmla="*/ 438 h 508"/>
                <a:gd name="T26" fmla="*/ 2 w 508"/>
                <a:gd name="T27" fmla="*/ 452 h 508"/>
                <a:gd name="T28" fmla="*/ 6 w 508"/>
                <a:gd name="T29" fmla="*/ 466 h 508"/>
                <a:gd name="T30" fmla="*/ 12 w 508"/>
                <a:gd name="T31" fmla="*/ 478 h 508"/>
                <a:gd name="T32" fmla="*/ 22 w 508"/>
                <a:gd name="T33" fmla="*/ 488 h 508"/>
                <a:gd name="T34" fmla="*/ 32 w 508"/>
                <a:gd name="T35" fmla="*/ 496 h 508"/>
                <a:gd name="T36" fmla="*/ 44 w 508"/>
                <a:gd name="T37" fmla="*/ 502 h 508"/>
                <a:gd name="T38" fmla="*/ 58 w 508"/>
                <a:gd name="T39" fmla="*/ 506 h 508"/>
                <a:gd name="T40" fmla="*/ 72 w 508"/>
                <a:gd name="T41" fmla="*/ 508 h 508"/>
                <a:gd name="T42" fmla="*/ 356 w 508"/>
                <a:gd name="T43" fmla="*/ 508 h 508"/>
                <a:gd name="T44" fmla="*/ 438 w 508"/>
                <a:gd name="T45" fmla="*/ 508 h 508"/>
                <a:gd name="T46" fmla="*/ 508 w 508"/>
                <a:gd name="T47" fmla="*/ 508 h 508"/>
                <a:gd name="T48" fmla="*/ 508 w 508"/>
                <a:gd name="T49" fmla="*/ 438 h 508"/>
                <a:gd name="T50" fmla="*/ 508 w 508"/>
                <a:gd name="T51" fmla="*/ 356 h 508"/>
                <a:gd name="T52" fmla="*/ 508 w 508"/>
                <a:gd name="T53" fmla="*/ 72 h 508"/>
                <a:gd name="T54" fmla="*/ 508 w 508"/>
                <a:gd name="T55" fmla="*/ 72 h 508"/>
                <a:gd name="T56" fmla="*/ 506 w 508"/>
                <a:gd name="T57" fmla="*/ 58 h 508"/>
                <a:gd name="T58" fmla="*/ 502 w 508"/>
                <a:gd name="T59" fmla="*/ 44 h 508"/>
                <a:gd name="T60" fmla="*/ 496 w 508"/>
                <a:gd name="T61" fmla="*/ 32 h 508"/>
                <a:gd name="T62" fmla="*/ 488 w 508"/>
                <a:gd name="T63" fmla="*/ 22 h 508"/>
                <a:gd name="T64" fmla="*/ 476 w 508"/>
                <a:gd name="T65" fmla="*/ 12 h 508"/>
                <a:gd name="T66" fmla="*/ 464 w 508"/>
                <a:gd name="T67" fmla="*/ 6 h 508"/>
                <a:gd name="T68" fmla="*/ 452 w 508"/>
                <a:gd name="T69" fmla="*/ 2 h 508"/>
                <a:gd name="T70" fmla="*/ 438 w 508"/>
                <a:gd name="T7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8" h="508">
                  <a:moveTo>
                    <a:pt x="438" y="0"/>
                  </a:moveTo>
                  <a:lnTo>
                    <a:pt x="72" y="0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2" y="22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8"/>
                  </a:lnTo>
                  <a:lnTo>
                    <a:pt x="0" y="72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52"/>
                  </a:lnTo>
                  <a:lnTo>
                    <a:pt x="6" y="466"/>
                  </a:lnTo>
                  <a:lnTo>
                    <a:pt x="12" y="478"/>
                  </a:lnTo>
                  <a:lnTo>
                    <a:pt x="22" y="488"/>
                  </a:lnTo>
                  <a:lnTo>
                    <a:pt x="32" y="496"/>
                  </a:lnTo>
                  <a:lnTo>
                    <a:pt x="44" y="502"/>
                  </a:lnTo>
                  <a:lnTo>
                    <a:pt x="58" y="506"/>
                  </a:lnTo>
                  <a:lnTo>
                    <a:pt x="72" y="508"/>
                  </a:lnTo>
                  <a:lnTo>
                    <a:pt x="356" y="508"/>
                  </a:lnTo>
                  <a:lnTo>
                    <a:pt x="438" y="508"/>
                  </a:lnTo>
                  <a:lnTo>
                    <a:pt x="508" y="508"/>
                  </a:lnTo>
                  <a:lnTo>
                    <a:pt x="508" y="438"/>
                  </a:lnTo>
                  <a:lnTo>
                    <a:pt x="508" y="356"/>
                  </a:lnTo>
                  <a:lnTo>
                    <a:pt x="508" y="72"/>
                  </a:lnTo>
                  <a:lnTo>
                    <a:pt x="508" y="72"/>
                  </a:lnTo>
                  <a:lnTo>
                    <a:pt x="506" y="58"/>
                  </a:lnTo>
                  <a:lnTo>
                    <a:pt x="502" y="44"/>
                  </a:lnTo>
                  <a:lnTo>
                    <a:pt x="496" y="32"/>
                  </a:lnTo>
                  <a:lnTo>
                    <a:pt x="488" y="22"/>
                  </a:lnTo>
                  <a:lnTo>
                    <a:pt x="476" y="12"/>
                  </a:lnTo>
                  <a:lnTo>
                    <a:pt x="464" y="6"/>
                  </a:lnTo>
                  <a:lnTo>
                    <a:pt x="452" y="2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3384550" y="4095750"/>
              <a:ext cx="1149350" cy="1149350"/>
            </a:xfrm>
            <a:custGeom>
              <a:avLst/>
              <a:gdLst>
                <a:gd name="T0" fmla="*/ 622 w 724"/>
                <a:gd name="T1" fmla="*/ 724 h 724"/>
                <a:gd name="T2" fmla="*/ 216 w 724"/>
                <a:gd name="T3" fmla="*/ 724 h 724"/>
                <a:gd name="T4" fmla="*/ 100 w 724"/>
                <a:gd name="T5" fmla="*/ 724 h 724"/>
                <a:gd name="T6" fmla="*/ 0 w 724"/>
                <a:gd name="T7" fmla="*/ 724 h 724"/>
                <a:gd name="T8" fmla="*/ 0 w 724"/>
                <a:gd name="T9" fmla="*/ 624 h 724"/>
                <a:gd name="T10" fmla="*/ 0 w 724"/>
                <a:gd name="T11" fmla="*/ 508 h 724"/>
                <a:gd name="T12" fmla="*/ 0 w 724"/>
                <a:gd name="T13" fmla="*/ 102 h 724"/>
                <a:gd name="T14" fmla="*/ 0 w 724"/>
                <a:gd name="T15" fmla="*/ 102 h 724"/>
                <a:gd name="T16" fmla="*/ 2 w 724"/>
                <a:gd name="T17" fmla="*/ 82 h 724"/>
                <a:gd name="T18" fmla="*/ 8 w 724"/>
                <a:gd name="T19" fmla="*/ 62 h 724"/>
                <a:gd name="T20" fmla="*/ 16 w 724"/>
                <a:gd name="T21" fmla="*/ 46 h 724"/>
                <a:gd name="T22" fmla="*/ 30 w 724"/>
                <a:gd name="T23" fmla="*/ 30 h 724"/>
                <a:gd name="T24" fmla="*/ 44 w 724"/>
                <a:gd name="T25" fmla="*/ 18 h 724"/>
                <a:gd name="T26" fmla="*/ 62 w 724"/>
                <a:gd name="T27" fmla="*/ 8 h 724"/>
                <a:gd name="T28" fmla="*/ 80 w 724"/>
                <a:gd name="T29" fmla="*/ 2 h 724"/>
                <a:gd name="T30" fmla="*/ 100 w 724"/>
                <a:gd name="T31" fmla="*/ 0 h 724"/>
                <a:gd name="T32" fmla="*/ 622 w 724"/>
                <a:gd name="T33" fmla="*/ 0 h 724"/>
                <a:gd name="T34" fmla="*/ 622 w 724"/>
                <a:gd name="T35" fmla="*/ 0 h 724"/>
                <a:gd name="T36" fmla="*/ 642 w 724"/>
                <a:gd name="T37" fmla="*/ 2 h 724"/>
                <a:gd name="T38" fmla="*/ 662 w 724"/>
                <a:gd name="T39" fmla="*/ 8 h 724"/>
                <a:gd name="T40" fmla="*/ 678 w 724"/>
                <a:gd name="T41" fmla="*/ 18 h 724"/>
                <a:gd name="T42" fmla="*/ 694 w 724"/>
                <a:gd name="T43" fmla="*/ 30 h 724"/>
                <a:gd name="T44" fmla="*/ 706 w 724"/>
                <a:gd name="T45" fmla="*/ 46 h 724"/>
                <a:gd name="T46" fmla="*/ 716 w 724"/>
                <a:gd name="T47" fmla="*/ 62 h 724"/>
                <a:gd name="T48" fmla="*/ 720 w 724"/>
                <a:gd name="T49" fmla="*/ 82 h 724"/>
                <a:gd name="T50" fmla="*/ 724 w 724"/>
                <a:gd name="T51" fmla="*/ 102 h 724"/>
                <a:gd name="T52" fmla="*/ 724 w 724"/>
                <a:gd name="T53" fmla="*/ 624 h 724"/>
                <a:gd name="T54" fmla="*/ 724 w 724"/>
                <a:gd name="T55" fmla="*/ 624 h 724"/>
                <a:gd name="T56" fmla="*/ 720 w 724"/>
                <a:gd name="T57" fmla="*/ 644 h 724"/>
                <a:gd name="T58" fmla="*/ 716 w 724"/>
                <a:gd name="T59" fmla="*/ 662 h 724"/>
                <a:gd name="T60" fmla="*/ 706 w 724"/>
                <a:gd name="T61" fmla="*/ 680 h 724"/>
                <a:gd name="T62" fmla="*/ 694 w 724"/>
                <a:gd name="T63" fmla="*/ 694 h 724"/>
                <a:gd name="T64" fmla="*/ 678 w 724"/>
                <a:gd name="T65" fmla="*/ 708 h 724"/>
                <a:gd name="T66" fmla="*/ 662 w 724"/>
                <a:gd name="T67" fmla="*/ 716 h 724"/>
                <a:gd name="T68" fmla="*/ 642 w 724"/>
                <a:gd name="T69" fmla="*/ 722 h 724"/>
                <a:gd name="T70" fmla="*/ 622 w 724"/>
                <a:gd name="T71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724">
                  <a:moveTo>
                    <a:pt x="622" y="724"/>
                  </a:moveTo>
                  <a:lnTo>
                    <a:pt x="216" y="724"/>
                  </a:lnTo>
                  <a:lnTo>
                    <a:pt x="100" y="724"/>
                  </a:lnTo>
                  <a:lnTo>
                    <a:pt x="0" y="724"/>
                  </a:lnTo>
                  <a:lnTo>
                    <a:pt x="0" y="624"/>
                  </a:lnTo>
                  <a:lnTo>
                    <a:pt x="0" y="50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6" y="46"/>
                  </a:lnTo>
                  <a:lnTo>
                    <a:pt x="30" y="30"/>
                  </a:lnTo>
                  <a:lnTo>
                    <a:pt x="44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100" y="0"/>
                  </a:lnTo>
                  <a:lnTo>
                    <a:pt x="622" y="0"/>
                  </a:lnTo>
                  <a:lnTo>
                    <a:pt x="622" y="0"/>
                  </a:lnTo>
                  <a:lnTo>
                    <a:pt x="642" y="2"/>
                  </a:lnTo>
                  <a:lnTo>
                    <a:pt x="662" y="8"/>
                  </a:lnTo>
                  <a:lnTo>
                    <a:pt x="678" y="18"/>
                  </a:lnTo>
                  <a:lnTo>
                    <a:pt x="694" y="30"/>
                  </a:lnTo>
                  <a:lnTo>
                    <a:pt x="706" y="46"/>
                  </a:lnTo>
                  <a:lnTo>
                    <a:pt x="716" y="62"/>
                  </a:lnTo>
                  <a:lnTo>
                    <a:pt x="720" y="82"/>
                  </a:lnTo>
                  <a:lnTo>
                    <a:pt x="724" y="102"/>
                  </a:lnTo>
                  <a:lnTo>
                    <a:pt x="724" y="624"/>
                  </a:lnTo>
                  <a:lnTo>
                    <a:pt x="724" y="624"/>
                  </a:lnTo>
                  <a:lnTo>
                    <a:pt x="720" y="644"/>
                  </a:lnTo>
                  <a:lnTo>
                    <a:pt x="716" y="662"/>
                  </a:lnTo>
                  <a:lnTo>
                    <a:pt x="706" y="680"/>
                  </a:lnTo>
                  <a:lnTo>
                    <a:pt x="694" y="694"/>
                  </a:lnTo>
                  <a:lnTo>
                    <a:pt x="678" y="708"/>
                  </a:lnTo>
                  <a:lnTo>
                    <a:pt x="662" y="716"/>
                  </a:lnTo>
                  <a:lnTo>
                    <a:pt x="642" y="722"/>
                  </a:lnTo>
                  <a:lnTo>
                    <a:pt x="622" y="724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3384550" y="4095750"/>
              <a:ext cx="1149350" cy="1149350"/>
            </a:xfrm>
            <a:custGeom>
              <a:avLst/>
              <a:gdLst>
                <a:gd name="T0" fmla="*/ 622 w 724"/>
                <a:gd name="T1" fmla="*/ 724 h 724"/>
                <a:gd name="T2" fmla="*/ 216 w 724"/>
                <a:gd name="T3" fmla="*/ 724 h 724"/>
                <a:gd name="T4" fmla="*/ 100 w 724"/>
                <a:gd name="T5" fmla="*/ 724 h 724"/>
                <a:gd name="T6" fmla="*/ 0 w 724"/>
                <a:gd name="T7" fmla="*/ 724 h 724"/>
                <a:gd name="T8" fmla="*/ 0 w 724"/>
                <a:gd name="T9" fmla="*/ 624 h 724"/>
                <a:gd name="T10" fmla="*/ 0 w 724"/>
                <a:gd name="T11" fmla="*/ 508 h 724"/>
                <a:gd name="T12" fmla="*/ 0 w 724"/>
                <a:gd name="T13" fmla="*/ 102 h 724"/>
                <a:gd name="T14" fmla="*/ 0 w 724"/>
                <a:gd name="T15" fmla="*/ 102 h 724"/>
                <a:gd name="T16" fmla="*/ 2 w 724"/>
                <a:gd name="T17" fmla="*/ 82 h 724"/>
                <a:gd name="T18" fmla="*/ 8 w 724"/>
                <a:gd name="T19" fmla="*/ 62 h 724"/>
                <a:gd name="T20" fmla="*/ 16 w 724"/>
                <a:gd name="T21" fmla="*/ 46 h 724"/>
                <a:gd name="T22" fmla="*/ 30 w 724"/>
                <a:gd name="T23" fmla="*/ 30 h 724"/>
                <a:gd name="T24" fmla="*/ 44 w 724"/>
                <a:gd name="T25" fmla="*/ 18 h 724"/>
                <a:gd name="T26" fmla="*/ 62 w 724"/>
                <a:gd name="T27" fmla="*/ 8 h 724"/>
                <a:gd name="T28" fmla="*/ 80 w 724"/>
                <a:gd name="T29" fmla="*/ 2 h 724"/>
                <a:gd name="T30" fmla="*/ 100 w 724"/>
                <a:gd name="T31" fmla="*/ 0 h 724"/>
                <a:gd name="T32" fmla="*/ 622 w 724"/>
                <a:gd name="T33" fmla="*/ 0 h 724"/>
                <a:gd name="T34" fmla="*/ 622 w 724"/>
                <a:gd name="T35" fmla="*/ 0 h 724"/>
                <a:gd name="T36" fmla="*/ 642 w 724"/>
                <a:gd name="T37" fmla="*/ 2 h 724"/>
                <a:gd name="T38" fmla="*/ 662 w 724"/>
                <a:gd name="T39" fmla="*/ 8 h 724"/>
                <a:gd name="T40" fmla="*/ 678 w 724"/>
                <a:gd name="T41" fmla="*/ 18 h 724"/>
                <a:gd name="T42" fmla="*/ 694 w 724"/>
                <a:gd name="T43" fmla="*/ 30 h 724"/>
                <a:gd name="T44" fmla="*/ 706 w 724"/>
                <a:gd name="T45" fmla="*/ 46 h 724"/>
                <a:gd name="T46" fmla="*/ 716 w 724"/>
                <a:gd name="T47" fmla="*/ 62 h 724"/>
                <a:gd name="T48" fmla="*/ 720 w 724"/>
                <a:gd name="T49" fmla="*/ 82 h 724"/>
                <a:gd name="T50" fmla="*/ 724 w 724"/>
                <a:gd name="T51" fmla="*/ 102 h 724"/>
                <a:gd name="T52" fmla="*/ 724 w 724"/>
                <a:gd name="T53" fmla="*/ 624 h 724"/>
                <a:gd name="T54" fmla="*/ 724 w 724"/>
                <a:gd name="T55" fmla="*/ 624 h 724"/>
                <a:gd name="T56" fmla="*/ 720 w 724"/>
                <a:gd name="T57" fmla="*/ 644 h 724"/>
                <a:gd name="T58" fmla="*/ 716 w 724"/>
                <a:gd name="T59" fmla="*/ 662 h 724"/>
                <a:gd name="T60" fmla="*/ 706 w 724"/>
                <a:gd name="T61" fmla="*/ 680 h 724"/>
                <a:gd name="T62" fmla="*/ 694 w 724"/>
                <a:gd name="T63" fmla="*/ 694 h 724"/>
                <a:gd name="T64" fmla="*/ 678 w 724"/>
                <a:gd name="T65" fmla="*/ 708 h 724"/>
                <a:gd name="T66" fmla="*/ 662 w 724"/>
                <a:gd name="T67" fmla="*/ 716 h 724"/>
                <a:gd name="T68" fmla="*/ 642 w 724"/>
                <a:gd name="T69" fmla="*/ 722 h 724"/>
                <a:gd name="T70" fmla="*/ 622 w 724"/>
                <a:gd name="T71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724">
                  <a:moveTo>
                    <a:pt x="622" y="724"/>
                  </a:moveTo>
                  <a:lnTo>
                    <a:pt x="216" y="724"/>
                  </a:lnTo>
                  <a:lnTo>
                    <a:pt x="100" y="724"/>
                  </a:lnTo>
                  <a:lnTo>
                    <a:pt x="0" y="724"/>
                  </a:lnTo>
                  <a:lnTo>
                    <a:pt x="0" y="624"/>
                  </a:lnTo>
                  <a:lnTo>
                    <a:pt x="0" y="50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6" y="46"/>
                  </a:lnTo>
                  <a:lnTo>
                    <a:pt x="30" y="30"/>
                  </a:lnTo>
                  <a:lnTo>
                    <a:pt x="44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100" y="0"/>
                  </a:lnTo>
                  <a:lnTo>
                    <a:pt x="622" y="0"/>
                  </a:lnTo>
                  <a:lnTo>
                    <a:pt x="622" y="0"/>
                  </a:lnTo>
                  <a:lnTo>
                    <a:pt x="642" y="2"/>
                  </a:lnTo>
                  <a:lnTo>
                    <a:pt x="662" y="8"/>
                  </a:lnTo>
                  <a:lnTo>
                    <a:pt x="678" y="18"/>
                  </a:lnTo>
                  <a:lnTo>
                    <a:pt x="694" y="30"/>
                  </a:lnTo>
                  <a:lnTo>
                    <a:pt x="706" y="46"/>
                  </a:lnTo>
                  <a:lnTo>
                    <a:pt x="716" y="62"/>
                  </a:lnTo>
                  <a:lnTo>
                    <a:pt x="720" y="82"/>
                  </a:lnTo>
                  <a:lnTo>
                    <a:pt x="724" y="102"/>
                  </a:lnTo>
                  <a:lnTo>
                    <a:pt x="724" y="624"/>
                  </a:lnTo>
                  <a:lnTo>
                    <a:pt x="724" y="624"/>
                  </a:lnTo>
                  <a:lnTo>
                    <a:pt x="720" y="644"/>
                  </a:lnTo>
                  <a:lnTo>
                    <a:pt x="716" y="662"/>
                  </a:lnTo>
                  <a:lnTo>
                    <a:pt x="706" y="680"/>
                  </a:lnTo>
                  <a:lnTo>
                    <a:pt x="694" y="694"/>
                  </a:lnTo>
                  <a:lnTo>
                    <a:pt x="678" y="708"/>
                  </a:lnTo>
                  <a:lnTo>
                    <a:pt x="662" y="716"/>
                  </a:lnTo>
                  <a:lnTo>
                    <a:pt x="642" y="722"/>
                  </a:lnTo>
                  <a:lnTo>
                    <a:pt x="622" y="7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3556000" y="4267200"/>
              <a:ext cx="806450" cy="806450"/>
            </a:xfrm>
            <a:custGeom>
              <a:avLst/>
              <a:gdLst>
                <a:gd name="T0" fmla="*/ 436 w 508"/>
                <a:gd name="T1" fmla="*/ 0 h 508"/>
                <a:gd name="T2" fmla="*/ 70 w 508"/>
                <a:gd name="T3" fmla="*/ 0 h 508"/>
                <a:gd name="T4" fmla="*/ 70 w 508"/>
                <a:gd name="T5" fmla="*/ 0 h 508"/>
                <a:gd name="T6" fmla="*/ 56 w 508"/>
                <a:gd name="T7" fmla="*/ 2 h 508"/>
                <a:gd name="T8" fmla="*/ 42 w 508"/>
                <a:gd name="T9" fmla="*/ 6 h 508"/>
                <a:gd name="T10" fmla="*/ 30 w 508"/>
                <a:gd name="T11" fmla="*/ 12 h 508"/>
                <a:gd name="T12" fmla="*/ 20 w 508"/>
                <a:gd name="T13" fmla="*/ 22 h 508"/>
                <a:gd name="T14" fmla="*/ 12 w 508"/>
                <a:gd name="T15" fmla="*/ 32 h 508"/>
                <a:gd name="T16" fmla="*/ 6 w 508"/>
                <a:gd name="T17" fmla="*/ 44 h 508"/>
                <a:gd name="T18" fmla="*/ 0 w 508"/>
                <a:gd name="T19" fmla="*/ 58 h 508"/>
                <a:gd name="T20" fmla="*/ 0 w 508"/>
                <a:gd name="T21" fmla="*/ 72 h 508"/>
                <a:gd name="T22" fmla="*/ 0 w 508"/>
                <a:gd name="T23" fmla="*/ 356 h 508"/>
                <a:gd name="T24" fmla="*/ 0 w 508"/>
                <a:gd name="T25" fmla="*/ 438 h 508"/>
                <a:gd name="T26" fmla="*/ 0 w 508"/>
                <a:gd name="T27" fmla="*/ 508 h 508"/>
                <a:gd name="T28" fmla="*/ 70 w 508"/>
                <a:gd name="T29" fmla="*/ 508 h 508"/>
                <a:gd name="T30" fmla="*/ 150 w 508"/>
                <a:gd name="T31" fmla="*/ 508 h 508"/>
                <a:gd name="T32" fmla="*/ 436 w 508"/>
                <a:gd name="T33" fmla="*/ 508 h 508"/>
                <a:gd name="T34" fmla="*/ 436 w 508"/>
                <a:gd name="T35" fmla="*/ 508 h 508"/>
                <a:gd name="T36" fmla="*/ 450 w 508"/>
                <a:gd name="T37" fmla="*/ 506 h 508"/>
                <a:gd name="T38" fmla="*/ 464 w 508"/>
                <a:gd name="T39" fmla="*/ 502 h 508"/>
                <a:gd name="T40" fmla="*/ 476 w 508"/>
                <a:gd name="T41" fmla="*/ 496 h 508"/>
                <a:gd name="T42" fmla="*/ 486 w 508"/>
                <a:gd name="T43" fmla="*/ 488 h 508"/>
                <a:gd name="T44" fmla="*/ 494 w 508"/>
                <a:gd name="T45" fmla="*/ 478 h 508"/>
                <a:gd name="T46" fmla="*/ 502 w 508"/>
                <a:gd name="T47" fmla="*/ 466 h 508"/>
                <a:gd name="T48" fmla="*/ 506 w 508"/>
                <a:gd name="T49" fmla="*/ 452 h 508"/>
                <a:gd name="T50" fmla="*/ 508 w 508"/>
                <a:gd name="T51" fmla="*/ 438 h 508"/>
                <a:gd name="T52" fmla="*/ 508 w 508"/>
                <a:gd name="T53" fmla="*/ 72 h 508"/>
                <a:gd name="T54" fmla="*/ 508 w 508"/>
                <a:gd name="T55" fmla="*/ 72 h 508"/>
                <a:gd name="T56" fmla="*/ 506 w 508"/>
                <a:gd name="T57" fmla="*/ 58 h 508"/>
                <a:gd name="T58" fmla="*/ 502 w 508"/>
                <a:gd name="T59" fmla="*/ 44 h 508"/>
                <a:gd name="T60" fmla="*/ 494 w 508"/>
                <a:gd name="T61" fmla="*/ 32 h 508"/>
                <a:gd name="T62" fmla="*/ 486 w 508"/>
                <a:gd name="T63" fmla="*/ 22 h 508"/>
                <a:gd name="T64" fmla="*/ 476 w 508"/>
                <a:gd name="T65" fmla="*/ 12 h 508"/>
                <a:gd name="T66" fmla="*/ 464 w 508"/>
                <a:gd name="T67" fmla="*/ 6 h 508"/>
                <a:gd name="T68" fmla="*/ 450 w 508"/>
                <a:gd name="T69" fmla="*/ 2 h 508"/>
                <a:gd name="T70" fmla="*/ 436 w 508"/>
                <a:gd name="T7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8" h="508">
                  <a:moveTo>
                    <a:pt x="436" y="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2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0" y="356"/>
                  </a:lnTo>
                  <a:lnTo>
                    <a:pt x="0" y="438"/>
                  </a:lnTo>
                  <a:lnTo>
                    <a:pt x="0" y="508"/>
                  </a:lnTo>
                  <a:lnTo>
                    <a:pt x="70" y="508"/>
                  </a:lnTo>
                  <a:lnTo>
                    <a:pt x="150" y="508"/>
                  </a:lnTo>
                  <a:lnTo>
                    <a:pt x="436" y="508"/>
                  </a:lnTo>
                  <a:lnTo>
                    <a:pt x="436" y="508"/>
                  </a:lnTo>
                  <a:lnTo>
                    <a:pt x="450" y="506"/>
                  </a:lnTo>
                  <a:lnTo>
                    <a:pt x="464" y="502"/>
                  </a:lnTo>
                  <a:lnTo>
                    <a:pt x="476" y="496"/>
                  </a:lnTo>
                  <a:lnTo>
                    <a:pt x="486" y="488"/>
                  </a:lnTo>
                  <a:lnTo>
                    <a:pt x="494" y="478"/>
                  </a:lnTo>
                  <a:lnTo>
                    <a:pt x="502" y="466"/>
                  </a:lnTo>
                  <a:lnTo>
                    <a:pt x="506" y="452"/>
                  </a:lnTo>
                  <a:lnTo>
                    <a:pt x="508" y="438"/>
                  </a:lnTo>
                  <a:lnTo>
                    <a:pt x="508" y="72"/>
                  </a:lnTo>
                  <a:lnTo>
                    <a:pt x="508" y="72"/>
                  </a:lnTo>
                  <a:lnTo>
                    <a:pt x="506" y="58"/>
                  </a:lnTo>
                  <a:lnTo>
                    <a:pt x="502" y="44"/>
                  </a:lnTo>
                  <a:lnTo>
                    <a:pt x="494" y="32"/>
                  </a:lnTo>
                  <a:lnTo>
                    <a:pt x="486" y="22"/>
                  </a:lnTo>
                  <a:lnTo>
                    <a:pt x="476" y="12"/>
                  </a:lnTo>
                  <a:lnTo>
                    <a:pt x="464" y="6"/>
                  </a:lnTo>
                  <a:lnTo>
                    <a:pt x="450" y="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3A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3556000" y="4267200"/>
              <a:ext cx="806450" cy="806450"/>
            </a:xfrm>
            <a:custGeom>
              <a:avLst/>
              <a:gdLst>
                <a:gd name="T0" fmla="*/ 436 w 508"/>
                <a:gd name="T1" fmla="*/ 0 h 508"/>
                <a:gd name="T2" fmla="*/ 70 w 508"/>
                <a:gd name="T3" fmla="*/ 0 h 508"/>
                <a:gd name="T4" fmla="*/ 70 w 508"/>
                <a:gd name="T5" fmla="*/ 0 h 508"/>
                <a:gd name="T6" fmla="*/ 56 w 508"/>
                <a:gd name="T7" fmla="*/ 2 h 508"/>
                <a:gd name="T8" fmla="*/ 42 w 508"/>
                <a:gd name="T9" fmla="*/ 6 h 508"/>
                <a:gd name="T10" fmla="*/ 30 w 508"/>
                <a:gd name="T11" fmla="*/ 12 h 508"/>
                <a:gd name="T12" fmla="*/ 20 w 508"/>
                <a:gd name="T13" fmla="*/ 22 h 508"/>
                <a:gd name="T14" fmla="*/ 12 w 508"/>
                <a:gd name="T15" fmla="*/ 32 h 508"/>
                <a:gd name="T16" fmla="*/ 6 w 508"/>
                <a:gd name="T17" fmla="*/ 44 h 508"/>
                <a:gd name="T18" fmla="*/ 0 w 508"/>
                <a:gd name="T19" fmla="*/ 58 h 508"/>
                <a:gd name="T20" fmla="*/ 0 w 508"/>
                <a:gd name="T21" fmla="*/ 72 h 508"/>
                <a:gd name="T22" fmla="*/ 0 w 508"/>
                <a:gd name="T23" fmla="*/ 356 h 508"/>
                <a:gd name="T24" fmla="*/ 0 w 508"/>
                <a:gd name="T25" fmla="*/ 438 h 508"/>
                <a:gd name="T26" fmla="*/ 0 w 508"/>
                <a:gd name="T27" fmla="*/ 508 h 508"/>
                <a:gd name="T28" fmla="*/ 70 w 508"/>
                <a:gd name="T29" fmla="*/ 508 h 508"/>
                <a:gd name="T30" fmla="*/ 150 w 508"/>
                <a:gd name="T31" fmla="*/ 508 h 508"/>
                <a:gd name="T32" fmla="*/ 436 w 508"/>
                <a:gd name="T33" fmla="*/ 508 h 508"/>
                <a:gd name="T34" fmla="*/ 436 w 508"/>
                <a:gd name="T35" fmla="*/ 508 h 508"/>
                <a:gd name="T36" fmla="*/ 450 w 508"/>
                <a:gd name="T37" fmla="*/ 506 h 508"/>
                <a:gd name="T38" fmla="*/ 464 w 508"/>
                <a:gd name="T39" fmla="*/ 502 h 508"/>
                <a:gd name="T40" fmla="*/ 476 w 508"/>
                <a:gd name="T41" fmla="*/ 496 h 508"/>
                <a:gd name="T42" fmla="*/ 486 w 508"/>
                <a:gd name="T43" fmla="*/ 488 h 508"/>
                <a:gd name="T44" fmla="*/ 494 w 508"/>
                <a:gd name="T45" fmla="*/ 478 h 508"/>
                <a:gd name="T46" fmla="*/ 502 w 508"/>
                <a:gd name="T47" fmla="*/ 466 h 508"/>
                <a:gd name="T48" fmla="*/ 506 w 508"/>
                <a:gd name="T49" fmla="*/ 452 h 508"/>
                <a:gd name="T50" fmla="*/ 508 w 508"/>
                <a:gd name="T51" fmla="*/ 438 h 508"/>
                <a:gd name="T52" fmla="*/ 508 w 508"/>
                <a:gd name="T53" fmla="*/ 72 h 508"/>
                <a:gd name="T54" fmla="*/ 508 w 508"/>
                <a:gd name="T55" fmla="*/ 72 h 508"/>
                <a:gd name="T56" fmla="*/ 506 w 508"/>
                <a:gd name="T57" fmla="*/ 58 h 508"/>
                <a:gd name="T58" fmla="*/ 502 w 508"/>
                <a:gd name="T59" fmla="*/ 44 h 508"/>
                <a:gd name="T60" fmla="*/ 494 w 508"/>
                <a:gd name="T61" fmla="*/ 32 h 508"/>
                <a:gd name="T62" fmla="*/ 486 w 508"/>
                <a:gd name="T63" fmla="*/ 22 h 508"/>
                <a:gd name="T64" fmla="*/ 476 w 508"/>
                <a:gd name="T65" fmla="*/ 12 h 508"/>
                <a:gd name="T66" fmla="*/ 464 w 508"/>
                <a:gd name="T67" fmla="*/ 6 h 508"/>
                <a:gd name="T68" fmla="*/ 450 w 508"/>
                <a:gd name="T69" fmla="*/ 2 h 508"/>
                <a:gd name="T70" fmla="*/ 436 w 508"/>
                <a:gd name="T7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8" h="508">
                  <a:moveTo>
                    <a:pt x="436" y="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2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0" y="356"/>
                  </a:lnTo>
                  <a:lnTo>
                    <a:pt x="0" y="438"/>
                  </a:lnTo>
                  <a:lnTo>
                    <a:pt x="0" y="508"/>
                  </a:lnTo>
                  <a:lnTo>
                    <a:pt x="70" y="508"/>
                  </a:lnTo>
                  <a:lnTo>
                    <a:pt x="150" y="508"/>
                  </a:lnTo>
                  <a:lnTo>
                    <a:pt x="436" y="508"/>
                  </a:lnTo>
                  <a:lnTo>
                    <a:pt x="436" y="508"/>
                  </a:lnTo>
                  <a:lnTo>
                    <a:pt x="450" y="506"/>
                  </a:lnTo>
                  <a:lnTo>
                    <a:pt x="464" y="502"/>
                  </a:lnTo>
                  <a:lnTo>
                    <a:pt x="476" y="496"/>
                  </a:lnTo>
                  <a:lnTo>
                    <a:pt x="486" y="488"/>
                  </a:lnTo>
                  <a:lnTo>
                    <a:pt x="494" y="478"/>
                  </a:lnTo>
                  <a:lnTo>
                    <a:pt x="502" y="466"/>
                  </a:lnTo>
                  <a:lnTo>
                    <a:pt x="506" y="452"/>
                  </a:lnTo>
                  <a:lnTo>
                    <a:pt x="508" y="438"/>
                  </a:lnTo>
                  <a:lnTo>
                    <a:pt x="508" y="72"/>
                  </a:lnTo>
                  <a:lnTo>
                    <a:pt x="508" y="72"/>
                  </a:lnTo>
                  <a:lnTo>
                    <a:pt x="506" y="58"/>
                  </a:lnTo>
                  <a:lnTo>
                    <a:pt x="502" y="44"/>
                  </a:lnTo>
                  <a:lnTo>
                    <a:pt x="494" y="32"/>
                  </a:lnTo>
                  <a:lnTo>
                    <a:pt x="486" y="22"/>
                  </a:lnTo>
                  <a:lnTo>
                    <a:pt x="476" y="12"/>
                  </a:lnTo>
                  <a:lnTo>
                    <a:pt x="464" y="6"/>
                  </a:lnTo>
                  <a:lnTo>
                    <a:pt x="450" y="2"/>
                  </a:lnTo>
                  <a:lnTo>
                    <a:pt x="4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3384550" y="2870200"/>
              <a:ext cx="1149350" cy="1149350"/>
            </a:xfrm>
            <a:custGeom>
              <a:avLst/>
              <a:gdLst>
                <a:gd name="T0" fmla="*/ 622 w 724"/>
                <a:gd name="T1" fmla="*/ 0 h 724"/>
                <a:gd name="T2" fmla="*/ 216 w 724"/>
                <a:gd name="T3" fmla="*/ 0 h 724"/>
                <a:gd name="T4" fmla="*/ 100 w 724"/>
                <a:gd name="T5" fmla="*/ 0 h 724"/>
                <a:gd name="T6" fmla="*/ 0 w 724"/>
                <a:gd name="T7" fmla="*/ 0 h 724"/>
                <a:gd name="T8" fmla="*/ 0 w 724"/>
                <a:gd name="T9" fmla="*/ 102 h 724"/>
                <a:gd name="T10" fmla="*/ 0 w 724"/>
                <a:gd name="T11" fmla="*/ 216 h 724"/>
                <a:gd name="T12" fmla="*/ 0 w 724"/>
                <a:gd name="T13" fmla="*/ 624 h 724"/>
                <a:gd name="T14" fmla="*/ 0 w 724"/>
                <a:gd name="T15" fmla="*/ 624 h 724"/>
                <a:gd name="T16" fmla="*/ 2 w 724"/>
                <a:gd name="T17" fmla="*/ 644 h 724"/>
                <a:gd name="T18" fmla="*/ 8 w 724"/>
                <a:gd name="T19" fmla="*/ 662 h 724"/>
                <a:gd name="T20" fmla="*/ 16 w 724"/>
                <a:gd name="T21" fmla="*/ 680 h 724"/>
                <a:gd name="T22" fmla="*/ 30 w 724"/>
                <a:gd name="T23" fmla="*/ 694 h 724"/>
                <a:gd name="T24" fmla="*/ 44 w 724"/>
                <a:gd name="T25" fmla="*/ 706 h 724"/>
                <a:gd name="T26" fmla="*/ 62 w 724"/>
                <a:gd name="T27" fmla="*/ 716 h 724"/>
                <a:gd name="T28" fmla="*/ 80 w 724"/>
                <a:gd name="T29" fmla="*/ 722 h 724"/>
                <a:gd name="T30" fmla="*/ 100 w 724"/>
                <a:gd name="T31" fmla="*/ 724 h 724"/>
                <a:gd name="T32" fmla="*/ 622 w 724"/>
                <a:gd name="T33" fmla="*/ 724 h 724"/>
                <a:gd name="T34" fmla="*/ 622 w 724"/>
                <a:gd name="T35" fmla="*/ 724 h 724"/>
                <a:gd name="T36" fmla="*/ 642 w 724"/>
                <a:gd name="T37" fmla="*/ 722 h 724"/>
                <a:gd name="T38" fmla="*/ 662 w 724"/>
                <a:gd name="T39" fmla="*/ 716 h 724"/>
                <a:gd name="T40" fmla="*/ 678 w 724"/>
                <a:gd name="T41" fmla="*/ 706 h 724"/>
                <a:gd name="T42" fmla="*/ 694 w 724"/>
                <a:gd name="T43" fmla="*/ 694 h 724"/>
                <a:gd name="T44" fmla="*/ 706 w 724"/>
                <a:gd name="T45" fmla="*/ 680 h 724"/>
                <a:gd name="T46" fmla="*/ 716 w 724"/>
                <a:gd name="T47" fmla="*/ 662 h 724"/>
                <a:gd name="T48" fmla="*/ 720 w 724"/>
                <a:gd name="T49" fmla="*/ 644 h 724"/>
                <a:gd name="T50" fmla="*/ 724 w 724"/>
                <a:gd name="T51" fmla="*/ 624 h 724"/>
                <a:gd name="T52" fmla="*/ 724 w 724"/>
                <a:gd name="T53" fmla="*/ 102 h 724"/>
                <a:gd name="T54" fmla="*/ 724 w 724"/>
                <a:gd name="T55" fmla="*/ 102 h 724"/>
                <a:gd name="T56" fmla="*/ 720 w 724"/>
                <a:gd name="T57" fmla="*/ 80 h 724"/>
                <a:gd name="T58" fmla="*/ 716 w 724"/>
                <a:gd name="T59" fmla="*/ 62 h 724"/>
                <a:gd name="T60" fmla="*/ 706 w 724"/>
                <a:gd name="T61" fmla="*/ 44 h 724"/>
                <a:gd name="T62" fmla="*/ 694 w 724"/>
                <a:gd name="T63" fmla="*/ 30 h 724"/>
                <a:gd name="T64" fmla="*/ 678 w 724"/>
                <a:gd name="T65" fmla="*/ 18 h 724"/>
                <a:gd name="T66" fmla="*/ 662 w 724"/>
                <a:gd name="T67" fmla="*/ 8 h 724"/>
                <a:gd name="T68" fmla="*/ 642 w 724"/>
                <a:gd name="T69" fmla="*/ 2 h 724"/>
                <a:gd name="T70" fmla="*/ 622 w 724"/>
                <a:gd name="T7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724">
                  <a:moveTo>
                    <a:pt x="622" y="0"/>
                  </a:moveTo>
                  <a:lnTo>
                    <a:pt x="216" y="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0" y="216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2" y="644"/>
                  </a:lnTo>
                  <a:lnTo>
                    <a:pt x="8" y="662"/>
                  </a:lnTo>
                  <a:lnTo>
                    <a:pt x="16" y="680"/>
                  </a:lnTo>
                  <a:lnTo>
                    <a:pt x="30" y="694"/>
                  </a:lnTo>
                  <a:lnTo>
                    <a:pt x="44" y="706"/>
                  </a:lnTo>
                  <a:lnTo>
                    <a:pt x="62" y="716"/>
                  </a:lnTo>
                  <a:lnTo>
                    <a:pt x="80" y="722"/>
                  </a:lnTo>
                  <a:lnTo>
                    <a:pt x="100" y="724"/>
                  </a:lnTo>
                  <a:lnTo>
                    <a:pt x="622" y="724"/>
                  </a:lnTo>
                  <a:lnTo>
                    <a:pt x="622" y="724"/>
                  </a:lnTo>
                  <a:lnTo>
                    <a:pt x="642" y="722"/>
                  </a:lnTo>
                  <a:lnTo>
                    <a:pt x="662" y="716"/>
                  </a:lnTo>
                  <a:lnTo>
                    <a:pt x="678" y="706"/>
                  </a:lnTo>
                  <a:lnTo>
                    <a:pt x="694" y="694"/>
                  </a:lnTo>
                  <a:lnTo>
                    <a:pt x="706" y="680"/>
                  </a:lnTo>
                  <a:lnTo>
                    <a:pt x="716" y="662"/>
                  </a:lnTo>
                  <a:lnTo>
                    <a:pt x="720" y="644"/>
                  </a:lnTo>
                  <a:lnTo>
                    <a:pt x="724" y="624"/>
                  </a:lnTo>
                  <a:lnTo>
                    <a:pt x="724" y="102"/>
                  </a:lnTo>
                  <a:lnTo>
                    <a:pt x="724" y="102"/>
                  </a:lnTo>
                  <a:lnTo>
                    <a:pt x="720" y="80"/>
                  </a:lnTo>
                  <a:lnTo>
                    <a:pt x="716" y="62"/>
                  </a:lnTo>
                  <a:lnTo>
                    <a:pt x="706" y="44"/>
                  </a:lnTo>
                  <a:lnTo>
                    <a:pt x="694" y="30"/>
                  </a:lnTo>
                  <a:lnTo>
                    <a:pt x="678" y="18"/>
                  </a:lnTo>
                  <a:lnTo>
                    <a:pt x="662" y="8"/>
                  </a:lnTo>
                  <a:lnTo>
                    <a:pt x="642" y="2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29A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3384550" y="2870200"/>
              <a:ext cx="1149350" cy="1149350"/>
            </a:xfrm>
            <a:custGeom>
              <a:avLst/>
              <a:gdLst>
                <a:gd name="T0" fmla="*/ 622 w 724"/>
                <a:gd name="T1" fmla="*/ 0 h 724"/>
                <a:gd name="T2" fmla="*/ 216 w 724"/>
                <a:gd name="T3" fmla="*/ 0 h 724"/>
                <a:gd name="T4" fmla="*/ 100 w 724"/>
                <a:gd name="T5" fmla="*/ 0 h 724"/>
                <a:gd name="T6" fmla="*/ 0 w 724"/>
                <a:gd name="T7" fmla="*/ 0 h 724"/>
                <a:gd name="T8" fmla="*/ 0 w 724"/>
                <a:gd name="T9" fmla="*/ 102 h 724"/>
                <a:gd name="T10" fmla="*/ 0 w 724"/>
                <a:gd name="T11" fmla="*/ 216 h 724"/>
                <a:gd name="T12" fmla="*/ 0 w 724"/>
                <a:gd name="T13" fmla="*/ 624 h 724"/>
                <a:gd name="T14" fmla="*/ 0 w 724"/>
                <a:gd name="T15" fmla="*/ 624 h 724"/>
                <a:gd name="T16" fmla="*/ 2 w 724"/>
                <a:gd name="T17" fmla="*/ 644 h 724"/>
                <a:gd name="T18" fmla="*/ 8 w 724"/>
                <a:gd name="T19" fmla="*/ 662 h 724"/>
                <a:gd name="T20" fmla="*/ 16 w 724"/>
                <a:gd name="T21" fmla="*/ 680 h 724"/>
                <a:gd name="T22" fmla="*/ 30 w 724"/>
                <a:gd name="T23" fmla="*/ 694 h 724"/>
                <a:gd name="T24" fmla="*/ 44 w 724"/>
                <a:gd name="T25" fmla="*/ 706 h 724"/>
                <a:gd name="T26" fmla="*/ 62 w 724"/>
                <a:gd name="T27" fmla="*/ 716 h 724"/>
                <a:gd name="T28" fmla="*/ 80 w 724"/>
                <a:gd name="T29" fmla="*/ 722 h 724"/>
                <a:gd name="T30" fmla="*/ 100 w 724"/>
                <a:gd name="T31" fmla="*/ 724 h 724"/>
                <a:gd name="T32" fmla="*/ 622 w 724"/>
                <a:gd name="T33" fmla="*/ 724 h 724"/>
                <a:gd name="T34" fmla="*/ 622 w 724"/>
                <a:gd name="T35" fmla="*/ 724 h 724"/>
                <a:gd name="T36" fmla="*/ 642 w 724"/>
                <a:gd name="T37" fmla="*/ 722 h 724"/>
                <a:gd name="T38" fmla="*/ 662 w 724"/>
                <a:gd name="T39" fmla="*/ 716 h 724"/>
                <a:gd name="T40" fmla="*/ 678 w 724"/>
                <a:gd name="T41" fmla="*/ 706 h 724"/>
                <a:gd name="T42" fmla="*/ 694 w 724"/>
                <a:gd name="T43" fmla="*/ 694 h 724"/>
                <a:gd name="T44" fmla="*/ 706 w 724"/>
                <a:gd name="T45" fmla="*/ 680 h 724"/>
                <a:gd name="T46" fmla="*/ 716 w 724"/>
                <a:gd name="T47" fmla="*/ 662 h 724"/>
                <a:gd name="T48" fmla="*/ 720 w 724"/>
                <a:gd name="T49" fmla="*/ 644 h 724"/>
                <a:gd name="T50" fmla="*/ 724 w 724"/>
                <a:gd name="T51" fmla="*/ 624 h 724"/>
                <a:gd name="T52" fmla="*/ 724 w 724"/>
                <a:gd name="T53" fmla="*/ 102 h 724"/>
                <a:gd name="T54" fmla="*/ 724 w 724"/>
                <a:gd name="T55" fmla="*/ 102 h 724"/>
                <a:gd name="T56" fmla="*/ 720 w 724"/>
                <a:gd name="T57" fmla="*/ 80 h 724"/>
                <a:gd name="T58" fmla="*/ 716 w 724"/>
                <a:gd name="T59" fmla="*/ 62 h 724"/>
                <a:gd name="T60" fmla="*/ 706 w 724"/>
                <a:gd name="T61" fmla="*/ 44 h 724"/>
                <a:gd name="T62" fmla="*/ 694 w 724"/>
                <a:gd name="T63" fmla="*/ 30 h 724"/>
                <a:gd name="T64" fmla="*/ 678 w 724"/>
                <a:gd name="T65" fmla="*/ 18 h 724"/>
                <a:gd name="T66" fmla="*/ 662 w 724"/>
                <a:gd name="T67" fmla="*/ 8 h 724"/>
                <a:gd name="T68" fmla="*/ 642 w 724"/>
                <a:gd name="T69" fmla="*/ 2 h 724"/>
                <a:gd name="T70" fmla="*/ 622 w 724"/>
                <a:gd name="T7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724">
                  <a:moveTo>
                    <a:pt x="622" y="0"/>
                  </a:moveTo>
                  <a:lnTo>
                    <a:pt x="216" y="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0" y="216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2" y="644"/>
                  </a:lnTo>
                  <a:lnTo>
                    <a:pt x="8" y="662"/>
                  </a:lnTo>
                  <a:lnTo>
                    <a:pt x="16" y="680"/>
                  </a:lnTo>
                  <a:lnTo>
                    <a:pt x="30" y="694"/>
                  </a:lnTo>
                  <a:lnTo>
                    <a:pt x="44" y="706"/>
                  </a:lnTo>
                  <a:lnTo>
                    <a:pt x="62" y="716"/>
                  </a:lnTo>
                  <a:lnTo>
                    <a:pt x="80" y="722"/>
                  </a:lnTo>
                  <a:lnTo>
                    <a:pt x="100" y="724"/>
                  </a:lnTo>
                  <a:lnTo>
                    <a:pt x="622" y="724"/>
                  </a:lnTo>
                  <a:lnTo>
                    <a:pt x="622" y="724"/>
                  </a:lnTo>
                  <a:lnTo>
                    <a:pt x="642" y="722"/>
                  </a:lnTo>
                  <a:lnTo>
                    <a:pt x="662" y="716"/>
                  </a:lnTo>
                  <a:lnTo>
                    <a:pt x="678" y="706"/>
                  </a:lnTo>
                  <a:lnTo>
                    <a:pt x="694" y="694"/>
                  </a:lnTo>
                  <a:lnTo>
                    <a:pt x="706" y="680"/>
                  </a:lnTo>
                  <a:lnTo>
                    <a:pt x="716" y="662"/>
                  </a:lnTo>
                  <a:lnTo>
                    <a:pt x="720" y="644"/>
                  </a:lnTo>
                  <a:lnTo>
                    <a:pt x="724" y="624"/>
                  </a:lnTo>
                  <a:lnTo>
                    <a:pt x="724" y="102"/>
                  </a:lnTo>
                  <a:lnTo>
                    <a:pt x="724" y="102"/>
                  </a:lnTo>
                  <a:lnTo>
                    <a:pt x="720" y="80"/>
                  </a:lnTo>
                  <a:lnTo>
                    <a:pt x="716" y="62"/>
                  </a:lnTo>
                  <a:lnTo>
                    <a:pt x="706" y="44"/>
                  </a:lnTo>
                  <a:lnTo>
                    <a:pt x="694" y="30"/>
                  </a:lnTo>
                  <a:lnTo>
                    <a:pt x="678" y="18"/>
                  </a:lnTo>
                  <a:lnTo>
                    <a:pt x="662" y="8"/>
                  </a:lnTo>
                  <a:lnTo>
                    <a:pt x="642" y="2"/>
                  </a:lnTo>
                  <a:lnTo>
                    <a:pt x="6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3556000" y="3041650"/>
              <a:ext cx="806450" cy="806450"/>
            </a:xfrm>
            <a:custGeom>
              <a:avLst/>
              <a:gdLst>
                <a:gd name="T0" fmla="*/ 436 w 508"/>
                <a:gd name="T1" fmla="*/ 0 h 508"/>
                <a:gd name="T2" fmla="*/ 150 w 508"/>
                <a:gd name="T3" fmla="*/ 0 h 508"/>
                <a:gd name="T4" fmla="*/ 70 w 508"/>
                <a:gd name="T5" fmla="*/ 0 h 508"/>
                <a:gd name="T6" fmla="*/ 0 w 508"/>
                <a:gd name="T7" fmla="*/ 0 h 508"/>
                <a:gd name="T8" fmla="*/ 0 w 508"/>
                <a:gd name="T9" fmla="*/ 72 h 508"/>
                <a:gd name="T10" fmla="*/ 0 w 508"/>
                <a:gd name="T11" fmla="*/ 152 h 508"/>
                <a:gd name="T12" fmla="*/ 0 w 508"/>
                <a:gd name="T13" fmla="*/ 438 h 508"/>
                <a:gd name="T14" fmla="*/ 0 w 508"/>
                <a:gd name="T15" fmla="*/ 438 h 508"/>
                <a:gd name="T16" fmla="*/ 0 w 508"/>
                <a:gd name="T17" fmla="*/ 452 h 508"/>
                <a:gd name="T18" fmla="*/ 6 w 508"/>
                <a:gd name="T19" fmla="*/ 464 h 508"/>
                <a:gd name="T20" fmla="*/ 12 w 508"/>
                <a:gd name="T21" fmla="*/ 476 h 508"/>
                <a:gd name="T22" fmla="*/ 20 w 508"/>
                <a:gd name="T23" fmla="*/ 488 h 508"/>
                <a:gd name="T24" fmla="*/ 30 w 508"/>
                <a:gd name="T25" fmla="*/ 496 h 508"/>
                <a:gd name="T26" fmla="*/ 42 w 508"/>
                <a:gd name="T27" fmla="*/ 502 h 508"/>
                <a:gd name="T28" fmla="*/ 56 w 508"/>
                <a:gd name="T29" fmla="*/ 506 h 508"/>
                <a:gd name="T30" fmla="*/ 70 w 508"/>
                <a:gd name="T31" fmla="*/ 508 h 508"/>
                <a:gd name="T32" fmla="*/ 436 w 508"/>
                <a:gd name="T33" fmla="*/ 508 h 508"/>
                <a:gd name="T34" fmla="*/ 436 w 508"/>
                <a:gd name="T35" fmla="*/ 508 h 508"/>
                <a:gd name="T36" fmla="*/ 450 w 508"/>
                <a:gd name="T37" fmla="*/ 506 h 508"/>
                <a:gd name="T38" fmla="*/ 464 w 508"/>
                <a:gd name="T39" fmla="*/ 502 h 508"/>
                <a:gd name="T40" fmla="*/ 476 w 508"/>
                <a:gd name="T41" fmla="*/ 496 h 508"/>
                <a:gd name="T42" fmla="*/ 486 w 508"/>
                <a:gd name="T43" fmla="*/ 488 h 508"/>
                <a:gd name="T44" fmla="*/ 494 w 508"/>
                <a:gd name="T45" fmla="*/ 476 h 508"/>
                <a:gd name="T46" fmla="*/ 502 w 508"/>
                <a:gd name="T47" fmla="*/ 464 h 508"/>
                <a:gd name="T48" fmla="*/ 506 w 508"/>
                <a:gd name="T49" fmla="*/ 452 h 508"/>
                <a:gd name="T50" fmla="*/ 508 w 508"/>
                <a:gd name="T51" fmla="*/ 438 h 508"/>
                <a:gd name="T52" fmla="*/ 508 w 508"/>
                <a:gd name="T53" fmla="*/ 72 h 508"/>
                <a:gd name="T54" fmla="*/ 508 w 508"/>
                <a:gd name="T55" fmla="*/ 72 h 508"/>
                <a:gd name="T56" fmla="*/ 506 w 508"/>
                <a:gd name="T57" fmla="*/ 56 h 508"/>
                <a:gd name="T58" fmla="*/ 502 w 508"/>
                <a:gd name="T59" fmla="*/ 44 h 508"/>
                <a:gd name="T60" fmla="*/ 494 w 508"/>
                <a:gd name="T61" fmla="*/ 32 h 508"/>
                <a:gd name="T62" fmla="*/ 486 w 508"/>
                <a:gd name="T63" fmla="*/ 22 h 508"/>
                <a:gd name="T64" fmla="*/ 476 w 508"/>
                <a:gd name="T65" fmla="*/ 12 h 508"/>
                <a:gd name="T66" fmla="*/ 464 w 508"/>
                <a:gd name="T67" fmla="*/ 6 h 508"/>
                <a:gd name="T68" fmla="*/ 450 w 508"/>
                <a:gd name="T69" fmla="*/ 2 h 508"/>
                <a:gd name="T70" fmla="*/ 436 w 508"/>
                <a:gd name="T7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8" h="508">
                  <a:moveTo>
                    <a:pt x="436" y="0"/>
                  </a:moveTo>
                  <a:lnTo>
                    <a:pt x="15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152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0" y="452"/>
                  </a:lnTo>
                  <a:lnTo>
                    <a:pt x="6" y="464"/>
                  </a:lnTo>
                  <a:lnTo>
                    <a:pt x="12" y="476"/>
                  </a:lnTo>
                  <a:lnTo>
                    <a:pt x="20" y="488"/>
                  </a:lnTo>
                  <a:lnTo>
                    <a:pt x="30" y="496"/>
                  </a:lnTo>
                  <a:lnTo>
                    <a:pt x="42" y="502"/>
                  </a:lnTo>
                  <a:lnTo>
                    <a:pt x="56" y="506"/>
                  </a:lnTo>
                  <a:lnTo>
                    <a:pt x="70" y="508"/>
                  </a:lnTo>
                  <a:lnTo>
                    <a:pt x="436" y="508"/>
                  </a:lnTo>
                  <a:lnTo>
                    <a:pt x="436" y="508"/>
                  </a:lnTo>
                  <a:lnTo>
                    <a:pt x="450" y="506"/>
                  </a:lnTo>
                  <a:lnTo>
                    <a:pt x="464" y="502"/>
                  </a:lnTo>
                  <a:lnTo>
                    <a:pt x="476" y="496"/>
                  </a:lnTo>
                  <a:lnTo>
                    <a:pt x="486" y="488"/>
                  </a:lnTo>
                  <a:lnTo>
                    <a:pt x="494" y="476"/>
                  </a:lnTo>
                  <a:lnTo>
                    <a:pt x="502" y="464"/>
                  </a:lnTo>
                  <a:lnTo>
                    <a:pt x="506" y="452"/>
                  </a:lnTo>
                  <a:lnTo>
                    <a:pt x="508" y="438"/>
                  </a:lnTo>
                  <a:lnTo>
                    <a:pt x="508" y="72"/>
                  </a:lnTo>
                  <a:lnTo>
                    <a:pt x="508" y="72"/>
                  </a:lnTo>
                  <a:lnTo>
                    <a:pt x="506" y="56"/>
                  </a:lnTo>
                  <a:lnTo>
                    <a:pt x="502" y="44"/>
                  </a:lnTo>
                  <a:lnTo>
                    <a:pt x="494" y="32"/>
                  </a:lnTo>
                  <a:lnTo>
                    <a:pt x="486" y="22"/>
                  </a:lnTo>
                  <a:lnTo>
                    <a:pt x="476" y="12"/>
                  </a:lnTo>
                  <a:lnTo>
                    <a:pt x="464" y="6"/>
                  </a:lnTo>
                  <a:lnTo>
                    <a:pt x="450" y="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7FC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3556000" y="3041650"/>
              <a:ext cx="806450" cy="806450"/>
            </a:xfrm>
            <a:custGeom>
              <a:avLst/>
              <a:gdLst>
                <a:gd name="T0" fmla="*/ 436 w 508"/>
                <a:gd name="T1" fmla="*/ 0 h 508"/>
                <a:gd name="T2" fmla="*/ 150 w 508"/>
                <a:gd name="T3" fmla="*/ 0 h 508"/>
                <a:gd name="T4" fmla="*/ 70 w 508"/>
                <a:gd name="T5" fmla="*/ 0 h 508"/>
                <a:gd name="T6" fmla="*/ 0 w 508"/>
                <a:gd name="T7" fmla="*/ 0 h 508"/>
                <a:gd name="T8" fmla="*/ 0 w 508"/>
                <a:gd name="T9" fmla="*/ 72 h 508"/>
                <a:gd name="T10" fmla="*/ 0 w 508"/>
                <a:gd name="T11" fmla="*/ 152 h 508"/>
                <a:gd name="T12" fmla="*/ 0 w 508"/>
                <a:gd name="T13" fmla="*/ 438 h 508"/>
                <a:gd name="T14" fmla="*/ 0 w 508"/>
                <a:gd name="T15" fmla="*/ 438 h 508"/>
                <a:gd name="T16" fmla="*/ 0 w 508"/>
                <a:gd name="T17" fmla="*/ 452 h 508"/>
                <a:gd name="T18" fmla="*/ 6 w 508"/>
                <a:gd name="T19" fmla="*/ 464 h 508"/>
                <a:gd name="T20" fmla="*/ 12 w 508"/>
                <a:gd name="T21" fmla="*/ 476 h 508"/>
                <a:gd name="T22" fmla="*/ 20 w 508"/>
                <a:gd name="T23" fmla="*/ 488 h 508"/>
                <a:gd name="T24" fmla="*/ 30 w 508"/>
                <a:gd name="T25" fmla="*/ 496 h 508"/>
                <a:gd name="T26" fmla="*/ 42 w 508"/>
                <a:gd name="T27" fmla="*/ 502 h 508"/>
                <a:gd name="T28" fmla="*/ 56 w 508"/>
                <a:gd name="T29" fmla="*/ 506 h 508"/>
                <a:gd name="T30" fmla="*/ 70 w 508"/>
                <a:gd name="T31" fmla="*/ 508 h 508"/>
                <a:gd name="T32" fmla="*/ 436 w 508"/>
                <a:gd name="T33" fmla="*/ 508 h 508"/>
                <a:gd name="T34" fmla="*/ 436 w 508"/>
                <a:gd name="T35" fmla="*/ 508 h 508"/>
                <a:gd name="T36" fmla="*/ 450 w 508"/>
                <a:gd name="T37" fmla="*/ 506 h 508"/>
                <a:gd name="T38" fmla="*/ 464 w 508"/>
                <a:gd name="T39" fmla="*/ 502 h 508"/>
                <a:gd name="T40" fmla="*/ 476 w 508"/>
                <a:gd name="T41" fmla="*/ 496 h 508"/>
                <a:gd name="T42" fmla="*/ 486 w 508"/>
                <a:gd name="T43" fmla="*/ 488 h 508"/>
                <a:gd name="T44" fmla="*/ 494 w 508"/>
                <a:gd name="T45" fmla="*/ 476 h 508"/>
                <a:gd name="T46" fmla="*/ 502 w 508"/>
                <a:gd name="T47" fmla="*/ 464 h 508"/>
                <a:gd name="T48" fmla="*/ 506 w 508"/>
                <a:gd name="T49" fmla="*/ 452 h 508"/>
                <a:gd name="T50" fmla="*/ 508 w 508"/>
                <a:gd name="T51" fmla="*/ 438 h 508"/>
                <a:gd name="T52" fmla="*/ 508 w 508"/>
                <a:gd name="T53" fmla="*/ 72 h 508"/>
                <a:gd name="T54" fmla="*/ 508 w 508"/>
                <a:gd name="T55" fmla="*/ 72 h 508"/>
                <a:gd name="T56" fmla="*/ 506 w 508"/>
                <a:gd name="T57" fmla="*/ 56 h 508"/>
                <a:gd name="T58" fmla="*/ 502 w 508"/>
                <a:gd name="T59" fmla="*/ 44 h 508"/>
                <a:gd name="T60" fmla="*/ 494 w 508"/>
                <a:gd name="T61" fmla="*/ 32 h 508"/>
                <a:gd name="T62" fmla="*/ 486 w 508"/>
                <a:gd name="T63" fmla="*/ 22 h 508"/>
                <a:gd name="T64" fmla="*/ 476 w 508"/>
                <a:gd name="T65" fmla="*/ 12 h 508"/>
                <a:gd name="T66" fmla="*/ 464 w 508"/>
                <a:gd name="T67" fmla="*/ 6 h 508"/>
                <a:gd name="T68" fmla="*/ 450 w 508"/>
                <a:gd name="T69" fmla="*/ 2 h 508"/>
                <a:gd name="T70" fmla="*/ 436 w 508"/>
                <a:gd name="T7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8" h="508">
                  <a:moveTo>
                    <a:pt x="436" y="0"/>
                  </a:moveTo>
                  <a:lnTo>
                    <a:pt x="15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152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0" y="452"/>
                  </a:lnTo>
                  <a:lnTo>
                    <a:pt x="6" y="464"/>
                  </a:lnTo>
                  <a:lnTo>
                    <a:pt x="12" y="476"/>
                  </a:lnTo>
                  <a:lnTo>
                    <a:pt x="20" y="488"/>
                  </a:lnTo>
                  <a:lnTo>
                    <a:pt x="30" y="496"/>
                  </a:lnTo>
                  <a:lnTo>
                    <a:pt x="42" y="502"/>
                  </a:lnTo>
                  <a:lnTo>
                    <a:pt x="56" y="506"/>
                  </a:lnTo>
                  <a:lnTo>
                    <a:pt x="70" y="508"/>
                  </a:lnTo>
                  <a:lnTo>
                    <a:pt x="436" y="508"/>
                  </a:lnTo>
                  <a:lnTo>
                    <a:pt x="436" y="508"/>
                  </a:lnTo>
                  <a:lnTo>
                    <a:pt x="450" y="506"/>
                  </a:lnTo>
                  <a:lnTo>
                    <a:pt x="464" y="502"/>
                  </a:lnTo>
                  <a:lnTo>
                    <a:pt x="476" y="496"/>
                  </a:lnTo>
                  <a:lnTo>
                    <a:pt x="486" y="488"/>
                  </a:lnTo>
                  <a:lnTo>
                    <a:pt x="494" y="476"/>
                  </a:lnTo>
                  <a:lnTo>
                    <a:pt x="502" y="464"/>
                  </a:lnTo>
                  <a:lnTo>
                    <a:pt x="506" y="452"/>
                  </a:lnTo>
                  <a:lnTo>
                    <a:pt x="508" y="438"/>
                  </a:lnTo>
                  <a:lnTo>
                    <a:pt x="508" y="72"/>
                  </a:lnTo>
                  <a:lnTo>
                    <a:pt x="508" y="72"/>
                  </a:lnTo>
                  <a:lnTo>
                    <a:pt x="506" y="56"/>
                  </a:lnTo>
                  <a:lnTo>
                    <a:pt x="502" y="44"/>
                  </a:lnTo>
                  <a:lnTo>
                    <a:pt x="494" y="32"/>
                  </a:lnTo>
                  <a:lnTo>
                    <a:pt x="486" y="22"/>
                  </a:lnTo>
                  <a:lnTo>
                    <a:pt x="476" y="12"/>
                  </a:lnTo>
                  <a:lnTo>
                    <a:pt x="464" y="6"/>
                  </a:lnTo>
                  <a:lnTo>
                    <a:pt x="450" y="2"/>
                  </a:lnTo>
                  <a:lnTo>
                    <a:pt x="4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4610100" y="2870200"/>
              <a:ext cx="1149350" cy="1149350"/>
            </a:xfrm>
            <a:custGeom>
              <a:avLst/>
              <a:gdLst>
                <a:gd name="T0" fmla="*/ 102 w 724"/>
                <a:gd name="T1" fmla="*/ 0 h 724"/>
                <a:gd name="T2" fmla="*/ 508 w 724"/>
                <a:gd name="T3" fmla="*/ 0 h 724"/>
                <a:gd name="T4" fmla="*/ 624 w 724"/>
                <a:gd name="T5" fmla="*/ 0 h 724"/>
                <a:gd name="T6" fmla="*/ 724 w 724"/>
                <a:gd name="T7" fmla="*/ 0 h 724"/>
                <a:gd name="T8" fmla="*/ 724 w 724"/>
                <a:gd name="T9" fmla="*/ 102 h 724"/>
                <a:gd name="T10" fmla="*/ 724 w 724"/>
                <a:gd name="T11" fmla="*/ 216 h 724"/>
                <a:gd name="T12" fmla="*/ 724 w 724"/>
                <a:gd name="T13" fmla="*/ 624 h 724"/>
                <a:gd name="T14" fmla="*/ 724 w 724"/>
                <a:gd name="T15" fmla="*/ 624 h 724"/>
                <a:gd name="T16" fmla="*/ 722 w 724"/>
                <a:gd name="T17" fmla="*/ 644 h 724"/>
                <a:gd name="T18" fmla="*/ 716 w 724"/>
                <a:gd name="T19" fmla="*/ 662 h 724"/>
                <a:gd name="T20" fmla="*/ 706 w 724"/>
                <a:gd name="T21" fmla="*/ 680 h 724"/>
                <a:gd name="T22" fmla="*/ 694 w 724"/>
                <a:gd name="T23" fmla="*/ 694 h 724"/>
                <a:gd name="T24" fmla="*/ 680 w 724"/>
                <a:gd name="T25" fmla="*/ 706 h 724"/>
                <a:gd name="T26" fmla="*/ 662 w 724"/>
                <a:gd name="T27" fmla="*/ 716 h 724"/>
                <a:gd name="T28" fmla="*/ 644 w 724"/>
                <a:gd name="T29" fmla="*/ 722 h 724"/>
                <a:gd name="T30" fmla="*/ 624 w 724"/>
                <a:gd name="T31" fmla="*/ 724 h 724"/>
                <a:gd name="T32" fmla="*/ 102 w 724"/>
                <a:gd name="T33" fmla="*/ 724 h 724"/>
                <a:gd name="T34" fmla="*/ 102 w 724"/>
                <a:gd name="T35" fmla="*/ 724 h 724"/>
                <a:gd name="T36" fmla="*/ 82 w 724"/>
                <a:gd name="T37" fmla="*/ 722 h 724"/>
                <a:gd name="T38" fmla="*/ 62 w 724"/>
                <a:gd name="T39" fmla="*/ 716 h 724"/>
                <a:gd name="T40" fmla="*/ 46 w 724"/>
                <a:gd name="T41" fmla="*/ 706 h 724"/>
                <a:gd name="T42" fmla="*/ 30 w 724"/>
                <a:gd name="T43" fmla="*/ 694 h 724"/>
                <a:gd name="T44" fmla="*/ 18 w 724"/>
                <a:gd name="T45" fmla="*/ 680 h 724"/>
                <a:gd name="T46" fmla="*/ 8 w 724"/>
                <a:gd name="T47" fmla="*/ 662 h 724"/>
                <a:gd name="T48" fmla="*/ 2 w 724"/>
                <a:gd name="T49" fmla="*/ 644 h 724"/>
                <a:gd name="T50" fmla="*/ 0 w 724"/>
                <a:gd name="T51" fmla="*/ 624 h 724"/>
                <a:gd name="T52" fmla="*/ 0 w 724"/>
                <a:gd name="T53" fmla="*/ 102 h 724"/>
                <a:gd name="T54" fmla="*/ 0 w 724"/>
                <a:gd name="T55" fmla="*/ 102 h 724"/>
                <a:gd name="T56" fmla="*/ 2 w 724"/>
                <a:gd name="T57" fmla="*/ 80 h 724"/>
                <a:gd name="T58" fmla="*/ 8 w 724"/>
                <a:gd name="T59" fmla="*/ 62 h 724"/>
                <a:gd name="T60" fmla="*/ 18 w 724"/>
                <a:gd name="T61" fmla="*/ 44 h 724"/>
                <a:gd name="T62" fmla="*/ 30 w 724"/>
                <a:gd name="T63" fmla="*/ 30 h 724"/>
                <a:gd name="T64" fmla="*/ 46 w 724"/>
                <a:gd name="T65" fmla="*/ 18 h 724"/>
                <a:gd name="T66" fmla="*/ 62 w 724"/>
                <a:gd name="T67" fmla="*/ 8 h 724"/>
                <a:gd name="T68" fmla="*/ 82 w 724"/>
                <a:gd name="T69" fmla="*/ 2 h 724"/>
                <a:gd name="T70" fmla="*/ 102 w 724"/>
                <a:gd name="T7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724">
                  <a:moveTo>
                    <a:pt x="102" y="0"/>
                  </a:moveTo>
                  <a:lnTo>
                    <a:pt x="508" y="0"/>
                  </a:lnTo>
                  <a:lnTo>
                    <a:pt x="624" y="0"/>
                  </a:lnTo>
                  <a:lnTo>
                    <a:pt x="724" y="0"/>
                  </a:lnTo>
                  <a:lnTo>
                    <a:pt x="724" y="102"/>
                  </a:lnTo>
                  <a:lnTo>
                    <a:pt x="724" y="216"/>
                  </a:lnTo>
                  <a:lnTo>
                    <a:pt x="724" y="624"/>
                  </a:lnTo>
                  <a:lnTo>
                    <a:pt x="724" y="624"/>
                  </a:lnTo>
                  <a:lnTo>
                    <a:pt x="722" y="644"/>
                  </a:lnTo>
                  <a:lnTo>
                    <a:pt x="716" y="662"/>
                  </a:lnTo>
                  <a:lnTo>
                    <a:pt x="706" y="680"/>
                  </a:lnTo>
                  <a:lnTo>
                    <a:pt x="694" y="694"/>
                  </a:lnTo>
                  <a:lnTo>
                    <a:pt x="680" y="706"/>
                  </a:lnTo>
                  <a:lnTo>
                    <a:pt x="662" y="716"/>
                  </a:lnTo>
                  <a:lnTo>
                    <a:pt x="644" y="722"/>
                  </a:lnTo>
                  <a:lnTo>
                    <a:pt x="624" y="724"/>
                  </a:lnTo>
                  <a:lnTo>
                    <a:pt x="102" y="724"/>
                  </a:lnTo>
                  <a:lnTo>
                    <a:pt x="102" y="724"/>
                  </a:lnTo>
                  <a:lnTo>
                    <a:pt x="82" y="722"/>
                  </a:lnTo>
                  <a:lnTo>
                    <a:pt x="62" y="716"/>
                  </a:lnTo>
                  <a:lnTo>
                    <a:pt x="46" y="706"/>
                  </a:lnTo>
                  <a:lnTo>
                    <a:pt x="30" y="694"/>
                  </a:lnTo>
                  <a:lnTo>
                    <a:pt x="18" y="680"/>
                  </a:lnTo>
                  <a:lnTo>
                    <a:pt x="8" y="662"/>
                  </a:lnTo>
                  <a:lnTo>
                    <a:pt x="2" y="644"/>
                  </a:lnTo>
                  <a:lnTo>
                    <a:pt x="0" y="62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0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auto">
            <a:xfrm>
              <a:off x="4610100" y="2870200"/>
              <a:ext cx="1149350" cy="1149350"/>
            </a:xfrm>
            <a:custGeom>
              <a:avLst/>
              <a:gdLst>
                <a:gd name="T0" fmla="*/ 102 w 724"/>
                <a:gd name="T1" fmla="*/ 0 h 724"/>
                <a:gd name="T2" fmla="*/ 508 w 724"/>
                <a:gd name="T3" fmla="*/ 0 h 724"/>
                <a:gd name="T4" fmla="*/ 624 w 724"/>
                <a:gd name="T5" fmla="*/ 0 h 724"/>
                <a:gd name="T6" fmla="*/ 724 w 724"/>
                <a:gd name="T7" fmla="*/ 0 h 724"/>
                <a:gd name="T8" fmla="*/ 724 w 724"/>
                <a:gd name="T9" fmla="*/ 102 h 724"/>
                <a:gd name="T10" fmla="*/ 724 w 724"/>
                <a:gd name="T11" fmla="*/ 216 h 724"/>
                <a:gd name="T12" fmla="*/ 724 w 724"/>
                <a:gd name="T13" fmla="*/ 624 h 724"/>
                <a:gd name="T14" fmla="*/ 724 w 724"/>
                <a:gd name="T15" fmla="*/ 624 h 724"/>
                <a:gd name="T16" fmla="*/ 722 w 724"/>
                <a:gd name="T17" fmla="*/ 644 h 724"/>
                <a:gd name="T18" fmla="*/ 716 w 724"/>
                <a:gd name="T19" fmla="*/ 662 h 724"/>
                <a:gd name="T20" fmla="*/ 706 w 724"/>
                <a:gd name="T21" fmla="*/ 680 h 724"/>
                <a:gd name="T22" fmla="*/ 694 w 724"/>
                <a:gd name="T23" fmla="*/ 694 h 724"/>
                <a:gd name="T24" fmla="*/ 680 w 724"/>
                <a:gd name="T25" fmla="*/ 706 h 724"/>
                <a:gd name="T26" fmla="*/ 662 w 724"/>
                <a:gd name="T27" fmla="*/ 716 h 724"/>
                <a:gd name="T28" fmla="*/ 644 w 724"/>
                <a:gd name="T29" fmla="*/ 722 h 724"/>
                <a:gd name="T30" fmla="*/ 624 w 724"/>
                <a:gd name="T31" fmla="*/ 724 h 724"/>
                <a:gd name="T32" fmla="*/ 102 w 724"/>
                <a:gd name="T33" fmla="*/ 724 h 724"/>
                <a:gd name="T34" fmla="*/ 102 w 724"/>
                <a:gd name="T35" fmla="*/ 724 h 724"/>
                <a:gd name="T36" fmla="*/ 82 w 724"/>
                <a:gd name="T37" fmla="*/ 722 h 724"/>
                <a:gd name="T38" fmla="*/ 62 w 724"/>
                <a:gd name="T39" fmla="*/ 716 h 724"/>
                <a:gd name="T40" fmla="*/ 46 w 724"/>
                <a:gd name="T41" fmla="*/ 706 h 724"/>
                <a:gd name="T42" fmla="*/ 30 w 724"/>
                <a:gd name="T43" fmla="*/ 694 h 724"/>
                <a:gd name="T44" fmla="*/ 18 w 724"/>
                <a:gd name="T45" fmla="*/ 680 h 724"/>
                <a:gd name="T46" fmla="*/ 8 w 724"/>
                <a:gd name="T47" fmla="*/ 662 h 724"/>
                <a:gd name="T48" fmla="*/ 2 w 724"/>
                <a:gd name="T49" fmla="*/ 644 h 724"/>
                <a:gd name="T50" fmla="*/ 0 w 724"/>
                <a:gd name="T51" fmla="*/ 624 h 724"/>
                <a:gd name="T52" fmla="*/ 0 w 724"/>
                <a:gd name="T53" fmla="*/ 102 h 724"/>
                <a:gd name="T54" fmla="*/ 0 w 724"/>
                <a:gd name="T55" fmla="*/ 102 h 724"/>
                <a:gd name="T56" fmla="*/ 2 w 724"/>
                <a:gd name="T57" fmla="*/ 80 h 724"/>
                <a:gd name="T58" fmla="*/ 8 w 724"/>
                <a:gd name="T59" fmla="*/ 62 h 724"/>
                <a:gd name="T60" fmla="*/ 18 w 724"/>
                <a:gd name="T61" fmla="*/ 44 h 724"/>
                <a:gd name="T62" fmla="*/ 30 w 724"/>
                <a:gd name="T63" fmla="*/ 30 h 724"/>
                <a:gd name="T64" fmla="*/ 46 w 724"/>
                <a:gd name="T65" fmla="*/ 18 h 724"/>
                <a:gd name="T66" fmla="*/ 62 w 724"/>
                <a:gd name="T67" fmla="*/ 8 h 724"/>
                <a:gd name="T68" fmla="*/ 82 w 724"/>
                <a:gd name="T69" fmla="*/ 2 h 724"/>
                <a:gd name="T70" fmla="*/ 102 w 724"/>
                <a:gd name="T7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724">
                  <a:moveTo>
                    <a:pt x="102" y="0"/>
                  </a:moveTo>
                  <a:lnTo>
                    <a:pt x="508" y="0"/>
                  </a:lnTo>
                  <a:lnTo>
                    <a:pt x="624" y="0"/>
                  </a:lnTo>
                  <a:lnTo>
                    <a:pt x="724" y="0"/>
                  </a:lnTo>
                  <a:lnTo>
                    <a:pt x="724" y="102"/>
                  </a:lnTo>
                  <a:lnTo>
                    <a:pt x="724" y="216"/>
                  </a:lnTo>
                  <a:lnTo>
                    <a:pt x="724" y="624"/>
                  </a:lnTo>
                  <a:lnTo>
                    <a:pt x="724" y="624"/>
                  </a:lnTo>
                  <a:lnTo>
                    <a:pt x="722" y="644"/>
                  </a:lnTo>
                  <a:lnTo>
                    <a:pt x="716" y="662"/>
                  </a:lnTo>
                  <a:lnTo>
                    <a:pt x="706" y="680"/>
                  </a:lnTo>
                  <a:lnTo>
                    <a:pt x="694" y="694"/>
                  </a:lnTo>
                  <a:lnTo>
                    <a:pt x="680" y="706"/>
                  </a:lnTo>
                  <a:lnTo>
                    <a:pt x="662" y="716"/>
                  </a:lnTo>
                  <a:lnTo>
                    <a:pt x="644" y="722"/>
                  </a:lnTo>
                  <a:lnTo>
                    <a:pt x="624" y="724"/>
                  </a:lnTo>
                  <a:lnTo>
                    <a:pt x="102" y="724"/>
                  </a:lnTo>
                  <a:lnTo>
                    <a:pt x="102" y="724"/>
                  </a:lnTo>
                  <a:lnTo>
                    <a:pt x="82" y="722"/>
                  </a:lnTo>
                  <a:lnTo>
                    <a:pt x="62" y="716"/>
                  </a:lnTo>
                  <a:lnTo>
                    <a:pt x="46" y="706"/>
                  </a:lnTo>
                  <a:lnTo>
                    <a:pt x="30" y="694"/>
                  </a:lnTo>
                  <a:lnTo>
                    <a:pt x="18" y="680"/>
                  </a:lnTo>
                  <a:lnTo>
                    <a:pt x="8" y="662"/>
                  </a:lnTo>
                  <a:lnTo>
                    <a:pt x="2" y="644"/>
                  </a:lnTo>
                  <a:lnTo>
                    <a:pt x="0" y="62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0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auto">
            <a:xfrm>
              <a:off x="4594225" y="4079875"/>
              <a:ext cx="1184275" cy="1184275"/>
            </a:xfrm>
            <a:custGeom>
              <a:avLst/>
              <a:gdLst>
                <a:gd name="T0" fmla="*/ 112 w 746"/>
                <a:gd name="T1" fmla="*/ 746 h 746"/>
                <a:gd name="T2" fmla="*/ 634 w 746"/>
                <a:gd name="T3" fmla="*/ 746 h 746"/>
                <a:gd name="T4" fmla="*/ 746 w 746"/>
                <a:gd name="T5" fmla="*/ 634 h 746"/>
                <a:gd name="T6" fmla="*/ 746 w 746"/>
                <a:gd name="T7" fmla="*/ 112 h 746"/>
                <a:gd name="T8" fmla="*/ 744 w 746"/>
                <a:gd name="T9" fmla="*/ 88 h 746"/>
                <a:gd name="T10" fmla="*/ 726 w 746"/>
                <a:gd name="T11" fmla="*/ 48 h 746"/>
                <a:gd name="T12" fmla="*/ 696 w 746"/>
                <a:gd name="T13" fmla="*/ 18 h 746"/>
                <a:gd name="T14" fmla="*/ 656 w 746"/>
                <a:gd name="T15" fmla="*/ 2 h 746"/>
                <a:gd name="T16" fmla="*/ 112 w 746"/>
                <a:gd name="T17" fmla="*/ 0 h 746"/>
                <a:gd name="T18" fmla="*/ 88 w 746"/>
                <a:gd name="T19" fmla="*/ 2 h 746"/>
                <a:gd name="T20" fmla="*/ 48 w 746"/>
                <a:gd name="T21" fmla="*/ 18 h 746"/>
                <a:gd name="T22" fmla="*/ 18 w 746"/>
                <a:gd name="T23" fmla="*/ 48 h 746"/>
                <a:gd name="T24" fmla="*/ 2 w 746"/>
                <a:gd name="T25" fmla="*/ 88 h 746"/>
                <a:gd name="T26" fmla="*/ 0 w 746"/>
                <a:gd name="T27" fmla="*/ 634 h 746"/>
                <a:gd name="T28" fmla="*/ 2 w 746"/>
                <a:gd name="T29" fmla="*/ 656 h 746"/>
                <a:gd name="T30" fmla="*/ 18 w 746"/>
                <a:gd name="T31" fmla="*/ 696 h 746"/>
                <a:gd name="T32" fmla="*/ 48 w 746"/>
                <a:gd name="T33" fmla="*/ 726 h 746"/>
                <a:gd name="T34" fmla="*/ 88 w 746"/>
                <a:gd name="T35" fmla="*/ 744 h 746"/>
                <a:gd name="T36" fmla="*/ 112 w 746"/>
                <a:gd name="T37" fmla="*/ 734 h 746"/>
                <a:gd name="T38" fmla="*/ 112 w 746"/>
                <a:gd name="T39" fmla="*/ 722 h 746"/>
                <a:gd name="T40" fmla="*/ 76 w 746"/>
                <a:gd name="T41" fmla="*/ 716 h 746"/>
                <a:gd name="T42" fmla="*/ 48 w 746"/>
                <a:gd name="T43" fmla="*/ 696 h 746"/>
                <a:gd name="T44" fmla="*/ 38 w 746"/>
                <a:gd name="T45" fmla="*/ 684 h 746"/>
                <a:gd name="T46" fmla="*/ 24 w 746"/>
                <a:gd name="T47" fmla="*/ 652 h 746"/>
                <a:gd name="T48" fmla="*/ 22 w 746"/>
                <a:gd name="T49" fmla="*/ 112 h 746"/>
                <a:gd name="T50" fmla="*/ 24 w 746"/>
                <a:gd name="T51" fmla="*/ 94 h 746"/>
                <a:gd name="T52" fmla="*/ 38 w 746"/>
                <a:gd name="T53" fmla="*/ 62 h 746"/>
                <a:gd name="T54" fmla="*/ 48 w 746"/>
                <a:gd name="T55" fmla="*/ 48 h 746"/>
                <a:gd name="T56" fmla="*/ 76 w 746"/>
                <a:gd name="T57" fmla="*/ 30 h 746"/>
                <a:gd name="T58" fmla="*/ 112 w 746"/>
                <a:gd name="T59" fmla="*/ 22 h 746"/>
                <a:gd name="T60" fmla="*/ 634 w 746"/>
                <a:gd name="T61" fmla="*/ 22 h 746"/>
                <a:gd name="T62" fmla="*/ 668 w 746"/>
                <a:gd name="T63" fmla="*/ 30 h 746"/>
                <a:gd name="T64" fmla="*/ 696 w 746"/>
                <a:gd name="T65" fmla="*/ 48 h 746"/>
                <a:gd name="T66" fmla="*/ 708 w 746"/>
                <a:gd name="T67" fmla="*/ 62 h 746"/>
                <a:gd name="T68" fmla="*/ 720 w 746"/>
                <a:gd name="T69" fmla="*/ 94 h 746"/>
                <a:gd name="T70" fmla="*/ 722 w 746"/>
                <a:gd name="T71" fmla="*/ 518 h 746"/>
                <a:gd name="T72" fmla="*/ 722 w 746"/>
                <a:gd name="T73" fmla="*/ 722 h 746"/>
                <a:gd name="T74" fmla="*/ 518 w 746"/>
                <a:gd name="T75" fmla="*/ 722 h 746"/>
                <a:gd name="T76" fmla="*/ 112 w 746"/>
                <a:gd name="T77" fmla="*/ 734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6" h="746">
                  <a:moveTo>
                    <a:pt x="112" y="734"/>
                  </a:moveTo>
                  <a:lnTo>
                    <a:pt x="112" y="746"/>
                  </a:lnTo>
                  <a:lnTo>
                    <a:pt x="518" y="746"/>
                  </a:lnTo>
                  <a:lnTo>
                    <a:pt x="634" y="746"/>
                  </a:lnTo>
                  <a:lnTo>
                    <a:pt x="746" y="746"/>
                  </a:lnTo>
                  <a:lnTo>
                    <a:pt x="746" y="634"/>
                  </a:lnTo>
                  <a:lnTo>
                    <a:pt x="746" y="518"/>
                  </a:lnTo>
                  <a:lnTo>
                    <a:pt x="746" y="112"/>
                  </a:lnTo>
                  <a:lnTo>
                    <a:pt x="746" y="112"/>
                  </a:lnTo>
                  <a:lnTo>
                    <a:pt x="744" y="88"/>
                  </a:lnTo>
                  <a:lnTo>
                    <a:pt x="736" y="68"/>
                  </a:lnTo>
                  <a:lnTo>
                    <a:pt x="726" y="48"/>
                  </a:lnTo>
                  <a:lnTo>
                    <a:pt x="712" y="32"/>
                  </a:lnTo>
                  <a:lnTo>
                    <a:pt x="696" y="18"/>
                  </a:lnTo>
                  <a:lnTo>
                    <a:pt x="676" y="8"/>
                  </a:lnTo>
                  <a:lnTo>
                    <a:pt x="656" y="2"/>
                  </a:lnTo>
                  <a:lnTo>
                    <a:pt x="634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8"/>
                  </a:lnTo>
                  <a:lnTo>
                    <a:pt x="48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112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56"/>
                  </a:lnTo>
                  <a:lnTo>
                    <a:pt x="8" y="678"/>
                  </a:lnTo>
                  <a:lnTo>
                    <a:pt x="18" y="696"/>
                  </a:lnTo>
                  <a:lnTo>
                    <a:pt x="32" y="712"/>
                  </a:lnTo>
                  <a:lnTo>
                    <a:pt x="48" y="726"/>
                  </a:lnTo>
                  <a:lnTo>
                    <a:pt x="68" y="736"/>
                  </a:lnTo>
                  <a:lnTo>
                    <a:pt x="88" y="744"/>
                  </a:lnTo>
                  <a:lnTo>
                    <a:pt x="112" y="746"/>
                  </a:lnTo>
                  <a:lnTo>
                    <a:pt x="112" y="734"/>
                  </a:lnTo>
                  <a:lnTo>
                    <a:pt x="112" y="722"/>
                  </a:lnTo>
                  <a:lnTo>
                    <a:pt x="112" y="722"/>
                  </a:lnTo>
                  <a:lnTo>
                    <a:pt x="94" y="722"/>
                  </a:lnTo>
                  <a:lnTo>
                    <a:pt x="76" y="716"/>
                  </a:lnTo>
                  <a:lnTo>
                    <a:pt x="62" y="708"/>
                  </a:lnTo>
                  <a:lnTo>
                    <a:pt x="48" y="696"/>
                  </a:lnTo>
                  <a:lnTo>
                    <a:pt x="48" y="696"/>
                  </a:lnTo>
                  <a:lnTo>
                    <a:pt x="38" y="684"/>
                  </a:lnTo>
                  <a:lnTo>
                    <a:pt x="30" y="668"/>
                  </a:lnTo>
                  <a:lnTo>
                    <a:pt x="24" y="652"/>
                  </a:lnTo>
                  <a:lnTo>
                    <a:pt x="22" y="634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4" y="94"/>
                  </a:lnTo>
                  <a:lnTo>
                    <a:pt x="30" y="76"/>
                  </a:lnTo>
                  <a:lnTo>
                    <a:pt x="38" y="6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62" y="38"/>
                  </a:lnTo>
                  <a:lnTo>
                    <a:pt x="76" y="30"/>
                  </a:lnTo>
                  <a:lnTo>
                    <a:pt x="94" y="24"/>
                  </a:lnTo>
                  <a:lnTo>
                    <a:pt x="112" y="22"/>
                  </a:lnTo>
                  <a:lnTo>
                    <a:pt x="634" y="22"/>
                  </a:lnTo>
                  <a:lnTo>
                    <a:pt x="634" y="22"/>
                  </a:lnTo>
                  <a:lnTo>
                    <a:pt x="652" y="24"/>
                  </a:lnTo>
                  <a:lnTo>
                    <a:pt x="668" y="30"/>
                  </a:lnTo>
                  <a:lnTo>
                    <a:pt x="684" y="38"/>
                  </a:lnTo>
                  <a:lnTo>
                    <a:pt x="696" y="48"/>
                  </a:lnTo>
                  <a:lnTo>
                    <a:pt x="696" y="48"/>
                  </a:lnTo>
                  <a:lnTo>
                    <a:pt x="708" y="62"/>
                  </a:lnTo>
                  <a:lnTo>
                    <a:pt x="716" y="76"/>
                  </a:lnTo>
                  <a:lnTo>
                    <a:pt x="720" y="94"/>
                  </a:lnTo>
                  <a:lnTo>
                    <a:pt x="722" y="112"/>
                  </a:lnTo>
                  <a:lnTo>
                    <a:pt x="722" y="518"/>
                  </a:lnTo>
                  <a:lnTo>
                    <a:pt x="722" y="634"/>
                  </a:lnTo>
                  <a:lnTo>
                    <a:pt x="722" y="722"/>
                  </a:lnTo>
                  <a:lnTo>
                    <a:pt x="634" y="722"/>
                  </a:lnTo>
                  <a:lnTo>
                    <a:pt x="518" y="722"/>
                  </a:lnTo>
                  <a:lnTo>
                    <a:pt x="112" y="722"/>
                  </a:lnTo>
                  <a:lnTo>
                    <a:pt x="112" y="7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auto">
            <a:xfrm>
              <a:off x="3365500" y="4079875"/>
              <a:ext cx="1184275" cy="1184275"/>
            </a:xfrm>
            <a:custGeom>
              <a:avLst/>
              <a:gdLst>
                <a:gd name="T0" fmla="*/ 634 w 746"/>
                <a:gd name="T1" fmla="*/ 722 h 746"/>
                <a:gd name="T2" fmla="*/ 112 w 746"/>
                <a:gd name="T3" fmla="*/ 722 h 746"/>
                <a:gd name="T4" fmla="*/ 22 w 746"/>
                <a:gd name="T5" fmla="*/ 634 h 746"/>
                <a:gd name="T6" fmla="*/ 22 w 746"/>
                <a:gd name="T7" fmla="*/ 112 h 746"/>
                <a:gd name="T8" fmla="*/ 24 w 746"/>
                <a:gd name="T9" fmla="*/ 94 h 746"/>
                <a:gd name="T10" fmla="*/ 38 w 746"/>
                <a:gd name="T11" fmla="*/ 62 h 746"/>
                <a:gd name="T12" fmla="*/ 50 w 746"/>
                <a:gd name="T13" fmla="*/ 48 h 746"/>
                <a:gd name="T14" fmla="*/ 78 w 746"/>
                <a:gd name="T15" fmla="*/ 30 h 746"/>
                <a:gd name="T16" fmla="*/ 112 w 746"/>
                <a:gd name="T17" fmla="*/ 22 h 746"/>
                <a:gd name="T18" fmla="*/ 634 w 746"/>
                <a:gd name="T19" fmla="*/ 22 h 746"/>
                <a:gd name="T20" fmla="*/ 670 w 746"/>
                <a:gd name="T21" fmla="*/ 30 h 746"/>
                <a:gd name="T22" fmla="*/ 698 w 746"/>
                <a:gd name="T23" fmla="*/ 48 h 746"/>
                <a:gd name="T24" fmla="*/ 708 w 746"/>
                <a:gd name="T25" fmla="*/ 62 h 746"/>
                <a:gd name="T26" fmla="*/ 722 w 746"/>
                <a:gd name="T27" fmla="*/ 94 h 746"/>
                <a:gd name="T28" fmla="*/ 724 w 746"/>
                <a:gd name="T29" fmla="*/ 634 h 746"/>
                <a:gd name="T30" fmla="*/ 722 w 746"/>
                <a:gd name="T31" fmla="*/ 652 h 746"/>
                <a:gd name="T32" fmla="*/ 708 w 746"/>
                <a:gd name="T33" fmla="*/ 684 h 746"/>
                <a:gd name="T34" fmla="*/ 698 w 746"/>
                <a:gd name="T35" fmla="*/ 696 h 746"/>
                <a:gd name="T36" fmla="*/ 670 w 746"/>
                <a:gd name="T37" fmla="*/ 716 h 746"/>
                <a:gd name="T38" fmla="*/ 634 w 746"/>
                <a:gd name="T39" fmla="*/ 722 h 746"/>
                <a:gd name="T40" fmla="*/ 634 w 746"/>
                <a:gd name="T41" fmla="*/ 746 h 746"/>
                <a:gd name="T42" fmla="*/ 656 w 746"/>
                <a:gd name="T43" fmla="*/ 744 h 746"/>
                <a:gd name="T44" fmla="*/ 696 w 746"/>
                <a:gd name="T45" fmla="*/ 726 h 746"/>
                <a:gd name="T46" fmla="*/ 728 w 746"/>
                <a:gd name="T47" fmla="*/ 696 h 746"/>
                <a:gd name="T48" fmla="*/ 744 w 746"/>
                <a:gd name="T49" fmla="*/ 656 h 746"/>
                <a:gd name="T50" fmla="*/ 746 w 746"/>
                <a:gd name="T51" fmla="*/ 112 h 746"/>
                <a:gd name="T52" fmla="*/ 744 w 746"/>
                <a:gd name="T53" fmla="*/ 88 h 746"/>
                <a:gd name="T54" fmla="*/ 728 w 746"/>
                <a:gd name="T55" fmla="*/ 48 h 746"/>
                <a:gd name="T56" fmla="*/ 696 w 746"/>
                <a:gd name="T57" fmla="*/ 18 h 746"/>
                <a:gd name="T58" fmla="*/ 656 w 746"/>
                <a:gd name="T59" fmla="*/ 2 h 746"/>
                <a:gd name="T60" fmla="*/ 112 w 746"/>
                <a:gd name="T61" fmla="*/ 0 h 746"/>
                <a:gd name="T62" fmla="*/ 90 w 746"/>
                <a:gd name="T63" fmla="*/ 2 h 746"/>
                <a:gd name="T64" fmla="*/ 50 w 746"/>
                <a:gd name="T65" fmla="*/ 18 h 746"/>
                <a:gd name="T66" fmla="*/ 20 w 746"/>
                <a:gd name="T67" fmla="*/ 48 h 746"/>
                <a:gd name="T68" fmla="*/ 2 w 746"/>
                <a:gd name="T69" fmla="*/ 88 h 746"/>
                <a:gd name="T70" fmla="*/ 0 w 746"/>
                <a:gd name="T71" fmla="*/ 518 h 746"/>
                <a:gd name="T72" fmla="*/ 0 w 746"/>
                <a:gd name="T73" fmla="*/ 746 h 746"/>
                <a:gd name="T74" fmla="*/ 228 w 746"/>
                <a:gd name="T75" fmla="*/ 746 h 746"/>
                <a:gd name="T76" fmla="*/ 634 w 746"/>
                <a:gd name="T77" fmla="*/ 734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6" h="746">
                  <a:moveTo>
                    <a:pt x="634" y="734"/>
                  </a:moveTo>
                  <a:lnTo>
                    <a:pt x="634" y="722"/>
                  </a:lnTo>
                  <a:lnTo>
                    <a:pt x="228" y="722"/>
                  </a:lnTo>
                  <a:lnTo>
                    <a:pt x="112" y="722"/>
                  </a:lnTo>
                  <a:lnTo>
                    <a:pt x="22" y="722"/>
                  </a:lnTo>
                  <a:lnTo>
                    <a:pt x="22" y="634"/>
                  </a:lnTo>
                  <a:lnTo>
                    <a:pt x="22" y="518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4" y="94"/>
                  </a:lnTo>
                  <a:lnTo>
                    <a:pt x="30" y="76"/>
                  </a:lnTo>
                  <a:lnTo>
                    <a:pt x="38" y="62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62" y="38"/>
                  </a:lnTo>
                  <a:lnTo>
                    <a:pt x="78" y="30"/>
                  </a:lnTo>
                  <a:lnTo>
                    <a:pt x="94" y="24"/>
                  </a:lnTo>
                  <a:lnTo>
                    <a:pt x="112" y="22"/>
                  </a:lnTo>
                  <a:lnTo>
                    <a:pt x="634" y="22"/>
                  </a:lnTo>
                  <a:lnTo>
                    <a:pt x="634" y="22"/>
                  </a:lnTo>
                  <a:lnTo>
                    <a:pt x="652" y="24"/>
                  </a:lnTo>
                  <a:lnTo>
                    <a:pt x="670" y="30"/>
                  </a:lnTo>
                  <a:lnTo>
                    <a:pt x="684" y="38"/>
                  </a:lnTo>
                  <a:lnTo>
                    <a:pt x="698" y="48"/>
                  </a:lnTo>
                  <a:lnTo>
                    <a:pt x="698" y="48"/>
                  </a:lnTo>
                  <a:lnTo>
                    <a:pt x="708" y="62"/>
                  </a:lnTo>
                  <a:lnTo>
                    <a:pt x="716" y="76"/>
                  </a:lnTo>
                  <a:lnTo>
                    <a:pt x="722" y="94"/>
                  </a:lnTo>
                  <a:lnTo>
                    <a:pt x="724" y="112"/>
                  </a:lnTo>
                  <a:lnTo>
                    <a:pt x="724" y="634"/>
                  </a:lnTo>
                  <a:lnTo>
                    <a:pt x="724" y="634"/>
                  </a:lnTo>
                  <a:lnTo>
                    <a:pt x="722" y="652"/>
                  </a:lnTo>
                  <a:lnTo>
                    <a:pt x="716" y="668"/>
                  </a:lnTo>
                  <a:lnTo>
                    <a:pt x="708" y="684"/>
                  </a:lnTo>
                  <a:lnTo>
                    <a:pt x="698" y="696"/>
                  </a:lnTo>
                  <a:lnTo>
                    <a:pt x="698" y="696"/>
                  </a:lnTo>
                  <a:lnTo>
                    <a:pt x="684" y="708"/>
                  </a:lnTo>
                  <a:lnTo>
                    <a:pt x="670" y="716"/>
                  </a:lnTo>
                  <a:lnTo>
                    <a:pt x="652" y="722"/>
                  </a:lnTo>
                  <a:lnTo>
                    <a:pt x="634" y="722"/>
                  </a:lnTo>
                  <a:lnTo>
                    <a:pt x="634" y="734"/>
                  </a:lnTo>
                  <a:lnTo>
                    <a:pt x="634" y="746"/>
                  </a:lnTo>
                  <a:lnTo>
                    <a:pt x="634" y="746"/>
                  </a:lnTo>
                  <a:lnTo>
                    <a:pt x="656" y="744"/>
                  </a:lnTo>
                  <a:lnTo>
                    <a:pt x="678" y="736"/>
                  </a:lnTo>
                  <a:lnTo>
                    <a:pt x="696" y="726"/>
                  </a:lnTo>
                  <a:lnTo>
                    <a:pt x="714" y="712"/>
                  </a:lnTo>
                  <a:lnTo>
                    <a:pt x="728" y="696"/>
                  </a:lnTo>
                  <a:lnTo>
                    <a:pt x="738" y="678"/>
                  </a:lnTo>
                  <a:lnTo>
                    <a:pt x="744" y="656"/>
                  </a:lnTo>
                  <a:lnTo>
                    <a:pt x="746" y="634"/>
                  </a:lnTo>
                  <a:lnTo>
                    <a:pt x="746" y="112"/>
                  </a:lnTo>
                  <a:lnTo>
                    <a:pt x="746" y="112"/>
                  </a:lnTo>
                  <a:lnTo>
                    <a:pt x="744" y="88"/>
                  </a:lnTo>
                  <a:lnTo>
                    <a:pt x="738" y="68"/>
                  </a:lnTo>
                  <a:lnTo>
                    <a:pt x="728" y="48"/>
                  </a:lnTo>
                  <a:lnTo>
                    <a:pt x="714" y="32"/>
                  </a:lnTo>
                  <a:lnTo>
                    <a:pt x="696" y="18"/>
                  </a:lnTo>
                  <a:lnTo>
                    <a:pt x="678" y="8"/>
                  </a:lnTo>
                  <a:lnTo>
                    <a:pt x="656" y="2"/>
                  </a:lnTo>
                  <a:lnTo>
                    <a:pt x="634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8"/>
                  </a:lnTo>
                  <a:lnTo>
                    <a:pt x="50" y="18"/>
                  </a:lnTo>
                  <a:lnTo>
                    <a:pt x="34" y="32"/>
                  </a:lnTo>
                  <a:lnTo>
                    <a:pt x="20" y="4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112"/>
                  </a:lnTo>
                  <a:lnTo>
                    <a:pt x="0" y="518"/>
                  </a:lnTo>
                  <a:lnTo>
                    <a:pt x="0" y="634"/>
                  </a:lnTo>
                  <a:lnTo>
                    <a:pt x="0" y="746"/>
                  </a:lnTo>
                  <a:lnTo>
                    <a:pt x="112" y="746"/>
                  </a:lnTo>
                  <a:lnTo>
                    <a:pt x="228" y="746"/>
                  </a:lnTo>
                  <a:lnTo>
                    <a:pt x="634" y="746"/>
                  </a:lnTo>
                  <a:lnTo>
                    <a:pt x="634" y="7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auto">
            <a:xfrm>
              <a:off x="3365500" y="2854325"/>
              <a:ext cx="1184275" cy="1184275"/>
            </a:xfrm>
            <a:custGeom>
              <a:avLst/>
              <a:gdLst>
                <a:gd name="T0" fmla="*/ 634 w 746"/>
                <a:gd name="T1" fmla="*/ 0 h 746"/>
                <a:gd name="T2" fmla="*/ 112 w 746"/>
                <a:gd name="T3" fmla="*/ 0 h 746"/>
                <a:gd name="T4" fmla="*/ 0 w 746"/>
                <a:gd name="T5" fmla="*/ 112 h 746"/>
                <a:gd name="T6" fmla="*/ 0 w 746"/>
                <a:gd name="T7" fmla="*/ 634 h 746"/>
                <a:gd name="T8" fmla="*/ 2 w 746"/>
                <a:gd name="T9" fmla="*/ 656 h 746"/>
                <a:gd name="T10" fmla="*/ 20 w 746"/>
                <a:gd name="T11" fmla="*/ 696 h 746"/>
                <a:gd name="T12" fmla="*/ 50 w 746"/>
                <a:gd name="T13" fmla="*/ 726 h 746"/>
                <a:gd name="T14" fmla="*/ 90 w 746"/>
                <a:gd name="T15" fmla="*/ 744 h 746"/>
                <a:gd name="T16" fmla="*/ 634 w 746"/>
                <a:gd name="T17" fmla="*/ 746 h 746"/>
                <a:gd name="T18" fmla="*/ 656 w 746"/>
                <a:gd name="T19" fmla="*/ 744 h 746"/>
                <a:gd name="T20" fmla="*/ 696 w 746"/>
                <a:gd name="T21" fmla="*/ 726 h 746"/>
                <a:gd name="T22" fmla="*/ 728 w 746"/>
                <a:gd name="T23" fmla="*/ 696 h 746"/>
                <a:gd name="T24" fmla="*/ 744 w 746"/>
                <a:gd name="T25" fmla="*/ 656 h 746"/>
                <a:gd name="T26" fmla="*/ 746 w 746"/>
                <a:gd name="T27" fmla="*/ 112 h 746"/>
                <a:gd name="T28" fmla="*/ 744 w 746"/>
                <a:gd name="T29" fmla="*/ 88 h 746"/>
                <a:gd name="T30" fmla="*/ 728 w 746"/>
                <a:gd name="T31" fmla="*/ 48 h 746"/>
                <a:gd name="T32" fmla="*/ 696 w 746"/>
                <a:gd name="T33" fmla="*/ 18 h 746"/>
                <a:gd name="T34" fmla="*/ 656 w 746"/>
                <a:gd name="T35" fmla="*/ 2 h 746"/>
                <a:gd name="T36" fmla="*/ 634 w 746"/>
                <a:gd name="T37" fmla="*/ 10 h 746"/>
                <a:gd name="T38" fmla="*/ 634 w 746"/>
                <a:gd name="T39" fmla="*/ 22 h 746"/>
                <a:gd name="T40" fmla="*/ 670 w 746"/>
                <a:gd name="T41" fmla="*/ 28 h 746"/>
                <a:gd name="T42" fmla="*/ 698 w 746"/>
                <a:gd name="T43" fmla="*/ 48 h 746"/>
                <a:gd name="T44" fmla="*/ 708 w 746"/>
                <a:gd name="T45" fmla="*/ 62 h 746"/>
                <a:gd name="T46" fmla="*/ 722 w 746"/>
                <a:gd name="T47" fmla="*/ 94 h 746"/>
                <a:gd name="T48" fmla="*/ 724 w 746"/>
                <a:gd name="T49" fmla="*/ 634 h 746"/>
                <a:gd name="T50" fmla="*/ 722 w 746"/>
                <a:gd name="T51" fmla="*/ 652 h 746"/>
                <a:gd name="T52" fmla="*/ 708 w 746"/>
                <a:gd name="T53" fmla="*/ 684 h 746"/>
                <a:gd name="T54" fmla="*/ 698 w 746"/>
                <a:gd name="T55" fmla="*/ 696 h 746"/>
                <a:gd name="T56" fmla="*/ 670 w 746"/>
                <a:gd name="T57" fmla="*/ 716 h 746"/>
                <a:gd name="T58" fmla="*/ 634 w 746"/>
                <a:gd name="T59" fmla="*/ 722 h 746"/>
                <a:gd name="T60" fmla="*/ 112 w 746"/>
                <a:gd name="T61" fmla="*/ 722 h 746"/>
                <a:gd name="T62" fmla="*/ 78 w 746"/>
                <a:gd name="T63" fmla="*/ 716 h 746"/>
                <a:gd name="T64" fmla="*/ 50 w 746"/>
                <a:gd name="T65" fmla="*/ 696 h 746"/>
                <a:gd name="T66" fmla="*/ 38 w 746"/>
                <a:gd name="T67" fmla="*/ 684 h 746"/>
                <a:gd name="T68" fmla="*/ 24 w 746"/>
                <a:gd name="T69" fmla="*/ 652 h 746"/>
                <a:gd name="T70" fmla="*/ 22 w 746"/>
                <a:gd name="T71" fmla="*/ 226 h 746"/>
                <a:gd name="T72" fmla="*/ 22 w 746"/>
                <a:gd name="T73" fmla="*/ 22 h 746"/>
                <a:gd name="T74" fmla="*/ 228 w 746"/>
                <a:gd name="T75" fmla="*/ 22 h 746"/>
                <a:gd name="T76" fmla="*/ 634 w 746"/>
                <a:gd name="T7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6" h="746">
                  <a:moveTo>
                    <a:pt x="634" y="10"/>
                  </a:moveTo>
                  <a:lnTo>
                    <a:pt x="634" y="0"/>
                  </a:lnTo>
                  <a:lnTo>
                    <a:pt x="228" y="0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0" y="22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56"/>
                  </a:lnTo>
                  <a:lnTo>
                    <a:pt x="8" y="676"/>
                  </a:lnTo>
                  <a:lnTo>
                    <a:pt x="20" y="696"/>
                  </a:lnTo>
                  <a:lnTo>
                    <a:pt x="34" y="712"/>
                  </a:lnTo>
                  <a:lnTo>
                    <a:pt x="50" y="726"/>
                  </a:lnTo>
                  <a:lnTo>
                    <a:pt x="68" y="736"/>
                  </a:lnTo>
                  <a:lnTo>
                    <a:pt x="90" y="744"/>
                  </a:lnTo>
                  <a:lnTo>
                    <a:pt x="112" y="746"/>
                  </a:lnTo>
                  <a:lnTo>
                    <a:pt x="634" y="746"/>
                  </a:lnTo>
                  <a:lnTo>
                    <a:pt x="634" y="746"/>
                  </a:lnTo>
                  <a:lnTo>
                    <a:pt x="656" y="744"/>
                  </a:lnTo>
                  <a:lnTo>
                    <a:pt x="678" y="736"/>
                  </a:lnTo>
                  <a:lnTo>
                    <a:pt x="696" y="726"/>
                  </a:lnTo>
                  <a:lnTo>
                    <a:pt x="714" y="712"/>
                  </a:lnTo>
                  <a:lnTo>
                    <a:pt x="728" y="696"/>
                  </a:lnTo>
                  <a:lnTo>
                    <a:pt x="738" y="676"/>
                  </a:lnTo>
                  <a:lnTo>
                    <a:pt x="744" y="656"/>
                  </a:lnTo>
                  <a:lnTo>
                    <a:pt x="746" y="634"/>
                  </a:lnTo>
                  <a:lnTo>
                    <a:pt x="746" y="112"/>
                  </a:lnTo>
                  <a:lnTo>
                    <a:pt x="746" y="112"/>
                  </a:lnTo>
                  <a:lnTo>
                    <a:pt x="744" y="88"/>
                  </a:lnTo>
                  <a:lnTo>
                    <a:pt x="738" y="68"/>
                  </a:lnTo>
                  <a:lnTo>
                    <a:pt x="728" y="48"/>
                  </a:lnTo>
                  <a:lnTo>
                    <a:pt x="714" y="32"/>
                  </a:lnTo>
                  <a:lnTo>
                    <a:pt x="696" y="18"/>
                  </a:lnTo>
                  <a:lnTo>
                    <a:pt x="678" y="8"/>
                  </a:lnTo>
                  <a:lnTo>
                    <a:pt x="656" y="2"/>
                  </a:lnTo>
                  <a:lnTo>
                    <a:pt x="634" y="0"/>
                  </a:lnTo>
                  <a:lnTo>
                    <a:pt x="634" y="10"/>
                  </a:lnTo>
                  <a:lnTo>
                    <a:pt x="634" y="22"/>
                  </a:lnTo>
                  <a:lnTo>
                    <a:pt x="634" y="22"/>
                  </a:lnTo>
                  <a:lnTo>
                    <a:pt x="652" y="24"/>
                  </a:lnTo>
                  <a:lnTo>
                    <a:pt x="670" y="28"/>
                  </a:lnTo>
                  <a:lnTo>
                    <a:pt x="684" y="38"/>
                  </a:lnTo>
                  <a:lnTo>
                    <a:pt x="698" y="48"/>
                  </a:lnTo>
                  <a:lnTo>
                    <a:pt x="698" y="48"/>
                  </a:lnTo>
                  <a:lnTo>
                    <a:pt x="708" y="62"/>
                  </a:lnTo>
                  <a:lnTo>
                    <a:pt x="716" y="76"/>
                  </a:lnTo>
                  <a:lnTo>
                    <a:pt x="722" y="94"/>
                  </a:lnTo>
                  <a:lnTo>
                    <a:pt x="724" y="112"/>
                  </a:lnTo>
                  <a:lnTo>
                    <a:pt x="724" y="634"/>
                  </a:lnTo>
                  <a:lnTo>
                    <a:pt x="724" y="634"/>
                  </a:lnTo>
                  <a:lnTo>
                    <a:pt x="722" y="652"/>
                  </a:lnTo>
                  <a:lnTo>
                    <a:pt x="716" y="668"/>
                  </a:lnTo>
                  <a:lnTo>
                    <a:pt x="708" y="684"/>
                  </a:lnTo>
                  <a:lnTo>
                    <a:pt x="698" y="696"/>
                  </a:lnTo>
                  <a:lnTo>
                    <a:pt x="698" y="696"/>
                  </a:lnTo>
                  <a:lnTo>
                    <a:pt x="684" y="708"/>
                  </a:lnTo>
                  <a:lnTo>
                    <a:pt x="670" y="716"/>
                  </a:lnTo>
                  <a:lnTo>
                    <a:pt x="652" y="720"/>
                  </a:lnTo>
                  <a:lnTo>
                    <a:pt x="634" y="722"/>
                  </a:lnTo>
                  <a:lnTo>
                    <a:pt x="112" y="722"/>
                  </a:lnTo>
                  <a:lnTo>
                    <a:pt x="112" y="722"/>
                  </a:lnTo>
                  <a:lnTo>
                    <a:pt x="94" y="720"/>
                  </a:lnTo>
                  <a:lnTo>
                    <a:pt x="78" y="716"/>
                  </a:lnTo>
                  <a:lnTo>
                    <a:pt x="62" y="708"/>
                  </a:lnTo>
                  <a:lnTo>
                    <a:pt x="50" y="696"/>
                  </a:lnTo>
                  <a:lnTo>
                    <a:pt x="50" y="696"/>
                  </a:lnTo>
                  <a:lnTo>
                    <a:pt x="38" y="684"/>
                  </a:lnTo>
                  <a:lnTo>
                    <a:pt x="30" y="668"/>
                  </a:lnTo>
                  <a:lnTo>
                    <a:pt x="24" y="652"/>
                  </a:lnTo>
                  <a:lnTo>
                    <a:pt x="22" y="634"/>
                  </a:lnTo>
                  <a:lnTo>
                    <a:pt x="22" y="226"/>
                  </a:lnTo>
                  <a:lnTo>
                    <a:pt x="22" y="112"/>
                  </a:lnTo>
                  <a:lnTo>
                    <a:pt x="22" y="22"/>
                  </a:lnTo>
                  <a:lnTo>
                    <a:pt x="112" y="22"/>
                  </a:lnTo>
                  <a:lnTo>
                    <a:pt x="228" y="22"/>
                  </a:lnTo>
                  <a:lnTo>
                    <a:pt x="634" y="22"/>
                  </a:lnTo>
                  <a:lnTo>
                    <a:pt x="634" y="1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auto">
            <a:xfrm>
              <a:off x="4594225" y="2854325"/>
              <a:ext cx="1184275" cy="1184275"/>
            </a:xfrm>
            <a:custGeom>
              <a:avLst/>
              <a:gdLst>
                <a:gd name="T0" fmla="*/ 112 w 746"/>
                <a:gd name="T1" fmla="*/ 22 h 746"/>
                <a:gd name="T2" fmla="*/ 634 w 746"/>
                <a:gd name="T3" fmla="*/ 22 h 746"/>
                <a:gd name="T4" fmla="*/ 722 w 746"/>
                <a:gd name="T5" fmla="*/ 112 h 746"/>
                <a:gd name="T6" fmla="*/ 722 w 746"/>
                <a:gd name="T7" fmla="*/ 634 h 746"/>
                <a:gd name="T8" fmla="*/ 720 w 746"/>
                <a:gd name="T9" fmla="*/ 652 h 746"/>
                <a:gd name="T10" fmla="*/ 708 w 746"/>
                <a:gd name="T11" fmla="*/ 684 h 746"/>
                <a:gd name="T12" fmla="*/ 696 w 746"/>
                <a:gd name="T13" fmla="*/ 696 h 746"/>
                <a:gd name="T14" fmla="*/ 668 w 746"/>
                <a:gd name="T15" fmla="*/ 716 h 746"/>
                <a:gd name="T16" fmla="*/ 634 w 746"/>
                <a:gd name="T17" fmla="*/ 722 h 746"/>
                <a:gd name="T18" fmla="*/ 112 w 746"/>
                <a:gd name="T19" fmla="*/ 722 h 746"/>
                <a:gd name="T20" fmla="*/ 76 w 746"/>
                <a:gd name="T21" fmla="*/ 716 h 746"/>
                <a:gd name="T22" fmla="*/ 48 w 746"/>
                <a:gd name="T23" fmla="*/ 696 h 746"/>
                <a:gd name="T24" fmla="*/ 38 w 746"/>
                <a:gd name="T25" fmla="*/ 684 h 746"/>
                <a:gd name="T26" fmla="*/ 24 w 746"/>
                <a:gd name="T27" fmla="*/ 652 h 746"/>
                <a:gd name="T28" fmla="*/ 22 w 746"/>
                <a:gd name="T29" fmla="*/ 112 h 746"/>
                <a:gd name="T30" fmla="*/ 24 w 746"/>
                <a:gd name="T31" fmla="*/ 94 h 746"/>
                <a:gd name="T32" fmla="*/ 38 w 746"/>
                <a:gd name="T33" fmla="*/ 62 h 746"/>
                <a:gd name="T34" fmla="*/ 48 w 746"/>
                <a:gd name="T35" fmla="*/ 48 h 746"/>
                <a:gd name="T36" fmla="*/ 76 w 746"/>
                <a:gd name="T37" fmla="*/ 28 h 746"/>
                <a:gd name="T38" fmla="*/ 112 w 746"/>
                <a:gd name="T39" fmla="*/ 22 h 746"/>
                <a:gd name="T40" fmla="*/ 112 w 746"/>
                <a:gd name="T41" fmla="*/ 0 h 746"/>
                <a:gd name="T42" fmla="*/ 88 w 746"/>
                <a:gd name="T43" fmla="*/ 2 h 746"/>
                <a:gd name="T44" fmla="*/ 48 w 746"/>
                <a:gd name="T45" fmla="*/ 18 h 746"/>
                <a:gd name="T46" fmla="*/ 18 w 746"/>
                <a:gd name="T47" fmla="*/ 48 h 746"/>
                <a:gd name="T48" fmla="*/ 2 w 746"/>
                <a:gd name="T49" fmla="*/ 88 h 746"/>
                <a:gd name="T50" fmla="*/ 0 w 746"/>
                <a:gd name="T51" fmla="*/ 634 h 746"/>
                <a:gd name="T52" fmla="*/ 2 w 746"/>
                <a:gd name="T53" fmla="*/ 656 h 746"/>
                <a:gd name="T54" fmla="*/ 18 w 746"/>
                <a:gd name="T55" fmla="*/ 696 h 746"/>
                <a:gd name="T56" fmla="*/ 48 w 746"/>
                <a:gd name="T57" fmla="*/ 726 h 746"/>
                <a:gd name="T58" fmla="*/ 88 w 746"/>
                <a:gd name="T59" fmla="*/ 744 h 746"/>
                <a:gd name="T60" fmla="*/ 634 w 746"/>
                <a:gd name="T61" fmla="*/ 746 h 746"/>
                <a:gd name="T62" fmla="*/ 656 w 746"/>
                <a:gd name="T63" fmla="*/ 744 h 746"/>
                <a:gd name="T64" fmla="*/ 696 w 746"/>
                <a:gd name="T65" fmla="*/ 726 h 746"/>
                <a:gd name="T66" fmla="*/ 726 w 746"/>
                <a:gd name="T67" fmla="*/ 696 h 746"/>
                <a:gd name="T68" fmla="*/ 744 w 746"/>
                <a:gd name="T69" fmla="*/ 656 h 746"/>
                <a:gd name="T70" fmla="*/ 746 w 746"/>
                <a:gd name="T71" fmla="*/ 226 h 746"/>
                <a:gd name="T72" fmla="*/ 746 w 746"/>
                <a:gd name="T73" fmla="*/ 0 h 746"/>
                <a:gd name="T74" fmla="*/ 518 w 746"/>
                <a:gd name="T75" fmla="*/ 0 h 746"/>
                <a:gd name="T76" fmla="*/ 112 w 746"/>
                <a:gd name="T7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6" h="746">
                  <a:moveTo>
                    <a:pt x="112" y="10"/>
                  </a:moveTo>
                  <a:lnTo>
                    <a:pt x="112" y="22"/>
                  </a:lnTo>
                  <a:lnTo>
                    <a:pt x="518" y="22"/>
                  </a:lnTo>
                  <a:lnTo>
                    <a:pt x="634" y="22"/>
                  </a:lnTo>
                  <a:lnTo>
                    <a:pt x="722" y="22"/>
                  </a:lnTo>
                  <a:lnTo>
                    <a:pt x="722" y="112"/>
                  </a:lnTo>
                  <a:lnTo>
                    <a:pt x="722" y="226"/>
                  </a:lnTo>
                  <a:lnTo>
                    <a:pt x="722" y="634"/>
                  </a:lnTo>
                  <a:lnTo>
                    <a:pt x="722" y="634"/>
                  </a:lnTo>
                  <a:lnTo>
                    <a:pt x="720" y="652"/>
                  </a:lnTo>
                  <a:lnTo>
                    <a:pt x="716" y="668"/>
                  </a:lnTo>
                  <a:lnTo>
                    <a:pt x="708" y="684"/>
                  </a:lnTo>
                  <a:lnTo>
                    <a:pt x="696" y="696"/>
                  </a:lnTo>
                  <a:lnTo>
                    <a:pt x="696" y="696"/>
                  </a:lnTo>
                  <a:lnTo>
                    <a:pt x="684" y="708"/>
                  </a:lnTo>
                  <a:lnTo>
                    <a:pt x="668" y="716"/>
                  </a:lnTo>
                  <a:lnTo>
                    <a:pt x="652" y="720"/>
                  </a:lnTo>
                  <a:lnTo>
                    <a:pt x="634" y="722"/>
                  </a:lnTo>
                  <a:lnTo>
                    <a:pt x="112" y="722"/>
                  </a:lnTo>
                  <a:lnTo>
                    <a:pt x="112" y="722"/>
                  </a:lnTo>
                  <a:lnTo>
                    <a:pt x="94" y="720"/>
                  </a:lnTo>
                  <a:lnTo>
                    <a:pt x="76" y="716"/>
                  </a:lnTo>
                  <a:lnTo>
                    <a:pt x="62" y="708"/>
                  </a:lnTo>
                  <a:lnTo>
                    <a:pt x="48" y="696"/>
                  </a:lnTo>
                  <a:lnTo>
                    <a:pt x="48" y="696"/>
                  </a:lnTo>
                  <a:lnTo>
                    <a:pt x="38" y="684"/>
                  </a:lnTo>
                  <a:lnTo>
                    <a:pt x="30" y="668"/>
                  </a:lnTo>
                  <a:lnTo>
                    <a:pt x="24" y="652"/>
                  </a:lnTo>
                  <a:lnTo>
                    <a:pt x="22" y="634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4" y="94"/>
                  </a:lnTo>
                  <a:lnTo>
                    <a:pt x="30" y="76"/>
                  </a:lnTo>
                  <a:lnTo>
                    <a:pt x="38" y="6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62" y="38"/>
                  </a:lnTo>
                  <a:lnTo>
                    <a:pt x="76" y="28"/>
                  </a:lnTo>
                  <a:lnTo>
                    <a:pt x="94" y="24"/>
                  </a:lnTo>
                  <a:lnTo>
                    <a:pt x="112" y="22"/>
                  </a:lnTo>
                  <a:lnTo>
                    <a:pt x="112" y="1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8"/>
                  </a:lnTo>
                  <a:lnTo>
                    <a:pt x="48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112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56"/>
                  </a:lnTo>
                  <a:lnTo>
                    <a:pt x="8" y="676"/>
                  </a:lnTo>
                  <a:lnTo>
                    <a:pt x="18" y="696"/>
                  </a:lnTo>
                  <a:lnTo>
                    <a:pt x="32" y="712"/>
                  </a:lnTo>
                  <a:lnTo>
                    <a:pt x="48" y="726"/>
                  </a:lnTo>
                  <a:lnTo>
                    <a:pt x="68" y="736"/>
                  </a:lnTo>
                  <a:lnTo>
                    <a:pt x="88" y="744"/>
                  </a:lnTo>
                  <a:lnTo>
                    <a:pt x="112" y="746"/>
                  </a:lnTo>
                  <a:lnTo>
                    <a:pt x="634" y="746"/>
                  </a:lnTo>
                  <a:lnTo>
                    <a:pt x="634" y="746"/>
                  </a:lnTo>
                  <a:lnTo>
                    <a:pt x="656" y="744"/>
                  </a:lnTo>
                  <a:lnTo>
                    <a:pt x="676" y="736"/>
                  </a:lnTo>
                  <a:lnTo>
                    <a:pt x="696" y="726"/>
                  </a:lnTo>
                  <a:lnTo>
                    <a:pt x="712" y="712"/>
                  </a:lnTo>
                  <a:lnTo>
                    <a:pt x="726" y="696"/>
                  </a:lnTo>
                  <a:lnTo>
                    <a:pt x="736" y="676"/>
                  </a:lnTo>
                  <a:lnTo>
                    <a:pt x="744" y="656"/>
                  </a:lnTo>
                  <a:lnTo>
                    <a:pt x="746" y="634"/>
                  </a:lnTo>
                  <a:lnTo>
                    <a:pt x="746" y="226"/>
                  </a:lnTo>
                  <a:lnTo>
                    <a:pt x="746" y="112"/>
                  </a:lnTo>
                  <a:lnTo>
                    <a:pt x="746" y="0"/>
                  </a:lnTo>
                  <a:lnTo>
                    <a:pt x="634" y="0"/>
                  </a:lnTo>
                  <a:lnTo>
                    <a:pt x="518" y="0"/>
                  </a:lnTo>
                  <a:lnTo>
                    <a:pt x="112" y="0"/>
                  </a:lnTo>
                  <a:lnTo>
                    <a:pt x="112" y="1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auto">
            <a:xfrm>
              <a:off x="4781550" y="3041650"/>
              <a:ext cx="806450" cy="806450"/>
            </a:xfrm>
            <a:custGeom>
              <a:avLst/>
              <a:gdLst>
                <a:gd name="T0" fmla="*/ 508 w 508"/>
                <a:gd name="T1" fmla="*/ 0 h 508"/>
                <a:gd name="T2" fmla="*/ 438 w 508"/>
                <a:gd name="T3" fmla="*/ 0 h 508"/>
                <a:gd name="T4" fmla="*/ 356 w 508"/>
                <a:gd name="T5" fmla="*/ 0 h 508"/>
                <a:gd name="T6" fmla="*/ 72 w 508"/>
                <a:gd name="T7" fmla="*/ 0 h 508"/>
                <a:gd name="T8" fmla="*/ 72 w 508"/>
                <a:gd name="T9" fmla="*/ 0 h 508"/>
                <a:gd name="T10" fmla="*/ 58 w 508"/>
                <a:gd name="T11" fmla="*/ 2 h 508"/>
                <a:gd name="T12" fmla="*/ 44 w 508"/>
                <a:gd name="T13" fmla="*/ 6 h 508"/>
                <a:gd name="T14" fmla="*/ 32 w 508"/>
                <a:gd name="T15" fmla="*/ 12 h 508"/>
                <a:gd name="T16" fmla="*/ 22 w 508"/>
                <a:gd name="T17" fmla="*/ 22 h 508"/>
                <a:gd name="T18" fmla="*/ 12 w 508"/>
                <a:gd name="T19" fmla="*/ 32 h 508"/>
                <a:gd name="T20" fmla="*/ 6 w 508"/>
                <a:gd name="T21" fmla="*/ 44 h 508"/>
                <a:gd name="T22" fmla="*/ 2 w 508"/>
                <a:gd name="T23" fmla="*/ 56 h 508"/>
                <a:gd name="T24" fmla="*/ 0 w 508"/>
                <a:gd name="T25" fmla="*/ 72 h 508"/>
                <a:gd name="T26" fmla="*/ 0 w 508"/>
                <a:gd name="T27" fmla="*/ 438 h 508"/>
                <a:gd name="T28" fmla="*/ 0 w 508"/>
                <a:gd name="T29" fmla="*/ 438 h 508"/>
                <a:gd name="T30" fmla="*/ 2 w 508"/>
                <a:gd name="T31" fmla="*/ 452 h 508"/>
                <a:gd name="T32" fmla="*/ 6 w 508"/>
                <a:gd name="T33" fmla="*/ 464 h 508"/>
                <a:gd name="T34" fmla="*/ 12 w 508"/>
                <a:gd name="T35" fmla="*/ 476 h 508"/>
                <a:gd name="T36" fmla="*/ 22 w 508"/>
                <a:gd name="T37" fmla="*/ 488 h 508"/>
                <a:gd name="T38" fmla="*/ 32 w 508"/>
                <a:gd name="T39" fmla="*/ 496 h 508"/>
                <a:gd name="T40" fmla="*/ 44 w 508"/>
                <a:gd name="T41" fmla="*/ 502 h 508"/>
                <a:gd name="T42" fmla="*/ 58 w 508"/>
                <a:gd name="T43" fmla="*/ 506 h 508"/>
                <a:gd name="T44" fmla="*/ 72 w 508"/>
                <a:gd name="T45" fmla="*/ 508 h 508"/>
                <a:gd name="T46" fmla="*/ 438 w 508"/>
                <a:gd name="T47" fmla="*/ 508 h 508"/>
                <a:gd name="T48" fmla="*/ 438 w 508"/>
                <a:gd name="T49" fmla="*/ 508 h 508"/>
                <a:gd name="T50" fmla="*/ 452 w 508"/>
                <a:gd name="T51" fmla="*/ 506 h 508"/>
                <a:gd name="T52" fmla="*/ 464 w 508"/>
                <a:gd name="T53" fmla="*/ 502 h 508"/>
                <a:gd name="T54" fmla="*/ 476 w 508"/>
                <a:gd name="T55" fmla="*/ 496 h 508"/>
                <a:gd name="T56" fmla="*/ 488 w 508"/>
                <a:gd name="T57" fmla="*/ 488 h 508"/>
                <a:gd name="T58" fmla="*/ 496 w 508"/>
                <a:gd name="T59" fmla="*/ 476 h 508"/>
                <a:gd name="T60" fmla="*/ 502 w 508"/>
                <a:gd name="T61" fmla="*/ 464 h 508"/>
                <a:gd name="T62" fmla="*/ 506 w 508"/>
                <a:gd name="T63" fmla="*/ 452 h 508"/>
                <a:gd name="T64" fmla="*/ 508 w 508"/>
                <a:gd name="T65" fmla="*/ 438 h 508"/>
                <a:gd name="T66" fmla="*/ 508 w 508"/>
                <a:gd name="T67" fmla="*/ 152 h 508"/>
                <a:gd name="T68" fmla="*/ 508 w 508"/>
                <a:gd name="T69" fmla="*/ 72 h 508"/>
                <a:gd name="T70" fmla="*/ 508 w 508"/>
                <a:gd name="T7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8" h="508">
                  <a:moveTo>
                    <a:pt x="508" y="0"/>
                  </a:moveTo>
                  <a:lnTo>
                    <a:pt x="438" y="0"/>
                  </a:lnTo>
                  <a:lnTo>
                    <a:pt x="35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2" y="22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52"/>
                  </a:lnTo>
                  <a:lnTo>
                    <a:pt x="6" y="464"/>
                  </a:lnTo>
                  <a:lnTo>
                    <a:pt x="12" y="476"/>
                  </a:lnTo>
                  <a:lnTo>
                    <a:pt x="22" y="488"/>
                  </a:lnTo>
                  <a:lnTo>
                    <a:pt x="32" y="496"/>
                  </a:lnTo>
                  <a:lnTo>
                    <a:pt x="44" y="502"/>
                  </a:lnTo>
                  <a:lnTo>
                    <a:pt x="58" y="506"/>
                  </a:lnTo>
                  <a:lnTo>
                    <a:pt x="72" y="508"/>
                  </a:lnTo>
                  <a:lnTo>
                    <a:pt x="438" y="508"/>
                  </a:lnTo>
                  <a:lnTo>
                    <a:pt x="438" y="508"/>
                  </a:lnTo>
                  <a:lnTo>
                    <a:pt x="452" y="506"/>
                  </a:lnTo>
                  <a:lnTo>
                    <a:pt x="464" y="502"/>
                  </a:lnTo>
                  <a:lnTo>
                    <a:pt x="476" y="496"/>
                  </a:lnTo>
                  <a:lnTo>
                    <a:pt x="488" y="488"/>
                  </a:lnTo>
                  <a:lnTo>
                    <a:pt x="496" y="476"/>
                  </a:lnTo>
                  <a:lnTo>
                    <a:pt x="502" y="464"/>
                  </a:lnTo>
                  <a:lnTo>
                    <a:pt x="506" y="452"/>
                  </a:lnTo>
                  <a:lnTo>
                    <a:pt x="508" y="438"/>
                  </a:lnTo>
                  <a:lnTo>
                    <a:pt x="508" y="152"/>
                  </a:lnTo>
                  <a:lnTo>
                    <a:pt x="508" y="72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FD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auto">
            <a:xfrm>
              <a:off x="4781550" y="3041650"/>
              <a:ext cx="806450" cy="806450"/>
            </a:xfrm>
            <a:custGeom>
              <a:avLst/>
              <a:gdLst>
                <a:gd name="T0" fmla="*/ 508 w 508"/>
                <a:gd name="T1" fmla="*/ 0 h 508"/>
                <a:gd name="T2" fmla="*/ 438 w 508"/>
                <a:gd name="T3" fmla="*/ 0 h 508"/>
                <a:gd name="T4" fmla="*/ 356 w 508"/>
                <a:gd name="T5" fmla="*/ 0 h 508"/>
                <a:gd name="T6" fmla="*/ 72 w 508"/>
                <a:gd name="T7" fmla="*/ 0 h 508"/>
                <a:gd name="T8" fmla="*/ 72 w 508"/>
                <a:gd name="T9" fmla="*/ 0 h 508"/>
                <a:gd name="T10" fmla="*/ 58 w 508"/>
                <a:gd name="T11" fmla="*/ 2 h 508"/>
                <a:gd name="T12" fmla="*/ 44 w 508"/>
                <a:gd name="T13" fmla="*/ 6 h 508"/>
                <a:gd name="T14" fmla="*/ 32 w 508"/>
                <a:gd name="T15" fmla="*/ 12 h 508"/>
                <a:gd name="T16" fmla="*/ 22 w 508"/>
                <a:gd name="T17" fmla="*/ 22 h 508"/>
                <a:gd name="T18" fmla="*/ 12 w 508"/>
                <a:gd name="T19" fmla="*/ 32 h 508"/>
                <a:gd name="T20" fmla="*/ 6 w 508"/>
                <a:gd name="T21" fmla="*/ 44 h 508"/>
                <a:gd name="T22" fmla="*/ 2 w 508"/>
                <a:gd name="T23" fmla="*/ 56 h 508"/>
                <a:gd name="T24" fmla="*/ 0 w 508"/>
                <a:gd name="T25" fmla="*/ 72 h 508"/>
                <a:gd name="T26" fmla="*/ 0 w 508"/>
                <a:gd name="T27" fmla="*/ 438 h 508"/>
                <a:gd name="T28" fmla="*/ 0 w 508"/>
                <a:gd name="T29" fmla="*/ 438 h 508"/>
                <a:gd name="T30" fmla="*/ 2 w 508"/>
                <a:gd name="T31" fmla="*/ 452 h 508"/>
                <a:gd name="T32" fmla="*/ 6 w 508"/>
                <a:gd name="T33" fmla="*/ 464 h 508"/>
                <a:gd name="T34" fmla="*/ 12 w 508"/>
                <a:gd name="T35" fmla="*/ 476 h 508"/>
                <a:gd name="T36" fmla="*/ 22 w 508"/>
                <a:gd name="T37" fmla="*/ 488 h 508"/>
                <a:gd name="T38" fmla="*/ 32 w 508"/>
                <a:gd name="T39" fmla="*/ 496 h 508"/>
                <a:gd name="T40" fmla="*/ 44 w 508"/>
                <a:gd name="T41" fmla="*/ 502 h 508"/>
                <a:gd name="T42" fmla="*/ 58 w 508"/>
                <a:gd name="T43" fmla="*/ 506 h 508"/>
                <a:gd name="T44" fmla="*/ 72 w 508"/>
                <a:gd name="T45" fmla="*/ 508 h 508"/>
                <a:gd name="T46" fmla="*/ 438 w 508"/>
                <a:gd name="T47" fmla="*/ 508 h 508"/>
                <a:gd name="T48" fmla="*/ 438 w 508"/>
                <a:gd name="T49" fmla="*/ 508 h 508"/>
                <a:gd name="T50" fmla="*/ 452 w 508"/>
                <a:gd name="T51" fmla="*/ 506 h 508"/>
                <a:gd name="T52" fmla="*/ 464 w 508"/>
                <a:gd name="T53" fmla="*/ 502 h 508"/>
                <a:gd name="T54" fmla="*/ 476 w 508"/>
                <a:gd name="T55" fmla="*/ 496 h 508"/>
                <a:gd name="T56" fmla="*/ 488 w 508"/>
                <a:gd name="T57" fmla="*/ 488 h 508"/>
                <a:gd name="T58" fmla="*/ 496 w 508"/>
                <a:gd name="T59" fmla="*/ 476 h 508"/>
                <a:gd name="T60" fmla="*/ 502 w 508"/>
                <a:gd name="T61" fmla="*/ 464 h 508"/>
                <a:gd name="T62" fmla="*/ 506 w 508"/>
                <a:gd name="T63" fmla="*/ 452 h 508"/>
                <a:gd name="T64" fmla="*/ 508 w 508"/>
                <a:gd name="T65" fmla="*/ 438 h 508"/>
                <a:gd name="T66" fmla="*/ 508 w 508"/>
                <a:gd name="T67" fmla="*/ 152 h 508"/>
                <a:gd name="T68" fmla="*/ 508 w 508"/>
                <a:gd name="T69" fmla="*/ 72 h 508"/>
                <a:gd name="T70" fmla="*/ 508 w 508"/>
                <a:gd name="T7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8" h="508">
                  <a:moveTo>
                    <a:pt x="508" y="0"/>
                  </a:moveTo>
                  <a:lnTo>
                    <a:pt x="438" y="0"/>
                  </a:lnTo>
                  <a:lnTo>
                    <a:pt x="35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2" y="22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52"/>
                  </a:lnTo>
                  <a:lnTo>
                    <a:pt x="6" y="464"/>
                  </a:lnTo>
                  <a:lnTo>
                    <a:pt x="12" y="476"/>
                  </a:lnTo>
                  <a:lnTo>
                    <a:pt x="22" y="488"/>
                  </a:lnTo>
                  <a:lnTo>
                    <a:pt x="32" y="496"/>
                  </a:lnTo>
                  <a:lnTo>
                    <a:pt x="44" y="502"/>
                  </a:lnTo>
                  <a:lnTo>
                    <a:pt x="58" y="506"/>
                  </a:lnTo>
                  <a:lnTo>
                    <a:pt x="72" y="508"/>
                  </a:lnTo>
                  <a:lnTo>
                    <a:pt x="438" y="508"/>
                  </a:lnTo>
                  <a:lnTo>
                    <a:pt x="438" y="508"/>
                  </a:lnTo>
                  <a:lnTo>
                    <a:pt x="452" y="506"/>
                  </a:lnTo>
                  <a:lnTo>
                    <a:pt x="464" y="502"/>
                  </a:lnTo>
                  <a:lnTo>
                    <a:pt x="476" y="496"/>
                  </a:lnTo>
                  <a:lnTo>
                    <a:pt x="488" y="488"/>
                  </a:lnTo>
                  <a:lnTo>
                    <a:pt x="496" y="476"/>
                  </a:lnTo>
                  <a:lnTo>
                    <a:pt x="502" y="464"/>
                  </a:lnTo>
                  <a:lnTo>
                    <a:pt x="506" y="452"/>
                  </a:lnTo>
                  <a:lnTo>
                    <a:pt x="508" y="438"/>
                  </a:lnTo>
                  <a:lnTo>
                    <a:pt x="508" y="152"/>
                  </a:lnTo>
                  <a:lnTo>
                    <a:pt x="508" y="72"/>
                  </a:lnTo>
                  <a:lnTo>
                    <a:pt x="5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3"/>
            <p:cNvSpPr>
              <a:spLocks/>
            </p:cNvSpPr>
            <p:nvPr userDrawn="1"/>
          </p:nvSpPr>
          <p:spPr bwMode="auto">
            <a:xfrm>
              <a:off x="4965700" y="4533900"/>
              <a:ext cx="438150" cy="276225"/>
            </a:xfrm>
            <a:custGeom>
              <a:avLst/>
              <a:gdLst>
                <a:gd name="T0" fmla="*/ 238 w 276"/>
                <a:gd name="T1" fmla="*/ 96 h 174"/>
                <a:gd name="T2" fmla="*/ 238 w 276"/>
                <a:gd name="T3" fmla="*/ 96 h 174"/>
                <a:gd name="T4" fmla="*/ 238 w 276"/>
                <a:gd name="T5" fmla="*/ 96 h 174"/>
                <a:gd name="T6" fmla="*/ 238 w 276"/>
                <a:gd name="T7" fmla="*/ 96 h 174"/>
                <a:gd name="T8" fmla="*/ 238 w 276"/>
                <a:gd name="T9" fmla="*/ 88 h 174"/>
                <a:gd name="T10" fmla="*/ 238 w 276"/>
                <a:gd name="T11" fmla="*/ 88 h 174"/>
                <a:gd name="T12" fmla="*/ 236 w 276"/>
                <a:gd name="T13" fmla="*/ 70 h 174"/>
                <a:gd name="T14" fmla="*/ 230 w 276"/>
                <a:gd name="T15" fmla="*/ 54 h 174"/>
                <a:gd name="T16" fmla="*/ 222 w 276"/>
                <a:gd name="T17" fmla="*/ 38 h 174"/>
                <a:gd name="T18" fmla="*/ 212 w 276"/>
                <a:gd name="T19" fmla="*/ 26 h 174"/>
                <a:gd name="T20" fmla="*/ 198 w 276"/>
                <a:gd name="T21" fmla="*/ 14 h 174"/>
                <a:gd name="T22" fmla="*/ 184 w 276"/>
                <a:gd name="T23" fmla="*/ 6 h 174"/>
                <a:gd name="T24" fmla="*/ 166 w 276"/>
                <a:gd name="T25" fmla="*/ 2 h 174"/>
                <a:gd name="T26" fmla="*/ 150 w 276"/>
                <a:gd name="T27" fmla="*/ 0 h 174"/>
                <a:gd name="T28" fmla="*/ 150 w 276"/>
                <a:gd name="T29" fmla="*/ 0 h 174"/>
                <a:gd name="T30" fmla="*/ 134 w 276"/>
                <a:gd name="T31" fmla="*/ 0 h 174"/>
                <a:gd name="T32" fmla="*/ 118 w 276"/>
                <a:gd name="T33" fmla="*/ 4 h 174"/>
                <a:gd name="T34" fmla="*/ 106 w 276"/>
                <a:gd name="T35" fmla="*/ 12 h 174"/>
                <a:gd name="T36" fmla="*/ 92 w 276"/>
                <a:gd name="T37" fmla="*/ 20 h 174"/>
                <a:gd name="T38" fmla="*/ 82 w 276"/>
                <a:gd name="T39" fmla="*/ 30 h 174"/>
                <a:gd name="T40" fmla="*/ 74 w 276"/>
                <a:gd name="T41" fmla="*/ 42 h 174"/>
                <a:gd name="T42" fmla="*/ 66 w 276"/>
                <a:gd name="T43" fmla="*/ 56 h 174"/>
                <a:gd name="T44" fmla="*/ 62 w 276"/>
                <a:gd name="T45" fmla="*/ 70 h 174"/>
                <a:gd name="T46" fmla="*/ 60 w 276"/>
                <a:gd name="T47" fmla="*/ 70 h 174"/>
                <a:gd name="T48" fmla="*/ 60 w 276"/>
                <a:gd name="T49" fmla="*/ 70 h 174"/>
                <a:gd name="T50" fmla="*/ 48 w 276"/>
                <a:gd name="T51" fmla="*/ 72 h 174"/>
                <a:gd name="T52" fmla="*/ 38 w 276"/>
                <a:gd name="T53" fmla="*/ 74 h 174"/>
                <a:gd name="T54" fmla="*/ 28 w 276"/>
                <a:gd name="T55" fmla="*/ 80 h 174"/>
                <a:gd name="T56" fmla="*/ 18 w 276"/>
                <a:gd name="T57" fmla="*/ 88 h 174"/>
                <a:gd name="T58" fmla="*/ 12 w 276"/>
                <a:gd name="T59" fmla="*/ 96 h 174"/>
                <a:gd name="T60" fmla="*/ 6 w 276"/>
                <a:gd name="T61" fmla="*/ 106 h 174"/>
                <a:gd name="T62" fmla="*/ 2 w 276"/>
                <a:gd name="T63" fmla="*/ 118 h 174"/>
                <a:gd name="T64" fmla="*/ 0 w 276"/>
                <a:gd name="T65" fmla="*/ 130 h 174"/>
                <a:gd name="T66" fmla="*/ 0 w 276"/>
                <a:gd name="T67" fmla="*/ 130 h 174"/>
                <a:gd name="T68" fmla="*/ 2 w 276"/>
                <a:gd name="T69" fmla="*/ 142 h 174"/>
                <a:gd name="T70" fmla="*/ 6 w 276"/>
                <a:gd name="T71" fmla="*/ 154 h 174"/>
                <a:gd name="T72" fmla="*/ 12 w 276"/>
                <a:gd name="T73" fmla="*/ 164 h 174"/>
                <a:gd name="T74" fmla="*/ 20 w 276"/>
                <a:gd name="T75" fmla="*/ 174 h 174"/>
                <a:gd name="T76" fmla="*/ 102 w 276"/>
                <a:gd name="T77" fmla="*/ 174 h 174"/>
                <a:gd name="T78" fmla="*/ 130 w 276"/>
                <a:gd name="T79" fmla="*/ 174 h 174"/>
                <a:gd name="T80" fmla="*/ 168 w 276"/>
                <a:gd name="T81" fmla="*/ 174 h 174"/>
                <a:gd name="T82" fmla="*/ 238 w 276"/>
                <a:gd name="T83" fmla="*/ 174 h 174"/>
                <a:gd name="T84" fmla="*/ 238 w 276"/>
                <a:gd name="T85" fmla="*/ 174 h 174"/>
                <a:gd name="T86" fmla="*/ 246 w 276"/>
                <a:gd name="T87" fmla="*/ 172 h 174"/>
                <a:gd name="T88" fmla="*/ 252 w 276"/>
                <a:gd name="T89" fmla="*/ 170 h 174"/>
                <a:gd name="T90" fmla="*/ 258 w 276"/>
                <a:gd name="T91" fmla="*/ 168 h 174"/>
                <a:gd name="T92" fmla="*/ 264 w 276"/>
                <a:gd name="T93" fmla="*/ 162 h 174"/>
                <a:gd name="T94" fmla="*/ 270 w 276"/>
                <a:gd name="T95" fmla="*/ 156 h 174"/>
                <a:gd name="T96" fmla="*/ 272 w 276"/>
                <a:gd name="T97" fmla="*/ 150 h 174"/>
                <a:gd name="T98" fmla="*/ 276 w 276"/>
                <a:gd name="T99" fmla="*/ 144 h 174"/>
                <a:gd name="T100" fmla="*/ 276 w 276"/>
                <a:gd name="T101" fmla="*/ 136 h 174"/>
                <a:gd name="T102" fmla="*/ 276 w 276"/>
                <a:gd name="T103" fmla="*/ 136 h 174"/>
                <a:gd name="T104" fmla="*/ 276 w 276"/>
                <a:gd name="T105" fmla="*/ 128 h 174"/>
                <a:gd name="T106" fmla="*/ 272 w 276"/>
                <a:gd name="T107" fmla="*/ 120 h 174"/>
                <a:gd name="T108" fmla="*/ 270 w 276"/>
                <a:gd name="T109" fmla="*/ 114 h 174"/>
                <a:gd name="T110" fmla="*/ 264 w 276"/>
                <a:gd name="T111" fmla="*/ 108 h 174"/>
                <a:gd name="T112" fmla="*/ 258 w 276"/>
                <a:gd name="T113" fmla="*/ 104 h 174"/>
                <a:gd name="T114" fmla="*/ 252 w 276"/>
                <a:gd name="T115" fmla="*/ 100 h 174"/>
                <a:gd name="T116" fmla="*/ 246 w 276"/>
                <a:gd name="T117" fmla="*/ 98 h 174"/>
                <a:gd name="T118" fmla="*/ 238 w 276"/>
                <a:gd name="T119" fmla="*/ 96 h 174"/>
                <a:gd name="T120" fmla="*/ 238 w 276"/>
                <a:gd name="T121" fmla="*/ 9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6" h="174">
                  <a:moveTo>
                    <a:pt x="238" y="96"/>
                  </a:moveTo>
                  <a:lnTo>
                    <a:pt x="238" y="96"/>
                  </a:lnTo>
                  <a:lnTo>
                    <a:pt x="238" y="96"/>
                  </a:lnTo>
                  <a:lnTo>
                    <a:pt x="238" y="96"/>
                  </a:lnTo>
                  <a:lnTo>
                    <a:pt x="238" y="88"/>
                  </a:lnTo>
                  <a:lnTo>
                    <a:pt x="238" y="88"/>
                  </a:lnTo>
                  <a:lnTo>
                    <a:pt x="236" y="70"/>
                  </a:lnTo>
                  <a:lnTo>
                    <a:pt x="230" y="54"/>
                  </a:lnTo>
                  <a:lnTo>
                    <a:pt x="222" y="38"/>
                  </a:lnTo>
                  <a:lnTo>
                    <a:pt x="212" y="26"/>
                  </a:lnTo>
                  <a:lnTo>
                    <a:pt x="198" y="14"/>
                  </a:lnTo>
                  <a:lnTo>
                    <a:pt x="184" y="6"/>
                  </a:lnTo>
                  <a:lnTo>
                    <a:pt x="166" y="2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34" y="0"/>
                  </a:lnTo>
                  <a:lnTo>
                    <a:pt x="118" y="4"/>
                  </a:lnTo>
                  <a:lnTo>
                    <a:pt x="106" y="12"/>
                  </a:lnTo>
                  <a:lnTo>
                    <a:pt x="92" y="20"/>
                  </a:lnTo>
                  <a:lnTo>
                    <a:pt x="82" y="30"/>
                  </a:lnTo>
                  <a:lnTo>
                    <a:pt x="74" y="42"/>
                  </a:lnTo>
                  <a:lnTo>
                    <a:pt x="66" y="56"/>
                  </a:lnTo>
                  <a:lnTo>
                    <a:pt x="62" y="70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48" y="72"/>
                  </a:lnTo>
                  <a:lnTo>
                    <a:pt x="38" y="74"/>
                  </a:lnTo>
                  <a:lnTo>
                    <a:pt x="28" y="80"/>
                  </a:lnTo>
                  <a:lnTo>
                    <a:pt x="18" y="88"/>
                  </a:lnTo>
                  <a:lnTo>
                    <a:pt x="12" y="96"/>
                  </a:lnTo>
                  <a:lnTo>
                    <a:pt x="6" y="106"/>
                  </a:lnTo>
                  <a:lnTo>
                    <a:pt x="2" y="118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" y="142"/>
                  </a:lnTo>
                  <a:lnTo>
                    <a:pt x="6" y="154"/>
                  </a:lnTo>
                  <a:lnTo>
                    <a:pt x="12" y="164"/>
                  </a:lnTo>
                  <a:lnTo>
                    <a:pt x="20" y="174"/>
                  </a:lnTo>
                  <a:lnTo>
                    <a:pt x="102" y="174"/>
                  </a:lnTo>
                  <a:lnTo>
                    <a:pt x="130" y="174"/>
                  </a:lnTo>
                  <a:lnTo>
                    <a:pt x="168" y="174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46" y="172"/>
                  </a:lnTo>
                  <a:lnTo>
                    <a:pt x="252" y="170"/>
                  </a:lnTo>
                  <a:lnTo>
                    <a:pt x="258" y="168"/>
                  </a:lnTo>
                  <a:lnTo>
                    <a:pt x="264" y="162"/>
                  </a:lnTo>
                  <a:lnTo>
                    <a:pt x="270" y="156"/>
                  </a:lnTo>
                  <a:lnTo>
                    <a:pt x="272" y="150"/>
                  </a:lnTo>
                  <a:lnTo>
                    <a:pt x="276" y="144"/>
                  </a:lnTo>
                  <a:lnTo>
                    <a:pt x="276" y="136"/>
                  </a:lnTo>
                  <a:lnTo>
                    <a:pt x="276" y="136"/>
                  </a:lnTo>
                  <a:lnTo>
                    <a:pt x="276" y="128"/>
                  </a:lnTo>
                  <a:lnTo>
                    <a:pt x="272" y="120"/>
                  </a:lnTo>
                  <a:lnTo>
                    <a:pt x="270" y="114"/>
                  </a:lnTo>
                  <a:lnTo>
                    <a:pt x="264" y="108"/>
                  </a:lnTo>
                  <a:lnTo>
                    <a:pt x="258" y="104"/>
                  </a:lnTo>
                  <a:lnTo>
                    <a:pt x="252" y="100"/>
                  </a:lnTo>
                  <a:lnTo>
                    <a:pt x="246" y="98"/>
                  </a:lnTo>
                  <a:lnTo>
                    <a:pt x="238" y="96"/>
                  </a:lnTo>
                  <a:lnTo>
                    <a:pt x="23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4"/>
            <p:cNvSpPr>
              <a:spLocks noEditPoints="1"/>
            </p:cNvSpPr>
            <p:nvPr userDrawn="1"/>
          </p:nvSpPr>
          <p:spPr bwMode="auto">
            <a:xfrm>
              <a:off x="4953000" y="4521200"/>
              <a:ext cx="463550" cy="301625"/>
            </a:xfrm>
            <a:custGeom>
              <a:avLst/>
              <a:gdLst>
                <a:gd name="T0" fmla="*/ 28 w 292"/>
                <a:gd name="T1" fmla="*/ 190 h 190"/>
                <a:gd name="T2" fmla="*/ 22 w 292"/>
                <a:gd name="T3" fmla="*/ 188 h 190"/>
                <a:gd name="T4" fmla="*/ 14 w 292"/>
                <a:gd name="T5" fmla="*/ 176 h 190"/>
                <a:gd name="T6" fmla="*/ 2 w 292"/>
                <a:gd name="T7" fmla="*/ 152 h 190"/>
                <a:gd name="T8" fmla="*/ 0 w 292"/>
                <a:gd name="T9" fmla="*/ 138 h 190"/>
                <a:gd name="T10" fmla="*/ 6 w 292"/>
                <a:gd name="T11" fmla="*/ 112 h 190"/>
                <a:gd name="T12" fmla="*/ 20 w 292"/>
                <a:gd name="T13" fmla="*/ 92 h 190"/>
                <a:gd name="T14" fmla="*/ 40 w 292"/>
                <a:gd name="T15" fmla="*/ 76 h 190"/>
                <a:gd name="T16" fmla="*/ 64 w 292"/>
                <a:gd name="T17" fmla="*/ 70 h 190"/>
                <a:gd name="T18" fmla="*/ 70 w 292"/>
                <a:gd name="T19" fmla="*/ 56 h 190"/>
                <a:gd name="T20" fmla="*/ 88 w 292"/>
                <a:gd name="T21" fmla="*/ 30 h 190"/>
                <a:gd name="T22" fmla="*/ 112 w 292"/>
                <a:gd name="T23" fmla="*/ 10 h 190"/>
                <a:gd name="T24" fmla="*/ 142 w 292"/>
                <a:gd name="T25" fmla="*/ 0 h 190"/>
                <a:gd name="T26" fmla="*/ 158 w 292"/>
                <a:gd name="T27" fmla="*/ 0 h 190"/>
                <a:gd name="T28" fmla="*/ 194 w 292"/>
                <a:gd name="T29" fmla="*/ 6 h 190"/>
                <a:gd name="T30" fmla="*/ 226 w 292"/>
                <a:gd name="T31" fmla="*/ 28 h 190"/>
                <a:gd name="T32" fmla="*/ 246 w 292"/>
                <a:gd name="T33" fmla="*/ 58 h 190"/>
                <a:gd name="T34" fmla="*/ 254 w 292"/>
                <a:gd name="T35" fmla="*/ 96 h 190"/>
                <a:gd name="T36" fmla="*/ 254 w 292"/>
                <a:gd name="T37" fmla="*/ 98 h 190"/>
                <a:gd name="T38" fmla="*/ 268 w 292"/>
                <a:gd name="T39" fmla="*/ 104 h 190"/>
                <a:gd name="T40" fmla="*/ 280 w 292"/>
                <a:gd name="T41" fmla="*/ 114 h 190"/>
                <a:gd name="T42" fmla="*/ 290 w 292"/>
                <a:gd name="T43" fmla="*/ 128 h 190"/>
                <a:gd name="T44" fmla="*/ 292 w 292"/>
                <a:gd name="T45" fmla="*/ 144 h 190"/>
                <a:gd name="T46" fmla="*/ 292 w 292"/>
                <a:gd name="T47" fmla="*/ 152 h 190"/>
                <a:gd name="T48" fmla="*/ 284 w 292"/>
                <a:gd name="T49" fmla="*/ 170 h 190"/>
                <a:gd name="T50" fmla="*/ 272 w 292"/>
                <a:gd name="T51" fmla="*/ 182 h 190"/>
                <a:gd name="T52" fmla="*/ 254 w 292"/>
                <a:gd name="T53" fmla="*/ 188 h 190"/>
                <a:gd name="T54" fmla="*/ 246 w 292"/>
                <a:gd name="T55" fmla="*/ 190 h 190"/>
                <a:gd name="T56" fmla="*/ 246 w 292"/>
                <a:gd name="T57" fmla="*/ 174 h 190"/>
                <a:gd name="T58" fmla="*/ 252 w 292"/>
                <a:gd name="T59" fmla="*/ 174 h 190"/>
                <a:gd name="T60" fmla="*/ 268 w 292"/>
                <a:gd name="T61" fmla="*/ 164 h 190"/>
                <a:gd name="T62" fmla="*/ 276 w 292"/>
                <a:gd name="T63" fmla="*/ 150 h 190"/>
                <a:gd name="T64" fmla="*/ 276 w 292"/>
                <a:gd name="T65" fmla="*/ 144 h 190"/>
                <a:gd name="T66" fmla="*/ 274 w 292"/>
                <a:gd name="T67" fmla="*/ 132 h 190"/>
                <a:gd name="T68" fmla="*/ 258 w 292"/>
                <a:gd name="T69" fmla="*/ 116 h 190"/>
                <a:gd name="T70" fmla="*/ 246 w 292"/>
                <a:gd name="T71" fmla="*/ 112 h 190"/>
                <a:gd name="T72" fmla="*/ 244 w 292"/>
                <a:gd name="T73" fmla="*/ 112 h 190"/>
                <a:gd name="T74" fmla="*/ 238 w 292"/>
                <a:gd name="T75" fmla="*/ 106 h 190"/>
                <a:gd name="T76" fmla="*/ 238 w 292"/>
                <a:gd name="T77" fmla="*/ 104 h 190"/>
                <a:gd name="T78" fmla="*/ 238 w 292"/>
                <a:gd name="T79" fmla="*/ 96 h 190"/>
                <a:gd name="T80" fmla="*/ 232 w 292"/>
                <a:gd name="T81" fmla="*/ 64 h 190"/>
                <a:gd name="T82" fmla="*/ 214 w 292"/>
                <a:gd name="T83" fmla="*/ 38 h 190"/>
                <a:gd name="T84" fmla="*/ 188 w 292"/>
                <a:gd name="T85" fmla="*/ 22 h 190"/>
                <a:gd name="T86" fmla="*/ 158 w 292"/>
                <a:gd name="T87" fmla="*/ 16 h 190"/>
                <a:gd name="T88" fmla="*/ 144 w 292"/>
                <a:gd name="T89" fmla="*/ 16 h 190"/>
                <a:gd name="T90" fmla="*/ 118 w 292"/>
                <a:gd name="T91" fmla="*/ 26 h 190"/>
                <a:gd name="T92" fmla="*/ 96 w 292"/>
                <a:gd name="T93" fmla="*/ 42 h 190"/>
                <a:gd name="T94" fmla="*/ 82 w 292"/>
                <a:gd name="T95" fmla="*/ 66 h 190"/>
                <a:gd name="T96" fmla="*/ 78 w 292"/>
                <a:gd name="T97" fmla="*/ 80 h 190"/>
                <a:gd name="T98" fmla="*/ 70 w 292"/>
                <a:gd name="T99" fmla="*/ 86 h 190"/>
                <a:gd name="T100" fmla="*/ 70 w 292"/>
                <a:gd name="T101" fmla="*/ 86 h 190"/>
                <a:gd name="T102" fmla="*/ 48 w 292"/>
                <a:gd name="T103" fmla="*/ 90 h 190"/>
                <a:gd name="T104" fmla="*/ 32 w 292"/>
                <a:gd name="T105" fmla="*/ 102 h 190"/>
                <a:gd name="T106" fmla="*/ 20 w 292"/>
                <a:gd name="T107" fmla="*/ 118 h 190"/>
                <a:gd name="T108" fmla="*/ 16 w 292"/>
                <a:gd name="T109" fmla="*/ 138 h 190"/>
                <a:gd name="T110" fmla="*/ 18 w 292"/>
                <a:gd name="T111" fmla="*/ 148 h 190"/>
                <a:gd name="T112" fmla="*/ 24 w 292"/>
                <a:gd name="T113" fmla="*/ 166 h 190"/>
                <a:gd name="T114" fmla="*/ 32 w 292"/>
                <a:gd name="T115" fmla="*/ 17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190">
                  <a:moveTo>
                    <a:pt x="246" y="190"/>
                  </a:moveTo>
                  <a:lnTo>
                    <a:pt x="28" y="190"/>
                  </a:lnTo>
                  <a:lnTo>
                    <a:pt x="28" y="190"/>
                  </a:lnTo>
                  <a:lnTo>
                    <a:pt x="22" y="188"/>
                  </a:lnTo>
                  <a:lnTo>
                    <a:pt x="22" y="188"/>
                  </a:lnTo>
                  <a:lnTo>
                    <a:pt x="14" y="176"/>
                  </a:lnTo>
                  <a:lnTo>
                    <a:pt x="6" y="164"/>
                  </a:lnTo>
                  <a:lnTo>
                    <a:pt x="2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4"/>
                  </a:lnTo>
                  <a:lnTo>
                    <a:pt x="6" y="112"/>
                  </a:lnTo>
                  <a:lnTo>
                    <a:pt x="12" y="102"/>
                  </a:lnTo>
                  <a:lnTo>
                    <a:pt x="20" y="92"/>
                  </a:lnTo>
                  <a:lnTo>
                    <a:pt x="28" y="84"/>
                  </a:lnTo>
                  <a:lnTo>
                    <a:pt x="40" y="76"/>
                  </a:lnTo>
                  <a:lnTo>
                    <a:pt x="52" y="72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70" y="56"/>
                  </a:lnTo>
                  <a:lnTo>
                    <a:pt x="78" y="42"/>
                  </a:lnTo>
                  <a:lnTo>
                    <a:pt x="88" y="30"/>
                  </a:lnTo>
                  <a:lnTo>
                    <a:pt x="98" y="20"/>
                  </a:lnTo>
                  <a:lnTo>
                    <a:pt x="112" y="10"/>
                  </a:lnTo>
                  <a:lnTo>
                    <a:pt x="126" y="4"/>
                  </a:lnTo>
                  <a:lnTo>
                    <a:pt x="142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76" y="2"/>
                  </a:lnTo>
                  <a:lnTo>
                    <a:pt x="194" y="6"/>
                  </a:lnTo>
                  <a:lnTo>
                    <a:pt x="212" y="16"/>
                  </a:lnTo>
                  <a:lnTo>
                    <a:pt x="226" y="28"/>
                  </a:lnTo>
                  <a:lnTo>
                    <a:pt x="238" y="42"/>
                  </a:lnTo>
                  <a:lnTo>
                    <a:pt x="246" y="58"/>
                  </a:lnTo>
                  <a:lnTo>
                    <a:pt x="252" y="76"/>
                  </a:lnTo>
                  <a:lnTo>
                    <a:pt x="254" y="96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62" y="100"/>
                  </a:lnTo>
                  <a:lnTo>
                    <a:pt x="268" y="104"/>
                  </a:lnTo>
                  <a:lnTo>
                    <a:pt x="276" y="108"/>
                  </a:lnTo>
                  <a:lnTo>
                    <a:pt x="280" y="114"/>
                  </a:lnTo>
                  <a:lnTo>
                    <a:pt x="286" y="120"/>
                  </a:lnTo>
                  <a:lnTo>
                    <a:pt x="290" y="128"/>
                  </a:lnTo>
                  <a:lnTo>
                    <a:pt x="292" y="134"/>
                  </a:lnTo>
                  <a:lnTo>
                    <a:pt x="292" y="144"/>
                  </a:lnTo>
                  <a:lnTo>
                    <a:pt x="292" y="144"/>
                  </a:lnTo>
                  <a:lnTo>
                    <a:pt x="292" y="152"/>
                  </a:lnTo>
                  <a:lnTo>
                    <a:pt x="288" y="162"/>
                  </a:lnTo>
                  <a:lnTo>
                    <a:pt x="284" y="170"/>
                  </a:lnTo>
                  <a:lnTo>
                    <a:pt x="278" y="176"/>
                  </a:lnTo>
                  <a:lnTo>
                    <a:pt x="272" y="182"/>
                  </a:lnTo>
                  <a:lnTo>
                    <a:pt x="264" y="186"/>
                  </a:lnTo>
                  <a:lnTo>
                    <a:pt x="254" y="188"/>
                  </a:lnTo>
                  <a:lnTo>
                    <a:pt x="246" y="190"/>
                  </a:lnTo>
                  <a:lnTo>
                    <a:pt x="246" y="190"/>
                  </a:lnTo>
                  <a:close/>
                  <a:moveTo>
                    <a:pt x="32" y="174"/>
                  </a:moveTo>
                  <a:lnTo>
                    <a:pt x="246" y="174"/>
                  </a:lnTo>
                  <a:lnTo>
                    <a:pt x="246" y="174"/>
                  </a:lnTo>
                  <a:lnTo>
                    <a:pt x="252" y="174"/>
                  </a:lnTo>
                  <a:lnTo>
                    <a:pt x="258" y="172"/>
                  </a:lnTo>
                  <a:lnTo>
                    <a:pt x="268" y="164"/>
                  </a:lnTo>
                  <a:lnTo>
                    <a:pt x="274" y="156"/>
                  </a:lnTo>
                  <a:lnTo>
                    <a:pt x="276" y="150"/>
                  </a:lnTo>
                  <a:lnTo>
                    <a:pt x="276" y="144"/>
                  </a:lnTo>
                  <a:lnTo>
                    <a:pt x="276" y="144"/>
                  </a:lnTo>
                  <a:lnTo>
                    <a:pt x="276" y="138"/>
                  </a:lnTo>
                  <a:lnTo>
                    <a:pt x="274" y="132"/>
                  </a:lnTo>
                  <a:lnTo>
                    <a:pt x="268" y="122"/>
                  </a:lnTo>
                  <a:lnTo>
                    <a:pt x="258" y="116"/>
                  </a:lnTo>
                  <a:lnTo>
                    <a:pt x="252" y="114"/>
                  </a:lnTo>
                  <a:lnTo>
                    <a:pt x="246" y="112"/>
                  </a:lnTo>
                  <a:lnTo>
                    <a:pt x="244" y="112"/>
                  </a:lnTo>
                  <a:lnTo>
                    <a:pt x="244" y="112"/>
                  </a:lnTo>
                  <a:lnTo>
                    <a:pt x="238" y="110"/>
                  </a:lnTo>
                  <a:lnTo>
                    <a:pt x="238" y="106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38" y="96"/>
                  </a:lnTo>
                  <a:lnTo>
                    <a:pt x="238" y="96"/>
                  </a:lnTo>
                  <a:lnTo>
                    <a:pt x="236" y="80"/>
                  </a:lnTo>
                  <a:lnTo>
                    <a:pt x="232" y="64"/>
                  </a:lnTo>
                  <a:lnTo>
                    <a:pt x="224" y="50"/>
                  </a:lnTo>
                  <a:lnTo>
                    <a:pt x="214" y="38"/>
                  </a:lnTo>
                  <a:lnTo>
                    <a:pt x="202" y="30"/>
                  </a:lnTo>
                  <a:lnTo>
                    <a:pt x="188" y="22"/>
                  </a:lnTo>
                  <a:lnTo>
                    <a:pt x="174" y="16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44" y="16"/>
                  </a:lnTo>
                  <a:lnTo>
                    <a:pt x="130" y="20"/>
                  </a:lnTo>
                  <a:lnTo>
                    <a:pt x="118" y="26"/>
                  </a:lnTo>
                  <a:lnTo>
                    <a:pt x="106" y="34"/>
                  </a:lnTo>
                  <a:lnTo>
                    <a:pt x="96" y="42"/>
                  </a:lnTo>
                  <a:lnTo>
                    <a:pt x="88" y="54"/>
                  </a:lnTo>
                  <a:lnTo>
                    <a:pt x="82" y="66"/>
                  </a:lnTo>
                  <a:lnTo>
                    <a:pt x="78" y="80"/>
                  </a:lnTo>
                  <a:lnTo>
                    <a:pt x="78" y="80"/>
                  </a:lnTo>
                  <a:lnTo>
                    <a:pt x="76" y="84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58" y="88"/>
                  </a:lnTo>
                  <a:lnTo>
                    <a:pt x="48" y="90"/>
                  </a:lnTo>
                  <a:lnTo>
                    <a:pt x="40" y="94"/>
                  </a:lnTo>
                  <a:lnTo>
                    <a:pt x="32" y="102"/>
                  </a:lnTo>
                  <a:lnTo>
                    <a:pt x="26" y="108"/>
                  </a:lnTo>
                  <a:lnTo>
                    <a:pt x="20" y="118"/>
                  </a:lnTo>
                  <a:lnTo>
                    <a:pt x="18" y="128"/>
                  </a:lnTo>
                  <a:lnTo>
                    <a:pt x="16" y="138"/>
                  </a:lnTo>
                  <a:lnTo>
                    <a:pt x="16" y="138"/>
                  </a:lnTo>
                  <a:lnTo>
                    <a:pt x="18" y="148"/>
                  </a:lnTo>
                  <a:lnTo>
                    <a:pt x="20" y="158"/>
                  </a:lnTo>
                  <a:lnTo>
                    <a:pt x="24" y="166"/>
                  </a:lnTo>
                  <a:lnTo>
                    <a:pt x="32" y="174"/>
                  </a:lnTo>
                  <a:lnTo>
                    <a:pt x="32" y="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auto">
            <a:xfrm>
              <a:off x="5156200" y="4632325"/>
              <a:ext cx="19050" cy="117475"/>
            </a:xfrm>
            <a:custGeom>
              <a:avLst/>
              <a:gdLst>
                <a:gd name="T0" fmla="*/ 6 w 12"/>
                <a:gd name="T1" fmla="*/ 74 h 74"/>
                <a:gd name="T2" fmla="*/ 6 w 12"/>
                <a:gd name="T3" fmla="*/ 74 h 74"/>
                <a:gd name="T4" fmla="*/ 2 w 12"/>
                <a:gd name="T5" fmla="*/ 72 h 74"/>
                <a:gd name="T6" fmla="*/ 0 w 12"/>
                <a:gd name="T7" fmla="*/ 68 h 74"/>
                <a:gd name="T8" fmla="*/ 0 w 12"/>
                <a:gd name="T9" fmla="*/ 6 h 74"/>
                <a:gd name="T10" fmla="*/ 0 w 12"/>
                <a:gd name="T11" fmla="*/ 6 h 74"/>
                <a:gd name="T12" fmla="*/ 2 w 12"/>
                <a:gd name="T13" fmla="*/ 0 h 74"/>
                <a:gd name="T14" fmla="*/ 6 w 12"/>
                <a:gd name="T15" fmla="*/ 0 h 74"/>
                <a:gd name="T16" fmla="*/ 6 w 12"/>
                <a:gd name="T17" fmla="*/ 0 h 74"/>
                <a:gd name="T18" fmla="*/ 10 w 12"/>
                <a:gd name="T19" fmla="*/ 0 h 74"/>
                <a:gd name="T20" fmla="*/ 12 w 12"/>
                <a:gd name="T21" fmla="*/ 6 h 74"/>
                <a:gd name="T22" fmla="*/ 12 w 12"/>
                <a:gd name="T23" fmla="*/ 68 h 74"/>
                <a:gd name="T24" fmla="*/ 12 w 12"/>
                <a:gd name="T25" fmla="*/ 68 h 74"/>
                <a:gd name="T26" fmla="*/ 10 w 12"/>
                <a:gd name="T27" fmla="*/ 72 h 74"/>
                <a:gd name="T28" fmla="*/ 6 w 12"/>
                <a:gd name="T29" fmla="*/ 74 h 74"/>
                <a:gd name="T30" fmla="*/ 6 w 12"/>
                <a:gd name="T3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74">
                  <a:moveTo>
                    <a:pt x="6" y="74"/>
                  </a:moveTo>
                  <a:lnTo>
                    <a:pt x="6" y="74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0" y="72"/>
                  </a:lnTo>
                  <a:lnTo>
                    <a:pt x="6" y="74"/>
                  </a:lnTo>
                  <a:lnTo>
                    <a:pt x="6" y="74"/>
                  </a:lnTo>
                  <a:close/>
                </a:path>
              </a:pathLst>
            </a:custGeom>
            <a:solidFill>
              <a:srgbClr val="21A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auto">
            <a:xfrm>
              <a:off x="5127625" y="4629150"/>
              <a:ext cx="73025" cy="53975"/>
            </a:xfrm>
            <a:custGeom>
              <a:avLst/>
              <a:gdLst>
                <a:gd name="T0" fmla="*/ 40 w 46"/>
                <a:gd name="T1" fmla="*/ 34 h 34"/>
                <a:gd name="T2" fmla="*/ 40 w 46"/>
                <a:gd name="T3" fmla="*/ 34 h 34"/>
                <a:gd name="T4" fmla="*/ 36 w 46"/>
                <a:gd name="T5" fmla="*/ 32 h 34"/>
                <a:gd name="T6" fmla="*/ 24 w 46"/>
                <a:gd name="T7" fmla="*/ 16 h 34"/>
                <a:gd name="T8" fmla="*/ 10 w 46"/>
                <a:gd name="T9" fmla="*/ 32 h 34"/>
                <a:gd name="T10" fmla="*/ 10 w 46"/>
                <a:gd name="T11" fmla="*/ 32 h 34"/>
                <a:gd name="T12" fmla="*/ 6 w 46"/>
                <a:gd name="T13" fmla="*/ 34 h 34"/>
                <a:gd name="T14" fmla="*/ 2 w 46"/>
                <a:gd name="T15" fmla="*/ 32 h 34"/>
                <a:gd name="T16" fmla="*/ 2 w 46"/>
                <a:gd name="T17" fmla="*/ 32 h 34"/>
                <a:gd name="T18" fmla="*/ 0 w 46"/>
                <a:gd name="T19" fmla="*/ 28 h 34"/>
                <a:gd name="T20" fmla="*/ 0 w 46"/>
                <a:gd name="T21" fmla="*/ 24 h 34"/>
                <a:gd name="T22" fmla="*/ 18 w 46"/>
                <a:gd name="T23" fmla="*/ 2 h 34"/>
                <a:gd name="T24" fmla="*/ 18 w 46"/>
                <a:gd name="T25" fmla="*/ 2 h 34"/>
                <a:gd name="T26" fmla="*/ 24 w 46"/>
                <a:gd name="T27" fmla="*/ 0 h 34"/>
                <a:gd name="T28" fmla="*/ 24 w 46"/>
                <a:gd name="T29" fmla="*/ 0 h 34"/>
                <a:gd name="T30" fmla="*/ 24 w 46"/>
                <a:gd name="T31" fmla="*/ 0 h 34"/>
                <a:gd name="T32" fmla="*/ 28 w 46"/>
                <a:gd name="T33" fmla="*/ 2 h 34"/>
                <a:gd name="T34" fmla="*/ 46 w 46"/>
                <a:gd name="T35" fmla="*/ 24 h 34"/>
                <a:gd name="T36" fmla="*/ 46 w 46"/>
                <a:gd name="T37" fmla="*/ 24 h 34"/>
                <a:gd name="T38" fmla="*/ 46 w 46"/>
                <a:gd name="T39" fmla="*/ 28 h 34"/>
                <a:gd name="T40" fmla="*/ 44 w 46"/>
                <a:gd name="T41" fmla="*/ 32 h 34"/>
                <a:gd name="T42" fmla="*/ 44 w 46"/>
                <a:gd name="T43" fmla="*/ 32 h 34"/>
                <a:gd name="T44" fmla="*/ 40 w 46"/>
                <a:gd name="T45" fmla="*/ 34 h 34"/>
                <a:gd name="T46" fmla="*/ 40 w 46"/>
                <a:gd name="T4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34">
                  <a:moveTo>
                    <a:pt x="40" y="34"/>
                  </a:moveTo>
                  <a:lnTo>
                    <a:pt x="40" y="34"/>
                  </a:lnTo>
                  <a:lnTo>
                    <a:pt x="36" y="32"/>
                  </a:lnTo>
                  <a:lnTo>
                    <a:pt x="24" y="16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6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0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21A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auto">
            <a:xfrm>
              <a:off x="5219700" y="4641850"/>
              <a:ext cx="19050" cy="117475"/>
            </a:xfrm>
            <a:custGeom>
              <a:avLst/>
              <a:gdLst>
                <a:gd name="T0" fmla="*/ 6 w 12"/>
                <a:gd name="T1" fmla="*/ 74 h 74"/>
                <a:gd name="T2" fmla="*/ 6 w 12"/>
                <a:gd name="T3" fmla="*/ 74 h 74"/>
                <a:gd name="T4" fmla="*/ 6 w 12"/>
                <a:gd name="T5" fmla="*/ 74 h 74"/>
                <a:gd name="T6" fmla="*/ 0 w 12"/>
                <a:gd name="T7" fmla="*/ 72 h 74"/>
                <a:gd name="T8" fmla="*/ 0 w 12"/>
                <a:gd name="T9" fmla="*/ 68 h 74"/>
                <a:gd name="T10" fmla="*/ 0 w 12"/>
                <a:gd name="T11" fmla="*/ 6 h 74"/>
                <a:gd name="T12" fmla="*/ 0 w 12"/>
                <a:gd name="T13" fmla="*/ 6 h 74"/>
                <a:gd name="T14" fmla="*/ 2 w 12"/>
                <a:gd name="T15" fmla="*/ 2 h 74"/>
                <a:gd name="T16" fmla="*/ 6 w 12"/>
                <a:gd name="T17" fmla="*/ 0 h 74"/>
                <a:gd name="T18" fmla="*/ 6 w 12"/>
                <a:gd name="T19" fmla="*/ 0 h 74"/>
                <a:gd name="T20" fmla="*/ 10 w 12"/>
                <a:gd name="T21" fmla="*/ 2 h 74"/>
                <a:gd name="T22" fmla="*/ 12 w 12"/>
                <a:gd name="T23" fmla="*/ 6 h 74"/>
                <a:gd name="T24" fmla="*/ 12 w 12"/>
                <a:gd name="T25" fmla="*/ 68 h 74"/>
                <a:gd name="T26" fmla="*/ 12 w 12"/>
                <a:gd name="T27" fmla="*/ 68 h 74"/>
                <a:gd name="T28" fmla="*/ 10 w 12"/>
                <a:gd name="T29" fmla="*/ 72 h 74"/>
                <a:gd name="T30" fmla="*/ 6 w 12"/>
                <a:gd name="T31" fmla="*/ 74 h 74"/>
                <a:gd name="T32" fmla="*/ 6 w 12"/>
                <a:gd name="T3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4">
                  <a:moveTo>
                    <a:pt x="6" y="74"/>
                  </a:moveTo>
                  <a:lnTo>
                    <a:pt x="6" y="74"/>
                  </a:lnTo>
                  <a:lnTo>
                    <a:pt x="6" y="74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0" y="72"/>
                  </a:lnTo>
                  <a:lnTo>
                    <a:pt x="6" y="74"/>
                  </a:lnTo>
                  <a:lnTo>
                    <a:pt x="6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auto">
            <a:xfrm>
              <a:off x="5191125" y="4708525"/>
              <a:ext cx="76200" cy="53975"/>
            </a:xfrm>
            <a:custGeom>
              <a:avLst/>
              <a:gdLst>
                <a:gd name="T0" fmla="*/ 24 w 48"/>
                <a:gd name="T1" fmla="*/ 34 h 34"/>
                <a:gd name="T2" fmla="*/ 24 w 48"/>
                <a:gd name="T3" fmla="*/ 34 h 34"/>
                <a:gd name="T4" fmla="*/ 24 w 48"/>
                <a:gd name="T5" fmla="*/ 34 h 34"/>
                <a:gd name="T6" fmla="*/ 18 w 48"/>
                <a:gd name="T7" fmla="*/ 32 h 34"/>
                <a:gd name="T8" fmla="*/ 2 w 48"/>
                <a:gd name="T9" fmla="*/ 10 h 34"/>
                <a:gd name="T10" fmla="*/ 2 w 48"/>
                <a:gd name="T11" fmla="*/ 10 h 34"/>
                <a:gd name="T12" fmla="*/ 0 w 48"/>
                <a:gd name="T13" fmla="*/ 6 h 34"/>
                <a:gd name="T14" fmla="*/ 2 w 48"/>
                <a:gd name="T15" fmla="*/ 2 h 34"/>
                <a:gd name="T16" fmla="*/ 2 w 48"/>
                <a:gd name="T17" fmla="*/ 2 h 34"/>
                <a:gd name="T18" fmla="*/ 6 w 48"/>
                <a:gd name="T19" fmla="*/ 0 h 34"/>
                <a:gd name="T20" fmla="*/ 10 w 48"/>
                <a:gd name="T21" fmla="*/ 2 h 34"/>
                <a:gd name="T22" fmla="*/ 24 w 48"/>
                <a:gd name="T23" fmla="*/ 18 h 34"/>
                <a:gd name="T24" fmla="*/ 36 w 48"/>
                <a:gd name="T25" fmla="*/ 2 h 34"/>
                <a:gd name="T26" fmla="*/ 36 w 48"/>
                <a:gd name="T27" fmla="*/ 2 h 34"/>
                <a:gd name="T28" fmla="*/ 40 w 48"/>
                <a:gd name="T29" fmla="*/ 0 h 34"/>
                <a:gd name="T30" fmla="*/ 46 w 48"/>
                <a:gd name="T31" fmla="*/ 2 h 34"/>
                <a:gd name="T32" fmla="*/ 46 w 48"/>
                <a:gd name="T33" fmla="*/ 2 h 34"/>
                <a:gd name="T34" fmla="*/ 48 w 48"/>
                <a:gd name="T35" fmla="*/ 6 h 34"/>
                <a:gd name="T36" fmla="*/ 46 w 48"/>
                <a:gd name="T37" fmla="*/ 10 h 34"/>
                <a:gd name="T38" fmla="*/ 28 w 48"/>
                <a:gd name="T39" fmla="*/ 32 h 34"/>
                <a:gd name="T40" fmla="*/ 28 w 48"/>
                <a:gd name="T41" fmla="*/ 32 h 34"/>
                <a:gd name="T42" fmla="*/ 24 w 48"/>
                <a:gd name="T43" fmla="*/ 34 h 34"/>
                <a:gd name="T44" fmla="*/ 24 w 48"/>
                <a:gd name="T4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34">
                  <a:moveTo>
                    <a:pt x="24" y="34"/>
                  </a:moveTo>
                  <a:lnTo>
                    <a:pt x="24" y="34"/>
                  </a:lnTo>
                  <a:lnTo>
                    <a:pt x="24" y="34"/>
                  </a:lnTo>
                  <a:lnTo>
                    <a:pt x="18" y="3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2"/>
                  </a:lnTo>
                  <a:lnTo>
                    <a:pt x="24" y="18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6" y="1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auto">
            <a:xfrm>
              <a:off x="3883025" y="4629150"/>
              <a:ext cx="146050" cy="98425"/>
            </a:xfrm>
            <a:custGeom>
              <a:avLst/>
              <a:gdLst>
                <a:gd name="T0" fmla="*/ 62 w 92"/>
                <a:gd name="T1" fmla="*/ 8 h 62"/>
                <a:gd name="T2" fmla="*/ 62 w 92"/>
                <a:gd name="T3" fmla="*/ 8 h 62"/>
                <a:gd name="T4" fmla="*/ 46 w 92"/>
                <a:gd name="T5" fmla="*/ 2 h 62"/>
                <a:gd name="T6" fmla="*/ 38 w 92"/>
                <a:gd name="T7" fmla="*/ 0 h 62"/>
                <a:gd name="T8" fmla="*/ 30 w 92"/>
                <a:gd name="T9" fmla="*/ 0 h 62"/>
                <a:gd name="T10" fmla="*/ 22 w 92"/>
                <a:gd name="T11" fmla="*/ 2 h 62"/>
                <a:gd name="T12" fmla="*/ 14 w 92"/>
                <a:gd name="T13" fmla="*/ 4 h 62"/>
                <a:gd name="T14" fmla="*/ 8 w 92"/>
                <a:gd name="T15" fmla="*/ 8 h 62"/>
                <a:gd name="T16" fmla="*/ 0 w 92"/>
                <a:gd name="T17" fmla="*/ 16 h 62"/>
                <a:gd name="T18" fmla="*/ 88 w 92"/>
                <a:gd name="T19" fmla="*/ 62 h 62"/>
                <a:gd name="T20" fmla="*/ 88 w 92"/>
                <a:gd name="T21" fmla="*/ 62 h 62"/>
                <a:gd name="T22" fmla="*/ 92 w 92"/>
                <a:gd name="T23" fmla="*/ 54 h 62"/>
                <a:gd name="T24" fmla="*/ 92 w 92"/>
                <a:gd name="T25" fmla="*/ 46 h 62"/>
                <a:gd name="T26" fmla="*/ 92 w 92"/>
                <a:gd name="T27" fmla="*/ 40 h 62"/>
                <a:gd name="T28" fmla="*/ 88 w 92"/>
                <a:gd name="T29" fmla="*/ 32 h 62"/>
                <a:gd name="T30" fmla="*/ 84 w 92"/>
                <a:gd name="T31" fmla="*/ 26 h 62"/>
                <a:gd name="T32" fmla="*/ 76 w 92"/>
                <a:gd name="T33" fmla="*/ 20 h 62"/>
                <a:gd name="T34" fmla="*/ 62 w 92"/>
                <a:gd name="T35" fmla="*/ 8 h 62"/>
                <a:gd name="T36" fmla="*/ 62 w 92"/>
                <a:gd name="T3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62">
                  <a:moveTo>
                    <a:pt x="62" y="8"/>
                  </a:moveTo>
                  <a:lnTo>
                    <a:pt x="62" y="8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92" y="54"/>
                  </a:lnTo>
                  <a:lnTo>
                    <a:pt x="92" y="46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62" y="8"/>
                  </a:lnTo>
                  <a:close/>
                </a:path>
              </a:pathLst>
            </a:custGeom>
            <a:solidFill>
              <a:srgbClr val="29A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auto">
            <a:xfrm>
              <a:off x="3863975" y="4648200"/>
              <a:ext cx="152400" cy="127000"/>
            </a:xfrm>
            <a:custGeom>
              <a:avLst/>
              <a:gdLst>
                <a:gd name="T0" fmla="*/ 12 w 96"/>
                <a:gd name="T1" fmla="*/ 4 h 80"/>
                <a:gd name="T2" fmla="*/ 16 w 96"/>
                <a:gd name="T3" fmla="*/ 0 h 80"/>
                <a:gd name="T4" fmla="*/ 14 w 96"/>
                <a:gd name="T5" fmla="*/ 2 h 80"/>
                <a:gd name="T6" fmla="*/ 6 w 96"/>
                <a:gd name="T7" fmla="*/ 16 h 80"/>
                <a:gd name="T8" fmla="*/ 6 w 96"/>
                <a:gd name="T9" fmla="*/ 16 h 80"/>
                <a:gd name="T10" fmla="*/ 2 w 96"/>
                <a:gd name="T11" fmla="*/ 24 h 80"/>
                <a:gd name="T12" fmla="*/ 0 w 96"/>
                <a:gd name="T13" fmla="*/ 30 h 80"/>
                <a:gd name="T14" fmla="*/ 2 w 96"/>
                <a:gd name="T15" fmla="*/ 38 h 80"/>
                <a:gd name="T16" fmla="*/ 4 w 96"/>
                <a:gd name="T17" fmla="*/ 46 h 80"/>
                <a:gd name="T18" fmla="*/ 6 w 96"/>
                <a:gd name="T19" fmla="*/ 54 h 80"/>
                <a:gd name="T20" fmla="*/ 12 w 96"/>
                <a:gd name="T21" fmla="*/ 60 h 80"/>
                <a:gd name="T22" fmla="*/ 18 w 96"/>
                <a:gd name="T23" fmla="*/ 68 h 80"/>
                <a:gd name="T24" fmla="*/ 26 w 96"/>
                <a:gd name="T25" fmla="*/ 72 h 80"/>
                <a:gd name="T26" fmla="*/ 26 w 96"/>
                <a:gd name="T27" fmla="*/ 72 h 80"/>
                <a:gd name="T28" fmla="*/ 34 w 96"/>
                <a:gd name="T29" fmla="*/ 76 h 80"/>
                <a:gd name="T30" fmla="*/ 44 w 96"/>
                <a:gd name="T31" fmla="*/ 80 h 80"/>
                <a:gd name="T32" fmla="*/ 52 w 96"/>
                <a:gd name="T33" fmla="*/ 80 h 80"/>
                <a:gd name="T34" fmla="*/ 60 w 96"/>
                <a:gd name="T35" fmla="*/ 80 h 80"/>
                <a:gd name="T36" fmla="*/ 68 w 96"/>
                <a:gd name="T37" fmla="*/ 78 h 80"/>
                <a:gd name="T38" fmla="*/ 74 w 96"/>
                <a:gd name="T39" fmla="*/ 76 h 80"/>
                <a:gd name="T40" fmla="*/ 80 w 96"/>
                <a:gd name="T41" fmla="*/ 70 h 80"/>
                <a:gd name="T42" fmla="*/ 86 w 96"/>
                <a:gd name="T43" fmla="*/ 64 h 80"/>
                <a:gd name="T44" fmla="*/ 86 w 96"/>
                <a:gd name="T45" fmla="*/ 64 h 80"/>
                <a:gd name="T46" fmla="*/ 96 w 96"/>
                <a:gd name="T47" fmla="*/ 48 h 80"/>
                <a:gd name="T48" fmla="*/ 96 w 96"/>
                <a:gd name="T49" fmla="*/ 48 h 80"/>
                <a:gd name="T50" fmla="*/ 96 w 96"/>
                <a:gd name="T51" fmla="*/ 48 h 80"/>
                <a:gd name="T52" fmla="*/ 96 w 96"/>
                <a:gd name="T53" fmla="*/ 48 h 80"/>
                <a:gd name="T54" fmla="*/ 12 w 96"/>
                <a:gd name="T5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6" h="80">
                  <a:moveTo>
                    <a:pt x="12" y="4"/>
                  </a:moveTo>
                  <a:lnTo>
                    <a:pt x="16" y="0"/>
                  </a:lnTo>
                  <a:lnTo>
                    <a:pt x="14" y="2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4" y="46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18" y="68"/>
                  </a:lnTo>
                  <a:lnTo>
                    <a:pt x="26" y="72"/>
                  </a:lnTo>
                  <a:lnTo>
                    <a:pt x="26" y="72"/>
                  </a:lnTo>
                  <a:lnTo>
                    <a:pt x="34" y="76"/>
                  </a:lnTo>
                  <a:lnTo>
                    <a:pt x="44" y="80"/>
                  </a:lnTo>
                  <a:lnTo>
                    <a:pt x="52" y="80"/>
                  </a:lnTo>
                  <a:lnTo>
                    <a:pt x="60" y="80"/>
                  </a:lnTo>
                  <a:lnTo>
                    <a:pt x="68" y="78"/>
                  </a:lnTo>
                  <a:lnTo>
                    <a:pt x="74" y="76"/>
                  </a:lnTo>
                  <a:lnTo>
                    <a:pt x="80" y="70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auto">
            <a:xfrm>
              <a:off x="4016375" y="4749800"/>
              <a:ext cx="171450" cy="136525"/>
            </a:xfrm>
            <a:custGeom>
              <a:avLst/>
              <a:gdLst>
                <a:gd name="T0" fmla="*/ 20 w 108"/>
                <a:gd name="T1" fmla="*/ 0 h 86"/>
                <a:gd name="T2" fmla="*/ 108 w 108"/>
                <a:gd name="T3" fmla="*/ 50 h 86"/>
                <a:gd name="T4" fmla="*/ 88 w 108"/>
                <a:gd name="T5" fmla="*/ 86 h 86"/>
                <a:gd name="T6" fmla="*/ 0 w 108"/>
                <a:gd name="T7" fmla="*/ 36 h 86"/>
                <a:gd name="T8" fmla="*/ 20 w 10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6">
                  <a:moveTo>
                    <a:pt x="20" y="0"/>
                  </a:moveTo>
                  <a:lnTo>
                    <a:pt x="108" y="50"/>
                  </a:lnTo>
                  <a:lnTo>
                    <a:pt x="88" y="86"/>
                  </a:lnTo>
                  <a:lnTo>
                    <a:pt x="0" y="3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auto">
            <a:xfrm>
              <a:off x="3676650" y="4552950"/>
              <a:ext cx="171450" cy="136525"/>
            </a:xfrm>
            <a:custGeom>
              <a:avLst/>
              <a:gdLst>
                <a:gd name="T0" fmla="*/ 20 w 108"/>
                <a:gd name="T1" fmla="*/ 0 h 86"/>
                <a:gd name="T2" fmla="*/ 108 w 108"/>
                <a:gd name="T3" fmla="*/ 50 h 86"/>
                <a:gd name="T4" fmla="*/ 86 w 108"/>
                <a:gd name="T5" fmla="*/ 86 h 86"/>
                <a:gd name="T6" fmla="*/ 0 w 108"/>
                <a:gd name="T7" fmla="*/ 34 h 86"/>
                <a:gd name="T8" fmla="*/ 20 w 10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6">
                  <a:moveTo>
                    <a:pt x="20" y="0"/>
                  </a:moveTo>
                  <a:lnTo>
                    <a:pt x="108" y="50"/>
                  </a:lnTo>
                  <a:lnTo>
                    <a:pt x="86" y="86"/>
                  </a:lnTo>
                  <a:lnTo>
                    <a:pt x="0" y="3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auto">
            <a:xfrm>
              <a:off x="3965575" y="4533900"/>
              <a:ext cx="123825" cy="85725"/>
            </a:xfrm>
            <a:custGeom>
              <a:avLst/>
              <a:gdLst>
                <a:gd name="T0" fmla="*/ 74 w 78"/>
                <a:gd name="T1" fmla="*/ 54 h 54"/>
                <a:gd name="T2" fmla="*/ 74 w 78"/>
                <a:gd name="T3" fmla="*/ 54 h 54"/>
                <a:gd name="T4" fmla="*/ 70 w 78"/>
                <a:gd name="T5" fmla="*/ 52 h 54"/>
                <a:gd name="T6" fmla="*/ 68 w 78"/>
                <a:gd name="T7" fmla="*/ 50 h 54"/>
                <a:gd name="T8" fmla="*/ 68 w 78"/>
                <a:gd name="T9" fmla="*/ 50 h 54"/>
                <a:gd name="T10" fmla="*/ 60 w 78"/>
                <a:gd name="T11" fmla="*/ 36 h 54"/>
                <a:gd name="T12" fmla="*/ 52 w 78"/>
                <a:gd name="T13" fmla="*/ 24 h 54"/>
                <a:gd name="T14" fmla="*/ 42 w 78"/>
                <a:gd name="T15" fmla="*/ 18 h 54"/>
                <a:gd name="T16" fmla="*/ 32 w 78"/>
                <a:gd name="T17" fmla="*/ 14 h 54"/>
                <a:gd name="T18" fmla="*/ 22 w 78"/>
                <a:gd name="T19" fmla="*/ 12 h 54"/>
                <a:gd name="T20" fmla="*/ 14 w 78"/>
                <a:gd name="T21" fmla="*/ 12 h 54"/>
                <a:gd name="T22" fmla="*/ 6 w 78"/>
                <a:gd name="T23" fmla="*/ 12 h 54"/>
                <a:gd name="T24" fmla="*/ 6 w 78"/>
                <a:gd name="T25" fmla="*/ 12 h 54"/>
                <a:gd name="T26" fmla="*/ 2 w 78"/>
                <a:gd name="T27" fmla="*/ 12 h 54"/>
                <a:gd name="T28" fmla="*/ 0 w 78"/>
                <a:gd name="T29" fmla="*/ 8 h 54"/>
                <a:gd name="T30" fmla="*/ 0 w 78"/>
                <a:gd name="T31" fmla="*/ 8 h 54"/>
                <a:gd name="T32" fmla="*/ 0 w 78"/>
                <a:gd name="T33" fmla="*/ 4 h 54"/>
                <a:gd name="T34" fmla="*/ 4 w 78"/>
                <a:gd name="T35" fmla="*/ 0 h 54"/>
                <a:gd name="T36" fmla="*/ 4 w 78"/>
                <a:gd name="T37" fmla="*/ 0 h 54"/>
                <a:gd name="T38" fmla="*/ 14 w 78"/>
                <a:gd name="T39" fmla="*/ 0 h 54"/>
                <a:gd name="T40" fmla="*/ 22 w 78"/>
                <a:gd name="T41" fmla="*/ 0 h 54"/>
                <a:gd name="T42" fmla="*/ 34 w 78"/>
                <a:gd name="T43" fmla="*/ 2 h 54"/>
                <a:gd name="T44" fmla="*/ 46 w 78"/>
                <a:gd name="T45" fmla="*/ 6 h 54"/>
                <a:gd name="T46" fmla="*/ 58 w 78"/>
                <a:gd name="T47" fmla="*/ 16 h 54"/>
                <a:gd name="T48" fmla="*/ 70 w 78"/>
                <a:gd name="T49" fmla="*/ 28 h 54"/>
                <a:gd name="T50" fmla="*/ 74 w 78"/>
                <a:gd name="T51" fmla="*/ 36 h 54"/>
                <a:gd name="T52" fmla="*/ 78 w 78"/>
                <a:gd name="T53" fmla="*/ 46 h 54"/>
                <a:gd name="T54" fmla="*/ 78 w 78"/>
                <a:gd name="T55" fmla="*/ 46 h 54"/>
                <a:gd name="T56" fmla="*/ 78 w 78"/>
                <a:gd name="T57" fmla="*/ 50 h 54"/>
                <a:gd name="T58" fmla="*/ 76 w 78"/>
                <a:gd name="T59" fmla="*/ 54 h 54"/>
                <a:gd name="T60" fmla="*/ 74 w 78"/>
                <a:gd name="T6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54">
                  <a:moveTo>
                    <a:pt x="74" y="54"/>
                  </a:moveTo>
                  <a:lnTo>
                    <a:pt x="74" y="54"/>
                  </a:lnTo>
                  <a:lnTo>
                    <a:pt x="70" y="52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60" y="36"/>
                  </a:lnTo>
                  <a:lnTo>
                    <a:pt x="52" y="24"/>
                  </a:lnTo>
                  <a:lnTo>
                    <a:pt x="42" y="18"/>
                  </a:lnTo>
                  <a:lnTo>
                    <a:pt x="32" y="14"/>
                  </a:lnTo>
                  <a:lnTo>
                    <a:pt x="22" y="12"/>
                  </a:lnTo>
                  <a:lnTo>
                    <a:pt x="1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34" y="2"/>
                  </a:lnTo>
                  <a:lnTo>
                    <a:pt x="46" y="6"/>
                  </a:lnTo>
                  <a:lnTo>
                    <a:pt x="58" y="16"/>
                  </a:lnTo>
                  <a:lnTo>
                    <a:pt x="70" y="28"/>
                  </a:lnTo>
                  <a:lnTo>
                    <a:pt x="74" y="36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76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29A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auto">
            <a:xfrm>
              <a:off x="3971925" y="4578350"/>
              <a:ext cx="76200" cy="53975"/>
            </a:xfrm>
            <a:custGeom>
              <a:avLst/>
              <a:gdLst>
                <a:gd name="T0" fmla="*/ 42 w 48"/>
                <a:gd name="T1" fmla="*/ 34 h 34"/>
                <a:gd name="T2" fmla="*/ 42 w 48"/>
                <a:gd name="T3" fmla="*/ 34 h 34"/>
                <a:gd name="T4" fmla="*/ 40 w 48"/>
                <a:gd name="T5" fmla="*/ 34 h 34"/>
                <a:gd name="T6" fmla="*/ 38 w 48"/>
                <a:gd name="T7" fmla="*/ 30 h 34"/>
                <a:gd name="T8" fmla="*/ 38 w 48"/>
                <a:gd name="T9" fmla="*/ 30 h 34"/>
                <a:gd name="T10" fmla="*/ 34 w 48"/>
                <a:gd name="T11" fmla="*/ 24 h 34"/>
                <a:gd name="T12" fmla="*/ 28 w 48"/>
                <a:gd name="T13" fmla="*/ 18 h 34"/>
                <a:gd name="T14" fmla="*/ 24 w 48"/>
                <a:gd name="T15" fmla="*/ 14 h 34"/>
                <a:gd name="T16" fmla="*/ 18 w 48"/>
                <a:gd name="T17" fmla="*/ 12 h 34"/>
                <a:gd name="T18" fmla="*/ 10 w 48"/>
                <a:gd name="T19" fmla="*/ 12 h 34"/>
                <a:gd name="T20" fmla="*/ 6 w 48"/>
                <a:gd name="T21" fmla="*/ 12 h 34"/>
                <a:gd name="T22" fmla="*/ 6 w 48"/>
                <a:gd name="T23" fmla="*/ 12 h 34"/>
                <a:gd name="T24" fmla="*/ 2 w 48"/>
                <a:gd name="T25" fmla="*/ 10 h 34"/>
                <a:gd name="T26" fmla="*/ 0 w 48"/>
                <a:gd name="T27" fmla="*/ 8 h 34"/>
                <a:gd name="T28" fmla="*/ 0 w 48"/>
                <a:gd name="T29" fmla="*/ 8 h 34"/>
                <a:gd name="T30" fmla="*/ 0 w 48"/>
                <a:gd name="T31" fmla="*/ 2 h 34"/>
                <a:gd name="T32" fmla="*/ 4 w 48"/>
                <a:gd name="T33" fmla="*/ 0 h 34"/>
                <a:gd name="T34" fmla="*/ 4 w 48"/>
                <a:gd name="T35" fmla="*/ 0 h 34"/>
                <a:gd name="T36" fmla="*/ 14 w 48"/>
                <a:gd name="T37" fmla="*/ 0 h 34"/>
                <a:gd name="T38" fmla="*/ 26 w 48"/>
                <a:gd name="T39" fmla="*/ 2 h 34"/>
                <a:gd name="T40" fmla="*/ 34 w 48"/>
                <a:gd name="T41" fmla="*/ 6 h 34"/>
                <a:gd name="T42" fmla="*/ 40 w 48"/>
                <a:gd name="T43" fmla="*/ 10 h 34"/>
                <a:gd name="T44" fmla="*/ 44 w 48"/>
                <a:gd name="T45" fmla="*/ 18 h 34"/>
                <a:gd name="T46" fmla="*/ 48 w 48"/>
                <a:gd name="T47" fmla="*/ 26 h 34"/>
                <a:gd name="T48" fmla="*/ 48 w 48"/>
                <a:gd name="T49" fmla="*/ 26 h 34"/>
                <a:gd name="T50" fmla="*/ 48 w 48"/>
                <a:gd name="T51" fmla="*/ 32 h 34"/>
                <a:gd name="T52" fmla="*/ 46 w 48"/>
                <a:gd name="T53" fmla="*/ 34 h 34"/>
                <a:gd name="T54" fmla="*/ 42 w 48"/>
                <a:gd name="T5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34">
                  <a:moveTo>
                    <a:pt x="42" y="34"/>
                  </a:moveTo>
                  <a:lnTo>
                    <a:pt x="42" y="34"/>
                  </a:lnTo>
                  <a:lnTo>
                    <a:pt x="40" y="34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4" y="24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18" y="12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4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29A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3959225" y="4483100"/>
              <a:ext cx="177800" cy="120650"/>
            </a:xfrm>
            <a:custGeom>
              <a:avLst/>
              <a:gdLst>
                <a:gd name="T0" fmla="*/ 106 w 112"/>
                <a:gd name="T1" fmla="*/ 76 h 76"/>
                <a:gd name="T2" fmla="*/ 106 w 112"/>
                <a:gd name="T3" fmla="*/ 76 h 76"/>
                <a:gd name="T4" fmla="*/ 104 w 112"/>
                <a:gd name="T5" fmla="*/ 74 h 76"/>
                <a:gd name="T6" fmla="*/ 100 w 112"/>
                <a:gd name="T7" fmla="*/ 72 h 76"/>
                <a:gd name="T8" fmla="*/ 100 w 112"/>
                <a:gd name="T9" fmla="*/ 72 h 76"/>
                <a:gd name="T10" fmla="*/ 96 w 112"/>
                <a:gd name="T11" fmla="*/ 60 h 76"/>
                <a:gd name="T12" fmla="*/ 90 w 112"/>
                <a:gd name="T13" fmla="*/ 48 h 76"/>
                <a:gd name="T14" fmla="*/ 82 w 112"/>
                <a:gd name="T15" fmla="*/ 40 h 76"/>
                <a:gd name="T16" fmla="*/ 76 w 112"/>
                <a:gd name="T17" fmla="*/ 32 h 76"/>
                <a:gd name="T18" fmla="*/ 68 w 112"/>
                <a:gd name="T19" fmla="*/ 26 h 76"/>
                <a:gd name="T20" fmla="*/ 60 w 112"/>
                <a:gd name="T21" fmla="*/ 22 h 76"/>
                <a:gd name="T22" fmla="*/ 46 w 112"/>
                <a:gd name="T23" fmla="*/ 16 h 76"/>
                <a:gd name="T24" fmla="*/ 30 w 112"/>
                <a:gd name="T25" fmla="*/ 14 h 76"/>
                <a:gd name="T26" fmla="*/ 20 w 112"/>
                <a:gd name="T27" fmla="*/ 12 h 76"/>
                <a:gd name="T28" fmla="*/ 6 w 112"/>
                <a:gd name="T29" fmla="*/ 14 h 76"/>
                <a:gd name="T30" fmla="*/ 6 w 112"/>
                <a:gd name="T31" fmla="*/ 14 h 76"/>
                <a:gd name="T32" fmla="*/ 2 w 112"/>
                <a:gd name="T33" fmla="*/ 14 h 76"/>
                <a:gd name="T34" fmla="*/ 0 w 112"/>
                <a:gd name="T35" fmla="*/ 10 h 76"/>
                <a:gd name="T36" fmla="*/ 0 w 112"/>
                <a:gd name="T37" fmla="*/ 10 h 76"/>
                <a:gd name="T38" fmla="*/ 0 w 112"/>
                <a:gd name="T39" fmla="*/ 4 h 76"/>
                <a:gd name="T40" fmla="*/ 4 w 112"/>
                <a:gd name="T41" fmla="*/ 2 h 76"/>
                <a:gd name="T42" fmla="*/ 4 w 112"/>
                <a:gd name="T43" fmla="*/ 2 h 76"/>
                <a:gd name="T44" fmla="*/ 18 w 112"/>
                <a:gd name="T45" fmla="*/ 0 h 76"/>
                <a:gd name="T46" fmla="*/ 30 w 112"/>
                <a:gd name="T47" fmla="*/ 2 h 76"/>
                <a:gd name="T48" fmla="*/ 48 w 112"/>
                <a:gd name="T49" fmla="*/ 4 h 76"/>
                <a:gd name="T50" fmla="*/ 66 w 112"/>
                <a:gd name="T51" fmla="*/ 12 h 76"/>
                <a:gd name="T52" fmla="*/ 74 w 112"/>
                <a:gd name="T53" fmla="*/ 16 h 76"/>
                <a:gd name="T54" fmla="*/ 82 w 112"/>
                <a:gd name="T55" fmla="*/ 22 h 76"/>
                <a:gd name="T56" fmla="*/ 92 w 112"/>
                <a:gd name="T57" fmla="*/ 32 h 76"/>
                <a:gd name="T58" fmla="*/ 100 w 112"/>
                <a:gd name="T59" fmla="*/ 42 h 76"/>
                <a:gd name="T60" fmla="*/ 106 w 112"/>
                <a:gd name="T61" fmla="*/ 54 h 76"/>
                <a:gd name="T62" fmla="*/ 112 w 112"/>
                <a:gd name="T63" fmla="*/ 68 h 76"/>
                <a:gd name="T64" fmla="*/ 112 w 112"/>
                <a:gd name="T65" fmla="*/ 68 h 76"/>
                <a:gd name="T66" fmla="*/ 112 w 112"/>
                <a:gd name="T67" fmla="*/ 72 h 76"/>
                <a:gd name="T68" fmla="*/ 108 w 112"/>
                <a:gd name="T69" fmla="*/ 74 h 76"/>
                <a:gd name="T70" fmla="*/ 106 w 112"/>
                <a:gd name="T7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2" h="76">
                  <a:moveTo>
                    <a:pt x="106" y="76"/>
                  </a:moveTo>
                  <a:lnTo>
                    <a:pt x="106" y="76"/>
                  </a:lnTo>
                  <a:lnTo>
                    <a:pt x="104" y="74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96" y="60"/>
                  </a:lnTo>
                  <a:lnTo>
                    <a:pt x="90" y="48"/>
                  </a:lnTo>
                  <a:lnTo>
                    <a:pt x="82" y="40"/>
                  </a:lnTo>
                  <a:lnTo>
                    <a:pt x="76" y="32"/>
                  </a:lnTo>
                  <a:lnTo>
                    <a:pt x="68" y="26"/>
                  </a:lnTo>
                  <a:lnTo>
                    <a:pt x="60" y="22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20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18" y="0"/>
                  </a:lnTo>
                  <a:lnTo>
                    <a:pt x="30" y="2"/>
                  </a:lnTo>
                  <a:lnTo>
                    <a:pt x="48" y="4"/>
                  </a:lnTo>
                  <a:lnTo>
                    <a:pt x="66" y="12"/>
                  </a:lnTo>
                  <a:lnTo>
                    <a:pt x="74" y="16"/>
                  </a:lnTo>
                  <a:lnTo>
                    <a:pt x="82" y="22"/>
                  </a:lnTo>
                  <a:lnTo>
                    <a:pt x="92" y="32"/>
                  </a:lnTo>
                  <a:lnTo>
                    <a:pt x="100" y="42"/>
                  </a:lnTo>
                  <a:lnTo>
                    <a:pt x="106" y="54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112" y="72"/>
                  </a:lnTo>
                  <a:lnTo>
                    <a:pt x="108" y="74"/>
                  </a:lnTo>
                  <a:lnTo>
                    <a:pt x="106" y="76"/>
                  </a:lnTo>
                  <a:close/>
                </a:path>
              </a:pathLst>
            </a:custGeom>
            <a:solidFill>
              <a:srgbClr val="29A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6"/>
            <p:cNvSpPr>
              <a:spLocks noEditPoints="1"/>
            </p:cNvSpPr>
            <p:nvPr userDrawn="1"/>
          </p:nvSpPr>
          <p:spPr bwMode="auto">
            <a:xfrm>
              <a:off x="3667125" y="4543425"/>
              <a:ext cx="530225" cy="352425"/>
            </a:xfrm>
            <a:custGeom>
              <a:avLst/>
              <a:gdLst>
                <a:gd name="T0" fmla="*/ 332 w 334"/>
                <a:gd name="T1" fmla="*/ 176 h 222"/>
                <a:gd name="T2" fmla="*/ 240 w 334"/>
                <a:gd name="T3" fmla="*/ 124 h 222"/>
                <a:gd name="T4" fmla="*/ 226 w 334"/>
                <a:gd name="T5" fmla="*/ 142 h 222"/>
                <a:gd name="T6" fmla="*/ 216 w 334"/>
                <a:gd name="T7" fmla="*/ 134 h 222"/>
                <a:gd name="T8" fmla="*/ 230 w 334"/>
                <a:gd name="T9" fmla="*/ 112 h 222"/>
                <a:gd name="T10" fmla="*/ 228 w 334"/>
                <a:gd name="T11" fmla="*/ 90 h 222"/>
                <a:gd name="T12" fmla="*/ 216 w 334"/>
                <a:gd name="T13" fmla="*/ 74 h 222"/>
                <a:gd name="T14" fmla="*/ 190 w 334"/>
                <a:gd name="T15" fmla="*/ 56 h 222"/>
                <a:gd name="T16" fmla="*/ 160 w 334"/>
                <a:gd name="T17" fmla="*/ 48 h 222"/>
                <a:gd name="T18" fmla="*/ 144 w 334"/>
                <a:gd name="T19" fmla="*/ 52 h 222"/>
                <a:gd name="T20" fmla="*/ 132 w 334"/>
                <a:gd name="T21" fmla="*/ 62 h 222"/>
                <a:gd name="T22" fmla="*/ 122 w 334"/>
                <a:gd name="T23" fmla="*/ 80 h 222"/>
                <a:gd name="T24" fmla="*/ 118 w 334"/>
                <a:gd name="T25" fmla="*/ 60 h 222"/>
                <a:gd name="T26" fmla="*/ 28 w 334"/>
                <a:gd name="T27" fmla="*/ 0 h 222"/>
                <a:gd name="T28" fmla="*/ 24 w 334"/>
                <a:gd name="T29" fmla="*/ 0 h 222"/>
                <a:gd name="T30" fmla="*/ 0 w 334"/>
                <a:gd name="T31" fmla="*/ 38 h 222"/>
                <a:gd name="T32" fmla="*/ 90 w 334"/>
                <a:gd name="T33" fmla="*/ 96 h 222"/>
                <a:gd name="T34" fmla="*/ 94 w 334"/>
                <a:gd name="T35" fmla="*/ 98 h 222"/>
                <a:gd name="T36" fmla="*/ 106 w 334"/>
                <a:gd name="T37" fmla="*/ 80 h 222"/>
                <a:gd name="T38" fmla="*/ 116 w 334"/>
                <a:gd name="T39" fmla="*/ 100 h 222"/>
                <a:gd name="T40" fmla="*/ 124 w 334"/>
                <a:gd name="T41" fmla="*/ 124 h 222"/>
                <a:gd name="T42" fmla="*/ 146 w 334"/>
                <a:gd name="T43" fmla="*/ 146 h 222"/>
                <a:gd name="T44" fmla="*/ 178 w 334"/>
                <a:gd name="T45" fmla="*/ 154 h 222"/>
                <a:gd name="T46" fmla="*/ 196 w 334"/>
                <a:gd name="T47" fmla="*/ 152 h 222"/>
                <a:gd name="T48" fmla="*/ 222 w 334"/>
                <a:gd name="T49" fmla="*/ 148 h 222"/>
                <a:gd name="T50" fmla="*/ 214 w 334"/>
                <a:gd name="T51" fmla="*/ 166 h 222"/>
                <a:gd name="T52" fmla="*/ 304 w 334"/>
                <a:gd name="T53" fmla="*/ 222 h 222"/>
                <a:gd name="T54" fmla="*/ 310 w 334"/>
                <a:gd name="T55" fmla="*/ 222 h 222"/>
                <a:gd name="T56" fmla="*/ 334 w 334"/>
                <a:gd name="T57" fmla="*/ 184 h 222"/>
                <a:gd name="T58" fmla="*/ 100 w 334"/>
                <a:gd name="T59" fmla="*/ 68 h 222"/>
                <a:gd name="T60" fmla="*/ 104 w 334"/>
                <a:gd name="T61" fmla="*/ 58 h 222"/>
                <a:gd name="T62" fmla="*/ 46 w 334"/>
                <a:gd name="T63" fmla="*/ 46 h 222"/>
                <a:gd name="T64" fmla="*/ 40 w 334"/>
                <a:gd name="T65" fmla="*/ 54 h 222"/>
                <a:gd name="T66" fmla="*/ 78 w 334"/>
                <a:gd name="T67" fmla="*/ 42 h 222"/>
                <a:gd name="T68" fmla="*/ 28 w 334"/>
                <a:gd name="T69" fmla="*/ 14 h 222"/>
                <a:gd name="T70" fmla="*/ 22 w 334"/>
                <a:gd name="T71" fmla="*/ 22 h 222"/>
                <a:gd name="T72" fmla="*/ 40 w 334"/>
                <a:gd name="T73" fmla="*/ 42 h 222"/>
                <a:gd name="T74" fmla="*/ 18 w 334"/>
                <a:gd name="T75" fmla="*/ 30 h 222"/>
                <a:gd name="T76" fmla="*/ 76 w 334"/>
                <a:gd name="T77" fmla="*/ 62 h 222"/>
                <a:gd name="T78" fmla="*/ 160 w 334"/>
                <a:gd name="T79" fmla="*/ 64 h 222"/>
                <a:gd name="T80" fmla="*/ 176 w 334"/>
                <a:gd name="T81" fmla="*/ 66 h 222"/>
                <a:gd name="T82" fmla="*/ 210 w 334"/>
                <a:gd name="T83" fmla="*/ 90 h 222"/>
                <a:gd name="T84" fmla="*/ 216 w 334"/>
                <a:gd name="T85" fmla="*/ 102 h 222"/>
                <a:gd name="T86" fmla="*/ 146 w 334"/>
                <a:gd name="T87" fmla="*/ 70 h 222"/>
                <a:gd name="T88" fmla="*/ 160 w 334"/>
                <a:gd name="T89" fmla="*/ 64 h 222"/>
                <a:gd name="T90" fmla="*/ 178 w 334"/>
                <a:gd name="T91" fmla="*/ 138 h 222"/>
                <a:gd name="T92" fmla="*/ 154 w 334"/>
                <a:gd name="T93" fmla="*/ 132 h 222"/>
                <a:gd name="T94" fmla="*/ 138 w 334"/>
                <a:gd name="T95" fmla="*/ 116 h 222"/>
                <a:gd name="T96" fmla="*/ 134 w 334"/>
                <a:gd name="T97" fmla="*/ 104 h 222"/>
                <a:gd name="T98" fmla="*/ 136 w 334"/>
                <a:gd name="T99" fmla="*/ 86 h 222"/>
                <a:gd name="T100" fmla="*/ 208 w 334"/>
                <a:gd name="T101" fmla="*/ 118 h 222"/>
                <a:gd name="T102" fmla="*/ 198 w 334"/>
                <a:gd name="T103" fmla="*/ 132 h 222"/>
                <a:gd name="T104" fmla="*/ 178 w 334"/>
                <a:gd name="T105" fmla="*/ 138 h 222"/>
                <a:gd name="T106" fmla="*/ 294 w 334"/>
                <a:gd name="T107" fmla="*/ 180 h 222"/>
                <a:gd name="T108" fmla="*/ 314 w 334"/>
                <a:gd name="T109" fmla="*/ 192 h 222"/>
                <a:gd name="T110" fmla="*/ 284 w 334"/>
                <a:gd name="T111" fmla="*/ 184 h 222"/>
                <a:gd name="T112" fmla="*/ 264 w 334"/>
                <a:gd name="T113" fmla="*/ 164 h 222"/>
                <a:gd name="T114" fmla="*/ 288 w 334"/>
                <a:gd name="T115" fmla="*/ 176 h 222"/>
                <a:gd name="T116" fmla="*/ 264 w 334"/>
                <a:gd name="T117" fmla="*/ 150 h 222"/>
                <a:gd name="T118" fmla="*/ 242 w 334"/>
                <a:gd name="T119" fmla="*/ 138 h 222"/>
                <a:gd name="T120" fmla="*/ 248 w 334"/>
                <a:gd name="T121" fmla="*/ 176 h 222"/>
                <a:gd name="T122" fmla="*/ 306 w 334"/>
                <a:gd name="T123" fmla="*/ 208 h 222"/>
                <a:gd name="T124" fmla="*/ 310 w 334"/>
                <a:gd name="T125" fmla="*/ 20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4" h="222">
                  <a:moveTo>
                    <a:pt x="334" y="180"/>
                  </a:moveTo>
                  <a:lnTo>
                    <a:pt x="334" y="180"/>
                  </a:lnTo>
                  <a:lnTo>
                    <a:pt x="332" y="176"/>
                  </a:lnTo>
                  <a:lnTo>
                    <a:pt x="244" y="124"/>
                  </a:lnTo>
                  <a:lnTo>
                    <a:pt x="244" y="124"/>
                  </a:lnTo>
                  <a:lnTo>
                    <a:pt x="240" y="124"/>
                  </a:lnTo>
                  <a:lnTo>
                    <a:pt x="240" y="124"/>
                  </a:lnTo>
                  <a:lnTo>
                    <a:pt x="236" y="126"/>
                  </a:lnTo>
                  <a:lnTo>
                    <a:pt x="226" y="142"/>
                  </a:lnTo>
                  <a:lnTo>
                    <a:pt x="216" y="136"/>
                  </a:lnTo>
                  <a:lnTo>
                    <a:pt x="216" y="134"/>
                  </a:lnTo>
                  <a:lnTo>
                    <a:pt x="216" y="134"/>
                  </a:lnTo>
                  <a:lnTo>
                    <a:pt x="226" y="118"/>
                  </a:lnTo>
                  <a:lnTo>
                    <a:pt x="226" y="118"/>
                  </a:lnTo>
                  <a:lnTo>
                    <a:pt x="230" y="112"/>
                  </a:lnTo>
                  <a:lnTo>
                    <a:pt x="232" y="106"/>
                  </a:lnTo>
                  <a:lnTo>
                    <a:pt x="230" y="98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2" y="82"/>
                  </a:lnTo>
                  <a:lnTo>
                    <a:pt x="216" y="74"/>
                  </a:lnTo>
                  <a:lnTo>
                    <a:pt x="208" y="66"/>
                  </a:lnTo>
                  <a:lnTo>
                    <a:pt x="200" y="60"/>
                  </a:lnTo>
                  <a:lnTo>
                    <a:pt x="190" y="56"/>
                  </a:lnTo>
                  <a:lnTo>
                    <a:pt x="180" y="52"/>
                  </a:lnTo>
                  <a:lnTo>
                    <a:pt x="170" y="48"/>
                  </a:lnTo>
                  <a:lnTo>
                    <a:pt x="160" y="48"/>
                  </a:lnTo>
                  <a:lnTo>
                    <a:pt x="160" y="48"/>
                  </a:lnTo>
                  <a:lnTo>
                    <a:pt x="152" y="48"/>
                  </a:lnTo>
                  <a:lnTo>
                    <a:pt x="144" y="52"/>
                  </a:lnTo>
                  <a:lnTo>
                    <a:pt x="138" y="56"/>
                  </a:lnTo>
                  <a:lnTo>
                    <a:pt x="132" y="62"/>
                  </a:lnTo>
                  <a:lnTo>
                    <a:pt x="132" y="62"/>
                  </a:lnTo>
                  <a:lnTo>
                    <a:pt x="132" y="64"/>
                  </a:lnTo>
                  <a:lnTo>
                    <a:pt x="122" y="78"/>
                  </a:lnTo>
                  <a:lnTo>
                    <a:pt x="122" y="80"/>
                  </a:lnTo>
                  <a:lnTo>
                    <a:pt x="110" y="74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54"/>
                  </a:lnTo>
                  <a:lnTo>
                    <a:pt x="116" y="5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2" y="4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2" y="98"/>
                  </a:lnTo>
                  <a:lnTo>
                    <a:pt x="94" y="98"/>
                  </a:lnTo>
                  <a:lnTo>
                    <a:pt x="94" y="98"/>
                  </a:lnTo>
                  <a:lnTo>
                    <a:pt x="98" y="94"/>
                  </a:lnTo>
                  <a:lnTo>
                    <a:pt x="106" y="80"/>
                  </a:lnTo>
                  <a:lnTo>
                    <a:pt x="118" y="88"/>
                  </a:lnTo>
                  <a:lnTo>
                    <a:pt x="118" y="88"/>
                  </a:lnTo>
                  <a:lnTo>
                    <a:pt x="116" y="100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4" y="124"/>
                  </a:lnTo>
                  <a:lnTo>
                    <a:pt x="130" y="132"/>
                  </a:lnTo>
                  <a:lnTo>
                    <a:pt x="138" y="140"/>
                  </a:lnTo>
                  <a:lnTo>
                    <a:pt x="146" y="146"/>
                  </a:lnTo>
                  <a:lnTo>
                    <a:pt x="146" y="146"/>
                  </a:lnTo>
                  <a:lnTo>
                    <a:pt x="162" y="152"/>
                  </a:lnTo>
                  <a:lnTo>
                    <a:pt x="178" y="154"/>
                  </a:lnTo>
                  <a:lnTo>
                    <a:pt x="178" y="154"/>
                  </a:lnTo>
                  <a:lnTo>
                    <a:pt x="188" y="154"/>
                  </a:lnTo>
                  <a:lnTo>
                    <a:pt x="196" y="152"/>
                  </a:lnTo>
                  <a:lnTo>
                    <a:pt x="204" y="148"/>
                  </a:lnTo>
                  <a:lnTo>
                    <a:pt x="212" y="142"/>
                  </a:lnTo>
                  <a:lnTo>
                    <a:pt x="222" y="148"/>
                  </a:lnTo>
                  <a:lnTo>
                    <a:pt x="214" y="162"/>
                  </a:lnTo>
                  <a:lnTo>
                    <a:pt x="214" y="162"/>
                  </a:lnTo>
                  <a:lnTo>
                    <a:pt x="214" y="166"/>
                  </a:lnTo>
                  <a:lnTo>
                    <a:pt x="218" y="170"/>
                  </a:lnTo>
                  <a:lnTo>
                    <a:pt x="304" y="222"/>
                  </a:lnTo>
                  <a:lnTo>
                    <a:pt x="304" y="222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310" y="222"/>
                  </a:lnTo>
                  <a:lnTo>
                    <a:pt x="312" y="218"/>
                  </a:lnTo>
                  <a:lnTo>
                    <a:pt x="334" y="184"/>
                  </a:lnTo>
                  <a:lnTo>
                    <a:pt x="334" y="184"/>
                  </a:lnTo>
                  <a:lnTo>
                    <a:pt x="334" y="180"/>
                  </a:lnTo>
                  <a:lnTo>
                    <a:pt x="334" y="180"/>
                  </a:lnTo>
                  <a:close/>
                  <a:moveTo>
                    <a:pt x="100" y="68"/>
                  </a:moveTo>
                  <a:lnTo>
                    <a:pt x="80" y="56"/>
                  </a:lnTo>
                  <a:lnTo>
                    <a:pt x="84" y="46"/>
                  </a:lnTo>
                  <a:lnTo>
                    <a:pt x="104" y="58"/>
                  </a:lnTo>
                  <a:lnTo>
                    <a:pt x="100" y="68"/>
                  </a:lnTo>
                  <a:close/>
                  <a:moveTo>
                    <a:pt x="40" y="54"/>
                  </a:moveTo>
                  <a:lnTo>
                    <a:pt x="46" y="46"/>
                  </a:lnTo>
                  <a:lnTo>
                    <a:pt x="68" y="58"/>
                  </a:lnTo>
                  <a:lnTo>
                    <a:pt x="64" y="68"/>
                  </a:lnTo>
                  <a:lnTo>
                    <a:pt x="40" y="54"/>
                  </a:lnTo>
                  <a:close/>
                  <a:moveTo>
                    <a:pt x="50" y="38"/>
                  </a:moveTo>
                  <a:lnTo>
                    <a:pt x="56" y="30"/>
                  </a:lnTo>
                  <a:lnTo>
                    <a:pt x="78" y="42"/>
                  </a:lnTo>
                  <a:lnTo>
                    <a:pt x="72" y="52"/>
                  </a:lnTo>
                  <a:lnTo>
                    <a:pt x="50" y="38"/>
                  </a:lnTo>
                  <a:close/>
                  <a:moveTo>
                    <a:pt x="28" y="14"/>
                  </a:moveTo>
                  <a:lnTo>
                    <a:pt x="48" y="26"/>
                  </a:lnTo>
                  <a:lnTo>
                    <a:pt x="44" y="34"/>
                  </a:lnTo>
                  <a:lnTo>
                    <a:pt x="22" y="22"/>
                  </a:lnTo>
                  <a:lnTo>
                    <a:pt x="28" y="14"/>
                  </a:lnTo>
                  <a:close/>
                  <a:moveTo>
                    <a:pt x="18" y="30"/>
                  </a:moveTo>
                  <a:lnTo>
                    <a:pt x="40" y="42"/>
                  </a:lnTo>
                  <a:lnTo>
                    <a:pt x="34" y="50"/>
                  </a:lnTo>
                  <a:lnTo>
                    <a:pt x="14" y="38"/>
                  </a:lnTo>
                  <a:lnTo>
                    <a:pt x="18" y="30"/>
                  </a:lnTo>
                  <a:close/>
                  <a:moveTo>
                    <a:pt x="90" y="84"/>
                  </a:moveTo>
                  <a:lnTo>
                    <a:pt x="70" y="72"/>
                  </a:lnTo>
                  <a:lnTo>
                    <a:pt x="76" y="62"/>
                  </a:lnTo>
                  <a:lnTo>
                    <a:pt x="96" y="74"/>
                  </a:lnTo>
                  <a:lnTo>
                    <a:pt x="90" y="84"/>
                  </a:lnTo>
                  <a:close/>
                  <a:moveTo>
                    <a:pt x="160" y="64"/>
                  </a:moveTo>
                  <a:lnTo>
                    <a:pt x="160" y="64"/>
                  </a:lnTo>
                  <a:lnTo>
                    <a:pt x="168" y="64"/>
                  </a:lnTo>
                  <a:lnTo>
                    <a:pt x="176" y="66"/>
                  </a:lnTo>
                  <a:lnTo>
                    <a:pt x="190" y="74"/>
                  </a:lnTo>
                  <a:lnTo>
                    <a:pt x="204" y="84"/>
                  </a:lnTo>
                  <a:lnTo>
                    <a:pt x="210" y="90"/>
                  </a:lnTo>
                  <a:lnTo>
                    <a:pt x="214" y="96"/>
                  </a:lnTo>
                  <a:lnTo>
                    <a:pt x="214" y="96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4" y="108"/>
                  </a:lnTo>
                  <a:lnTo>
                    <a:pt x="146" y="70"/>
                  </a:lnTo>
                  <a:lnTo>
                    <a:pt x="146" y="70"/>
                  </a:lnTo>
                  <a:lnTo>
                    <a:pt x="152" y="66"/>
                  </a:lnTo>
                  <a:lnTo>
                    <a:pt x="160" y="64"/>
                  </a:lnTo>
                  <a:lnTo>
                    <a:pt x="160" y="64"/>
                  </a:lnTo>
                  <a:close/>
                  <a:moveTo>
                    <a:pt x="178" y="138"/>
                  </a:moveTo>
                  <a:lnTo>
                    <a:pt x="178" y="138"/>
                  </a:lnTo>
                  <a:lnTo>
                    <a:pt x="166" y="138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28"/>
                  </a:lnTo>
                  <a:lnTo>
                    <a:pt x="142" y="122"/>
                  </a:lnTo>
                  <a:lnTo>
                    <a:pt x="138" y="116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4" y="104"/>
                  </a:lnTo>
                  <a:lnTo>
                    <a:pt x="132" y="98"/>
                  </a:lnTo>
                  <a:lnTo>
                    <a:pt x="134" y="92"/>
                  </a:lnTo>
                  <a:lnTo>
                    <a:pt x="136" y="86"/>
                  </a:lnTo>
                  <a:lnTo>
                    <a:pt x="142" y="78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2" y="126"/>
                  </a:lnTo>
                  <a:lnTo>
                    <a:pt x="202" y="126"/>
                  </a:lnTo>
                  <a:lnTo>
                    <a:pt x="198" y="132"/>
                  </a:lnTo>
                  <a:lnTo>
                    <a:pt x="192" y="136"/>
                  </a:lnTo>
                  <a:lnTo>
                    <a:pt x="186" y="138"/>
                  </a:lnTo>
                  <a:lnTo>
                    <a:pt x="178" y="138"/>
                  </a:lnTo>
                  <a:lnTo>
                    <a:pt x="178" y="138"/>
                  </a:lnTo>
                  <a:close/>
                  <a:moveTo>
                    <a:pt x="314" y="192"/>
                  </a:moveTo>
                  <a:lnTo>
                    <a:pt x="294" y="180"/>
                  </a:lnTo>
                  <a:lnTo>
                    <a:pt x="300" y="170"/>
                  </a:lnTo>
                  <a:lnTo>
                    <a:pt x="320" y="182"/>
                  </a:lnTo>
                  <a:lnTo>
                    <a:pt x="314" y="192"/>
                  </a:lnTo>
                  <a:close/>
                  <a:moveTo>
                    <a:pt x="256" y="180"/>
                  </a:moveTo>
                  <a:lnTo>
                    <a:pt x="260" y="170"/>
                  </a:lnTo>
                  <a:lnTo>
                    <a:pt x="284" y="184"/>
                  </a:lnTo>
                  <a:lnTo>
                    <a:pt x="278" y="192"/>
                  </a:lnTo>
                  <a:lnTo>
                    <a:pt x="256" y="180"/>
                  </a:lnTo>
                  <a:close/>
                  <a:moveTo>
                    <a:pt x="264" y="164"/>
                  </a:moveTo>
                  <a:lnTo>
                    <a:pt x="270" y="154"/>
                  </a:lnTo>
                  <a:lnTo>
                    <a:pt x="292" y="166"/>
                  </a:lnTo>
                  <a:lnTo>
                    <a:pt x="288" y="176"/>
                  </a:lnTo>
                  <a:lnTo>
                    <a:pt x="264" y="164"/>
                  </a:lnTo>
                  <a:close/>
                  <a:moveTo>
                    <a:pt x="242" y="138"/>
                  </a:moveTo>
                  <a:lnTo>
                    <a:pt x="264" y="150"/>
                  </a:lnTo>
                  <a:lnTo>
                    <a:pt x="258" y="160"/>
                  </a:lnTo>
                  <a:lnTo>
                    <a:pt x="238" y="148"/>
                  </a:lnTo>
                  <a:lnTo>
                    <a:pt x="242" y="138"/>
                  </a:lnTo>
                  <a:close/>
                  <a:moveTo>
                    <a:pt x="234" y="154"/>
                  </a:moveTo>
                  <a:lnTo>
                    <a:pt x="254" y="166"/>
                  </a:lnTo>
                  <a:lnTo>
                    <a:pt x="248" y="176"/>
                  </a:lnTo>
                  <a:lnTo>
                    <a:pt x="228" y="164"/>
                  </a:lnTo>
                  <a:lnTo>
                    <a:pt x="234" y="154"/>
                  </a:lnTo>
                  <a:close/>
                  <a:moveTo>
                    <a:pt x="306" y="208"/>
                  </a:moveTo>
                  <a:lnTo>
                    <a:pt x="286" y="196"/>
                  </a:lnTo>
                  <a:lnTo>
                    <a:pt x="290" y="188"/>
                  </a:lnTo>
                  <a:lnTo>
                    <a:pt x="310" y="200"/>
                  </a:lnTo>
                  <a:lnTo>
                    <a:pt x="306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auto">
            <a:xfrm>
              <a:off x="3721100" y="3276600"/>
              <a:ext cx="473075" cy="361950"/>
            </a:xfrm>
            <a:custGeom>
              <a:avLst/>
              <a:gdLst>
                <a:gd name="T0" fmla="*/ 238 w 298"/>
                <a:gd name="T1" fmla="*/ 0 h 228"/>
                <a:gd name="T2" fmla="*/ 60 w 298"/>
                <a:gd name="T3" fmla="*/ 0 h 228"/>
                <a:gd name="T4" fmla="*/ 60 w 298"/>
                <a:gd name="T5" fmla="*/ 0 h 228"/>
                <a:gd name="T6" fmla="*/ 48 w 298"/>
                <a:gd name="T7" fmla="*/ 2 h 228"/>
                <a:gd name="T8" fmla="*/ 36 w 298"/>
                <a:gd name="T9" fmla="*/ 4 h 228"/>
                <a:gd name="T10" fmla="*/ 26 w 298"/>
                <a:gd name="T11" fmla="*/ 10 h 228"/>
                <a:gd name="T12" fmla="*/ 18 w 298"/>
                <a:gd name="T13" fmla="*/ 18 h 228"/>
                <a:gd name="T14" fmla="*/ 10 w 298"/>
                <a:gd name="T15" fmla="*/ 26 h 228"/>
                <a:gd name="T16" fmla="*/ 6 w 298"/>
                <a:gd name="T17" fmla="*/ 36 h 228"/>
                <a:gd name="T18" fmla="*/ 2 w 298"/>
                <a:gd name="T19" fmla="*/ 48 h 228"/>
                <a:gd name="T20" fmla="*/ 0 w 298"/>
                <a:gd name="T21" fmla="*/ 60 h 228"/>
                <a:gd name="T22" fmla="*/ 0 w 298"/>
                <a:gd name="T23" fmla="*/ 60 h 228"/>
                <a:gd name="T24" fmla="*/ 2 w 298"/>
                <a:gd name="T25" fmla="*/ 100 h 228"/>
                <a:gd name="T26" fmla="*/ 4 w 298"/>
                <a:gd name="T27" fmla="*/ 128 h 228"/>
                <a:gd name="T28" fmla="*/ 4 w 298"/>
                <a:gd name="T29" fmla="*/ 144 h 228"/>
                <a:gd name="T30" fmla="*/ 4 w 298"/>
                <a:gd name="T31" fmla="*/ 144 h 228"/>
                <a:gd name="T32" fmla="*/ 8 w 298"/>
                <a:gd name="T33" fmla="*/ 162 h 228"/>
                <a:gd name="T34" fmla="*/ 12 w 298"/>
                <a:gd name="T35" fmla="*/ 178 h 228"/>
                <a:gd name="T36" fmla="*/ 20 w 298"/>
                <a:gd name="T37" fmla="*/ 192 h 228"/>
                <a:gd name="T38" fmla="*/ 32 w 298"/>
                <a:gd name="T39" fmla="*/ 204 h 228"/>
                <a:gd name="T40" fmla="*/ 44 w 298"/>
                <a:gd name="T41" fmla="*/ 214 h 228"/>
                <a:gd name="T42" fmla="*/ 58 w 298"/>
                <a:gd name="T43" fmla="*/ 222 h 228"/>
                <a:gd name="T44" fmla="*/ 74 w 298"/>
                <a:gd name="T45" fmla="*/ 226 h 228"/>
                <a:gd name="T46" fmla="*/ 92 w 298"/>
                <a:gd name="T47" fmla="*/ 228 h 228"/>
                <a:gd name="T48" fmla="*/ 92 w 298"/>
                <a:gd name="T49" fmla="*/ 228 h 228"/>
                <a:gd name="T50" fmla="*/ 108 w 298"/>
                <a:gd name="T51" fmla="*/ 226 h 228"/>
                <a:gd name="T52" fmla="*/ 122 w 298"/>
                <a:gd name="T53" fmla="*/ 222 h 228"/>
                <a:gd name="T54" fmla="*/ 122 w 298"/>
                <a:gd name="T55" fmla="*/ 222 h 228"/>
                <a:gd name="T56" fmla="*/ 108 w 298"/>
                <a:gd name="T57" fmla="*/ 216 h 228"/>
                <a:gd name="T58" fmla="*/ 96 w 298"/>
                <a:gd name="T59" fmla="*/ 206 h 228"/>
                <a:gd name="T60" fmla="*/ 84 w 298"/>
                <a:gd name="T61" fmla="*/ 194 h 228"/>
                <a:gd name="T62" fmla="*/ 76 w 298"/>
                <a:gd name="T63" fmla="*/ 182 h 228"/>
                <a:gd name="T64" fmla="*/ 238 w 298"/>
                <a:gd name="T65" fmla="*/ 182 h 228"/>
                <a:gd name="T66" fmla="*/ 238 w 298"/>
                <a:gd name="T67" fmla="*/ 182 h 228"/>
                <a:gd name="T68" fmla="*/ 250 w 298"/>
                <a:gd name="T69" fmla="*/ 180 h 228"/>
                <a:gd name="T70" fmla="*/ 262 w 298"/>
                <a:gd name="T71" fmla="*/ 176 h 228"/>
                <a:gd name="T72" fmla="*/ 272 w 298"/>
                <a:gd name="T73" fmla="*/ 172 h 228"/>
                <a:gd name="T74" fmla="*/ 280 w 298"/>
                <a:gd name="T75" fmla="*/ 164 h 228"/>
                <a:gd name="T76" fmla="*/ 288 w 298"/>
                <a:gd name="T77" fmla="*/ 156 h 228"/>
                <a:gd name="T78" fmla="*/ 294 w 298"/>
                <a:gd name="T79" fmla="*/ 146 h 228"/>
                <a:gd name="T80" fmla="*/ 296 w 298"/>
                <a:gd name="T81" fmla="*/ 134 h 228"/>
                <a:gd name="T82" fmla="*/ 298 w 298"/>
                <a:gd name="T83" fmla="*/ 122 h 228"/>
                <a:gd name="T84" fmla="*/ 298 w 298"/>
                <a:gd name="T85" fmla="*/ 60 h 228"/>
                <a:gd name="T86" fmla="*/ 298 w 298"/>
                <a:gd name="T87" fmla="*/ 60 h 228"/>
                <a:gd name="T88" fmla="*/ 296 w 298"/>
                <a:gd name="T89" fmla="*/ 48 h 228"/>
                <a:gd name="T90" fmla="*/ 294 w 298"/>
                <a:gd name="T91" fmla="*/ 36 h 228"/>
                <a:gd name="T92" fmla="*/ 288 w 298"/>
                <a:gd name="T93" fmla="*/ 26 h 228"/>
                <a:gd name="T94" fmla="*/ 280 w 298"/>
                <a:gd name="T95" fmla="*/ 18 h 228"/>
                <a:gd name="T96" fmla="*/ 272 w 298"/>
                <a:gd name="T97" fmla="*/ 10 h 228"/>
                <a:gd name="T98" fmla="*/ 262 w 298"/>
                <a:gd name="T99" fmla="*/ 4 h 228"/>
                <a:gd name="T100" fmla="*/ 250 w 298"/>
                <a:gd name="T101" fmla="*/ 2 h 228"/>
                <a:gd name="T102" fmla="*/ 238 w 298"/>
                <a:gd name="T103" fmla="*/ 0 h 228"/>
                <a:gd name="T104" fmla="*/ 238 w 298"/>
                <a:gd name="T10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8" h="228">
                  <a:moveTo>
                    <a:pt x="238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8" y="18"/>
                  </a:lnTo>
                  <a:lnTo>
                    <a:pt x="10" y="26"/>
                  </a:lnTo>
                  <a:lnTo>
                    <a:pt x="6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100"/>
                  </a:lnTo>
                  <a:lnTo>
                    <a:pt x="4" y="128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8" y="162"/>
                  </a:lnTo>
                  <a:lnTo>
                    <a:pt x="12" y="178"/>
                  </a:lnTo>
                  <a:lnTo>
                    <a:pt x="20" y="192"/>
                  </a:lnTo>
                  <a:lnTo>
                    <a:pt x="32" y="204"/>
                  </a:lnTo>
                  <a:lnTo>
                    <a:pt x="44" y="214"/>
                  </a:lnTo>
                  <a:lnTo>
                    <a:pt x="58" y="222"/>
                  </a:lnTo>
                  <a:lnTo>
                    <a:pt x="74" y="226"/>
                  </a:lnTo>
                  <a:lnTo>
                    <a:pt x="92" y="228"/>
                  </a:lnTo>
                  <a:lnTo>
                    <a:pt x="92" y="228"/>
                  </a:lnTo>
                  <a:lnTo>
                    <a:pt x="108" y="226"/>
                  </a:lnTo>
                  <a:lnTo>
                    <a:pt x="122" y="222"/>
                  </a:lnTo>
                  <a:lnTo>
                    <a:pt x="122" y="222"/>
                  </a:lnTo>
                  <a:lnTo>
                    <a:pt x="108" y="216"/>
                  </a:lnTo>
                  <a:lnTo>
                    <a:pt x="96" y="206"/>
                  </a:lnTo>
                  <a:lnTo>
                    <a:pt x="84" y="194"/>
                  </a:lnTo>
                  <a:lnTo>
                    <a:pt x="76" y="182"/>
                  </a:lnTo>
                  <a:lnTo>
                    <a:pt x="238" y="182"/>
                  </a:lnTo>
                  <a:lnTo>
                    <a:pt x="238" y="182"/>
                  </a:lnTo>
                  <a:lnTo>
                    <a:pt x="250" y="180"/>
                  </a:lnTo>
                  <a:lnTo>
                    <a:pt x="262" y="176"/>
                  </a:lnTo>
                  <a:lnTo>
                    <a:pt x="272" y="172"/>
                  </a:lnTo>
                  <a:lnTo>
                    <a:pt x="280" y="164"/>
                  </a:lnTo>
                  <a:lnTo>
                    <a:pt x="288" y="156"/>
                  </a:lnTo>
                  <a:lnTo>
                    <a:pt x="294" y="146"/>
                  </a:lnTo>
                  <a:lnTo>
                    <a:pt x="296" y="134"/>
                  </a:lnTo>
                  <a:lnTo>
                    <a:pt x="298" y="122"/>
                  </a:lnTo>
                  <a:lnTo>
                    <a:pt x="298" y="60"/>
                  </a:lnTo>
                  <a:lnTo>
                    <a:pt x="298" y="60"/>
                  </a:lnTo>
                  <a:lnTo>
                    <a:pt x="296" y="48"/>
                  </a:lnTo>
                  <a:lnTo>
                    <a:pt x="294" y="36"/>
                  </a:lnTo>
                  <a:lnTo>
                    <a:pt x="288" y="26"/>
                  </a:lnTo>
                  <a:lnTo>
                    <a:pt x="280" y="18"/>
                  </a:lnTo>
                  <a:lnTo>
                    <a:pt x="272" y="10"/>
                  </a:lnTo>
                  <a:lnTo>
                    <a:pt x="262" y="4"/>
                  </a:lnTo>
                  <a:lnTo>
                    <a:pt x="250" y="2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8"/>
            <p:cNvSpPr>
              <a:spLocks noEditPoints="1"/>
            </p:cNvSpPr>
            <p:nvPr userDrawn="1"/>
          </p:nvSpPr>
          <p:spPr bwMode="auto">
            <a:xfrm>
              <a:off x="3708400" y="3260725"/>
              <a:ext cx="501650" cy="393700"/>
            </a:xfrm>
            <a:custGeom>
              <a:avLst/>
              <a:gdLst>
                <a:gd name="T0" fmla="*/ 100 w 316"/>
                <a:gd name="T1" fmla="*/ 248 h 248"/>
                <a:gd name="T2" fmla="*/ 62 w 316"/>
                <a:gd name="T3" fmla="*/ 240 h 248"/>
                <a:gd name="T4" fmla="*/ 32 w 316"/>
                <a:gd name="T5" fmla="*/ 220 h 248"/>
                <a:gd name="T6" fmla="*/ 12 w 316"/>
                <a:gd name="T7" fmla="*/ 192 h 248"/>
                <a:gd name="T8" fmla="*/ 4 w 316"/>
                <a:gd name="T9" fmla="*/ 156 h 248"/>
                <a:gd name="T10" fmla="*/ 0 w 316"/>
                <a:gd name="T11" fmla="*/ 120 h 248"/>
                <a:gd name="T12" fmla="*/ 0 w 316"/>
                <a:gd name="T13" fmla="*/ 70 h 248"/>
                <a:gd name="T14" fmla="*/ 4 w 316"/>
                <a:gd name="T15" fmla="*/ 42 h 248"/>
                <a:gd name="T16" fmla="*/ 20 w 316"/>
                <a:gd name="T17" fmla="*/ 20 h 248"/>
                <a:gd name="T18" fmla="*/ 42 w 316"/>
                <a:gd name="T19" fmla="*/ 6 h 248"/>
                <a:gd name="T20" fmla="*/ 68 w 316"/>
                <a:gd name="T21" fmla="*/ 0 h 248"/>
                <a:gd name="T22" fmla="*/ 246 w 316"/>
                <a:gd name="T23" fmla="*/ 0 h 248"/>
                <a:gd name="T24" fmla="*/ 274 w 316"/>
                <a:gd name="T25" fmla="*/ 6 h 248"/>
                <a:gd name="T26" fmla="*/ 296 w 316"/>
                <a:gd name="T27" fmla="*/ 20 h 248"/>
                <a:gd name="T28" fmla="*/ 310 w 316"/>
                <a:gd name="T29" fmla="*/ 42 h 248"/>
                <a:gd name="T30" fmla="*/ 316 w 316"/>
                <a:gd name="T31" fmla="*/ 70 h 248"/>
                <a:gd name="T32" fmla="*/ 316 w 316"/>
                <a:gd name="T33" fmla="*/ 132 h 248"/>
                <a:gd name="T34" fmla="*/ 310 w 316"/>
                <a:gd name="T35" fmla="*/ 158 h 248"/>
                <a:gd name="T36" fmla="*/ 296 w 316"/>
                <a:gd name="T37" fmla="*/ 180 h 248"/>
                <a:gd name="T38" fmla="*/ 274 w 316"/>
                <a:gd name="T39" fmla="*/ 196 h 248"/>
                <a:gd name="T40" fmla="*/ 246 w 316"/>
                <a:gd name="T41" fmla="*/ 202 h 248"/>
                <a:gd name="T42" fmla="*/ 102 w 316"/>
                <a:gd name="T43" fmla="*/ 202 h 248"/>
                <a:gd name="T44" fmla="*/ 116 w 316"/>
                <a:gd name="T45" fmla="*/ 214 h 248"/>
                <a:gd name="T46" fmla="*/ 134 w 316"/>
                <a:gd name="T47" fmla="*/ 224 h 248"/>
                <a:gd name="T48" fmla="*/ 138 w 316"/>
                <a:gd name="T49" fmla="*/ 226 h 248"/>
                <a:gd name="T50" fmla="*/ 140 w 316"/>
                <a:gd name="T51" fmla="*/ 232 h 248"/>
                <a:gd name="T52" fmla="*/ 134 w 316"/>
                <a:gd name="T53" fmla="*/ 240 h 248"/>
                <a:gd name="T54" fmla="*/ 116 w 316"/>
                <a:gd name="T55" fmla="*/ 246 h 248"/>
                <a:gd name="T56" fmla="*/ 100 w 316"/>
                <a:gd name="T57" fmla="*/ 248 h 248"/>
                <a:gd name="T58" fmla="*/ 68 w 316"/>
                <a:gd name="T59" fmla="*/ 20 h 248"/>
                <a:gd name="T60" fmla="*/ 48 w 316"/>
                <a:gd name="T61" fmla="*/ 24 h 248"/>
                <a:gd name="T62" fmla="*/ 32 w 316"/>
                <a:gd name="T63" fmla="*/ 34 h 248"/>
                <a:gd name="T64" fmla="*/ 22 w 316"/>
                <a:gd name="T65" fmla="*/ 50 h 248"/>
                <a:gd name="T66" fmla="*/ 18 w 316"/>
                <a:gd name="T67" fmla="*/ 70 h 248"/>
                <a:gd name="T68" fmla="*/ 20 w 316"/>
                <a:gd name="T69" fmla="*/ 122 h 248"/>
                <a:gd name="T70" fmla="*/ 22 w 316"/>
                <a:gd name="T71" fmla="*/ 152 h 248"/>
                <a:gd name="T72" fmla="*/ 22 w 316"/>
                <a:gd name="T73" fmla="*/ 154 h 248"/>
                <a:gd name="T74" fmla="*/ 30 w 316"/>
                <a:gd name="T75" fmla="*/ 184 h 248"/>
                <a:gd name="T76" fmla="*/ 46 w 316"/>
                <a:gd name="T77" fmla="*/ 206 h 248"/>
                <a:gd name="T78" fmla="*/ 70 w 316"/>
                <a:gd name="T79" fmla="*/ 222 h 248"/>
                <a:gd name="T80" fmla="*/ 100 w 316"/>
                <a:gd name="T81" fmla="*/ 228 h 248"/>
                <a:gd name="T82" fmla="*/ 104 w 316"/>
                <a:gd name="T83" fmla="*/ 228 h 248"/>
                <a:gd name="T84" fmla="*/ 88 w 316"/>
                <a:gd name="T85" fmla="*/ 214 h 248"/>
                <a:gd name="T86" fmla="*/ 76 w 316"/>
                <a:gd name="T87" fmla="*/ 196 h 248"/>
                <a:gd name="T88" fmla="*/ 74 w 316"/>
                <a:gd name="T89" fmla="*/ 192 h 248"/>
                <a:gd name="T90" fmla="*/ 76 w 316"/>
                <a:gd name="T91" fmla="*/ 186 h 248"/>
                <a:gd name="T92" fmla="*/ 84 w 316"/>
                <a:gd name="T93" fmla="*/ 182 h 248"/>
                <a:gd name="T94" fmla="*/ 246 w 316"/>
                <a:gd name="T95" fmla="*/ 182 h 248"/>
                <a:gd name="T96" fmla="*/ 266 w 316"/>
                <a:gd name="T97" fmla="*/ 178 h 248"/>
                <a:gd name="T98" fmla="*/ 282 w 316"/>
                <a:gd name="T99" fmla="*/ 168 h 248"/>
                <a:gd name="T100" fmla="*/ 292 w 316"/>
                <a:gd name="T101" fmla="*/ 152 h 248"/>
                <a:gd name="T102" fmla="*/ 296 w 316"/>
                <a:gd name="T103" fmla="*/ 132 h 248"/>
                <a:gd name="T104" fmla="*/ 296 w 316"/>
                <a:gd name="T105" fmla="*/ 70 h 248"/>
                <a:gd name="T106" fmla="*/ 292 w 316"/>
                <a:gd name="T107" fmla="*/ 50 h 248"/>
                <a:gd name="T108" fmla="*/ 282 w 316"/>
                <a:gd name="T109" fmla="*/ 34 h 248"/>
                <a:gd name="T110" fmla="*/ 266 w 316"/>
                <a:gd name="T111" fmla="*/ 24 h 248"/>
                <a:gd name="T112" fmla="*/ 246 w 316"/>
                <a:gd name="T113" fmla="*/ 2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6" h="248">
                  <a:moveTo>
                    <a:pt x="100" y="248"/>
                  </a:moveTo>
                  <a:lnTo>
                    <a:pt x="100" y="248"/>
                  </a:lnTo>
                  <a:lnTo>
                    <a:pt x="80" y="246"/>
                  </a:lnTo>
                  <a:lnTo>
                    <a:pt x="62" y="240"/>
                  </a:lnTo>
                  <a:lnTo>
                    <a:pt x="46" y="232"/>
                  </a:lnTo>
                  <a:lnTo>
                    <a:pt x="32" y="220"/>
                  </a:lnTo>
                  <a:lnTo>
                    <a:pt x="22" y="208"/>
                  </a:lnTo>
                  <a:lnTo>
                    <a:pt x="12" y="192"/>
                  </a:lnTo>
                  <a:lnTo>
                    <a:pt x="6" y="174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0" y="12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4" y="42"/>
                  </a:lnTo>
                  <a:lnTo>
                    <a:pt x="10" y="32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2"/>
                  </a:lnTo>
                  <a:lnTo>
                    <a:pt x="68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0" y="2"/>
                  </a:lnTo>
                  <a:lnTo>
                    <a:pt x="274" y="6"/>
                  </a:lnTo>
                  <a:lnTo>
                    <a:pt x="286" y="12"/>
                  </a:lnTo>
                  <a:lnTo>
                    <a:pt x="296" y="20"/>
                  </a:lnTo>
                  <a:lnTo>
                    <a:pt x="304" y="32"/>
                  </a:lnTo>
                  <a:lnTo>
                    <a:pt x="310" y="42"/>
                  </a:lnTo>
                  <a:lnTo>
                    <a:pt x="314" y="56"/>
                  </a:lnTo>
                  <a:lnTo>
                    <a:pt x="316" y="70"/>
                  </a:lnTo>
                  <a:lnTo>
                    <a:pt x="316" y="132"/>
                  </a:lnTo>
                  <a:lnTo>
                    <a:pt x="316" y="132"/>
                  </a:lnTo>
                  <a:lnTo>
                    <a:pt x="314" y="146"/>
                  </a:lnTo>
                  <a:lnTo>
                    <a:pt x="310" y="158"/>
                  </a:lnTo>
                  <a:lnTo>
                    <a:pt x="304" y="170"/>
                  </a:lnTo>
                  <a:lnTo>
                    <a:pt x="296" y="180"/>
                  </a:lnTo>
                  <a:lnTo>
                    <a:pt x="286" y="190"/>
                  </a:lnTo>
                  <a:lnTo>
                    <a:pt x="274" y="196"/>
                  </a:lnTo>
                  <a:lnTo>
                    <a:pt x="260" y="200"/>
                  </a:lnTo>
                  <a:lnTo>
                    <a:pt x="246" y="202"/>
                  </a:lnTo>
                  <a:lnTo>
                    <a:pt x="102" y="202"/>
                  </a:lnTo>
                  <a:lnTo>
                    <a:pt x="102" y="202"/>
                  </a:lnTo>
                  <a:lnTo>
                    <a:pt x="108" y="208"/>
                  </a:lnTo>
                  <a:lnTo>
                    <a:pt x="116" y="214"/>
                  </a:lnTo>
                  <a:lnTo>
                    <a:pt x="124" y="220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8" y="226"/>
                  </a:lnTo>
                  <a:lnTo>
                    <a:pt x="140" y="232"/>
                  </a:lnTo>
                  <a:lnTo>
                    <a:pt x="140" y="232"/>
                  </a:lnTo>
                  <a:lnTo>
                    <a:pt x="138" y="238"/>
                  </a:lnTo>
                  <a:lnTo>
                    <a:pt x="134" y="240"/>
                  </a:lnTo>
                  <a:lnTo>
                    <a:pt x="134" y="240"/>
                  </a:lnTo>
                  <a:lnTo>
                    <a:pt x="116" y="246"/>
                  </a:lnTo>
                  <a:lnTo>
                    <a:pt x="100" y="248"/>
                  </a:lnTo>
                  <a:lnTo>
                    <a:pt x="100" y="248"/>
                  </a:lnTo>
                  <a:close/>
                  <a:moveTo>
                    <a:pt x="68" y="20"/>
                  </a:moveTo>
                  <a:lnTo>
                    <a:pt x="68" y="20"/>
                  </a:lnTo>
                  <a:lnTo>
                    <a:pt x="58" y="20"/>
                  </a:lnTo>
                  <a:lnTo>
                    <a:pt x="48" y="24"/>
                  </a:lnTo>
                  <a:lnTo>
                    <a:pt x="40" y="28"/>
                  </a:lnTo>
                  <a:lnTo>
                    <a:pt x="32" y="34"/>
                  </a:lnTo>
                  <a:lnTo>
                    <a:pt x="26" y="42"/>
                  </a:lnTo>
                  <a:lnTo>
                    <a:pt x="22" y="50"/>
                  </a:lnTo>
                  <a:lnTo>
                    <a:pt x="18" y="60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20" y="122"/>
                  </a:lnTo>
                  <a:lnTo>
                    <a:pt x="22" y="152"/>
                  </a:lnTo>
                  <a:lnTo>
                    <a:pt x="22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70"/>
                  </a:lnTo>
                  <a:lnTo>
                    <a:pt x="30" y="184"/>
                  </a:lnTo>
                  <a:lnTo>
                    <a:pt x="36" y="196"/>
                  </a:lnTo>
                  <a:lnTo>
                    <a:pt x="46" y="206"/>
                  </a:lnTo>
                  <a:lnTo>
                    <a:pt x="58" y="216"/>
                  </a:lnTo>
                  <a:lnTo>
                    <a:pt x="70" y="222"/>
                  </a:lnTo>
                  <a:lnTo>
                    <a:pt x="84" y="226"/>
                  </a:lnTo>
                  <a:lnTo>
                    <a:pt x="100" y="228"/>
                  </a:lnTo>
                  <a:lnTo>
                    <a:pt x="100" y="228"/>
                  </a:lnTo>
                  <a:lnTo>
                    <a:pt x="104" y="228"/>
                  </a:lnTo>
                  <a:lnTo>
                    <a:pt x="104" y="228"/>
                  </a:lnTo>
                  <a:lnTo>
                    <a:pt x="88" y="214"/>
                  </a:lnTo>
                  <a:lnTo>
                    <a:pt x="82" y="206"/>
                  </a:lnTo>
                  <a:lnTo>
                    <a:pt x="76" y="196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6" y="186"/>
                  </a:lnTo>
                  <a:lnTo>
                    <a:pt x="76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246" y="182"/>
                  </a:lnTo>
                  <a:lnTo>
                    <a:pt x="246" y="182"/>
                  </a:lnTo>
                  <a:lnTo>
                    <a:pt x="256" y="182"/>
                  </a:lnTo>
                  <a:lnTo>
                    <a:pt x="266" y="178"/>
                  </a:lnTo>
                  <a:lnTo>
                    <a:pt x="274" y="174"/>
                  </a:lnTo>
                  <a:lnTo>
                    <a:pt x="282" y="168"/>
                  </a:lnTo>
                  <a:lnTo>
                    <a:pt x="288" y="160"/>
                  </a:lnTo>
                  <a:lnTo>
                    <a:pt x="292" y="152"/>
                  </a:lnTo>
                  <a:lnTo>
                    <a:pt x="296" y="142"/>
                  </a:lnTo>
                  <a:lnTo>
                    <a:pt x="296" y="132"/>
                  </a:lnTo>
                  <a:lnTo>
                    <a:pt x="296" y="70"/>
                  </a:lnTo>
                  <a:lnTo>
                    <a:pt x="296" y="70"/>
                  </a:lnTo>
                  <a:lnTo>
                    <a:pt x="296" y="60"/>
                  </a:lnTo>
                  <a:lnTo>
                    <a:pt x="292" y="50"/>
                  </a:lnTo>
                  <a:lnTo>
                    <a:pt x="288" y="42"/>
                  </a:lnTo>
                  <a:lnTo>
                    <a:pt x="282" y="34"/>
                  </a:lnTo>
                  <a:lnTo>
                    <a:pt x="274" y="28"/>
                  </a:lnTo>
                  <a:lnTo>
                    <a:pt x="266" y="24"/>
                  </a:lnTo>
                  <a:lnTo>
                    <a:pt x="256" y="20"/>
                  </a:lnTo>
                  <a:lnTo>
                    <a:pt x="246" y="20"/>
                  </a:lnTo>
                  <a:lnTo>
                    <a:pt x="6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9"/>
            <p:cNvSpPr>
              <a:spLocks noEditPoints="1"/>
            </p:cNvSpPr>
            <p:nvPr userDrawn="1"/>
          </p:nvSpPr>
          <p:spPr bwMode="auto">
            <a:xfrm>
              <a:off x="3822700" y="3384550"/>
              <a:ext cx="82550" cy="79375"/>
            </a:xfrm>
            <a:custGeom>
              <a:avLst/>
              <a:gdLst>
                <a:gd name="T0" fmla="*/ 26 w 52"/>
                <a:gd name="T1" fmla="*/ 50 h 50"/>
                <a:gd name="T2" fmla="*/ 26 w 52"/>
                <a:gd name="T3" fmla="*/ 50 h 50"/>
                <a:gd name="T4" fmla="*/ 16 w 52"/>
                <a:gd name="T5" fmla="*/ 48 h 50"/>
                <a:gd name="T6" fmla="*/ 8 w 52"/>
                <a:gd name="T7" fmla="*/ 42 h 50"/>
                <a:gd name="T8" fmla="*/ 2 w 52"/>
                <a:gd name="T9" fmla="*/ 34 h 50"/>
                <a:gd name="T10" fmla="*/ 0 w 52"/>
                <a:gd name="T11" fmla="*/ 24 h 50"/>
                <a:gd name="T12" fmla="*/ 0 w 52"/>
                <a:gd name="T13" fmla="*/ 24 h 50"/>
                <a:gd name="T14" fmla="*/ 2 w 52"/>
                <a:gd name="T15" fmla="*/ 16 h 50"/>
                <a:gd name="T16" fmla="*/ 8 w 52"/>
                <a:gd name="T17" fmla="*/ 8 h 50"/>
                <a:gd name="T18" fmla="*/ 16 w 52"/>
                <a:gd name="T19" fmla="*/ 2 h 50"/>
                <a:gd name="T20" fmla="*/ 26 w 52"/>
                <a:gd name="T21" fmla="*/ 0 h 50"/>
                <a:gd name="T22" fmla="*/ 26 w 52"/>
                <a:gd name="T23" fmla="*/ 0 h 50"/>
                <a:gd name="T24" fmla="*/ 36 w 52"/>
                <a:gd name="T25" fmla="*/ 2 h 50"/>
                <a:gd name="T26" fmla="*/ 44 w 52"/>
                <a:gd name="T27" fmla="*/ 8 h 50"/>
                <a:gd name="T28" fmla="*/ 50 w 52"/>
                <a:gd name="T29" fmla="*/ 16 h 50"/>
                <a:gd name="T30" fmla="*/ 52 w 52"/>
                <a:gd name="T31" fmla="*/ 24 h 50"/>
                <a:gd name="T32" fmla="*/ 52 w 52"/>
                <a:gd name="T33" fmla="*/ 24 h 50"/>
                <a:gd name="T34" fmla="*/ 50 w 52"/>
                <a:gd name="T35" fmla="*/ 34 h 50"/>
                <a:gd name="T36" fmla="*/ 44 w 52"/>
                <a:gd name="T37" fmla="*/ 42 h 50"/>
                <a:gd name="T38" fmla="*/ 36 w 52"/>
                <a:gd name="T39" fmla="*/ 48 h 50"/>
                <a:gd name="T40" fmla="*/ 26 w 52"/>
                <a:gd name="T41" fmla="*/ 50 h 50"/>
                <a:gd name="T42" fmla="*/ 26 w 52"/>
                <a:gd name="T43" fmla="*/ 50 h 50"/>
                <a:gd name="T44" fmla="*/ 26 w 52"/>
                <a:gd name="T45" fmla="*/ 12 h 50"/>
                <a:gd name="T46" fmla="*/ 26 w 52"/>
                <a:gd name="T47" fmla="*/ 12 h 50"/>
                <a:gd name="T48" fmla="*/ 20 w 52"/>
                <a:gd name="T49" fmla="*/ 12 h 50"/>
                <a:gd name="T50" fmla="*/ 16 w 52"/>
                <a:gd name="T51" fmla="*/ 16 h 50"/>
                <a:gd name="T52" fmla="*/ 14 w 52"/>
                <a:gd name="T53" fmla="*/ 20 h 50"/>
                <a:gd name="T54" fmla="*/ 12 w 52"/>
                <a:gd name="T55" fmla="*/ 24 h 50"/>
                <a:gd name="T56" fmla="*/ 12 w 52"/>
                <a:gd name="T57" fmla="*/ 24 h 50"/>
                <a:gd name="T58" fmla="*/ 14 w 52"/>
                <a:gd name="T59" fmla="*/ 30 h 50"/>
                <a:gd name="T60" fmla="*/ 16 w 52"/>
                <a:gd name="T61" fmla="*/ 34 h 50"/>
                <a:gd name="T62" fmla="*/ 20 w 52"/>
                <a:gd name="T63" fmla="*/ 36 h 50"/>
                <a:gd name="T64" fmla="*/ 26 w 52"/>
                <a:gd name="T65" fmla="*/ 38 h 50"/>
                <a:gd name="T66" fmla="*/ 26 w 52"/>
                <a:gd name="T67" fmla="*/ 38 h 50"/>
                <a:gd name="T68" fmla="*/ 30 w 52"/>
                <a:gd name="T69" fmla="*/ 36 h 50"/>
                <a:gd name="T70" fmla="*/ 34 w 52"/>
                <a:gd name="T71" fmla="*/ 34 h 50"/>
                <a:gd name="T72" fmla="*/ 38 w 52"/>
                <a:gd name="T73" fmla="*/ 30 h 50"/>
                <a:gd name="T74" fmla="*/ 38 w 52"/>
                <a:gd name="T75" fmla="*/ 24 h 50"/>
                <a:gd name="T76" fmla="*/ 38 w 52"/>
                <a:gd name="T77" fmla="*/ 24 h 50"/>
                <a:gd name="T78" fmla="*/ 38 w 52"/>
                <a:gd name="T79" fmla="*/ 20 h 50"/>
                <a:gd name="T80" fmla="*/ 34 w 52"/>
                <a:gd name="T81" fmla="*/ 16 h 50"/>
                <a:gd name="T82" fmla="*/ 30 w 52"/>
                <a:gd name="T83" fmla="*/ 12 h 50"/>
                <a:gd name="T84" fmla="*/ 26 w 52"/>
                <a:gd name="T85" fmla="*/ 12 h 50"/>
                <a:gd name="T86" fmla="*/ 26 w 52"/>
                <a:gd name="T87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" h="50">
                  <a:moveTo>
                    <a:pt x="26" y="50"/>
                  </a:moveTo>
                  <a:lnTo>
                    <a:pt x="26" y="50"/>
                  </a:lnTo>
                  <a:lnTo>
                    <a:pt x="16" y="48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4" y="8"/>
                  </a:lnTo>
                  <a:lnTo>
                    <a:pt x="50" y="16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0" y="34"/>
                  </a:lnTo>
                  <a:lnTo>
                    <a:pt x="44" y="42"/>
                  </a:lnTo>
                  <a:lnTo>
                    <a:pt x="36" y="48"/>
                  </a:lnTo>
                  <a:lnTo>
                    <a:pt x="26" y="50"/>
                  </a:lnTo>
                  <a:lnTo>
                    <a:pt x="26" y="50"/>
                  </a:lnTo>
                  <a:close/>
                  <a:moveTo>
                    <a:pt x="26" y="12"/>
                  </a:moveTo>
                  <a:lnTo>
                    <a:pt x="26" y="12"/>
                  </a:lnTo>
                  <a:lnTo>
                    <a:pt x="20" y="12"/>
                  </a:lnTo>
                  <a:lnTo>
                    <a:pt x="16" y="16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0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auto">
            <a:xfrm>
              <a:off x="3937000" y="339407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18 w 38"/>
                <a:gd name="T11" fmla="*/ 38 h 38"/>
                <a:gd name="T12" fmla="*/ 18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2 h 38"/>
                <a:gd name="T30" fmla="*/ 18 w 38"/>
                <a:gd name="T31" fmla="*/ 0 h 38"/>
                <a:gd name="T32" fmla="*/ 18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81"/>
            <p:cNvSpPr>
              <a:spLocks noEditPoints="1"/>
            </p:cNvSpPr>
            <p:nvPr userDrawn="1"/>
          </p:nvSpPr>
          <p:spPr bwMode="auto">
            <a:xfrm>
              <a:off x="3927475" y="3384550"/>
              <a:ext cx="79375" cy="79375"/>
            </a:xfrm>
            <a:custGeom>
              <a:avLst/>
              <a:gdLst>
                <a:gd name="T0" fmla="*/ 24 w 50"/>
                <a:gd name="T1" fmla="*/ 50 h 50"/>
                <a:gd name="T2" fmla="*/ 24 w 50"/>
                <a:gd name="T3" fmla="*/ 50 h 50"/>
                <a:gd name="T4" fmla="*/ 16 w 50"/>
                <a:gd name="T5" fmla="*/ 48 h 50"/>
                <a:gd name="T6" fmla="*/ 8 w 50"/>
                <a:gd name="T7" fmla="*/ 42 h 50"/>
                <a:gd name="T8" fmla="*/ 2 w 50"/>
                <a:gd name="T9" fmla="*/ 34 h 50"/>
                <a:gd name="T10" fmla="*/ 0 w 50"/>
                <a:gd name="T11" fmla="*/ 24 h 50"/>
                <a:gd name="T12" fmla="*/ 0 w 50"/>
                <a:gd name="T13" fmla="*/ 24 h 50"/>
                <a:gd name="T14" fmla="*/ 2 w 50"/>
                <a:gd name="T15" fmla="*/ 16 h 50"/>
                <a:gd name="T16" fmla="*/ 8 w 50"/>
                <a:gd name="T17" fmla="*/ 8 h 50"/>
                <a:gd name="T18" fmla="*/ 16 w 50"/>
                <a:gd name="T19" fmla="*/ 2 h 50"/>
                <a:gd name="T20" fmla="*/ 24 w 50"/>
                <a:gd name="T21" fmla="*/ 0 h 50"/>
                <a:gd name="T22" fmla="*/ 24 w 50"/>
                <a:gd name="T23" fmla="*/ 0 h 50"/>
                <a:gd name="T24" fmla="*/ 34 w 50"/>
                <a:gd name="T25" fmla="*/ 2 h 50"/>
                <a:gd name="T26" fmla="*/ 42 w 50"/>
                <a:gd name="T27" fmla="*/ 8 h 50"/>
                <a:gd name="T28" fmla="*/ 48 w 50"/>
                <a:gd name="T29" fmla="*/ 16 h 50"/>
                <a:gd name="T30" fmla="*/ 50 w 50"/>
                <a:gd name="T31" fmla="*/ 24 h 50"/>
                <a:gd name="T32" fmla="*/ 50 w 50"/>
                <a:gd name="T33" fmla="*/ 24 h 50"/>
                <a:gd name="T34" fmla="*/ 48 w 50"/>
                <a:gd name="T35" fmla="*/ 34 h 50"/>
                <a:gd name="T36" fmla="*/ 42 w 50"/>
                <a:gd name="T37" fmla="*/ 42 h 50"/>
                <a:gd name="T38" fmla="*/ 34 w 50"/>
                <a:gd name="T39" fmla="*/ 48 h 50"/>
                <a:gd name="T40" fmla="*/ 24 w 50"/>
                <a:gd name="T41" fmla="*/ 50 h 50"/>
                <a:gd name="T42" fmla="*/ 24 w 50"/>
                <a:gd name="T43" fmla="*/ 50 h 50"/>
                <a:gd name="T44" fmla="*/ 24 w 50"/>
                <a:gd name="T45" fmla="*/ 12 h 50"/>
                <a:gd name="T46" fmla="*/ 24 w 50"/>
                <a:gd name="T47" fmla="*/ 12 h 50"/>
                <a:gd name="T48" fmla="*/ 20 w 50"/>
                <a:gd name="T49" fmla="*/ 12 h 50"/>
                <a:gd name="T50" fmla="*/ 16 w 50"/>
                <a:gd name="T51" fmla="*/ 16 h 50"/>
                <a:gd name="T52" fmla="*/ 12 w 50"/>
                <a:gd name="T53" fmla="*/ 20 h 50"/>
                <a:gd name="T54" fmla="*/ 12 w 50"/>
                <a:gd name="T55" fmla="*/ 24 h 50"/>
                <a:gd name="T56" fmla="*/ 12 w 50"/>
                <a:gd name="T57" fmla="*/ 24 h 50"/>
                <a:gd name="T58" fmla="*/ 12 w 50"/>
                <a:gd name="T59" fmla="*/ 30 h 50"/>
                <a:gd name="T60" fmla="*/ 16 w 50"/>
                <a:gd name="T61" fmla="*/ 34 h 50"/>
                <a:gd name="T62" fmla="*/ 20 w 50"/>
                <a:gd name="T63" fmla="*/ 36 h 50"/>
                <a:gd name="T64" fmla="*/ 24 w 50"/>
                <a:gd name="T65" fmla="*/ 38 h 50"/>
                <a:gd name="T66" fmla="*/ 24 w 50"/>
                <a:gd name="T67" fmla="*/ 38 h 50"/>
                <a:gd name="T68" fmla="*/ 30 w 50"/>
                <a:gd name="T69" fmla="*/ 36 h 50"/>
                <a:gd name="T70" fmla="*/ 34 w 50"/>
                <a:gd name="T71" fmla="*/ 34 h 50"/>
                <a:gd name="T72" fmla="*/ 36 w 50"/>
                <a:gd name="T73" fmla="*/ 30 h 50"/>
                <a:gd name="T74" fmla="*/ 38 w 50"/>
                <a:gd name="T75" fmla="*/ 24 h 50"/>
                <a:gd name="T76" fmla="*/ 38 w 50"/>
                <a:gd name="T77" fmla="*/ 24 h 50"/>
                <a:gd name="T78" fmla="*/ 36 w 50"/>
                <a:gd name="T79" fmla="*/ 20 h 50"/>
                <a:gd name="T80" fmla="*/ 34 w 50"/>
                <a:gd name="T81" fmla="*/ 16 h 50"/>
                <a:gd name="T82" fmla="*/ 30 w 50"/>
                <a:gd name="T83" fmla="*/ 12 h 50"/>
                <a:gd name="T84" fmla="*/ 24 w 50"/>
                <a:gd name="T85" fmla="*/ 12 h 50"/>
                <a:gd name="T86" fmla="*/ 24 w 50"/>
                <a:gd name="T87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50">
                  <a:moveTo>
                    <a:pt x="24" y="50"/>
                  </a:moveTo>
                  <a:lnTo>
                    <a:pt x="24" y="50"/>
                  </a:lnTo>
                  <a:lnTo>
                    <a:pt x="16" y="48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2" y="8"/>
                  </a:lnTo>
                  <a:lnTo>
                    <a:pt x="48" y="16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34"/>
                  </a:lnTo>
                  <a:lnTo>
                    <a:pt x="42" y="42"/>
                  </a:lnTo>
                  <a:lnTo>
                    <a:pt x="34" y="48"/>
                  </a:lnTo>
                  <a:lnTo>
                    <a:pt x="24" y="50"/>
                  </a:lnTo>
                  <a:lnTo>
                    <a:pt x="24" y="50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0" y="12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0" y="36"/>
                  </a:lnTo>
                  <a:lnTo>
                    <a:pt x="34" y="34"/>
                  </a:lnTo>
                  <a:lnTo>
                    <a:pt x="36" y="30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auto">
            <a:xfrm>
              <a:off x="4038600" y="339407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8 w 38"/>
                <a:gd name="T5" fmla="*/ 26 h 38"/>
                <a:gd name="T6" fmla="*/ 34 w 38"/>
                <a:gd name="T7" fmla="*/ 32 h 38"/>
                <a:gd name="T8" fmla="*/ 28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2 h 38"/>
                <a:gd name="T30" fmla="*/ 20 w 38"/>
                <a:gd name="T31" fmla="*/ 0 h 38"/>
                <a:gd name="T32" fmla="*/ 20 w 38"/>
                <a:gd name="T33" fmla="*/ 0 h 38"/>
                <a:gd name="T34" fmla="*/ 28 w 38"/>
                <a:gd name="T35" fmla="*/ 2 h 38"/>
                <a:gd name="T36" fmla="*/ 34 w 38"/>
                <a:gd name="T37" fmla="*/ 6 h 38"/>
                <a:gd name="T38" fmla="*/ 38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8" y="26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20A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83"/>
            <p:cNvSpPr>
              <a:spLocks noEditPoints="1"/>
            </p:cNvSpPr>
            <p:nvPr userDrawn="1"/>
          </p:nvSpPr>
          <p:spPr bwMode="auto">
            <a:xfrm>
              <a:off x="4029075" y="3384550"/>
              <a:ext cx="79375" cy="79375"/>
            </a:xfrm>
            <a:custGeom>
              <a:avLst/>
              <a:gdLst>
                <a:gd name="T0" fmla="*/ 26 w 50"/>
                <a:gd name="T1" fmla="*/ 50 h 50"/>
                <a:gd name="T2" fmla="*/ 26 w 50"/>
                <a:gd name="T3" fmla="*/ 50 h 50"/>
                <a:gd name="T4" fmla="*/ 16 w 50"/>
                <a:gd name="T5" fmla="*/ 48 h 50"/>
                <a:gd name="T6" fmla="*/ 8 w 50"/>
                <a:gd name="T7" fmla="*/ 42 h 50"/>
                <a:gd name="T8" fmla="*/ 2 w 50"/>
                <a:gd name="T9" fmla="*/ 34 h 50"/>
                <a:gd name="T10" fmla="*/ 0 w 50"/>
                <a:gd name="T11" fmla="*/ 24 h 50"/>
                <a:gd name="T12" fmla="*/ 0 w 50"/>
                <a:gd name="T13" fmla="*/ 24 h 50"/>
                <a:gd name="T14" fmla="*/ 2 w 50"/>
                <a:gd name="T15" fmla="*/ 16 h 50"/>
                <a:gd name="T16" fmla="*/ 8 w 50"/>
                <a:gd name="T17" fmla="*/ 8 h 50"/>
                <a:gd name="T18" fmla="*/ 16 w 50"/>
                <a:gd name="T19" fmla="*/ 2 h 50"/>
                <a:gd name="T20" fmla="*/ 26 w 50"/>
                <a:gd name="T21" fmla="*/ 0 h 50"/>
                <a:gd name="T22" fmla="*/ 26 w 50"/>
                <a:gd name="T23" fmla="*/ 0 h 50"/>
                <a:gd name="T24" fmla="*/ 36 w 50"/>
                <a:gd name="T25" fmla="*/ 2 h 50"/>
                <a:gd name="T26" fmla="*/ 44 w 50"/>
                <a:gd name="T27" fmla="*/ 8 h 50"/>
                <a:gd name="T28" fmla="*/ 48 w 50"/>
                <a:gd name="T29" fmla="*/ 16 h 50"/>
                <a:gd name="T30" fmla="*/ 50 w 50"/>
                <a:gd name="T31" fmla="*/ 24 h 50"/>
                <a:gd name="T32" fmla="*/ 50 w 50"/>
                <a:gd name="T33" fmla="*/ 24 h 50"/>
                <a:gd name="T34" fmla="*/ 48 w 50"/>
                <a:gd name="T35" fmla="*/ 34 h 50"/>
                <a:gd name="T36" fmla="*/ 44 w 50"/>
                <a:gd name="T37" fmla="*/ 42 h 50"/>
                <a:gd name="T38" fmla="*/ 36 w 50"/>
                <a:gd name="T39" fmla="*/ 48 h 50"/>
                <a:gd name="T40" fmla="*/ 26 w 50"/>
                <a:gd name="T41" fmla="*/ 50 h 50"/>
                <a:gd name="T42" fmla="*/ 26 w 50"/>
                <a:gd name="T43" fmla="*/ 50 h 50"/>
                <a:gd name="T44" fmla="*/ 26 w 50"/>
                <a:gd name="T45" fmla="*/ 12 h 50"/>
                <a:gd name="T46" fmla="*/ 26 w 50"/>
                <a:gd name="T47" fmla="*/ 12 h 50"/>
                <a:gd name="T48" fmla="*/ 20 w 50"/>
                <a:gd name="T49" fmla="*/ 12 h 50"/>
                <a:gd name="T50" fmla="*/ 16 w 50"/>
                <a:gd name="T51" fmla="*/ 16 h 50"/>
                <a:gd name="T52" fmla="*/ 14 w 50"/>
                <a:gd name="T53" fmla="*/ 20 h 50"/>
                <a:gd name="T54" fmla="*/ 12 w 50"/>
                <a:gd name="T55" fmla="*/ 24 h 50"/>
                <a:gd name="T56" fmla="*/ 12 w 50"/>
                <a:gd name="T57" fmla="*/ 24 h 50"/>
                <a:gd name="T58" fmla="*/ 14 w 50"/>
                <a:gd name="T59" fmla="*/ 30 h 50"/>
                <a:gd name="T60" fmla="*/ 16 w 50"/>
                <a:gd name="T61" fmla="*/ 34 h 50"/>
                <a:gd name="T62" fmla="*/ 20 w 50"/>
                <a:gd name="T63" fmla="*/ 36 h 50"/>
                <a:gd name="T64" fmla="*/ 26 w 50"/>
                <a:gd name="T65" fmla="*/ 38 h 50"/>
                <a:gd name="T66" fmla="*/ 26 w 50"/>
                <a:gd name="T67" fmla="*/ 38 h 50"/>
                <a:gd name="T68" fmla="*/ 30 w 50"/>
                <a:gd name="T69" fmla="*/ 36 h 50"/>
                <a:gd name="T70" fmla="*/ 34 w 50"/>
                <a:gd name="T71" fmla="*/ 34 h 50"/>
                <a:gd name="T72" fmla="*/ 38 w 50"/>
                <a:gd name="T73" fmla="*/ 30 h 50"/>
                <a:gd name="T74" fmla="*/ 38 w 50"/>
                <a:gd name="T75" fmla="*/ 24 h 50"/>
                <a:gd name="T76" fmla="*/ 38 w 50"/>
                <a:gd name="T77" fmla="*/ 24 h 50"/>
                <a:gd name="T78" fmla="*/ 38 w 50"/>
                <a:gd name="T79" fmla="*/ 20 h 50"/>
                <a:gd name="T80" fmla="*/ 34 w 50"/>
                <a:gd name="T81" fmla="*/ 16 h 50"/>
                <a:gd name="T82" fmla="*/ 30 w 50"/>
                <a:gd name="T83" fmla="*/ 12 h 50"/>
                <a:gd name="T84" fmla="*/ 26 w 50"/>
                <a:gd name="T85" fmla="*/ 12 h 50"/>
                <a:gd name="T86" fmla="*/ 26 w 50"/>
                <a:gd name="T87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50">
                  <a:moveTo>
                    <a:pt x="26" y="50"/>
                  </a:moveTo>
                  <a:lnTo>
                    <a:pt x="26" y="50"/>
                  </a:lnTo>
                  <a:lnTo>
                    <a:pt x="16" y="48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4" y="8"/>
                  </a:lnTo>
                  <a:lnTo>
                    <a:pt x="48" y="16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34"/>
                  </a:lnTo>
                  <a:lnTo>
                    <a:pt x="44" y="42"/>
                  </a:lnTo>
                  <a:lnTo>
                    <a:pt x="36" y="48"/>
                  </a:lnTo>
                  <a:lnTo>
                    <a:pt x="26" y="50"/>
                  </a:lnTo>
                  <a:lnTo>
                    <a:pt x="26" y="50"/>
                  </a:lnTo>
                  <a:close/>
                  <a:moveTo>
                    <a:pt x="26" y="12"/>
                  </a:moveTo>
                  <a:lnTo>
                    <a:pt x="26" y="12"/>
                  </a:lnTo>
                  <a:lnTo>
                    <a:pt x="20" y="12"/>
                  </a:lnTo>
                  <a:lnTo>
                    <a:pt x="16" y="16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0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auto">
            <a:xfrm>
              <a:off x="4991100" y="3327400"/>
              <a:ext cx="254000" cy="241300"/>
            </a:xfrm>
            <a:custGeom>
              <a:avLst/>
              <a:gdLst>
                <a:gd name="T0" fmla="*/ 154 w 160"/>
                <a:gd name="T1" fmla="*/ 144 h 152"/>
                <a:gd name="T2" fmla="*/ 154 w 160"/>
                <a:gd name="T3" fmla="*/ 144 h 152"/>
                <a:gd name="T4" fmla="*/ 146 w 160"/>
                <a:gd name="T5" fmla="*/ 150 h 152"/>
                <a:gd name="T6" fmla="*/ 136 w 160"/>
                <a:gd name="T7" fmla="*/ 152 h 152"/>
                <a:gd name="T8" fmla="*/ 124 w 160"/>
                <a:gd name="T9" fmla="*/ 150 h 152"/>
                <a:gd name="T10" fmla="*/ 110 w 160"/>
                <a:gd name="T11" fmla="*/ 148 h 152"/>
                <a:gd name="T12" fmla="*/ 96 w 160"/>
                <a:gd name="T13" fmla="*/ 142 h 152"/>
                <a:gd name="T14" fmla="*/ 80 w 160"/>
                <a:gd name="T15" fmla="*/ 132 h 152"/>
                <a:gd name="T16" fmla="*/ 64 w 160"/>
                <a:gd name="T17" fmla="*/ 122 h 152"/>
                <a:gd name="T18" fmla="*/ 50 w 160"/>
                <a:gd name="T19" fmla="*/ 108 h 152"/>
                <a:gd name="T20" fmla="*/ 50 w 160"/>
                <a:gd name="T21" fmla="*/ 108 h 152"/>
                <a:gd name="T22" fmla="*/ 34 w 160"/>
                <a:gd name="T23" fmla="*/ 94 h 152"/>
                <a:gd name="T24" fmla="*/ 24 w 160"/>
                <a:gd name="T25" fmla="*/ 80 h 152"/>
                <a:gd name="T26" fmla="*/ 14 w 160"/>
                <a:gd name="T27" fmla="*/ 64 h 152"/>
                <a:gd name="T28" fmla="*/ 6 w 160"/>
                <a:gd name="T29" fmla="*/ 50 h 152"/>
                <a:gd name="T30" fmla="*/ 2 w 160"/>
                <a:gd name="T31" fmla="*/ 38 h 152"/>
                <a:gd name="T32" fmla="*/ 0 w 160"/>
                <a:gd name="T33" fmla="*/ 26 h 152"/>
                <a:gd name="T34" fmla="*/ 2 w 160"/>
                <a:gd name="T35" fmla="*/ 16 h 152"/>
                <a:gd name="T36" fmla="*/ 6 w 160"/>
                <a:gd name="T37" fmla="*/ 8 h 152"/>
                <a:gd name="T38" fmla="*/ 6 w 160"/>
                <a:gd name="T39" fmla="*/ 8 h 152"/>
                <a:gd name="T40" fmla="*/ 14 w 160"/>
                <a:gd name="T41" fmla="*/ 2 h 152"/>
                <a:gd name="T42" fmla="*/ 24 w 160"/>
                <a:gd name="T43" fmla="*/ 0 h 152"/>
                <a:gd name="T44" fmla="*/ 36 w 160"/>
                <a:gd name="T45" fmla="*/ 0 h 152"/>
                <a:gd name="T46" fmla="*/ 50 w 160"/>
                <a:gd name="T47" fmla="*/ 4 h 152"/>
                <a:gd name="T48" fmla="*/ 64 w 160"/>
                <a:gd name="T49" fmla="*/ 10 h 152"/>
                <a:gd name="T50" fmla="*/ 80 w 160"/>
                <a:gd name="T51" fmla="*/ 18 h 152"/>
                <a:gd name="T52" fmla="*/ 96 w 160"/>
                <a:gd name="T53" fmla="*/ 30 h 152"/>
                <a:gd name="T54" fmla="*/ 110 w 160"/>
                <a:gd name="T55" fmla="*/ 42 h 152"/>
                <a:gd name="T56" fmla="*/ 110 w 160"/>
                <a:gd name="T57" fmla="*/ 42 h 152"/>
                <a:gd name="T58" fmla="*/ 124 w 160"/>
                <a:gd name="T59" fmla="*/ 58 h 152"/>
                <a:gd name="T60" fmla="*/ 136 w 160"/>
                <a:gd name="T61" fmla="*/ 72 h 152"/>
                <a:gd name="T62" fmla="*/ 146 w 160"/>
                <a:gd name="T63" fmla="*/ 86 h 152"/>
                <a:gd name="T64" fmla="*/ 154 w 160"/>
                <a:gd name="T65" fmla="*/ 100 h 152"/>
                <a:gd name="T66" fmla="*/ 158 w 160"/>
                <a:gd name="T67" fmla="*/ 114 h 152"/>
                <a:gd name="T68" fmla="*/ 160 w 160"/>
                <a:gd name="T69" fmla="*/ 126 h 152"/>
                <a:gd name="T70" fmla="*/ 158 w 160"/>
                <a:gd name="T71" fmla="*/ 136 h 152"/>
                <a:gd name="T72" fmla="*/ 154 w 160"/>
                <a:gd name="T73" fmla="*/ 144 h 152"/>
                <a:gd name="T74" fmla="*/ 154 w 160"/>
                <a:gd name="T75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52">
                  <a:moveTo>
                    <a:pt x="154" y="144"/>
                  </a:moveTo>
                  <a:lnTo>
                    <a:pt x="154" y="144"/>
                  </a:lnTo>
                  <a:lnTo>
                    <a:pt x="146" y="150"/>
                  </a:lnTo>
                  <a:lnTo>
                    <a:pt x="136" y="152"/>
                  </a:lnTo>
                  <a:lnTo>
                    <a:pt x="124" y="150"/>
                  </a:lnTo>
                  <a:lnTo>
                    <a:pt x="110" y="148"/>
                  </a:lnTo>
                  <a:lnTo>
                    <a:pt x="96" y="142"/>
                  </a:lnTo>
                  <a:lnTo>
                    <a:pt x="80" y="132"/>
                  </a:lnTo>
                  <a:lnTo>
                    <a:pt x="64" y="122"/>
                  </a:lnTo>
                  <a:lnTo>
                    <a:pt x="50" y="108"/>
                  </a:lnTo>
                  <a:lnTo>
                    <a:pt x="50" y="108"/>
                  </a:lnTo>
                  <a:lnTo>
                    <a:pt x="34" y="94"/>
                  </a:lnTo>
                  <a:lnTo>
                    <a:pt x="24" y="80"/>
                  </a:lnTo>
                  <a:lnTo>
                    <a:pt x="14" y="64"/>
                  </a:lnTo>
                  <a:lnTo>
                    <a:pt x="6" y="50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50" y="4"/>
                  </a:lnTo>
                  <a:lnTo>
                    <a:pt x="64" y="10"/>
                  </a:lnTo>
                  <a:lnTo>
                    <a:pt x="80" y="18"/>
                  </a:lnTo>
                  <a:lnTo>
                    <a:pt x="96" y="30"/>
                  </a:lnTo>
                  <a:lnTo>
                    <a:pt x="110" y="42"/>
                  </a:lnTo>
                  <a:lnTo>
                    <a:pt x="110" y="42"/>
                  </a:lnTo>
                  <a:lnTo>
                    <a:pt x="124" y="58"/>
                  </a:lnTo>
                  <a:lnTo>
                    <a:pt x="136" y="72"/>
                  </a:lnTo>
                  <a:lnTo>
                    <a:pt x="146" y="86"/>
                  </a:lnTo>
                  <a:lnTo>
                    <a:pt x="154" y="100"/>
                  </a:lnTo>
                  <a:lnTo>
                    <a:pt x="158" y="114"/>
                  </a:lnTo>
                  <a:lnTo>
                    <a:pt x="160" y="126"/>
                  </a:lnTo>
                  <a:lnTo>
                    <a:pt x="158" y="136"/>
                  </a:lnTo>
                  <a:lnTo>
                    <a:pt x="154" y="144"/>
                  </a:lnTo>
                  <a:lnTo>
                    <a:pt x="154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auto">
            <a:xfrm>
              <a:off x="5235575" y="3238500"/>
              <a:ext cx="104775" cy="104775"/>
            </a:xfrm>
            <a:custGeom>
              <a:avLst/>
              <a:gdLst>
                <a:gd name="T0" fmla="*/ 60 w 66"/>
                <a:gd name="T1" fmla="*/ 66 h 66"/>
                <a:gd name="T2" fmla="*/ 60 w 66"/>
                <a:gd name="T3" fmla="*/ 66 h 66"/>
                <a:gd name="T4" fmla="*/ 56 w 66"/>
                <a:gd name="T5" fmla="*/ 64 h 66"/>
                <a:gd name="T6" fmla="*/ 54 w 66"/>
                <a:gd name="T7" fmla="*/ 60 h 66"/>
                <a:gd name="T8" fmla="*/ 54 w 66"/>
                <a:gd name="T9" fmla="*/ 60 h 66"/>
                <a:gd name="T10" fmla="*/ 50 w 66"/>
                <a:gd name="T11" fmla="*/ 46 h 66"/>
                <a:gd name="T12" fmla="*/ 44 w 66"/>
                <a:gd name="T13" fmla="*/ 34 h 66"/>
                <a:gd name="T14" fmla="*/ 36 w 66"/>
                <a:gd name="T15" fmla="*/ 24 h 66"/>
                <a:gd name="T16" fmla="*/ 28 w 66"/>
                <a:gd name="T17" fmla="*/ 18 h 66"/>
                <a:gd name="T18" fmla="*/ 20 w 66"/>
                <a:gd name="T19" fmla="*/ 16 h 66"/>
                <a:gd name="T20" fmla="*/ 14 w 66"/>
                <a:gd name="T21" fmla="*/ 14 h 66"/>
                <a:gd name="T22" fmla="*/ 6 w 66"/>
                <a:gd name="T23" fmla="*/ 12 h 66"/>
                <a:gd name="T24" fmla="*/ 6 w 66"/>
                <a:gd name="T25" fmla="*/ 12 h 66"/>
                <a:gd name="T26" fmla="*/ 2 w 66"/>
                <a:gd name="T27" fmla="*/ 10 h 66"/>
                <a:gd name="T28" fmla="*/ 0 w 66"/>
                <a:gd name="T29" fmla="*/ 6 h 66"/>
                <a:gd name="T30" fmla="*/ 0 w 66"/>
                <a:gd name="T31" fmla="*/ 6 h 66"/>
                <a:gd name="T32" fmla="*/ 2 w 66"/>
                <a:gd name="T33" fmla="*/ 2 h 66"/>
                <a:gd name="T34" fmla="*/ 6 w 66"/>
                <a:gd name="T35" fmla="*/ 0 h 66"/>
                <a:gd name="T36" fmla="*/ 6 w 66"/>
                <a:gd name="T37" fmla="*/ 0 h 66"/>
                <a:gd name="T38" fmla="*/ 6 w 66"/>
                <a:gd name="T39" fmla="*/ 0 h 66"/>
                <a:gd name="T40" fmla="*/ 14 w 66"/>
                <a:gd name="T41" fmla="*/ 2 h 66"/>
                <a:gd name="T42" fmla="*/ 24 w 66"/>
                <a:gd name="T43" fmla="*/ 4 h 66"/>
                <a:gd name="T44" fmla="*/ 34 w 66"/>
                <a:gd name="T45" fmla="*/ 8 h 66"/>
                <a:gd name="T46" fmla="*/ 44 w 66"/>
                <a:gd name="T47" fmla="*/ 16 h 66"/>
                <a:gd name="T48" fmla="*/ 54 w 66"/>
                <a:gd name="T49" fmla="*/ 26 h 66"/>
                <a:gd name="T50" fmla="*/ 62 w 66"/>
                <a:gd name="T51" fmla="*/ 40 h 66"/>
                <a:gd name="T52" fmla="*/ 64 w 66"/>
                <a:gd name="T53" fmla="*/ 50 h 66"/>
                <a:gd name="T54" fmla="*/ 66 w 66"/>
                <a:gd name="T55" fmla="*/ 60 h 66"/>
                <a:gd name="T56" fmla="*/ 66 w 66"/>
                <a:gd name="T57" fmla="*/ 60 h 66"/>
                <a:gd name="T58" fmla="*/ 66 w 66"/>
                <a:gd name="T59" fmla="*/ 64 h 66"/>
                <a:gd name="T60" fmla="*/ 62 w 66"/>
                <a:gd name="T61" fmla="*/ 66 h 66"/>
                <a:gd name="T62" fmla="*/ 60 w 66"/>
                <a:gd name="T6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66">
                  <a:moveTo>
                    <a:pt x="60" y="66"/>
                  </a:moveTo>
                  <a:lnTo>
                    <a:pt x="60" y="66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0" y="46"/>
                  </a:lnTo>
                  <a:lnTo>
                    <a:pt x="44" y="34"/>
                  </a:lnTo>
                  <a:lnTo>
                    <a:pt x="36" y="24"/>
                  </a:lnTo>
                  <a:lnTo>
                    <a:pt x="28" y="18"/>
                  </a:lnTo>
                  <a:lnTo>
                    <a:pt x="20" y="16"/>
                  </a:lnTo>
                  <a:lnTo>
                    <a:pt x="14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4" y="2"/>
                  </a:lnTo>
                  <a:lnTo>
                    <a:pt x="24" y="4"/>
                  </a:lnTo>
                  <a:lnTo>
                    <a:pt x="34" y="8"/>
                  </a:lnTo>
                  <a:lnTo>
                    <a:pt x="44" y="16"/>
                  </a:lnTo>
                  <a:lnTo>
                    <a:pt x="54" y="26"/>
                  </a:lnTo>
                  <a:lnTo>
                    <a:pt x="62" y="40"/>
                  </a:lnTo>
                  <a:lnTo>
                    <a:pt x="64" y="5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29A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auto">
            <a:xfrm>
              <a:off x="5232400" y="3279775"/>
              <a:ext cx="66675" cy="66675"/>
            </a:xfrm>
            <a:custGeom>
              <a:avLst/>
              <a:gdLst>
                <a:gd name="T0" fmla="*/ 36 w 42"/>
                <a:gd name="T1" fmla="*/ 42 h 42"/>
                <a:gd name="T2" fmla="*/ 36 w 42"/>
                <a:gd name="T3" fmla="*/ 42 h 42"/>
                <a:gd name="T4" fmla="*/ 32 w 42"/>
                <a:gd name="T5" fmla="*/ 42 h 42"/>
                <a:gd name="T6" fmla="*/ 30 w 42"/>
                <a:gd name="T7" fmla="*/ 38 h 42"/>
                <a:gd name="T8" fmla="*/ 30 w 42"/>
                <a:gd name="T9" fmla="*/ 38 h 42"/>
                <a:gd name="T10" fmla="*/ 28 w 42"/>
                <a:gd name="T11" fmla="*/ 30 h 42"/>
                <a:gd name="T12" fmla="*/ 26 w 42"/>
                <a:gd name="T13" fmla="*/ 24 h 42"/>
                <a:gd name="T14" fmla="*/ 22 w 42"/>
                <a:gd name="T15" fmla="*/ 20 h 42"/>
                <a:gd name="T16" fmla="*/ 18 w 42"/>
                <a:gd name="T17" fmla="*/ 16 h 42"/>
                <a:gd name="T18" fmla="*/ 10 w 42"/>
                <a:gd name="T19" fmla="*/ 14 h 42"/>
                <a:gd name="T20" fmla="*/ 4 w 42"/>
                <a:gd name="T21" fmla="*/ 12 h 42"/>
                <a:gd name="T22" fmla="*/ 4 w 42"/>
                <a:gd name="T23" fmla="*/ 12 h 42"/>
                <a:gd name="T24" fmla="*/ 0 w 42"/>
                <a:gd name="T25" fmla="*/ 10 h 42"/>
                <a:gd name="T26" fmla="*/ 0 w 42"/>
                <a:gd name="T27" fmla="*/ 6 h 42"/>
                <a:gd name="T28" fmla="*/ 0 w 42"/>
                <a:gd name="T29" fmla="*/ 6 h 42"/>
                <a:gd name="T30" fmla="*/ 0 w 42"/>
                <a:gd name="T31" fmla="*/ 2 h 42"/>
                <a:gd name="T32" fmla="*/ 6 w 42"/>
                <a:gd name="T33" fmla="*/ 0 h 42"/>
                <a:gd name="T34" fmla="*/ 6 w 42"/>
                <a:gd name="T35" fmla="*/ 0 h 42"/>
                <a:gd name="T36" fmla="*/ 16 w 42"/>
                <a:gd name="T37" fmla="*/ 2 h 42"/>
                <a:gd name="T38" fmla="*/ 26 w 42"/>
                <a:gd name="T39" fmla="*/ 8 h 42"/>
                <a:gd name="T40" fmla="*/ 32 w 42"/>
                <a:gd name="T41" fmla="*/ 12 h 42"/>
                <a:gd name="T42" fmla="*/ 36 w 42"/>
                <a:gd name="T43" fmla="*/ 18 h 42"/>
                <a:gd name="T44" fmla="*/ 40 w 42"/>
                <a:gd name="T45" fmla="*/ 26 h 42"/>
                <a:gd name="T46" fmla="*/ 42 w 42"/>
                <a:gd name="T47" fmla="*/ 36 h 42"/>
                <a:gd name="T48" fmla="*/ 42 w 42"/>
                <a:gd name="T49" fmla="*/ 36 h 42"/>
                <a:gd name="T50" fmla="*/ 40 w 42"/>
                <a:gd name="T51" fmla="*/ 40 h 42"/>
                <a:gd name="T52" fmla="*/ 36 w 42"/>
                <a:gd name="T53" fmla="*/ 42 h 42"/>
                <a:gd name="T54" fmla="*/ 36 w 42"/>
                <a:gd name="T5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2">
                  <a:moveTo>
                    <a:pt x="36" y="42"/>
                  </a:moveTo>
                  <a:lnTo>
                    <a:pt x="36" y="42"/>
                  </a:lnTo>
                  <a:lnTo>
                    <a:pt x="32" y="42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8" y="30"/>
                  </a:lnTo>
                  <a:lnTo>
                    <a:pt x="26" y="24"/>
                  </a:lnTo>
                  <a:lnTo>
                    <a:pt x="22" y="20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6" y="2"/>
                  </a:lnTo>
                  <a:lnTo>
                    <a:pt x="26" y="8"/>
                  </a:lnTo>
                  <a:lnTo>
                    <a:pt x="32" y="12"/>
                  </a:lnTo>
                  <a:lnTo>
                    <a:pt x="36" y="18"/>
                  </a:lnTo>
                  <a:lnTo>
                    <a:pt x="40" y="2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solidFill>
              <a:srgbClr val="29A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auto">
            <a:xfrm>
              <a:off x="5238750" y="3190875"/>
              <a:ext cx="149225" cy="146050"/>
            </a:xfrm>
            <a:custGeom>
              <a:avLst/>
              <a:gdLst>
                <a:gd name="T0" fmla="*/ 88 w 94"/>
                <a:gd name="T1" fmla="*/ 92 h 92"/>
                <a:gd name="T2" fmla="*/ 88 w 94"/>
                <a:gd name="T3" fmla="*/ 92 h 92"/>
                <a:gd name="T4" fmla="*/ 84 w 94"/>
                <a:gd name="T5" fmla="*/ 92 h 92"/>
                <a:gd name="T6" fmla="*/ 82 w 94"/>
                <a:gd name="T7" fmla="*/ 88 h 92"/>
                <a:gd name="T8" fmla="*/ 82 w 94"/>
                <a:gd name="T9" fmla="*/ 88 h 92"/>
                <a:gd name="T10" fmla="*/ 80 w 94"/>
                <a:gd name="T11" fmla="*/ 74 h 92"/>
                <a:gd name="T12" fmla="*/ 76 w 94"/>
                <a:gd name="T13" fmla="*/ 64 h 92"/>
                <a:gd name="T14" fmla="*/ 72 w 94"/>
                <a:gd name="T15" fmla="*/ 54 h 92"/>
                <a:gd name="T16" fmla="*/ 68 w 94"/>
                <a:gd name="T17" fmla="*/ 44 h 92"/>
                <a:gd name="T18" fmla="*/ 56 w 94"/>
                <a:gd name="T19" fmla="*/ 32 h 92"/>
                <a:gd name="T20" fmla="*/ 42 w 94"/>
                <a:gd name="T21" fmla="*/ 22 h 92"/>
                <a:gd name="T22" fmla="*/ 30 w 94"/>
                <a:gd name="T23" fmla="*/ 16 h 92"/>
                <a:gd name="T24" fmla="*/ 18 w 94"/>
                <a:gd name="T25" fmla="*/ 14 h 92"/>
                <a:gd name="T26" fmla="*/ 6 w 94"/>
                <a:gd name="T27" fmla="*/ 12 h 92"/>
                <a:gd name="T28" fmla="*/ 6 w 94"/>
                <a:gd name="T29" fmla="*/ 12 h 92"/>
                <a:gd name="T30" fmla="*/ 2 w 94"/>
                <a:gd name="T31" fmla="*/ 10 h 92"/>
                <a:gd name="T32" fmla="*/ 0 w 94"/>
                <a:gd name="T33" fmla="*/ 6 h 92"/>
                <a:gd name="T34" fmla="*/ 0 w 94"/>
                <a:gd name="T35" fmla="*/ 6 h 92"/>
                <a:gd name="T36" fmla="*/ 2 w 94"/>
                <a:gd name="T37" fmla="*/ 2 h 92"/>
                <a:gd name="T38" fmla="*/ 6 w 94"/>
                <a:gd name="T39" fmla="*/ 0 h 92"/>
                <a:gd name="T40" fmla="*/ 6 w 94"/>
                <a:gd name="T41" fmla="*/ 0 h 92"/>
                <a:gd name="T42" fmla="*/ 20 w 94"/>
                <a:gd name="T43" fmla="*/ 2 h 92"/>
                <a:gd name="T44" fmla="*/ 32 w 94"/>
                <a:gd name="T45" fmla="*/ 6 h 92"/>
                <a:gd name="T46" fmla="*/ 48 w 94"/>
                <a:gd name="T47" fmla="*/ 12 h 92"/>
                <a:gd name="T48" fmla="*/ 62 w 94"/>
                <a:gd name="T49" fmla="*/ 22 h 92"/>
                <a:gd name="T50" fmla="*/ 70 w 94"/>
                <a:gd name="T51" fmla="*/ 30 h 92"/>
                <a:gd name="T52" fmla="*/ 76 w 94"/>
                <a:gd name="T53" fmla="*/ 38 h 92"/>
                <a:gd name="T54" fmla="*/ 82 w 94"/>
                <a:gd name="T55" fmla="*/ 48 h 92"/>
                <a:gd name="T56" fmla="*/ 88 w 94"/>
                <a:gd name="T57" fmla="*/ 58 h 92"/>
                <a:gd name="T58" fmla="*/ 92 w 94"/>
                <a:gd name="T59" fmla="*/ 72 h 92"/>
                <a:gd name="T60" fmla="*/ 94 w 94"/>
                <a:gd name="T61" fmla="*/ 86 h 92"/>
                <a:gd name="T62" fmla="*/ 94 w 94"/>
                <a:gd name="T63" fmla="*/ 86 h 92"/>
                <a:gd name="T64" fmla="*/ 94 w 94"/>
                <a:gd name="T65" fmla="*/ 90 h 92"/>
                <a:gd name="T66" fmla="*/ 90 w 94"/>
                <a:gd name="T67" fmla="*/ 92 h 92"/>
                <a:gd name="T68" fmla="*/ 88 w 94"/>
                <a:gd name="T6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92">
                  <a:moveTo>
                    <a:pt x="88" y="92"/>
                  </a:moveTo>
                  <a:lnTo>
                    <a:pt x="88" y="92"/>
                  </a:lnTo>
                  <a:lnTo>
                    <a:pt x="84" y="92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0" y="74"/>
                  </a:lnTo>
                  <a:lnTo>
                    <a:pt x="76" y="64"/>
                  </a:lnTo>
                  <a:lnTo>
                    <a:pt x="72" y="54"/>
                  </a:lnTo>
                  <a:lnTo>
                    <a:pt x="68" y="44"/>
                  </a:lnTo>
                  <a:lnTo>
                    <a:pt x="56" y="32"/>
                  </a:lnTo>
                  <a:lnTo>
                    <a:pt x="42" y="22"/>
                  </a:lnTo>
                  <a:lnTo>
                    <a:pt x="30" y="16"/>
                  </a:lnTo>
                  <a:lnTo>
                    <a:pt x="18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32" y="6"/>
                  </a:lnTo>
                  <a:lnTo>
                    <a:pt x="48" y="12"/>
                  </a:lnTo>
                  <a:lnTo>
                    <a:pt x="62" y="22"/>
                  </a:lnTo>
                  <a:lnTo>
                    <a:pt x="70" y="30"/>
                  </a:lnTo>
                  <a:lnTo>
                    <a:pt x="76" y="38"/>
                  </a:lnTo>
                  <a:lnTo>
                    <a:pt x="82" y="48"/>
                  </a:lnTo>
                  <a:lnTo>
                    <a:pt x="88" y="58"/>
                  </a:lnTo>
                  <a:lnTo>
                    <a:pt x="92" y="72"/>
                  </a:lnTo>
                  <a:lnTo>
                    <a:pt x="94" y="86"/>
                  </a:lnTo>
                  <a:lnTo>
                    <a:pt x="94" y="86"/>
                  </a:lnTo>
                  <a:lnTo>
                    <a:pt x="94" y="90"/>
                  </a:lnTo>
                  <a:lnTo>
                    <a:pt x="90" y="92"/>
                  </a:lnTo>
                  <a:lnTo>
                    <a:pt x="88" y="92"/>
                  </a:lnTo>
                  <a:close/>
                </a:path>
              </a:pathLst>
            </a:custGeom>
            <a:solidFill>
              <a:srgbClr val="29A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8"/>
            <p:cNvSpPr>
              <a:spLocks noEditPoints="1"/>
            </p:cNvSpPr>
            <p:nvPr userDrawn="1"/>
          </p:nvSpPr>
          <p:spPr bwMode="auto">
            <a:xfrm>
              <a:off x="4959350" y="3308350"/>
              <a:ext cx="298450" cy="358775"/>
            </a:xfrm>
            <a:custGeom>
              <a:avLst/>
              <a:gdLst>
                <a:gd name="T0" fmla="*/ 130 w 188"/>
                <a:gd name="T1" fmla="*/ 184 h 226"/>
                <a:gd name="T2" fmla="*/ 178 w 188"/>
                <a:gd name="T3" fmla="*/ 168 h 226"/>
                <a:gd name="T4" fmla="*/ 188 w 188"/>
                <a:gd name="T5" fmla="*/ 152 h 226"/>
                <a:gd name="T6" fmla="*/ 176 w 188"/>
                <a:gd name="T7" fmla="*/ 104 h 226"/>
                <a:gd name="T8" fmla="*/ 186 w 188"/>
                <a:gd name="T9" fmla="*/ 18 h 226"/>
                <a:gd name="T10" fmla="*/ 186 w 188"/>
                <a:gd name="T11" fmla="*/ 16 h 226"/>
                <a:gd name="T12" fmla="*/ 186 w 188"/>
                <a:gd name="T13" fmla="*/ 14 h 226"/>
                <a:gd name="T14" fmla="*/ 184 w 188"/>
                <a:gd name="T15" fmla="*/ 12 h 226"/>
                <a:gd name="T16" fmla="*/ 182 w 188"/>
                <a:gd name="T17" fmla="*/ 10 h 226"/>
                <a:gd name="T18" fmla="*/ 180 w 188"/>
                <a:gd name="T19" fmla="*/ 10 h 226"/>
                <a:gd name="T20" fmla="*/ 122 w 188"/>
                <a:gd name="T21" fmla="*/ 36 h 226"/>
                <a:gd name="T22" fmla="*/ 60 w 188"/>
                <a:gd name="T23" fmla="*/ 2 h 226"/>
                <a:gd name="T24" fmla="*/ 30 w 188"/>
                <a:gd name="T25" fmla="*/ 2 h 226"/>
                <a:gd name="T26" fmla="*/ 16 w 188"/>
                <a:gd name="T27" fmla="*/ 12 h 226"/>
                <a:gd name="T28" fmla="*/ 6 w 188"/>
                <a:gd name="T29" fmla="*/ 56 h 226"/>
                <a:gd name="T30" fmla="*/ 30 w 188"/>
                <a:gd name="T31" fmla="*/ 130 h 226"/>
                <a:gd name="T32" fmla="*/ 8 w 188"/>
                <a:gd name="T33" fmla="*/ 210 h 226"/>
                <a:gd name="T34" fmla="*/ 0 w 188"/>
                <a:gd name="T35" fmla="*/ 218 h 226"/>
                <a:gd name="T36" fmla="*/ 4 w 188"/>
                <a:gd name="T37" fmla="*/ 226 h 226"/>
                <a:gd name="T38" fmla="*/ 136 w 188"/>
                <a:gd name="T39" fmla="*/ 226 h 226"/>
                <a:gd name="T40" fmla="*/ 142 w 188"/>
                <a:gd name="T41" fmla="*/ 218 h 226"/>
                <a:gd name="T42" fmla="*/ 134 w 188"/>
                <a:gd name="T43" fmla="*/ 210 h 226"/>
                <a:gd name="T44" fmla="*/ 108 w 188"/>
                <a:gd name="T45" fmla="*/ 182 h 226"/>
                <a:gd name="T46" fmla="*/ 56 w 188"/>
                <a:gd name="T47" fmla="*/ 138 h 226"/>
                <a:gd name="T48" fmla="*/ 32 w 188"/>
                <a:gd name="T49" fmla="*/ 98 h 226"/>
                <a:gd name="T50" fmla="*/ 62 w 188"/>
                <a:gd name="T51" fmla="*/ 126 h 226"/>
                <a:gd name="T52" fmla="*/ 102 w 188"/>
                <a:gd name="T53" fmla="*/ 160 h 226"/>
                <a:gd name="T54" fmla="*/ 88 w 188"/>
                <a:gd name="T55" fmla="*/ 160 h 226"/>
                <a:gd name="T56" fmla="*/ 60 w 188"/>
                <a:gd name="T57" fmla="*/ 88 h 226"/>
                <a:gd name="T58" fmla="*/ 72 w 188"/>
                <a:gd name="T59" fmla="*/ 114 h 226"/>
                <a:gd name="T60" fmla="*/ 48 w 188"/>
                <a:gd name="T61" fmla="*/ 86 h 226"/>
                <a:gd name="T62" fmla="*/ 90 w 188"/>
                <a:gd name="T63" fmla="*/ 110 h 226"/>
                <a:gd name="T64" fmla="*/ 108 w 188"/>
                <a:gd name="T65" fmla="*/ 138 h 226"/>
                <a:gd name="T66" fmla="*/ 80 w 188"/>
                <a:gd name="T67" fmla="*/ 122 h 226"/>
                <a:gd name="T68" fmla="*/ 114 w 188"/>
                <a:gd name="T69" fmla="*/ 114 h 226"/>
                <a:gd name="T70" fmla="*/ 144 w 188"/>
                <a:gd name="T71" fmla="*/ 84 h 226"/>
                <a:gd name="T72" fmla="*/ 80 w 188"/>
                <a:gd name="T73" fmla="*/ 80 h 226"/>
                <a:gd name="T74" fmla="*/ 114 w 188"/>
                <a:gd name="T75" fmla="*/ 50 h 226"/>
                <a:gd name="T76" fmla="*/ 168 w 188"/>
                <a:gd name="T77" fmla="*/ 158 h 226"/>
                <a:gd name="T78" fmla="*/ 140 w 188"/>
                <a:gd name="T79" fmla="*/ 160 h 226"/>
                <a:gd name="T80" fmla="*/ 164 w 188"/>
                <a:gd name="T81" fmla="*/ 114 h 226"/>
                <a:gd name="T82" fmla="*/ 170 w 188"/>
                <a:gd name="T83" fmla="*/ 152 h 226"/>
                <a:gd name="T84" fmla="*/ 164 w 188"/>
                <a:gd name="T85" fmla="*/ 38 h 226"/>
                <a:gd name="T86" fmla="*/ 144 w 188"/>
                <a:gd name="T87" fmla="*/ 58 h 226"/>
                <a:gd name="T88" fmla="*/ 136 w 188"/>
                <a:gd name="T89" fmla="*/ 50 h 226"/>
                <a:gd name="T90" fmla="*/ 44 w 188"/>
                <a:gd name="T91" fmla="*/ 70 h 226"/>
                <a:gd name="T92" fmla="*/ 40 w 188"/>
                <a:gd name="T93" fmla="*/ 72 h 226"/>
                <a:gd name="T94" fmla="*/ 28 w 188"/>
                <a:gd name="T95" fmla="*/ 22 h 226"/>
                <a:gd name="T96" fmla="*/ 36 w 188"/>
                <a:gd name="T97" fmla="*/ 16 h 226"/>
                <a:gd name="T98" fmla="*/ 72 w 188"/>
                <a:gd name="T99" fmla="*/ 22 h 226"/>
                <a:gd name="T100" fmla="*/ 80 w 188"/>
                <a:gd name="T101" fmla="*/ 210 h 226"/>
                <a:gd name="T102" fmla="*/ 68 w 188"/>
                <a:gd name="T103" fmla="*/ 16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226">
                  <a:moveTo>
                    <a:pt x="120" y="184"/>
                  </a:moveTo>
                  <a:lnTo>
                    <a:pt x="120" y="184"/>
                  </a:lnTo>
                  <a:lnTo>
                    <a:pt x="130" y="184"/>
                  </a:lnTo>
                  <a:lnTo>
                    <a:pt x="130" y="184"/>
                  </a:lnTo>
                  <a:lnTo>
                    <a:pt x="144" y="182"/>
                  </a:lnTo>
                  <a:lnTo>
                    <a:pt x="158" y="180"/>
                  </a:lnTo>
                  <a:lnTo>
                    <a:pt x="170" y="174"/>
                  </a:lnTo>
                  <a:lnTo>
                    <a:pt x="178" y="168"/>
                  </a:lnTo>
                  <a:lnTo>
                    <a:pt x="178" y="168"/>
                  </a:lnTo>
                  <a:lnTo>
                    <a:pt x="178" y="168"/>
                  </a:lnTo>
                  <a:lnTo>
                    <a:pt x="184" y="160"/>
                  </a:lnTo>
                  <a:lnTo>
                    <a:pt x="188" y="152"/>
                  </a:lnTo>
                  <a:lnTo>
                    <a:pt x="188" y="142"/>
                  </a:lnTo>
                  <a:lnTo>
                    <a:pt x="186" y="130"/>
                  </a:lnTo>
                  <a:lnTo>
                    <a:pt x="182" y="118"/>
                  </a:lnTo>
                  <a:lnTo>
                    <a:pt x="176" y="104"/>
                  </a:lnTo>
                  <a:lnTo>
                    <a:pt x="168" y="90"/>
                  </a:lnTo>
                  <a:lnTo>
                    <a:pt x="160" y="76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16"/>
                  </a:lnTo>
                  <a:lnTo>
                    <a:pt x="186" y="16"/>
                  </a:lnTo>
                  <a:lnTo>
                    <a:pt x="186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4"/>
                  </a:lnTo>
                  <a:lnTo>
                    <a:pt x="186" y="14"/>
                  </a:lnTo>
                  <a:lnTo>
                    <a:pt x="186" y="14"/>
                  </a:lnTo>
                  <a:lnTo>
                    <a:pt x="184" y="14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00" y="20"/>
                  </a:lnTo>
                  <a:lnTo>
                    <a:pt x="80" y="10"/>
                  </a:lnTo>
                  <a:lnTo>
                    <a:pt x="6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0" y="24"/>
                  </a:lnTo>
                  <a:lnTo>
                    <a:pt x="8" y="40"/>
                  </a:lnTo>
                  <a:lnTo>
                    <a:pt x="6" y="56"/>
                  </a:lnTo>
                  <a:lnTo>
                    <a:pt x="8" y="74"/>
                  </a:lnTo>
                  <a:lnTo>
                    <a:pt x="12" y="94"/>
                  </a:lnTo>
                  <a:lnTo>
                    <a:pt x="20" y="112"/>
                  </a:lnTo>
                  <a:lnTo>
                    <a:pt x="30" y="130"/>
                  </a:lnTo>
                  <a:lnTo>
                    <a:pt x="42" y="148"/>
                  </a:lnTo>
                  <a:lnTo>
                    <a:pt x="42" y="210"/>
                  </a:lnTo>
                  <a:lnTo>
                    <a:pt x="8" y="210"/>
                  </a:lnTo>
                  <a:lnTo>
                    <a:pt x="8" y="210"/>
                  </a:lnTo>
                  <a:lnTo>
                    <a:pt x="4" y="210"/>
                  </a:lnTo>
                  <a:lnTo>
                    <a:pt x="2" y="212"/>
                  </a:lnTo>
                  <a:lnTo>
                    <a:pt x="0" y="214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2" y="224"/>
                  </a:lnTo>
                  <a:lnTo>
                    <a:pt x="4" y="226"/>
                  </a:lnTo>
                  <a:lnTo>
                    <a:pt x="8" y="226"/>
                  </a:lnTo>
                  <a:lnTo>
                    <a:pt x="134" y="226"/>
                  </a:lnTo>
                  <a:lnTo>
                    <a:pt x="134" y="226"/>
                  </a:lnTo>
                  <a:lnTo>
                    <a:pt x="136" y="226"/>
                  </a:lnTo>
                  <a:lnTo>
                    <a:pt x="140" y="224"/>
                  </a:lnTo>
                  <a:lnTo>
                    <a:pt x="140" y="220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140" y="214"/>
                  </a:lnTo>
                  <a:lnTo>
                    <a:pt x="140" y="212"/>
                  </a:lnTo>
                  <a:lnTo>
                    <a:pt x="136" y="210"/>
                  </a:lnTo>
                  <a:lnTo>
                    <a:pt x="134" y="210"/>
                  </a:lnTo>
                  <a:lnTo>
                    <a:pt x="96" y="210"/>
                  </a:lnTo>
                  <a:lnTo>
                    <a:pt x="96" y="178"/>
                  </a:lnTo>
                  <a:lnTo>
                    <a:pt x="96" y="178"/>
                  </a:lnTo>
                  <a:lnTo>
                    <a:pt x="108" y="182"/>
                  </a:lnTo>
                  <a:lnTo>
                    <a:pt x="120" y="184"/>
                  </a:lnTo>
                  <a:lnTo>
                    <a:pt x="120" y="184"/>
                  </a:lnTo>
                  <a:close/>
                  <a:moveTo>
                    <a:pt x="56" y="138"/>
                  </a:moveTo>
                  <a:lnTo>
                    <a:pt x="56" y="138"/>
                  </a:lnTo>
                  <a:lnTo>
                    <a:pt x="56" y="138"/>
                  </a:lnTo>
                  <a:lnTo>
                    <a:pt x="46" y="126"/>
                  </a:lnTo>
                  <a:lnTo>
                    <a:pt x="38" y="112"/>
                  </a:lnTo>
                  <a:lnTo>
                    <a:pt x="32" y="9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42" y="104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74" y="138"/>
                  </a:lnTo>
                  <a:lnTo>
                    <a:pt x="88" y="150"/>
                  </a:lnTo>
                  <a:lnTo>
                    <a:pt x="102" y="160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4" y="164"/>
                  </a:lnTo>
                  <a:lnTo>
                    <a:pt x="88" y="160"/>
                  </a:lnTo>
                  <a:lnTo>
                    <a:pt x="72" y="152"/>
                  </a:lnTo>
                  <a:lnTo>
                    <a:pt x="56" y="138"/>
                  </a:lnTo>
                  <a:lnTo>
                    <a:pt x="56" y="138"/>
                  </a:lnTo>
                  <a:close/>
                  <a:moveTo>
                    <a:pt x="60" y="88"/>
                  </a:moveTo>
                  <a:lnTo>
                    <a:pt x="60" y="88"/>
                  </a:lnTo>
                  <a:lnTo>
                    <a:pt x="72" y="94"/>
                  </a:lnTo>
                  <a:lnTo>
                    <a:pt x="84" y="102"/>
                  </a:lnTo>
                  <a:lnTo>
                    <a:pt x="72" y="114"/>
                  </a:lnTo>
                  <a:lnTo>
                    <a:pt x="72" y="114"/>
                  </a:lnTo>
                  <a:lnTo>
                    <a:pt x="58" y="100"/>
                  </a:lnTo>
                  <a:lnTo>
                    <a:pt x="48" y="86"/>
                  </a:lnTo>
                  <a:lnTo>
                    <a:pt x="48" y="86"/>
                  </a:lnTo>
                  <a:lnTo>
                    <a:pt x="52" y="86"/>
                  </a:lnTo>
                  <a:lnTo>
                    <a:pt x="60" y="88"/>
                  </a:lnTo>
                  <a:lnTo>
                    <a:pt x="60" y="88"/>
                  </a:lnTo>
                  <a:close/>
                  <a:moveTo>
                    <a:pt x="90" y="110"/>
                  </a:moveTo>
                  <a:lnTo>
                    <a:pt x="90" y="110"/>
                  </a:lnTo>
                  <a:lnTo>
                    <a:pt x="100" y="120"/>
                  </a:lnTo>
                  <a:lnTo>
                    <a:pt x="106" y="130"/>
                  </a:lnTo>
                  <a:lnTo>
                    <a:pt x="108" y="138"/>
                  </a:lnTo>
                  <a:lnTo>
                    <a:pt x="110" y="144"/>
                  </a:lnTo>
                  <a:lnTo>
                    <a:pt x="110" y="144"/>
                  </a:lnTo>
                  <a:lnTo>
                    <a:pt x="94" y="134"/>
                  </a:lnTo>
                  <a:lnTo>
                    <a:pt x="80" y="122"/>
                  </a:lnTo>
                  <a:lnTo>
                    <a:pt x="90" y="110"/>
                  </a:lnTo>
                  <a:close/>
                  <a:moveTo>
                    <a:pt x="122" y="132"/>
                  </a:moveTo>
                  <a:lnTo>
                    <a:pt x="122" y="132"/>
                  </a:lnTo>
                  <a:lnTo>
                    <a:pt x="114" y="114"/>
                  </a:lnTo>
                  <a:lnTo>
                    <a:pt x="102" y="98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44" y="84"/>
                  </a:lnTo>
                  <a:lnTo>
                    <a:pt x="122" y="132"/>
                  </a:lnTo>
                  <a:close/>
                  <a:moveTo>
                    <a:pt x="94" y="92"/>
                  </a:moveTo>
                  <a:lnTo>
                    <a:pt x="94" y="92"/>
                  </a:lnTo>
                  <a:lnTo>
                    <a:pt x="80" y="80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114" y="50"/>
                  </a:lnTo>
                  <a:lnTo>
                    <a:pt x="114" y="50"/>
                  </a:lnTo>
                  <a:lnTo>
                    <a:pt x="126" y="62"/>
                  </a:lnTo>
                  <a:lnTo>
                    <a:pt x="94" y="92"/>
                  </a:lnTo>
                  <a:close/>
                  <a:moveTo>
                    <a:pt x="168" y="158"/>
                  </a:moveTo>
                  <a:lnTo>
                    <a:pt x="168" y="158"/>
                  </a:lnTo>
                  <a:lnTo>
                    <a:pt x="162" y="160"/>
                  </a:lnTo>
                  <a:lnTo>
                    <a:pt x="154" y="162"/>
                  </a:lnTo>
                  <a:lnTo>
                    <a:pt x="154" y="162"/>
                  </a:lnTo>
                  <a:lnTo>
                    <a:pt x="140" y="160"/>
                  </a:lnTo>
                  <a:lnTo>
                    <a:pt x="124" y="152"/>
                  </a:lnTo>
                  <a:lnTo>
                    <a:pt x="152" y="92"/>
                  </a:lnTo>
                  <a:lnTo>
                    <a:pt x="152" y="92"/>
                  </a:lnTo>
                  <a:lnTo>
                    <a:pt x="164" y="114"/>
                  </a:lnTo>
                  <a:lnTo>
                    <a:pt x="170" y="132"/>
                  </a:lnTo>
                  <a:lnTo>
                    <a:pt x="172" y="140"/>
                  </a:lnTo>
                  <a:lnTo>
                    <a:pt x="172" y="148"/>
                  </a:lnTo>
                  <a:lnTo>
                    <a:pt x="170" y="152"/>
                  </a:lnTo>
                  <a:lnTo>
                    <a:pt x="168" y="158"/>
                  </a:lnTo>
                  <a:lnTo>
                    <a:pt x="168" y="158"/>
                  </a:lnTo>
                  <a:close/>
                  <a:moveTo>
                    <a:pt x="144" y="58"/>
                  </a:moveTo>
                  <a:lnTo>
                    <a:pt x="164" y="38"/>
                  </a:lnTo>
                  <a:lnTo>
                    <a:pt x="152" y="66"/>
                  </a:lnTo>
                  <a:lnTo>
                    <a:pt x="152" y="66"/>
                  </a:lnTo>
                  <a:lnTo>
                    <a:pt x="144" y="58"/>
                  </a:lnTo>
                  <a:lnTo>
                    <a:pt x="144" y="58"/>
                  </a:lnTo>
                  <a:close/>
                  <a:moveTo>
                    <a:pt x="156" y="32"/>
                  </a:moveTo>
                  <a:lnTo>
                    <a:pt x="136" y="50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30" y="44"/>
                  </a:lnTo>
                  <a:lnTo>
                    <a:pt x="156" y="32"/>
                  </a:lnTo>
                  <a:close/>
                  <a:moveTo>
                    <a:pt x="104" y="44"/>
                  </a:moveTo>
                  <a:lnTo>
                    <a:pt x="44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2" y="56"/>
                  </a:lnTo>
                  <a:lnTo>
                    <a:pt x="26" y="42"/>
                  </a:lnTo>
                  <a:lnTo>
                    <a:pt x="26" y="3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6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56" y="18"/>
                  </a:lnTo>
                  <a:lnTo>
                    <a:pt x="72" y="22"/>
                  </a:lnTo>
                  <a:lnTo>
                    <a:pt x="88" y="32"/>
                  </a:lnTo>
                  <a:lnTo>
                    <a:pt x="104" y="44"/>
                  </a:lnTo>
                  <a:lnTo>
                    <a:pt x="104" y="44"/>
                  </a:lnTo>
                  <a:close/>
                  <a:moveTo>
                    <a:pt x="80" y="210"/>
                  </a:moveTo>
                  <a:lnTo>
                    <a:pt x="58" y="210"/>
                  </a:lnTo>
                  <a:lnTo>
                    <a:pt x="58" y="162"/>
                  </a:lnTo>
                  <a:lnTo>
                    <a:pt x="58" y="162"/>
                  </a:lnTo>
                  <a:lnTo>
                    <a:pt x="68" y="168"/>
                  </a:lnTo>
                  <a:lnTo>
                    <a:pt x="80" y="174"/>
                  </a:lnTo>
                  <a:lnTo>
                    <a:pt x="80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9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358775" y="641350"/>
              <a:ext cx="8426450" cy="5784850"/>
            </a:xfrm>
            <a:prstGeom prst="rect">
              <a:avLst/>
            </a:prstGeom>
            <a:solidFill>
              <a:srgbClr val="015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358775" y="641350"/>
              <a:ext cx="8426450" cy="578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539750" y="809625"/>
              <a:ext cx="7994650" cy="531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539750" y="809625"/>
              <a:ext cx="7994650" cy="531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523875" y="790575"/>
              <a:ext cx="8029575" cy="5356225"/>
            </a:xfrm>
            <a:custGeom>
              <a:avLst/>
              <a:gdLst>
                <a:gd name="T0" fmla="*/ 5046 w 5058"/>
                <a:gd name="T1" fmla="*/ 3362 h 3374"/>
                <a:gd name="T2" fmla="*/ 5046 w 5058"/>
                <a:gd name="T3" fmla="*/ 3352 h 3374"/>
                <a:gd name="T4" fmla="*/ 22 w 5058"/>
                <a:gd name="T5" fmla="*/ 3352 h 3374"/>
                <a:gd name="T6" fmla="*/ 22 w 5058"/>
                <a:gd name="T7" fmla="*/ 24 h 3374"/>
                <a:gd name="T8" fmla="*/ 5036 w 5058"/>
                <a:gd name="T9" fmla="*/ 24 h 3374"/>
                <a:gd name="T10" fmla="*/ 5036 w 5058"/>
                <a:gd name="T11" fmla="*/ 3362 h 3374"/>
                <a:gd name="T12" fmla="*/ 5046 w 5058"/>
                <a:gd name="T13" fmla="*/ 3362 h 3374"/>
                <a:gd name="T14" fmla="*/ 5046 w 5058"/>
                <a:gd name="T15" fmla="*/ 3352 h 3374"/>
                <a:gd name="T16" fmla="*/ 5046 w 5058"/>
                <a:gd name="T17" fmla="*/ 3362 h 3374"/>
                <a:gd name="T18" fmla="*/ 5058 w 5058"/>
                <a:gd name="T19" fmla="*/ 3362 h 3374"/>
                <a:gd name="T20" fmla="*/ 5058 w 5058"/>
                <a:gd name="T21" fmla="*/ 0 h 3374"/>
                <a:gd name="T22" fmla="*/ 0 w 5058"/>
                <a:gd name="T23" fmla="*/ 0 h 3374"/>
                <a:gd name="T24" fmla="*/ 0 w 5058"/>
                <a:gd name="T25" fmla="*/ 3374 h 3374"/>
                <a:gd name="T26" fmla="*/ 5058 w 5058"/>
                <a:gd name="T27" fmla="*/ 3374 h 3374"/>
                <a:gd name="T28" fmla="*/ 5058 w 5058"/>
                <a:gd name="T29" fmla="*/ 3362 h 3374"/>
                <a:gd name="T30" fmla="*/ 5046 w 5058"/>
                <a:gd name="T31" fmla="*/ 336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8" h="3374">
                  <a:moveTo>
                    <a:pt x="5046" y="3362"/>
                  </a:moveTo>
                  <a:lnTo>
                    <a:pt x="5046" y="3352"/>
                  </a:lnTo>
                  <a:lnTo>
                    <a:pt x="22" y="3352"/>
                  </a:lnTo>
                  <a:lnTo>
                    <a:pt x="22" y="24"/>
                  </a:lnTo>
                  <a:lnTo>
                    <a:pt x="5036" y="24"/>
                  </a:lnTo>
                  <a:lnTo>
                    <a:pt x="5036" y="3362"/>
                  </a:lnTo>
                  <a:lnTo>
                    <a:pt x="5046" y="3362"/>
                  </a:lnTo>
                  <a:lnTo>
                    <a:pt x="5046" y="3352"/>
                  </a:lnTo>
                  <a:lnTo>
                    <a:pt x="5046" y="3362"/>
                  </a:lnTo>
                  <a:lnTo>
                    <a:pt x="5058" y="3362"/>
                  </a:lnTo>
                  <a:lnTo>
                    <a:pt x="5058" y="0"/>
                  </a:lnTo>
                  <a:lnTo>
                    <a:pt x="0" y="0"/>
                  </a:lnTo>
                  <a:lnTo>
                    <a:pt x="0" y="3374"/>
                  </a:lnTo>
                  <a:lnTo>
                    <a:pt x="5058" y="3374"/>
                  </a:lnTo>
                  <a:lnTo>
                    <a:pt x="5058" y="3362"/>
                  </a:lnTo>
                  <a:lnTo>
                    <a:pt x="5046" y="336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635000" y="895350"/>
              <a:ext cx="8007350" cy="5324475"/>
            </a:xfrm>
            <a:custGeom>
              <a:avLst/>
              <a:gdLst>
                <a:gd name="T0" fmla="*/ 208 w 5044"/>
                <a:gd name="T1" fmla="*/ 0 h 3354"/>
                <a:gd name="T2" fmla="*/ 0 w 5044"/>
                <a:gd name="T3" fmla="*/ 268 h 3354"/>
                <a:gd name="T4" fmla="*/ 0 w 5044"/>
                <a:gd name="T5" fmla="*/ 3354 h 3354"/>
                <a:gd name="T6" fmla="*/ 5044 w 5044"/>
                <a:gd name="T7" fmla="*/ 3354 h 3354"/>
                <a:gd name="T8" fmla="*/ 5044 w 5044"/>
                <a:gd name="T9" fmla="*/ 0 h 3354"/>
                <a:gd name="T10" fmla="*/ 208 w 5044"/>
                <a:gd name="T11" fmla="*/ 0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4" h="3354">
                  <a:moveTo>
                    <a:pt x="208" y="0"/>
                  </a:moveTo>
                  <a:lnTo>
                    <a:pt x="0" y="268"/>
                  </a:lnTo>
                  <a:lnTo>
                    <a:pt x="0" y="3354"/>
                  </a:lnTo>
                  <a:lnTo>
                    <a:pt x="5044" y="3354"/>
                  </a:lnTo>
                  <a:lnTo>
                    <a:pt x="5044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auto">
            <a:xfrm>
              <a:off x="635000" y="895350"/>
              <a:ext cx="8007350" cy="5324475"/>
            </a:xfrm>
            <a:custGeom>
              <a:avLst/>
              <a:gdLst>
                <a:gd name="T0" fmla="*/ 208 w 5044"/>
                <a:gd name="T1" fmla="*/ 0 h 3354"/>
                <a:gd name="T2" fmla="*/ 0 w 5044"/>
                <a:gd name="T3" fmla="*/ 268 h 3354"/>
                <a:gd name="T4" fmla="*/ 0 w 5044"/>
                <a:gd name="T5" fmla="*/ 3354 h 3354"/>
                <a:gd name="T6" fmla="*/ 5044 w 5044"/>
                <a:gd name="T7" fmla="*/ 3354 h 3354"/>
                <a:gd name="T8" fmla="*/ 5044 w 5044"/>
                <a:gd name="T9" fmla="*/ 0 h 3354"/>
                <a:gd name="T10" fmla="*/ 208 w 5044"/>
                <a:gd name="T11" fmla="*/ 0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4" h="3354">
                  <a:moveTo>
                    <a:pt x="208" y="0"/>
                  </a:moveTo>
                  <a:lnTo>
                    <a:pt x="0" y="268"/>
                  </a:lnTo>
                  <a:lnTo>
                    <a:pt x="0" y="3354"/>
                  </a:lnTo>
                  <a:lnTo>
                    <a:pt x="5044" y="3354"/>
                  </a:lnTo>
                  <a:lnTo>
                    <a:pt x="5044" y="0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615950" y="876300"/>
              <a:ext cx="8045450" cy="5359400"/>
            </a:xfrm>
            <a:custGeom>
              <a:avLst/>
              <a:gdLst>
                <a:gd name="T0" fmla="*/ 220 w 5068"/>
                <a:gd name="T1" fmla="*/ 12 h 3376"/>
                <a:gd name="T2" fmla="*/ 212 w 5068"/>
                <a:gd name="T3" fmla="*/ 4 h 3376"/>
                <a:gd name="T4" fmla="*/ 0 w 5068"/>
                <a:gd name="T5" fmla="*/ 276 h 3376"/>
                <a:gd name="T6" fmla="*/ 0 w 5068"/>
                <a:gd name="T7" fmla="*/ 3376 h 3376"/>
                <a:gd name="T8" fmla="*/ 5068 w 5068"/>
                <a:gd name="T9" fmla="*/ 3376 h 3376"/>
                <a:gd name="T10" fmla="*/ 5068 w 5068"/>
                <a:gd name="T11" fmla="*/ 0 h 3376"/>
                <a:gd name="T12" fmla="*/ 216 w 5068"/>
                <a:gd name="T13" fmla="*/ 0 h 3376"/>
                <a:gd name="T14" fmla="*/ 212 w 5068"/>
                <a:gd name="T15" fmla="*/ 4 h 3376"/>
                <a:gd name="T16" fmla="*/ 220 w 5068"/>
                <a:gd name="T17" fmla="*/ 12 h 3376"/>
                <a:gd name="T18" fmla="*/ 220 w 5068"/>
                <a:gd name="T19" fmla="*/ 22 h 3376"/>
                <a:gd name="T20" fmla="*/ 5044 w 5068"/>
                <a:gd name="T21" fmla="*/ 22 h 3376"/>
                <a:gd name="T22" fmla="*/ 5044 w 5068"/>
                <a:gd name="T23" fmla="*/ 3354 h 3376"/>
                <a:gd name="T24" fmla="*/ 22 w 5068"/>
                <a:gd name="T25" fmla="*/ 3354 h 3376"/>
                <a:gd name="T26" fmla="*/ 22 w 5068"/>
                <a:gd name="T27" fmla="*/ 284 h 3376"/>
                <a:gd name="T28" fmla="*/ 230 w 5068"/>
                <a:gd name="T29" fmla="*/ 18 h 3376"/>
                <a:gd name="T30" fmla="*/ 220 w 5068"/>
                <a:gd name="T31" fmla="*/ 12 h 3376"/>
                <a:gd name="T32" fmla="*/ 220 w 5068"/>
                <a:gd name="T33" fmla="*/ 22 h 3376"/>
                <a:gd name="T34" fmla="*/ 220 w 5068"/>
                <a:gd name="T35" fmla="*/ 12 h 3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68" h="3376">
                  <a:moveTo>
                    <a:pt x="220" y="12"/>
                  </a:moveTo>
                  <a:lnTo>
                    <a:pt x="212" y="4"/>
                  </a:lnTo>
                  <a:lnTo>
                    <a:pt x="0" y="276"/>
                  </a:lnTo>
                  <a:lnTo>
                    <a:pt x="0" y="3376"/>
                  </a:lnTo>
                  <a:lnTo>
                    <a:pt x="5068" y="3376"/>
                  </a:lnTo>
                  <a:lnTo>
                    <a:pt x="5068" y="0"/>
                  </a:lnTo>
                  <a:lnTo>
                    <a:pt x="216" y="0"/>
                  </a:lnTo>
                  <a:lnTo>
                    <a:pt x="212" y="4"/>
                  </a:lnTo>
                  <a:lnTo>
                    <a:pt x="220" y="12"/>
                  </a:lnTo>
                  <a:lnTo>
                    <a:pt x="220" y="22"/>
                  </a:lnTo>
                  <a:lnTo>
                    <a:pt x="5044" y="22"/>
                  </a:lnTo>
                  <a:lnTo>
                    <a:pt x="5044" y="3354"/>
                  </a:lnTo>
                  <a:lnTo>
                    <a:pt x="22" y="3354"/>
                  </a:lnTo>
                  <a:lnTo>
                    <a:pt x="22" y="284"/>
                  </a:lnTo>
                  <a:lnTo>
                    <a:pt x="230" y="18"/>
                  </a:lnTo>
                  <a:lnTo>
                    <a:pt x="220" y="12"/>
                  </a:lnTo>
                  <a:lnTo>
                    <a:pt x="220" y="22"/>
                  </a:lnTo>
                  <a:lnTo>
                    <a:pt x="220" y="1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635000" y="895350"/>
              <a:ext cx="330200" cy="428625"/>
            </a:xfrm>
            <a:custGeom>
              <a:avLst/>
              <a:gdLst>
                <a:gd name="T0" fmla="*/ 208 w 208"/>
                <a:gd name="T1" fmla="*/ 0 h 270"/>
                <a:gd name="T2" fmla="*/ 208 w 208"/>
                <a:gd name="T3" fmla="*/ 270 h 270"/>
                <a:gd name="T4" fmla="*/ 0 w 208"/>
                <a:gd name="T5" fmla="*/ 270 h 270"/>
                <a:gd name="T6" fmla="*/ 208 w 208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70">
                  <a:moveTo>
                    <a:pt x="208" y="0"/>
                  </a:moveTo>
                  <a:lnTo>
                    <a:pt x="208" y="270"/>
                  </a:lnTo>
                  <a:lnTo>
                    <a:pt x="0" y="27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15950" y="876300"/>
              <a:ext cx="368300" cy="463550"/>
            </a:xfrm>
            <a:custGeom>
              <a:avLst/>
              <a:gdLst>
                <a:gd name="T0" fmla="*/ 220 w 232"/>
                <a:gd name="T1" fmla="*/ 12 h 292"/>
                <a:gd name="T2" fmla="*/ 210 w 232"/>
                <a:gd name="T3" fmla="*/ 12 h 292"/>
                <a:gd name="T4" fmla="*/ 210 w 232"/>
                <a:gd name="T5" fmla="*/ 270 h 292"/>
                <a:gd name="T6" fmla="*/ 34 w 232"/>
                <a:gd name="T7" fmla="*/ 270 h 292"/>
                <a:gd name="T8" fmla="*/ 230 w 232"/>
                <a:gd name="T9" fmla="*/ 18 h 292"/>
                <a:gd name="T10" fmla="*/ 220 w 232"/>
                <a:gd name="T11" fmla="*/ 12 h 292"/>
                <a:gd name="T12" fmla="*/ 210 w 232"/>
                <a:gd name="T13" fmla="*/ 12 h 292"/>
                <a:gd name="T14" fmla="*/ 220 w 232"/>
                <a:gd name="T15" fmla="*/ 12 h 292"/>
                <a:gd name="T16" fmla="*/ 212 w 232"/>
                <a:gd name="T17" fmla="*/ 4 h 292"/>
                <a:gd name="T18" fmla="*/ 2 w 232"/>
                <a:gd name="T19" fmla="*/ 274 h 292"/>
                <a:gd name="T20" fmla="*/ 2 w 232"/>
                <a:gd name="T21" fmla="*/ 274 h 292"/>
                <a:gd name="T22" fmla="*/ 0 w 232"/>
                <a:gd name="T23" fmla="*/ 280 h 292"/>
                <a:gd name="T24" fmla="*/ 2 w 232"/>
                <a:gd name="T25" fmla="*/ 286 h 292"/>
                <a:gd name="T26" fmla="*/ 2 w 232"/>
                <a:gd name="T27" fmla="*/ 286 h 292"/>
                <a:gd name="T28" fmla="*/ 6 w 232"/>
                <a:gd name="T29" fmla="*/ 292 h 292"/>
                <a:gd name="T30" fmla="*/ 12 w 232"/>
                <a:gd name="T31" fmla="*/ 292 h 292"/>
                <a:gd name="T32" fmla="*/ 220 w 232"/>
                <a:gd name="T33" fmla="*/ 292 h 292"/>
                <a:gd name="T34" fmla="*/ 220 w 232"/>
                <a:gd name="T35" fmla="*/ 292 h 292"/>
                <a:gd name="T36" fmla="*/ 226 w 232"/>
                <a:gd name="T37" fmla="*/ 292 h 292"/>
                <a:gd name="T38" fmla="*/ 228 w 232"/>
                <a:gd name="T39" fmla="*/ 290 h 292"/>
                <a:gd name="T40" fmla="*/ 228 w 232"/>
                <a:gd name="T41" fmla="*/ 290 h 292"/>
                <a:gd name="T42" fmla="*/ 232 w 232"/>
                <a:gd name="T43" fmla="*/ 286 h 292"/>
                <a:gd name="T44" fmla="*/ 232 w 232"/>
                <a:gd name="T45" fmla="*/ 282 h 292"/>
                <a:gd name="T46" fmla="*/ 232 w 232"/>
                <a:gd name="T47" fmla="*/ 12 h 292"/>
                <a:gd name="T48" fmla="*/ 232 w 232"/>
                <a:gd name="T49" fmla="*/ 12 h 292"/>
                <a:gd name="T50" fmla="*/ 230 w 232"/>
                <a:gd name="T51" fmla="*/ 4 h 292"/>
                <a:gd name="T52" fmla="*/ 224 w 232"/>
                <a:gd name="T53" fmla="*/ 0 h 292"/>
                <a:gd name="T54" fmla="*/ 224 w 232"/>
                <a:gd name="T55" fmla="*/ 0 h 292"/>
                <a:gd name="T56" fmla="*/ 218 w 232"/>
                <a:gd name="T57" fmla="*/ 0 h 292"/>
                <a:gd name="T58" fmla="*/ 212 w 232"/>
                <a:gd name="T59" fmla="*/ 4 h 292"/>
                <a:gd name="T60" fmla="*/ 220 w 232"/>
                <a:gd name="T61" fmla="*/ 1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2" h="292">
                  <a:moveTo>
                    <a:pt x="220" y="12"/>
                  </a:moveTo>
                  <a:lnTo>
                    <a:pt x="210" y="12"/>
                  </a:lnTo>
                  <a:lnTo>
                    <a:pt x="210" y="270"/>
                  </a:lnTo>
                  <a:lnTo>
                    <a:pt x="34" y="270"/>
                  </a:lnTo>
                  <a:lnTo>
                    <a:pt x="230" y="18"/>
                  </a:lnTo>
                  <a:lnTo>
                    <a:pt x="220" y="12"/>
                  </a:lnTo>
                  <a:lnTo>
                    <a:pt x="210" y="12"/>
                  </a:lnTo>
                  <a:lnTo>
                    <a:pt x="220" y="12"/>
                  </a:lnTo>
                  <a:lnTo>
                    <a:pt x="212" y="4"/>
                  </a:lnTo>
                  <a:lnTo>
                    <a:pt x="2" y="274"/>
                  </a:lnTo>
                  <a:lnTo>
                    <a:pt x="2" y="274"/>
                  </a:lnTo>
                  <a:lnTo>
                    <a:pt x="0" y="280"/>
                  </a:lnTo>
                  <a:lnTo>
                    <a:pt x="2" y="286"/>
                  </a:lnTo>
                  <a:lnTo>
                    <a:pt x="2" y="286"/>
                  </a:lnTo>
                  <a:lnTo>
                    <a:pt x="6" y="292"/>
                  </a:lnTo>
                  <a:lnTo>
                    <a:pt x="12" y="292"/>
                  </a:lnTo>
                  <a:lnTo>
                    <a:pt x="220" y="292"/>
                  </a:lnTo>
                  <a:lnTo>
                    <a:pt x="220" y="292"/>
                  </a:lnTo>
                  <a:lnTo>
                    <a:pt x="226" y="292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2" y="286"/>
                  </a:lnTo>
                  <a:lnTo>
                    <a:pt x="232" y="282"/>
                  </a:lnTo>
                  <a:lnTo>
                    <a:pt x="232" y="12"/>
                  </a:lnTo>
                  <a:lnTo>
                    <a:pt x="232" y="12"/>
                  </a:lnTo>
                  <a:lnTo>
                    <a:pt x="230" y="4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212" y="4"/>
                  </a:lnTo>
                  <a:lnTo>
                    <a:pt x="220" y="1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7381875" y="641350"/>
              <a:ext cx="587375" cy="349250"/>
            </a:xfrm>
            <a:custGeom>
              <a:avLst/>
              <a:gdLst>
                <a:gd name="T0" fmla="*/ 370 w 370"/>
                <a:gd name="T1" fmla="*/ 220 h 220"/>
                <a:gd name="T2" fmla="*/ 0 w 370"/>
                <a:gd name="T3" fmla="*/ 220 h 220"/>
                <a:gd name="T4" fmla="*/ 0 w 370"/>
                <a:gd name="T5" fmla="*/ 158 h 220"/>
                <a:gd name="T6" fmla="*/ 0 w 370"/>
                <a:gd name="T7" fmla="*/ 0 h 220"/>
                <a:gd name="T8" fmla="*/ 370 w 370"/>
                <a:gd name="T9" fmla="*/ 0 h 220"/>
                <a:gd name="T10" fmla="*/ 370 w 370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20">
                  <a:moveTo>
                    <a:pt x="370" y="220"/>
                  </a:moveTo>
                  <a:lnTo>
                    <a:pt x="0" y="220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22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7362825" y="622300"/>
              <a:ext cx="625475" cy="387350"/>
            </a:xfrm>
            <a:custGeom>
              <a:avLst/>
              <a:gdLst>
                <a:gd name="T0" fmla="*/ 382 w 394"/>
                <a:gd name="T1" fmla="*/ 232 h 244"/>
                <a:gd name="T2" fmla="*/ 382 w 394"/>
                <a:gd name="T3" fmla="*/ 220 h 244"/>
                <a:gd name="T4" fmla="*/ 22 w 394"/>
                <a:gd name="T5" fmla="*/ 220 h 244"/>
                <a:gd name="T6" fmla="*/ 22 w 394"/>
                <a:gd name="T7" fmla="*/ 170 h 244"/>
                <a:gd name="T8" fmla="*/ 22 w 394"/>
                <a:gd name="T9" fmla="*/ 22 h 244"/>
                <a:gd name="T10" fmla="*/ 372 w 394"/>
                <a:gd name="T11" fmla="*/ 22 h 244"/>
                <a:gd name="T12" fmla="*/ 372 w 394"/>
                <a:gd name="T13" fmla="*/ 232 h 244"/>
                <a:gd name="T14" fmla="*/ 382 w 394"/>
                <a:gd name="T15" fmla="*/ 232 h 244"/>
                <a:gd name="T16" fmla="*/ 382 w 394"/>
                <a:gd name="T17" fmla="*/ 220 h 244"/>
                <a:gd name="T18" fmla="*/ 382 w 394"/>
                <a:gd name="T19" fmla="*/ 232 h 244"/>
                <a:gd name="T20" fmla="*/ 394 w 394"/>
                <a:gd name="T21" fmla="*/ 232 h 244"/>
                <a:gd name="T22" fmla="*/ 394 w 394"/>
                <a:gd name="T23" fmla="*/ 0 h 244"/>
                <a:gd name="T24" fmla="*/ 0 w 394"/>
                <a:gd name="T25" fmla="*/ 0 h 244"/>
                <a:gd name="T26" fmla="*/ 0 w 394"/>
                <a:gd name="T27" fmla="*/ 170 h 244"/>
                <a:gd name="T28" fmla="*/ 0 w 394"/>
                <a:gd name="T29" fmla="*/ 244 h 244"/>
                <a:gd name="T30" fmla="*/ 394 w 394"/>
                <a:gd name="T31" fmla="*/ 244 h 244"/>
                <a:gd name="T32" fmla="*/ 394 w 394"/>
                <a:gd name="T33" fmla="*/ 232 h 244"/>
                <a:gd name="T34" fmla="*/ 382 w 394"/>
                <a:gd name="T35" fmla="*/ 23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244">
                  <a:moveTo>
                    <a:pt x="382" y="232"/>
                  </a:moveTo>
                  <a:lnTo>
                    <a:pt x="382" y="220"/>
                  </a:lnTo>
                  <a:lnTo>
                    <a:pt x="22" y="220"/>
                  </a:lnTo>
                  <a:lnTo>
                    <a:pt x="22" y="170"/>
                  </a:lnTo>
                  <a:lnTo>
                    <a:pt x="22" y="22"/>
                  </a:lnTo>
                  <a:lnTo>
                    <a:pt x="372" y="22"/>
                  </a:lnTo>
                  <a:lnTo>
                    <a:pt x="372" y="232"/>
                  </a:lnTo>
                  <a:lnTo>
                    <a:pt x="382" y="232"/>
                  </a:lnTo>
                  <a:lnTo>
                    <a:pt x="382" y="220"/>
                  </a:lnTo>
                  <a:lnTo>
                    <a:pt x="382" y="232"/>
                  </a:lnTo>
                  <a:lnTo>
                    <a:pt x="394" y="232"/>
                  </a:lnTo>
                  <a:lnTo>
                    <a:pt x="394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0" y="244"/>
                  </a:lnTo>
                  <a:lnTo>
                    <a:pt x="394" y="244"/>
                  </a:lnTo>
                  <a:lnTo>
                    <a:pt x="394" y="232"/>
                  </a:lnTo>
                  <a:lnTo>
                    <a:pt x="382" y="23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 userDrawn="1"/>
          </p:nvSpPr>
          <p:spPr bwMode="auto">
            <a:xfrm>
              <a:off x="7381875" y="876300"/>
              <a:ext cx="587375" cy="381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7381875" y="876300"/>
              <a:ext cx="587375" cy="38100"/>
            </a:xfrm>
            <a:custGeom>
              <a:avLst/>
              <a:gdLst>
                <a:gd name="T0" fmla="*/ 370 w 370"/>
                <a:gd name="T1" fmla="*/ 0 h 24"/>
                <a:gd name="T2" fmla="*/ 0 w 370"/>
                <a:gd name="T3" fmla="*/ 0 h 24"/>
                <a:gd name="T4" fmla="*/ 0 w 370"/>
                <a:gd name="T5" fmla="*/ 24 h 24"/>
                <a:gd name="T6" fmla="*/ 370 w 37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24">
                  <a:moveTo>
                    <a:pt x="37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37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"/>
            <p:cNvSpPr>
              <a:spLocks noChangeArrowheads="1"/>
            </p:cNvSpPr>
            <p:nvPr userDrawn="1"/>
          </p:nvSpPr>
          <p:spPr bwMode="auto">
            <a:xfrm>
              <a:off x="7546975" y="641350"/>
              <a:ext cx="34925" cy="2540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7546975" y="641350"/>
              <a:ext cx="34925" cy="254000"/>
            </a:xfrm>
            <a:custGeom>
              <a:avLst/>
              <a:gdLst>
                <a:gd name="T0" fmla="*/ 0 w 22"/>
                <a:gd name="T1" fmla="*/ 0 h 160"/>
                <a:gd name="T2" fmla="*/ 0 w 22"/>
                <a:gd name="T3" fmla="*/ 160 h 160"/>
                <a:gd name="T4" fmla="*/ 22 w 22"/>
                <a:gd name="T5" fmla="*/ 160 h 160"/>
                <a:gd name="T6" fmla="*/ 22 w 22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0">
                  <a:moveTo>
                    <a:pt x="0" y="0"/>
                  </a:moveTo>
                  <a:lnTo>
                    <a:pt x="0" y="160"/>
                  </a:lnTo>
                  <a:lnTo>
                    <a:pt x="22" y="16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3"/>
            <p:cNvSpPr>
              <a:spLocks noChangeArrowheads="1"/>
            </p:cNvSpPr>
            <p:nvPr userDrawn="1"/>
          </p:nvSpPr>
          <p:spPr bwMode="auto">
            <a:xfrm>
              <a:off x="7769225" y="641350"/>
              <a:ext cx="34925" cy="2540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7769225" y="641350"/>
              <a:ext cx="34925" cy="254000"/>
            </a:xfrm>
            <a:custGeom>
              <a:avLst/>
              <a:gdLst>
                <a:gd name="T0" fmla="*/ 0 w 22"/>
                <a:gd name="T1" fmla="*/ 0 h 160"/>
                <a:gd name="T2" fmla="*/ 0 w 22"/>
                <a:gd name="T3" fmla="*/ 160 h 160"/>
                <a:gd name="T4" fmla="*/ 22 w 22"/>
                <a:gd name="T5" fmla="*/ 160 h 160"/>
                <a:gd name="T6" fmla="*/ 22 w 22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0">
                  <a:moveTo>
                    <a:pt x="0" y="0"/>
                  </a:moveTo>
                  <a:lnTo>
                    <a:pt x="0" y="160"/>
                  </a:lnTo>
                  <a:lnTo>
                    <a:pt x="22" y="16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 userDrawn="1"/>
          </p:nvSpPr>
          <p:spPr bwMode="auto">
            <a:xfrm>
              <a:off x="7546975" y="342900"/>
              <a:ext cx="257175" cy="298450"/>
            </a:xfrm>
            <a:custGeom>
              <a:avLst/>
              <a:gdLst>
                <a:gd name="T0" fmla="*/ 22 w 162"/>
                <a:gd name="T1" fmla="*/ 188 h 188"/>
                <a:gd name="T2" fmla="*/ 22 w 162"/>
                <a:gd name="T3" fmla="*/ 104 h 188"/>
                <a:gd name="T4" fmla="*/ 22 w 162"/>
                <a:gd name="T5" fmla="*/ 104 h 188"/>
                <a:gd name="T6" fmla="*/ 24 w 162"/>
                <a:gd name="T7" fmla="*/ 86 h 188"/>
                <a:gd name="T8" fmla="*/ 28 w 162"/>
                <a:gd name="T9" fmla="*/ 70 h 188"/>
                <a:gd name="T10" fmla="*/ 34 w 162"/>
                <a:gd name="T11" fmla="*/ 56 h 188"/>
                <a:gd name="T12" fmla="*/ 40 w 162"/>
                <a:gd name="T13" fmla="*/ 44 h 188"/>
                <a:gd name="T14" fmla="*/ 40 w 162"/>
                <a:gd name="T15" fmla="*/ 44 h 188"/>
                <a:gd name="T16" fmla="*/ 50 w 162"/>
                <a:gd name="T17" fmla="*/ 36 h 188"/>
                <a:gd name="T18" fmla="*/ 60 w 162"/>
                <a:gd name="T19" fmla="*/ 28 h 188"/>
                <a:gd name="T20" fmla="*/ 60 w 162"/>
                <a:gd name="T21" fmla="*/ 28 h 188"/>
                <a:gd name="T22" fmla="*/ 70 w 162"/>
                <a:gd name="T23" fmla="*/ 24 h 188"/>
                <a:gd name="T24" fmla="*/ 82 w 162"/>
                <a:gd name="T25" fmla="*/ 22 h 188"/>
                <a:gd name="T26" fmla="*/ 82 w 162"/>
                <a:gd name="T27" fmla="*/ 22 h 188"/>
                <a:gd name="T28" fmla="*/ 92 w 162"/>
                <a:gd name="T29" fmla="*/ 24 h 188"/>
                <a:gd name="T30" fmla="*/ 102 w 162"/>
                <a:gd name="T31" fmla="*/ 28 h 188"/>
                <a:gd name="T32" fmla="*/ 102 w 162"/>
                <a:gd name="T33" fmla="*/ 28 h 188"/>
                <a:gd name="T34" fmla="*/ 110 w 162"/>
                <a:gd name="T35" fmla="*/ 34 h 188"/>
                <a:gd name="T36" fmla="*/ 118 w 162"/>
                <a:gd name="T37" fmla="*/ 40 h 188"/>
                <a:gd name="T38" fmla="*/ 124 w 162"/>
                <a:gd name="T39" fmla="*/ 48 h 188"/>
                <a:gd name="T40" fmla="*/ 130 w 162"/>
                <a:gd name="T41" fmla="*/ 56 h 188"/>
                <a:gd name="T42" fmla="*/ 130 w 162"/>
                <a:gd name="T43" fmla="*/ 56 h 188"/>
                <a:gd name="T44" fmla="*/ 134 w 162"/>
                <a:gd name="T45" fmla="*/ 68 h 188"/>
                <a:gd name="T46" fmla="*/ 136 w 162"/>
                <a:gd name="T47" fmla="*/ 78 h 188"/>
                <a:gd name="T48" fmla="*/ 138 w 162"/>
                <a:gd name="T49" fmla="*/ 90 h 188"/>
                <a:gd name="T50" fmla="*/ 140 w 162"/>
                <a:gd name="T51" fmla="*/ 104 h 188"/>
                <a:gd name="T52" fmla="*/ 140 w 162"/>
                <a:gd name="T53" fmla="*/ 182 h 188"/>
                <a:gd name="T54" fmla="*/ 162 w 162"/>
                <a:gd name="T55" fmla="*/ 182 h 188"/>
                <a:gd name="T56" fmla="*/ 162 w 162"/>
                <a:gd name="T57" fmla="*/ 104 h 188"/>
                <a:gd name="T58" fmla="*/ 162 w 162"/>
                <a:gd name="T59" fmla="*/ 104 h 188"/>
                <a:gd name="T60" fmla="*/ 160 w 162"/>
                <a:gd name="T61" fmla="*/ 84 h 188"/>
                <a:gd name="T62" fmla="*/ 156 w 162"/>
                <a:gd name="T63" fmla="*/ 64 h 188"/>
                <a:gd name="T64" fmla="*/ 150 w 162"/>
                <a:gd name="T65" fmla="*/ 46 h 188"/>
                <a:gd name="T66" fmla="*/ 140 w 162"/>
                <a:gd name="T67" fmla="*/ 32 h 188"/>
                <a:gd name="T68" fmla="*/ 140 w 162"/>
                <a:gd name="T69" fmla="*/ 32 h 188"/>
                <a:gd name="T70" fmla="*/ 128 w 162"/>
                <a:gd name="T71" fmla="*/ 18 h 188"/>
                <a:gd name="T72" fmla="*/ 114 w 162"/>
                <a:gd name="T73" fmla="*/ 8 h 188"/>
                <a:gd name="T74" fmla="*/ 114 w 162"/>
                <a:gd name="T75" fmla="*/ 8 h 188"/>
                <a:gd name="T76" fmla="*/ 98 w 162"/>
                <a:gd name="T77" fmla="*/ 2 h 188"/>
                <a:gd name="T78" fmla="*/ 82 w 162"/>
                <a:gd name="T79" fmla="*/ 0 h 188"/>
                <a:gd name="T80" fmla="*/ 82 w 162"/>
                <a:gd name="T81" fmla="*/ 0 h 188"/>
                <a:gd name="T82" fmla="*/ 64 w 162"/>
                <a:gd name="T83" fmla="*/ 2 h 188"/>
                <a:gd name="T84" fmla="*/ 48 w 162"/>
                <a:gd name="T85" fmla="*/ 8 h 188"/>
                <a:gd name="T86" fmla="*/ 48 w 162"/>
                <a:gd name="T87" fmla="*/ 8 h 188"/>
                <a:gd name="T88" fmla="*/ 38 w 162"/>
                <a:gd name="T89" fmla="*/ 16 h 188"/>
                <a:gd name="T90" fmla="*/ 28 w 162"/>
                <a:gd name="T91" fmla="*/ 24 h 188"/>
                <a:gd name="T92" fmla="*/ 20 w 162"/>
                <a:gd name="T93" fmla="*/ 34 h 188"/>
                <a:gd name="T94" fmla="*/ 12 w 162"/>
                <a:gd name="T95" fmla="*/ 46 h 188"/>
                <a:gd name="T96" fmla="*/ 12 w 162"/>
                <a:gd name="T97" fmla="*/ 46 h 188"/>
                <a:gd name="T98" fmla="*/ 8 w 162"/>
                <a:gd name="T99" fmla="*/ 60 h 188"/>
                <a:gd name="T100" fmla="*/ 4 w 162"/>
                <a:gd name="T101" fmla="*/ 74 h 188"/>
                <a:gd name="T102" fmla="*/ 0 w 162"/>
                <a:gd name="T103" fmla="*/ 88 h 188"/>
                <a:gd name="T104" fmla="*/ 0 w 162"/>
                <a:gd name="T105" fmla="*/ 104 h 188"/>
                <a:gd name="T106" fmla="*/ 0 w 162"/>
                <a:gd name="T107" fmla="*/ 188 h 188"/>
                <a:gd name="T108" fmla="*/ 22 w 162"/>
                <a:gd name="T10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188">
                  <a:moveTo>
                    <a:pt x="22" y="188"/>
                  </a:moveTo>
                  <a:lnTo>
                    <a:pt x="22" y="104"/>
                  </a:lnTo>
                  <a:lnTo>
                    <a:pt x="22" y="104"/>
                  </a:lnTo>
                  <a:lnTo>
                    <a:pt x="24" y="86"/>
                  </a:lnTo>
                  <a:lnTo>
                    <a:pt x="28" y="70"/>
                  </a:lnTo>
                  <a:lnTo>
                    <a:pt x="34" y="5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0" y="36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92" y="24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10" y="34"/>
                  </a:lnTo>
                  <a:lnTo>
                    <a:pt x="118" y="40"/>
                  </a:lnTo>
                  <a:lnTo>
                    <a:pt x="124" y="48"/>
                  </a:lnTo>
                  <a:lnTo>
                    <a:pt x="130" y="56"/>
                  </a:lnTo>
                  <a:lnTo>
                    <a:pt x="130" y="56"/>
                  </a:lnTo>
                  <a:lnTo>
                    <a:pt x="134" y="68"/>
                  </a:lnTo>
                  <a:lnTo>
                    <a:pt x="136" y="78"/>
                  </a:lnTo>
                  <a:lnTo>
                    <a:pt x="138" y="90"/>
                  </a:lnTo>
                  <a:lnTo>
                    <a:pt x="140" y="104"/>
                  </a:lnTo>
                  <a:lnTo>
                    <a:pt x="140" y="182"/>
                  </a:lnTo>
                  <a:lnTo>
                    <a:pt x="162" y="182"/>
                  </a:lnTo>
                  <a:lnTo>
                    <a:pt x="162" y="104"/>
                  </a:lnTo>
                  <a:lnTo>
                    <a:pt x="162" y="104"/>
                  </a:lnTo>
                  <a:lnTo>
                    <a:pt x="160" y="84"/>
                  </a:lnTo>
                  <a:lnTo>
                    <a:pt x="156" y="64"/>
                  </a:lnTo>
                  <a:lnTo>
                    <a:pt x="150" y="46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28" y="18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4" y="2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8" y="16"/>
                  </a:lnTo>
                  <a:lnTo>
                    <a:pt x="28" y="24"/>
                  </a:lnTo>
                  <a:lnTo>
                    <a:pt x="20" y="34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8" y="60"/>
                  </a:lnTo>
                  <a:lnTo>
                    <a:pt x="4" y="7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0" y="188"/>
                  </a:lnTo>
                  <a:lnTo>
                    <a:pt x="22" y="18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6"/>
            <p:cNvSpPr>
              <a:spLocks noChangeArrowheads="1"/>
            </p:cNvSpPr>
            <p:nvPr userDrawn="1"/>
          </p:nvSpPr>
          <p:spPr bwMode="auto">
            <a:xfrm>
              <a:off x="7623175" y="0"/>
              <a:ext cx="34925" cy="365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7623175" y="0"/>
              <a:ext cx="34925" cy="365125"/>
            </a:xfrm>
            <a:custGeom>
              <a:avLst/>
              <a:gdLst>
                <a:gd name="T0" fmla="*/ 0 w 22"/>
                <a:gd name="T1" fmla="*/ 0 h 230"/>
                <a:gd name="T2" fmla="*/ 0 w 22"/>
                <a:gd name="T3" fmla="*/ 230 h 230"/>
                <a:gd name="T4" fmla="*/ 22 w 22"/>
                <a:gd name="T5" fmla="*/ 230 h 230"/>
                <a:gd name="T6" fmla="*/ 22 w 22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0">
                  <a:moveTo>
                    <a:pt x="0" y="0"/>
                  </a:moveTo>
                  <a:lnTo>
                    <a:pt x="0" y="230"/>
                  </a:lnTo>
                  <a:lnTo>
                    <a:pt x="22" y="23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 userDrawn="1"/>
          </p:nvSpPr>
          <p:spPr bwMode="auto">
            <a:xfrm>
              <a:off x="7693025" y="0"/>
              <a:ext cx="34925" cy="365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7693025" y="0"/>
              <a:ext cx="34925" cy="365125"/>
            </a:xfrm>
            <a:custGeom>
              <a:avLst/>
              <a:gdLst>
                <a:gd name="T0" fmla="*/ 0 w 22"/>
                <a:gd name="T1" fmla="*/ 0 h 230"/>
                <a:gd name="T2" fmla="*/ 0 w 22"/>
                <a:gd name="T3" fmla="*/ 230 h 230"/>
                <a:gd name="T4" fmla="*/ 22 w 22"/>
                <a:gd name="T5" fmla="*/ 230 h 230"/>
                <a:gd name="T6" fmla="*/ 22 w 22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0">
                  <a:moveTo>
                    <a:pt x="0" y="0"/>
                  </a:moveTo>
                  <a:lnTo>
                    <a:pt x="0" y="230"/>
                  </a:lnTo>
                  <a:lnTo>
                    <a:pt x="22" y="23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1485900" y="641350"/>
              <a:ext cx="587375" cy="349250"/>
            </a:xfrm>
            <a:custGeom>
              <a:avLst/>
              <a:gdLst>
                <a:gd name="T0" fmla="*/ 370 w 370"/>
                <a:gd name="T1" fmla="*/ 220 h 220"/>
                <a:gd name="T2" fmla="*/ 0 w 370"/>
                <a:gd name="T3" fmla="*/ 220 h 220"/>
                <a:gd name="T4" fmla="*/ 0 w 370"/>
                <a:gd name="T5" fmla="*/ 158 h 220"/>
                <a:gd name="T6" fmla="*/ 0 w 370"/>
                <a:gd name="T7" fmla="*/ 0 h 220"/>
                <a:gd name="T8" fmla="*/ 370 w 370"/>
                <a:gd name="T9" fmla="*/ 0 h 220"/>
                <a:gd name="T10" fmla="*/ 370 w 370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20">
                  <a:moveTo>
                    <a:pt x="370" y="220"/>
                  </a:moveTo>
                  <a:lnTo>
                    <a:pt x="0" y="220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220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1466850" y="622300"/>
              <a:ext cx="625475" cy="387350"/>
            </a:xfrm>
            <a:custGeom>
              <a:avLst/>
              <a:gdLst>
                <a:gd name="T0" fmla="*/ 382 w 394"/>
                <a:gd name="T1" fmla="*/ 232 h 244"/>
                <a:gd name="T2" fmla="*/ 382 w 394"/>
                <a:gd name="T3" fmla="*/ 220 h 244"/>
                <a:gd name="T4" fmla="*/ 22 w 394"/>
                <a:gd name="T5" fmla="*/ 220 h 244"/>
                <a:gd name="T6" fmla="*/ 22 w 394"/>
                <a:gd name="T7" fmla="*/ 170 h 244"/>
                <a:gd name="T8" fmla="*/ 22 w 394"/>
                <a:gd name="T9" fmla="*/ 22 h 244"/>
                <a:gd name="T10" fmla="*/ 372 w 394"/>
                <a:gd name="T11" fmla="*/ 22 h 244"/>
                <a:gd name="T12" fmla="*/ 372 w 394"/>
                <a:gd name="T13" fmla="*/ 232 h 244"/>
                <a:gd name="T14" fmla="*/ 382 w 394"/>
                <a:gd name="T15" fmla="*/ 232 h 244"/>
                <a:gd name="T16" fmla="*/ 382 w 394"/>
                <a:gd name="T17" fmla="*/ 220 h 244"/>
                <a:gd name="T18" fmla="*/ 382 w 394"/>
                <a:gd name="T19" fmla="*/ 232 h 244"/>
                <a:gd name="T20" fmla="*/ 394 w 394"/>
                <a:gd name="T21" fmla="*/ 232 h 244"/>
                <a:gd name="T22" fmla="*/ 394 w 394"/>
                <a:gd name="T23" fmla="*/ 0 h 244"/>
                <a:gd name="T24" fmla="*/ 0 w 394"/>
                <a:gd name="T25" fmla="*/ 0 h 244"/>
                <a:gd name="T26" fmla="*/ 0 w 394"/>
                <a:gd name="T27" fmla="*/ 170 h 244"/>
                <a:gd name="T28" fmla="*/ 0 w 394"/>
                <a:gd name="T29" fmla="*/ 244 h 244"/>
                <a:gd name="T30" fmla="*/ 394 w 394"/>
                <a:gd name="T31" fmla="*/ 244 h 244"/>
                <a:gd name="T32" fmla="*/ 394 w 394"/>
                <a:gd name="T33" fmla="*/ 232 h 244"/>
                <a:gd name="T34" fmla="*/ 382 w 394"/>
                <a:gd name="T35" fmla="*/ 23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244">
                  <a:moveTo>
                    <a:pt x="382" y="232"/>
                  </a:moveTo>
                  <a:lnTo>
                    <a:pt x="382" y="220"/>
                  </a:lnTo>
                  <a:lnTo>
                    <a:pt x="22" y="220"/>
                  </a:lnTo>
                  <a:lnTo>
                    <a:pt x="22" y="170"/>
                  </a:lnTo>
                  <a:lnTo>
                    <a:pt x="22" y="22"/>
                  </a:lnTo>
                  <a:lnTo>
                    <a:pt x="372" y="22"/>
                  </a:lnTo>
                  <a:lnTo>
                    <a:pt x="372" y="232"/>
                  </a:lnTo>
                  <a:lnTo>
                    <a:pt x="382" y="232"/>
                  </a:lnTo>
                  <a:lnTo>
                    <a:pt x="382" y="220"/>
                  </a:lnTo>
                  <a:lnTo>
                    <a:pt x="382" y="232"/>
                  </a:lnTo>
                  <a:lnTo>
                    <a:pt x="394" y="232"/>
                  </a:lnTo>
                  <a:lnTo>
                    <a:pt x="394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0" y="244"/>
                  </a:lnTo>
                  <a:lnTo>
                    <a:pt x="394" y="244"/>
                  </a:lnTo>
                  <a:lnTo>
                    <a:pt x="394" y="232"/>
                  </a:lnTo>
                  <a:lnTo>
                    <a:pt x="382" y="23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 userDrawn="1"/>
          </p:nvSpPr>
          <p:spPr bwMode="auto">
            <a:xfrm>
              <a:off x="1485900" y="876300"/>
              <a:ext cx="587375" cy="381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1485900" y="876300"/>
              <a:ext cx="587375" cy="38100"/>
            </a:xfrm>
            <a:custGeom>
              <a:avLst/>
              <a:gdLst>
                <a:gd name="T0" fmla="*/ 370 w 370"/>
                <a:gd name="T1" fmla="*/ 0 h 24"/>
                <a:gd name="T2" fmla="*/ 0 w 370"/>
                <a:gd name="T3" fmla="*/ 0 h 24"/>
                <a:gd name="T4" fmla="*/ 0 w 370"/>
                <a:gd name="T5" fmla="*/ 24 h 24"/>
                <a:gd name="T6" fmla="*/ 370 w 37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24">
                  <a:moveTo>
                    <a:pt x="37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37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1651000" y="641350"/>
              <a:ext cx="34925" cy="2540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1651000" y="641350"/>
              <a:ext cx="34925" cy="254000"/>
            </a:xfrm>
            <a:custGeom>
              <a:avLst/>
              <a:gdLst>
                <a:gd name="T0" fmla="*/ 0 w 22"/>
                <a:gd name="T1" fmla="*/ 0 h 160"/>
                <a:gd name="T2" fmla="*/ 0 w 22"/>
                <a:gd name="T3" fmla="*/ 160 h 160"/>
                <a:gd name="T4" fmla="*/ 22 w 22"/>
                <a:gd name="T5" fmla="*/ 160 h 160"/>
                <a:gd name="T6" fmla="*/ 22 w 22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0">
                  <a:moveTo>
                    <a:pt x="0" y="0"/>
                  </a:moveTo>
                  <a:lnTo>
                    <a:pt x="0" y="160"/>
                  </a:lnTo>
                  <a:lnTo>
                    <a:pt x="22" y="16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 userDrawn="1"/>
          </p:nvSpPr>
          <p:spPr bwMode="auto">
            <a:xfrm>
              <a:off x="1873250" y="641350"/>
              <a:ext cx="34925" cy="2540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1873250" y="641350"/>
              <a:ext cx="34925" cy="254000"/>
            </a:xfrm>
            <a:custGeom>
              <a:avLst/>
              <a:gdLst>
                <a:gd name="T0" fmla="*/ 0 w 22"/>
                <a:gd name="T1" fmla="*/ 0 h 160"/>
                <a:gd name="T2" fmla="*/ 0 w 22"/>
                <a:gd name="T3" fmla="*/ 160 h 160"/>
                <a:gd name="T4" fmla="*/ 22 w 22"/>
                <a:gd name="T5" fmla="*/ 160 h 160"/>
                <a:gd name="T6" fmla="*/ 22 w 22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0">
                  <a:moveTo>
                    <a:pt x="0" y="0"/>
                  </a:moveTo>
                  <a:lnTo>
                    <a:pt x="0" y="160"/>
                  </a:lnTo>
                  <a:lnTo>
                    <a:pt x="22" y="16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1651000" y="342900"/>
              <a:ext cx="257175" cy="298450"/>
            </a:xfrm>
            <a:custGeom>
              <a:avLst/>
              <a:gdLst>
                <a:gd name="T0" fmla="*/ 22 w 162"/>
                <a:gd name="T1" fmla="*/ 188 h 188"/>
                <a:gd name="T2" fmla="*/ 22 w 162"/>
                <a:gd name="T3" fmla="*/ 104 h 188"/>
                <a:gd name="T4" fmla="*/ 22 w 162"/>
                <a:gd name="T5" fmla="*/ 104 h 188"/>
                <a:gd name="T6" fmla="*/ 24 w 162"/>
                <a:gd name="T7" fmla="*/ 86 h 188"/>
                <a:gd name="T8" fmla="*/ 28 w 162"/>
                <a:gd name="T9" fmla="*/ 70 h 188"/>
                <a:gd name="T10" fmla="*/ 34 w 162"/>
                <a:gd name="T11" fmla="*/ 56 h 188"/>
                <a:gd name="T12" fmla="*/ 40 w 162"/>
                <a:gd name="T13" fmla="*/ 44 h 188"/>
                <a:gd name="T14" fmla="*/ 40 w 162"/>
                <a:gd name="T15" fmla="*/ 44 h 188"/>
                <a:gd name="T16" fmla="*/ 50 w 162"/>
                <a:gd name="T17" fmla="*/ 36 h 188"/>
                <a:gd name="T18" fmla="*/ 60 w 162"/>
                <a:gd name="T19" fmla="*/ 28 h 188"/>
                <a:gd name="T20" fmla="*/ 60 w 162"/>
                <a:gd name="T21" fmla="*/ 28 h 188"/>
                <a:gd name="T22" fmla="*/ 70 w 162"/>
                <a:gd name="T23" fmla="*/ 24 h 188"/>
                <a:gd name="T24" fmla="*/ 82 w 162"/>
                <a:gd name="T25" fmla="*/ 22 h 188"/>
                <a:gd name="T26" fmla="*/ 82 w 162"/>
                <a:gd name="T27" fmla="*/ 22 h 188"/>
                <a:gd name="T28" fmla="*/ 92 w 162"/>
                <a:gd name="T29" fmla="*/ 24 h 188"/>
                <a:gd name="T30" fmla="*/ 102 w 162"/>
                <a:gd name="T31" fmla="*/ 28 h 188"/>
                <a:gd name="T32" fmla="*/ 102 w 162"/>
                <a:gd name="T33" fmla="*/ 28 h 188"/>
                <a:gd name="T34" fmla="*/ 110 w 162"/>
                <a:gd name="T35" fmla="*/ 34 h 188"/>
                <a:gd name="T36" fmla="*/ 118 w 162"/>
                <a:gd name="T37" fmla="*/ 40 h 188"/>
                <a:gd name="T38" fmla="*/ 124 w 162"/>
                <a:gd name="T39" fmla="*/ 48 h 188"/>
                <a:gd name="T40" fmla="*/ 128 w 162"/>
                <a:gd name="T41" fmla="*/ 56 h 188"/>
                <a:gd name="T42" fmla="*/ 128 w 162"/>
                <a:gd name="T43" fmla="*/ 56 h 188"/>
                <a:gd name="T44" fmla="*/ 134 w 162"/>
                <a:gd name="T45" fmla="*/ 68 h 188"/>
                <a:gd name="T46" fmla="*/ 136 w 162"/>
                <a:gd name="T47" fmla="*/ 78 h 188"/>
                <a:gd name="T48" fmla="*/ 138 w 162"/>
                <a:gd name="T49" fmla="*/ 90 h 188"/>
                <a:gd name="T50" fmla="*/ 140 w 162"/>
                <a:gd name="T51" fmla="*/ 104 h 188"/>
                <a:gd name="T52" fmla="*/ 140 w 162"/>
                <a:gd name="T53" fmla="*/ 182 h 188"/>
                <a:gd name="T54" fmla="*/ 162 w 162"/>
                <a:gd name="T55" fmla="*/ 182 h 188"/>
                <a:gd name="T56" fmla="*/ 162 w 162"/>
                <a:gd name="T57" fmla="*/ 104 h 188"/>
                <a:gd name="T58" fmla="*/ 162 w 162"/>
                <a:gd name="T59" fmla="*/ 104 h 188"/>
                <a:gd name="T60" fmla="*/ 160 w 162"/>
                <a:gd name="T61" fmla="*/ 84 h 188"/>
                <a:gd name="T62" fmla="*/ 156 w 162"/>
                <a:gd name="T63" fmla="*/ 64 h 188"/>
                <a:gd name="T64" fmla="*/ 150 w 162"/>
                <a:gd name="T65" fmla="*/ 46 h 188"/>
                <a:gd name="T66" fmla="*/ 140 w 162"/>
                <a:gd name="T67" fmla="*/ 32 h 188"/>
                <a:gd name="T68" fmla="*/ 140 w 162"/>
                <a:gd name="T69" fmla="*/ 32 h 188"/>
                <a:gd name="T70" fmla="*/ 128 w 162"/>
                <a:gd name="T71" fmla="*/ 18 h 188"/>
                <a:gd name="T72" fmla="*/ 114 w 162"/>
                <a:gd name="T73" fmla="*/ 8 h 188"/>
                <a:gd name="T74" fmla="*/ 114 w 162"/>
                <a:gd name="T75" fmla="*/ 8 h 188"/>
                <a:gd name="T76" fmla="*/ 98 w 162"/>
                <a:gd name="T77" fmla="*/ 2 h 188"/>
                <a:gd name="T78" fmla="*/ 82 w 162"/>
                <a:gd name="T79" fmla="*/ 0 h 188"/>
                <a:gd name="T80" fmla="*/ 82 w 162"/>
                <a:gd name="T81" fmla="*/ 0 h 188"/>
                <a:gd name="T82" fmla="*/ 64 w 162"/>
                <a:gd name="T83" fmla="*/ 2 h 188"/>
                <a:gd name="T84" fmla="*/ 48 w 162"/>
                <a:gd name="T85" fmla="*/ 8 h 188"/>
                <a:gd name="T86" fmla="*/ 48 w 162"/>
                <a:gd name="T87" fmla="*/ 8 h 188"/>
                <a:gd name="T88" fmla="*/ 38 w 162"/>
                <a:gd name="T89" fmla="*/ 16 h 188"/>
                <a:gd name="T90" fmla="*/ 28 w 162"/>
                <a:gd name="T91" fmla="*/ 24 h 188"/>
                <a:gd name="T92" fmla="*/ 20 w 162"/>
                <a:gd name="T93" fmla="*/ 34 h 188"/>
                <a:gd name="T94" fmla="*/ 12 w 162"/>
                <a:gd name="T95" fmla="*/ 46 h 188"/>
                <a:gd name="T96" fmla="*/ 12 w 162"/>
                <a:gd name="T97" fmla="*/ 46 h 188"/>
                <a:gd name="T98" fmla="*/ 8 w 162"/>
                <a:gd name="T99" fmla="*/ 60 h 188"/>
                <a:gd name="T100" fmla="*/ 4 w 162"/>
                <a:gd name="T101" fmla="*/ 74 h 188"/>
                <a:gd name="T102" fmla="*/ 0 w 162"/>
                <a:gd name="T103" fmla="*/ 88 h 188"/>
                <a:gd name="T104" fmla="*/ 0 w 162"/>
                <a:gd name="T105" fmla="*/ 104 h 188"/>
                <a:gd name="T106" fmla="*/ 0 w 162"/>
                <a:gd name="T107" fmla="*/ 188 h 188"/>
                <a:gd name="T108" fmla="*/ 22 w 162"/>
                <a:gd name="T10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188">
                  <a:moveTo>
                    <a:pt x="22" y="188"/>
                  </a:moveTo>
                  <a:lnTo>
                    <a:pt x="22" y="104"/>
                  </a:lnTo>
                  <a:lnTo>
                    <a:pt x="22" y="104"/>
                  </a:lnTo>
                  <a:lnTo>
                    <a:pt x="24" y="86"/>
                  </a:lnTo>
                  <a:lnTo>
                    <a:pt x="28" y="70"/>
                  </a:lnTo>
                  <a:lnTo>
                    <a:pt x="34" y="5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0" y="36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92" y="24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10" y="34"/>
                  </a:lnTo>
                  <a:lnTo>
                    <a:pt x="118" y="40"/>
                  </a:lnTo>
                  <a:lnTo>
                    <a:pt x="124" y="48"/>
                  </a:lnTo>
                  <a:lnTo>
                    <a:pt x="128" y="56"/>
                  </a:lnTo>
                  <a:lnTo>
                    <a:pt x="128" y="56"/>
                  </a:lnTo>
                  <a:lnTo>
                    <a:pt x="134" y="68"/>
                  </a:lnTo>
                  <a:lnTo>
                    <a:pt x="136" y="78"/>
                  </a:lnTo>
                  <a:lnTo>
                    <a:pt x="138" y="90"/>
                  </a:lnTo>
                  <a:lnTo>
                    <a:pt x="140" y="104"/>
                  </a:lnTo>
                  <a:lnTo>
                    <a:pt x="140" y="182"/>
                  </a:lnTo>
                  <a:lnTo>
                    <a:pt x="162" y="182"/>
                  </a:lnTo>
                  <a:lnTo>
                    <a:pt x="162" y="104"/>
                  </a:lnTo>
                  <a:lnTo>
                    <a:pt x="162" y="104"/>
                  </a:lnTo>
                  <a:lnTo>
                    <a:pt x="160" y="84"/>
                  </a:lnTo>
                  <a:lnTo>
                    <a:pt x="156" y="64"/>
                  </a:lnTo>
                  <a:lnTo>
                    <a:pt x="150" y="46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28" y="18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4" y="2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8" y="16"/>
                  </a:lnTo>
                  <a:lnTo>
                    <a:pt x="28" y="24"/>
                  </a:lnTo>
                  <a:lnTo>
                    <a:pt x="20" y="34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8" y="60"/>
                  </a:lnTo>
                  <a:lnTo>
                    <a:pt x="4" y="7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0" y="188"/>
                  </a:lnTo>
                  <a:lnTo>
                    <a:pt x="22" y="18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727200" y="0"/>
              <a:ext cx="34925" cy="365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727200" y="0"/>
              <a:ext cx="34925" cy="365125"/>
            </a:xfrm>
            <a:custGeom>
              <a:avLst/>
              <a:gdLst>
                <a:gd name="T0" fmla="*/ 0 w 22"/>
                <a:gd name="T1" fmla="*/ 0 h 230"/>
                <a:gd name="T2" fmla="*/ 0 w 22"/>
                <a:gd name="T3" fmla="*/ 230 h 230"/>
                <a:gd name="T4" fmla="*/ 22 w 22"/>
                <a:gd name="T5" fmla="*/ 230 h 230"/>
                <a:gd name="T6" fmla="*/ 22 w 22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0">
                  <a:moveTo>
                    <a:pt x="0" y="0"/>
                  </a:moveTo>
                  <a:lnTo>
                    <a:pt x="0" y="230"/>
                  </a:lnTo>
                  <a:lnTo>
                    <a:pt x="22" y="23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797050" y="0"/>
              <a:ext cx="38100" cy="365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797050" y="0"/>
              <a:ext cx="38100" cy="365125"/>
            </a:xfrm>
            <a:custGeom>
              <a:avLst/>
              <a:gdLst>
                <a:gd name="T0" fmla="*/ 0 w 24"/>
                <a:gd name="T1" fmla="*/ 0 h 230"/>
                <a:gd name="T2" fmla="*/ 0 w 24"/>
                <a:gd name="T3" fmla="*/ 230 h 230"/>
                <a:gd name="T4" fmla="*/ 24 w 24"/>
                <a:gd name="T5" fmla="*/ 230 h 230"/>
                <a:gd name="T6" fmla="*/ 24 w 24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0">
                  <a:moveTo>
                    <a:pt x="0" y="0"/>
                  </a:moveTo>
                  <a:lnTo>
                    <a:pt x="0" y="230"/>
                  </a:lnTo>
                  <a:lnTo>
                    <a:pt x="24" y="23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9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154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552450" y="1016000"/>
            <a:ext cx="8020050" cy="4822825"/>
          </a:xfrm>
          <a:prstGeom prst="rect">
            <a:avLst/>
          </a:prstGeom>
          <a:solidFill>
            <a:srgbClr val="FFC3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2475" y="1231900"/>
            <a:ext cx="7715250" cy="4606925"/>
          </a:xfrm>
          <a:prstGeom prst="rect">
            <a:avLst/>
          </a:prstGeom>
          <a:solidFill>
            <a:srgbClr val="FFFFFF"/>
          </a:solidFill>
          <a:ln w="34925">
            <a:solidFill>
              <a:srgbClr val="23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89000" y="1377950"/>
            <a:ext cx="7715250" cy="4606925"/>
          </a:xfrm>
          <a:prstGeom prst="rect">
            <a:avLst/>
          </a:prstGeom>
          <a:solidFill>
            <a:srgbClr val="FFFFFF"/>
          </a:solidFill>
          <a:ln w="34925">
            <a:solidFill>
              <a:srgbClr val="23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1025525" y="1524000"/>
            <a:ext cx="7715250" cy="4606925"/>
          </a:xfrm>
          <a:prstGeom prst="rect">
            <a:avLst/>
          </a:prstGeom>
          <a:solidFill>
            <a:srgbClr val="FFFFFF"/>
          </a:solidFill>
          <a:ln w="34925">
            <a:solidFill>
              <a:srgbClr val="23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10"/>
          <p:cNvSpPr>
            <a:spLocks/>
          </p:cNvSpPr>
          <p:nvPr userDrawn="1"/>
        </p:nvSpPr>
        <p:spPr bwMode="auto">
          <a:xfrm>
            <a:off x="4054475" y="1076325"/>
            <a:ext cx="1035050" cy="619125"/>
          </a:xfrm>
          <a:custGeom>
            <a:avLst/>
            <a:gdLst>
              <a:gd name="T0" fmla="*/ 652 w 652"/>
              <a:gd name="T1" fmla="*/ 390 h 390"/>
              <a:gd name="T2" fmla="*/ 0 w 652"/>
              <a:gd name="T3" fmla="*/ 390 h 390"/>
              <a:gd name="T4" fmla="*/ 0 w 652"/>
              <a:gd name="T5" fmla="*/ 280 h 390"/>
              <a:gd name="T6" fmla="*/ 0 w 652"/>
              <a:gd name="T7" fmla="*/ 0 h 390"/>
              <a:gd name="T8" fmla="*/ 652 w 652"/>
              <a:gd name="T9" fmla="*/ 0 h 390"/>
              <a:gd name="T10" fmla="*/ 652 w 652"/>
              <a:gd name="T11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2" h="390">
                <a:moveTo>
                  <a:pt x="652" y="390"/>
                </a:moveTo>
                <a:lnTo>
                  <a:pt x="0" y="390"/>
                </a:lnTo>
                <a:lnTo>
                  <a:pt x="0" y="280"/>
                </a:lnTo>
                <a:lnTo>
                  <a:pt x="0" y="0"/>
                </a:lnTo>
                <a:lnTo>
                  <a:pt x="652" y="0"/>
                </a:lnTo>
                <a:lnTo>
                  <a:pt x="652" y="390"/>
                </a:lnTo>
                <a:close/>
              </a:path>
            </a:pathLst>
          </a:custGeom>
          <a:solidFill>
            <a:srgbClr val="EB6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4054475" y="1076325"/>
            <a:ext cx="1035050" cy="619125"/>
          </a:xfrm>
          <a:custGeom>
            <a:avLst/>
            <a:gdLst>
              <a:gd name="T0" fmla="*/ 652 w 652"/>
              <a:gd name="T1" fmla="*/ 390 h 390"/>
              <a:gd name="T2" fmla="*/ 0 w 652"/>
              <a:gd name="T3" fmla="*/ 390 h 390"/>
              <a:gd name="T4" fmla="*/ 0 w 652"/>
              <a:gd name="T5" fmla="*/ 280 h 390"/>
              <a:gd name="T6" fmla="*/ 0 w 652"/>
              <a:gd name="T7" fmla="*/ 0 h 390"/>
              <a:gd name="T8" fmla="*/ 652 w 652"/>
              <a:gd name="T9" fmla="*/ 0 h 390"/>
              <a:gd name="T10" fmla="*/ 652 w 652"/>
              <a:gd name="T11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2" h="390">
                <a:moveTo>
                  <a:pt x="652" y="390"/>
                </a:moveTo>
                <a:lnTo>
                  <a:pt x="0" y="390"/>
                </a:lnTo>
                <a:lnTo>
                  <a:pt x="0" y="280"/>
                </a:lnTo>
                <a:lnTo>
                  <a:pt x="0" y="0"/>
                </a:lnTo>
                <a:lnTo>
                  <a:pt x="652" y="0"/>
                </a:lnTo>
                <a:lnTo>
                  <a:pt x="652" y="390"/>
                </a:lnTo>
                <a:close/>
              </a:path>
            </a:pathLst>
          </a:cu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H="1">
            <a:off x="4057650" y="1524000"/>
            <a:ext cx="1031875" cy="0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375150" y="1076325"/>
            <a:ext cx="0" cy="44767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Line 14"/>
          <p:cNvSpPr>
            <a:spLocks noChangeShapeType="1"/>
          </p:cNvSpPr>
          <p:nvPr userDrawn="1"/>
        </p:nvSpPr>
        <p:spPr bwMode="auto">
          <a:xfrm>
            <a:off x="4768850" y="1076325"/>
            <a:ext cx="0" cy="44767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4375150" y="584200"/>
            <a:ext cx="393700" cy="492125"/>
          </a:xfrm>
          <a:custGeom>
            <a:avLst/>
            <a:gdLst>
              <a:gd name="T0" fmla="*/ 0 w 248"/>
              <a:gd name="T1" fmla="*/ 310 h 310"/>
              <a:gd name="T2" fmla="*/ 0 w 248"/>
              <a:gd name="T3" fmla="*/ 162 h 310"/>
              <a:gd name="T4" fmla="*/ 0 w 248"/>
              <a:gd name="T5" fmla="*/ 162 h 310"/>
              <a:gd name="T6" fmla="*/ 2 w 248"/>
              <a:gd name="T7" fmla="*/ 146 h 310"/>
              <a:gd name="T8" fmla="*/ 4 w 248"/>
              <a:gd name="T9" fmla="*/ 130 h 310"/>
              <a:gd name="T10" fmla="*/ 6 w 248"/>
              <a:gd name="T11" fmla="*/ 114 h 310"/>
              <a:gd name="T12" fmla="*/ 10 w 248"/>
              <a:gd name="T13" fmla="*/ 100 h 310"/>
              <a:gd name="T14" fmla="*/ 16 w 248"/>
              <a:gd name="T15" fmla="*/ 86 h 310"/>
              <a:gd name="T16" fmla="*/ 22 w 248"/>
              <a:gd name="T17" fmla="*/ 72 h 310"/>
              <a:gd name="T18" fmla="*/ 30 w 248"/>
              <a:gd name="T19" fmla="*/ 60 h 310"/>
              <a:gd name="T20" fmla="*/ 36 w 248"/>
              <a:gd name="T21" fmla="*/ 48 h 310"/>
              <a:gd name="T22" fmla="*/ 46 w 248"/>
              <a:gd name="T23" fmla="*/ 36 h 310"/>
              <a:gd name="T24" fmla="*/ 56 w 248"/>
              <a:gd name="T25" fmla="*/ 28 h 310"/>
              <a:gd name="T26" fmla="*/ 66 w 248"/>
              <a:gd name="T27" fmla="*/ 20 h 310"/>
              <a:gd name="T28" fmla="*/ 76 w 248"/>
              <a:gd name="T29" fmla="*/ 12 h 310"/>
              <a:gd name="T30" fmla="*/ 88 w 248"/>
              <a:gd name="T31" fmla="*/ 6 h 310"/>
              <a:gd name="T32" fmla="*/ 100 w 248"/>
              <a:gd name="T33" fmla="*/ 2 h 310"/>
              <a:gd name="T34" fmla="*/ 112 w 248"/>
              <a:gd name="T35" fmla="*/ 0 h 310"/>
              <a:gd name="T36" fmla="*/ 124 w 248"/>
              <a:gd name="T37" fmla="*/ 0 h 310"/>
              <a:gd name="T38" fmla="*/ 124 w 248"/>
              <a:gd name="T39" fmla="*/ 0 h 310"/>
              <a:gd name="T40" fmla="*/ 124 w 248"/>
              <a:gd name="T41" fmla="*/ 0 h 310"/>
              <a:gd name="T42" fmla="*/ 136 w 248"/>
              <a:gd name="T43" fmla="*/ 0 h 310"/>
              <a:gd name="T44" fmla="*/ 148 w 248"/>
              <a:gd name="T45" fmla="*/ 2 h 310"/>
              <a:gd name="T46" fmla="*/ 160 w 248"/>
              <a:gd name="T47" fmla="*/ 6 h 310"/>
              <a:gd name="T48" fmla="*/ 172 w 248"/>
              <a:gd name="T49" fmla="*/ 12 h 310"/>
              <a:gd name="T50" fmla="*/ 182 w 248"/>
              <a:gd name="T51" fmla="*/ 20 h 310"/>
              <a:gd name="T52" fmla="*/ 192 w 248"/>
              <a:gd name="T53" fmla="*/ 28 h 310"/>
              <a:gd name="T54" fmla="*/ 202 w 248"/>
              <a:gd name="T55" fmla="*/ 36 h 310"/>
              <a:gd name="T56" fmla="*/ 212 w 248"/>
              <a:gd name="T57" fmla="*/ 48 h 310"/>
              <a:gd name="T58" fmla="*/ 220 w 248"/>
              <a:gd name="T59" fmla="*/ 60 h 310"/>
              <a:gd name="T60" fmla="*/ 226 w 248"/>
              <a:gd name="T61" fmla="*/ 72 h 310"/>
              <a:gd name="T62" fmla="*/ 232 w 248"/>
              <a:gd name="T63" fmla="*/ 86 h 310"/>
              <a:gd name="T64" fmla="*/ 238 w 248"/>
              <a:gd name="T65" fmla="*/ 100 h 310"/>
              <a:gd name="T66" fmla="*/ 242 w 248"/>
              <a:gd name="T67" fmla="*/ 114 h 310"/>
              <a:gd name="T68" fmla="*/ 244 w 248"/>
              <a:gd name="T69" fmla="*/ 130 h 310"/>
              <a:gd name="T70" fmla="*/ 246 w 248"/>
              <a:gd name="T71" fmla="*/ 146 h 310"/>
              <a:gd name="T72" fmla="*/ 248 w 248"/>
              <a:gd name="T73" fmla="*/ 162 h 310"/>
              <a:gd name="T74" fmla="*/ 248 w 248"/>
              <a:gd name="T75" fmla="*/ 30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8" h="310">
                <a:moveTo>
                  <a:pt x="0" y="310"/>
                </a:moveTo>
                <a:lnTo>
                  <a:pt x="0" y="162"/>
                </a:lnTo>
                <a:lnTo>
                  <a:pt x="0" y="162"/>
                </a:lnTo>
                <a:lnTo>
                  <a:pt x="2" y="146"/>
                </a:lnTo>
                <a:lnTo>
                  <a:pt x="4" y="130"/>
                </a:lnTo>
                <a:lnTo>
                  <a:pt x="6" y="114"/>
                </a:lnTo>
                <a:lnTo>
                  <a:pt x="10" y="100"/>
                </a:lnTo>
                <a:lnTo>
                  <a:pt x="16" y="86"/>
                </a:lnTo>
                <a:lnTo>
                  <a:pt x="22" y="72"/>
                </a:lnTo>
                <a:lnTo>
                  <a:pt x="30" y="60"/>
                </a:lnTo>
                <a:lnTo>
                  <a:pt x="36" y="48"/>
                </a:lnTo>
                <a:lnTo>
                  <a:pt x="46" y="36"/>
                </a:lnTo>
                <a:lnTo>
                  <a:pt x="56" y="28"/>
                </a:lnTo>
                <a:lnTo>
                  <a:pt x="66" y="20"/>
                </a:lnTo>
                <a:lnTo>
                  <a:pt x="76" y="12"/>
                </a:lnTo>
                <a:lnTo>
                  <a:pt x="88" y="6"/>
                </a:lnTo>
                <a:lnTo>
                  <a:pt x="100" y="2"/>
                </a:lnTo>
                <a:lnTo>
                  <a:pt x="112" y="0"/>
                </a:lnTo>
                <a:lnTo>
                  <a:pt x="124" y="0"/>
                </a:lnTo>
                <a:lnTo>
                  <a:pt x="124" y="0"/>
                </a:lnTo>
                <a:lnTo>
                  <a:pt x="124" y="0"/>
                </a:lnTo>
                <a:lnTo>
                  <a:pt x="136" y="0"/>
                </a:lnTo>
                <a:lnTo>
                  <a:pt x="148" y="2"/>
                </a:lnTo>
                <a:lnTo>
                  <a:pt x="160" y="6"/>
                </a:lnTo>
                <a:lnTo>
                  <a:pt x="172" y="12"/>
                </a:lnTo>
                <a:lnTo>
                  <a:pt x="182" y="20"/>
                </a:lnTo>
                <a:lnTo>
                  <a:pt x="192" y="28"/>
                </a:lnTo>
                <a:lnTo>
                  <a:pt x="202" y="36"/>
                </a:lnTo>
                <a:lnTo>
                  <a:pt x="212" y="48"/>
                </a:lnTo>
                <a:lnTo>
                  <a:pt x="220" y="60"/>
                </a:lnTo>
                <a:lnTo>
                  <a:pt x="226" y="72"/>
                </a:lnTo>
                <a:lnTo>
                  <a:pt x="232" y="86"/>
                </a:lnTo>
                <a:lnTo>
                  <a:pt x="238" y="100"/>
                </a:lnTo>
                <a:lnTo>
                  <a:pt x="242" y="114"/>
                </a:lnTo>
                <a:lnTo>
                  <a:pt x="244" y="130"/>
                </a:lnTo>
                <a:lnTo>
                  <a:pt x="246" y="146"/>
                </a:lnTo>
                <a:lnTo>
                  <a:pt x="248" y="162"/>
                </a:lnTo>
                <a:lnTo>
                  <a:pt x="248" y="302"/>
                </a:lnTo>
              </a:path>
            </a:pathLst>
          </a:cu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 userDrawn="1"/>
        </p:nvSpPr>
        <p:spPr bwMode="auto">
          <a:xfrm>
            <a:off x="4508500" y="0"/>
            <a:ext cx="0" cy="59372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 userDrawn="1"/>
        </p:nvSpPr>
        <p:spPr bwMode="auto">
          <a:xfrm>
            <a:off x="4635500" y="0"/>
            <a:ext cx="0" cy="593725"/>
          </a:xfrm>
          <a:prstGeom prst="line">
            <a:avLst/>
          </a:prstGeom>
          <a:noFill/>
          <a:ln w="34925">
            <a:solidFill>
              <a:srgbClr val="23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5575300" y="2628900"/>
            <a:ext cx="1158875" cy="1158875"/>
            <a:chOff x="5575300" y="2628900"/>
            <a:chExt cx="1158875" cy="1158875"/>
          </a:xfrm>
        </p:grpSpPr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5603875" y="2651125"/>
              <a:ext cx="1108075" cy="1108075"/>
            </a:xfrm>
            <a:custGeom>
              <a:avLst/>
              <a:gdLst>
                <a:gd name="T0" fmla="*/ 698 w 698"/>
                <a:gd name="T1" fmla="*/ 348 h 698"/>
                <a:gd name="T2" fmla="*/ 690 w 698"/>
                <a:gd name="T3" fmla="*/ 420 h 698"/>
                <a:gd name="T4" fmla="*/ 670 w 698"/>
                <a:gd name="T5" fmla="*/ 484 h 698"/>
                <a:gd name="T6" fmla="*/ 638 w 698"/>
                <a:gd name="T7" fmla="*/ 544 h 698"/>
                <a:gd name="T8" fmla="*/ 596 w 698"/>
                <a:gd name="T9" fmla="*/ 596 h 698"/>
                <a:gd name="T10" fmla="*/ 544 w 698"/>
                <a:gd name="T11" fmla="*/ 638 h 698"/>
                <a:gd name="T12" fmla="*/ 484 w 698"/>
                <a:gd name="T13" fmla="*/ 670 h 698"/>
                <a:gd name="T14" fmla="*/ 418 w 698"/>
                <a:gd name="T15" fmla="*/ 690 h 698"/>
                <a:gd name="T16" fmla="*/ 348 w 698"/>
                <a:gd name="T17" fmla="*/ 698 h 698"/>
                <a:gd name="T18" fmla="*/ 312 w 698"/>
                <a:gd name="T19" fmla="*/ 696 h 698"/>
                <a:gd name="T20" fmla="*/ 244 w 698"/>
                <a:gd name="T21" fmla="*/ 682 h 698"/>
                <a:gd name="T22" fmla="*/ 182 w 698"/>
                <a:gd name="T23" fmla="*/ 656 h 698"/>
                <a:gd name="T24" fmla="*/ 126 w 698"/>
                <a:gd name="T25" fmla="*/ 618 h 698"/>
                <a:gd name="T26" fmla="*/ 78 w 698"/>
                <a:gd name="T27" fmla="*/ 570 h 698"/>
                <a:gd name="T28" fmla="*/ 42 w 698"/>
                <a:gd name="T29" fmla="*/ 516 h 698"/>
                <a:gd name="T30" fmla="*/ 14 w 698"/>
                <a:gd name="T31" fmla="*/ 452 h 698"/>
                <a:gd name="T32" fmla="*/ 0 w 698"/>
                <a:gd name="T33" fmla="*/ 384 h 698"/>
                <a:gd name="T34" fmla="*/ 0 w 698"/>
                <a:gd name="T35" fmla="*/ 348 h 698"/>
                <a:gd name="T36" fmla="*/ 6 w 698"/>
                <a:gd name="T37" fmla="*/ 278 h 698"/>
                <a:gd name="T38" fmla="*/ 26 w 698"/>
                <a:gd name="T39" fmla="*/ 212 h 698"/>
                <a:gd name="T40" fmla="*/ 58 w 698"/>
                <a:gd name="T41" fmla="*/ 154 h 698"/>
                <a:gd name="T42" fmla="*/ 102 w 698"/>
                <a:gd name="T43" fmla="*/ 102 h 698"/>
                <a:gd name="T44" fmla="*/ 152 w 698"/>
                <a:gd name="T45" fmla="*/ 60 h 698"/>
                <a:gd name="T46" fmla="*/ 212 w 698"/>
                <a:gd name="T47" fmla="*/ 26 h 698"/>
                <a:gd name="T48" fmla="*/ 278 w 698"/>
                <a:gd name="T49" fmla="*/ 6 h 698"/>
                <a:gd name="T50" fmla="*/ 348 w 698"/>
                <a:gd name="T51" fmla="*/ 0 h 698"/>
                <a:gd name="T52" fmla="*/ 384 w 698"/>
                <a:gd name="T53" fmla="*/ 2 h 698"/>
                <a:gd name="T54" fmla="*/ 452 w 698"/>
                <a:gd name="T55" fmla="*/ 16 h 698"/>
                <a:gd name="T56" fmla="*/ 514 w 698"/>
                <a:gd name="T57" fmla="*/ 42 h 698"/>
                <a:gd name="T58" fmla="*/ 570 w 698"/>
                <a:gd name="T59" fmla="*/ 80 h 698"/>
                <a:gd name="T60" fmla="*/ 618 w 698"/>
                <a:gd name="T61" fmla="*/ 126 h 698"/>
                <a:gd name="T62" fmla="*/ 656 w 698"/>
                <a:gd name="T63" fmla="*/ 182 h 698"/>
                <a:gd name="T64" fmla="*/ 682 w 698"/>
                <a:gd name="T65" fmla="*/ 244 h 698"/>
                <a:gd name="T66" fmla="*/ 696 w 698"/>
                <a:gd name="T67" fmla="*/ 314 h 698"/>
                <a:gd name="T68" fmla="*/ 698 w 698"/>
                <a:gd name="T69" fmla="*/ 34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8" h="698">
                  <a:moveTo>
                    <a:pt x="698" y="348"/>
                  </a:moveTo>
                  <a:lnTo>
                    <a:pt x="698" y="348"/>
                  </a:lnTo>
                  <a:lnTo>
                    <a:pt x="696" y="384"/>
                  </a:lnTo>
                  <a:lnTo>
                    <a:pt x="690" y="420"/>
                  </a:lnTo>
                  <a:lnTo>
                    <a:pt x="682" y="452"/>
                  </a:lnTo>
                  <a:lnTo>
                    <a:pt x="670" y="484"/>
                  </a:lnTo>
                  <a:lnTo>
                    <a:pt x="656" y="516"/>
                  </a:lnTo>
                  <a:lnTo>
                    <a:pt x="638" y="544"/>
                  </a:lnTo>
                  <a:lnTo>
                    <a:pt x="618" y="570"/>
                  </a:lnTo>
                  <a:lnTo>
                    <a:pt x="596" y="596"/>
                  </a:lnTo>
                  <a:lnTo>
                    <a:pt x="570" y="618"/>
                  </a:lnTo>
                  <a:lnTo>
                    <a:pt x="544" y="638"/>
                  </a:lnTo>
                  <a:lnTo>
                    <a:pt x="514" y="656"/>
                  </a:lnTo>
                  <a:lnTo>
                    <a:pt x="484" y="670"/>
                  </a:lnTo>
                  <a:lnTo>
                    <a:pt x="452" y="682"/>
                  </a:lnTo>
                  <a:lnTo>
                    <a:pt x="418" y="690"/>
                  </a:lnTo>
                  <a:lnTo>
                    <a:pt x="384" y="696"/>
                  </a:lnTo>
                  <a:lnTo>
                    <a:pt x="348" y="698"/>
                  </a:lnTo>
                  <a:lnTo>
                    <a:pt x="348" y="698"/>
                  </a:lnTo>
                  <a:lnTo>
                    <a:pt x="312" y="696"/>
                  </a:lnTo>
                  <a:lnTo>
                    <a:pt x="278" y="690"/>
                  </a:lnTo>
                  <a:lnTo>
                    <a:pt x="244" y="682"/>
                  </a:lnTo>
                  <a:lnTo>
                    <a:pt x="212" y="670"/>
                  </a:lnTo>
                  <a:lnTo>
                    <a:pt x="182" y="656"/>
                  </a:lnTo>
                  <a:lnTo>
                    <a:pt x="152" y="638"/>
                  </a:lnTo>
                  <a:lnTo>
                    <a:pt x="126" y="618"/>
                  </a:lnTo>
                  <a:lnTo>
                    <a:pt x="102" y="596"/>
                  </a:lnTo>
                  <a:lnTo>
                    <a:pt x="78" y="570"/>
                  </a:lnTo>
                  <a:lnTo>
                    <a:pt x="58" y="544"/>
                  </a:lnTo>
                  <a:lnTo>
                    <a:pt x="42" y="516"/>
                  </a:lnTo>
                  <a:lnTo>
                    <a:pt x="26" y="484"/>
                  </a:lnTo>
                  <a:lnTo>
                    <a:pt x="14" y="452"/>
                  </a:lnTo>
                  <a:lnTo>
                    <a:pt x="6" y="420"/>
                  </a:lnTo>
                  <a:lnTo>
                    <a:pt x="0" y="384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14"/>
                  </a:lnTo>
                  <a:lnTo>
                    <a:pt x="6" y="278"/>
                  </a:lnTo>
                  <a:lnTo>
                    <a:pt x="14" y="244"/>
                  </a:lnTo>
                  <a:lnTo>
                    <a:pt x="26" y="212"/>
                  </a:lnTo>
                  <a:lnTo>
                    <a:pt x="42" y="182"/>
                  </a:lnTo>
                  <a:lnTo>
                    <a:pt x="58" y="154"/>
                  </a:lnTo>
                  <a:lnTo>
                    <a:pt x="78" y="126"/>
                  </a:lnTo>
                  <a:lnTo>
                    <a:pt x="102" y="102"/>
                  </a:lnTo>
                  <a:lnTo>
                    <a:pt x="126" y="80"/>
                  </a:lnTo>
                  <a:lnTo>
                    <a:pt x="152" y="60"/>
                  </a:lnTo>
                  <a:lnTo>
                    <a:pt x="182" y="42"/>
                  </a:lnTo>
                  <a:lnTo>
                    <a:pt x="212" y="26"/>
                  </a:lnTo>
                  <a:lnTo>
                    <a:pt x="244" y="16"/>
                  </a:lnTo>
                  <a:lnTo>
                    <a:pt x="278" y="6"/>
                  </a:lnTo>
                  <a:lnTo>
                    <a:pt x="312" y="2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84" y="2"/>
                  </a:lnTo>
                  <a:lnTo>
                    <a:pt x="418" y="6"/>
                  </a:lnTo>
                  <a:lnTo>
                    <a:pt x="452" y="16"/>
                  </a:lnTo>
                  <a:lnTo>
                    <a:pt x="484" y="26"/>
                  </a:lnTo>
                  <a:lnTo>
                    <a:pt x="514" y="42"/>
                  </a:lnTo>
                  <a:lnTo>
                    <a:pt x="544" y="60"/>
                  </a:lnTo>
                  <a:lnTo>
                    <a:pt x="570" y="80"/>
                  </a:lnTo>
                  <a:lnTo>
                    <a:pt x="596" y="102"/>
                  </a:lnTo>
                  <a:lnTo>
                    <a:pt x="618" y="126"/>
                  </a:lnTo>
                  <a:lnTo>
                    <a:pt x="638" y="154"/>
                  </a:lnTo>
                  <a:lnTo>
                    <a:pt x="656" y="182"/>
                  </a:lnTo>
                  <a:lnTo>
                    <a:pt x="670" y="212"/>
                  </a:lnTo>
                  <a:lnTo>
                    <a:pt x="682" y="244"/>
                  </a:lnTo>
                  <a:lnTo>
                    <a:pt x="690" y="278"/>
                  </a:lnTo>
                  <a:lnTo>
                    <a:pt x="696" y="314"/>
                  </a:lnTo>
                  <a:lnTo>
                    <a:pt x="698" y="348"/>
                  </a:lnTo>
                  <a:lnTo>
                    <a:pt x="698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5803900" y="3209925"/>
              <a:ext cx="352425" cy="346075"/>
            </a:xfrm>
            <a:custGeom>
              <a:avLst/>
              <a:gdLst>
                <a:gd name="T0" fmla="*/ 222 w 222"/>
                <a:gd name="T1" fmla="*/ 214 h 218"/>
                <a:gd name="T2" fmla="*/ 222 w 222"/>
                <a:gd name="T3" fmla="*/ 0 h 218"/>
                <a:gd name="T4" fmla="*/ 0 w 222"/>
                <a:gd name="T5" fmla="*/ 0 h 218"/>
                <a:gd name="T6" fmla="*/ 0 w 222"/>
                <a:gd name="T7" fmla="*/ 0 h 218"/>
                <a:gd name="T8" fmla="*/ 2 w 222"/>
                <a:gd name="T9" fmla="*/ 50 h 218"/>
                <a:gd name="T10" fmla="*/ 8 w 222"/>
                <a:gd name="T11" fmla="*/ 100 h 218"/>
                <a:gd name="T12" fmla="*/ 18 w 222"/>
                <a:gd name="T13" fmla="*/ 146 h 218"/>
                <a:gd name="T14" fmla="*/ 28 w 222"/>
                <a:gd name="T15" fmla="*/ 190 h 218"/>
                <a:gd name="T16" fmla="*/ 28 w 222"/>
                <a:gd name="T17" fmla="*/ 190 h 218"/>
                <a:gd name="T18" fmla="*/ 72 w 222"/>
                <a:gd name="T19" fmla="*/ 202 h 218"/>
                <a:gd name="T20" fmla="*/ 120 w 222"/>
                <a:gd name="T21" fmla="*/ 210 h 218"/>
                <a:gd name="T22" fmla="*/ 168 w 222"/>
                <a:gd name="T23" fmla="*/ 216 h 218"/>
                <a:gd name="T24" fmla="*/ 220 w 222"/>
                <a:gd name="T25" fmla="*/ 218 h 218"/>
                <a:gd name="T26" fmla="*/ 220 w 222"/>
                <a:gd name="T27" fmla="*/ 218 h 218"/>
                <a:gd name="T28" fmla="*/ 222 w 222"/>
                <a:gd name="T29" fmla="*/ 218 h 218"/>
                <a:gd name="T30" fmla="*/ 222 w 222"/>
                <a:gd name="T31" fmla="*/ 214 h 218"/>
                <a:gd name="T32" fmla="*/ 222 w 222"/>
                <a:gd name="T33" fmla="*/ 214 h 218"/>
                <a:gd name="T34" fmla="*/ 222 w 222"/>
                <a:gd name="T35" fmla="*/ 214 h 218"/>
                <a:gd name="T36" fmla="*/ 222 w 222"/>
                <a:gd name="T37" fmla="*/ 21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218">
                  <a:moveTo>
                    <a:pt x="222" y="214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50"/>
                  </a:lnTo>
                  <a:lnTo>
                    <a:pt x="8" y="100"/>
                  </a:lnTo>
                  <a:lnTo>
                    <a:pt x="18" y="146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72" y="202"/>
                  </a:lnTo>
                  <a:lnTo>
                    <a:pt x="120" y="210"/>
                  </a:lnTo>
                  <a:lnTo>
                    <a:pt x="168" y="216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8"/>
                  </a:lnTo>
                  <a:lnTo>
                    <a:pt x="222" y="214"/>
                  </a:lnTo>
                  <a:lnTo>
                    <a:pt x="222" y="214"/>
                  </a:lnTo>
                  <a:lnTo>
                    <a:pt x="222" y="214"/>
                  </a:lnTo>
                  <a:lnTo>
                    <a:pt x="222" y="214"/>
                  </a:lnTo>
                  <a:close/>
                </a:path>
              </a:pathLst>
            </a:custGeom>
            <a:solidFill>
              <a:srgbClr val="015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5803900" y="2860675"/>
              <a:ext cx="352425" cy="349250"/>
            </a:xfrm>
            <a:custGeom>
              <a:avLst/>
              <a:gdLst>
                <a:gd name="T0" fmla="*/ 222 w 222"/>
                <a:gd name="T1" fmla="*/ 218 h 220"/>
                <a:gd name="T2" fmla="*/ 222 w 222"/>
                <a:gd name="T3" fmla="*/ 218 h 220"/>
                <a:gd name="T4" fmla="*/ 222 w 222"/>
                <a:gd name="T5" fmla="*/ 0 h 220"/>
                <a:gd name="T6" fmla="*/ 222 w 222"/>
                <a:gd name="T7" fmla="*/ 0 h 220"/>
                <a:gd name="T8" fmla="*/ 220 w 222"/>
                <a:gd name="T9" fmla="*/ 0 h 220"/>
                <a:gd name="T10" fmla="*/ 220 w 222"/>
                <a:gd name="T11" fmla="*/ 0 h 220"/>
                <a:gd name="T12" fmla="*/ 172 w 222"/>
                <a:gd name="T13" fmla="*/ 0 h 220"/>
                <a:gd name="T14" fmla="*/ 124 w 222"/>
                <a:gd name="T15" fmla="*/ 6 h 220"/>
                <a:gd name="T16" fmla="*/ 78 w 222"/>
                <a:gd name="T17" fmla="*/ 14 h 220"/>
                <a:gd name="T18" fmla="*/ 36 w 222"/>
                <a:gd name="T19" fmla="*/ 24 h 220"/>
                <a:gd name="T20" fmla="*/ 36 w 222"/>
                <a:gd name="T21" fmla="*/ 24 h 220"/>
                <a:gd name="T22" fmla="*/ 30 w 222"/>
                <a:gd name="T23" fmla="*/ 26 h 220"/>
                <a:gd name="T24" fmla="*/ 30 w 222"/>
                <a:gd name="T25" fmla="*/ 26 h 220"/>
                <a:gd name="T26" fmla="*/ 30 w 222"/>
                <a:gd name="T27" fmla="*/ 26 h 220"/>
                <a:gd name="T28" fmla="*/ 30 w 222"/>
                <a:gd name="T29" fmla="*/ 26 h 220"/>
                <a:gd name="T30" fmla="*/ 28 w 222"/>
                <a:gd name="T31" fmla="*/ 28 h 220"/>
                <a:gd name="T32" fmla="*/ 28 w 222"/>
                <a:gd name="T33" fmla="*/ 28 h 220"/>
                <a:gd name="T34" fmla="*/ 16 w 222"/>
                <a:gd name="T35" fmla="*/ 72 h 220"/>
                <a:gd name="T36" fmla="*/ 8 w 222"/>
                <a:gd name="T37" fmla="*/ 118 h 220"/>
                <a:gd name="T38" fmla="*/ 2 w 222"/>
                <a:gd name="T39" fmla="*/ 168 h 220"/>
                <a:gd name="T40" fmla="*/ 0 w 222"/>
                <a:gd name="T41" fmla="*/ 218 h 220"/>
                <a:gd name="T42" fmla="*/ 0 w 222"/>
                <a:gd name="T43" fmla="*/ 218 h 220"/>
                <a:gd name="T44" fmla="*/ 0 w 222"/>
                <a:gd name="T45" fmla="*/ 220 h 220"/>
                <a:gd name="T46" fmla="*/ 222 w 222"/>
                <a:gd name="T47" fmla="*/ 220 h 220"/>
                <a:gd name="T48" fmla="*/ 222 w 222"/>
                <a:gd name="T49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2" h="220">
                  <a:moveTo>
                    <a:pt x="222" y="218"/>
                  </a:moveTo>
                  <a:lnTo>
                    <a:pt x="222" y="218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72" y="0"/>
                  </a:lnTo>
                  <a:lnTo>
                    <a:pt x="124" y="6"/>
                  </a:lnTo>
                  <a:lnTo>
                    <a:pt x="78" y="1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16" y="72"/>
                  </a:lnTo>
                  <a:lnTo>
                    <a:pt x="8" y="118"/>
                  </a:lnTo>
                  <a:lnTo>
                    <a:pt x="2" y="16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222" y="220"/>
                  </a:lnTo>
                  <a:lnTo>
                    <a:pt x="222" y="218"/>
                  </a:lnTo>
                  <a:close/>
                </a:path>
              </a:pathLst>
            </a:custGeom>
            <a:solidFill>
              <a:srgbClr val="FF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6156325" y="2860675"/>
              <a:ext cx="346075" cy="346075"/>
            </a:xfrm>
            <a:custGeom>
              <a:avLst/>
              <a:gdLst>
                <a:gd name="T0" fmla="*/ 0 w 218"/>
                <a:gd name="T1" fmla="*/ 218 h 218"/>
                <a:gd name="T2" fmla="*/ 218 w 218"/>
                <a:gd name="T3" fmla="*/ 218 h 218"/>
                <a:gd name="T4" fmla="*/ 218 w 218"/>
                <a:gd name="T5" fmla="*/ 218 h 218"/>
                <a:gd name="T6" fmla="*/ 218 w 218"/>
                <a:gd name="T7" fmla="*/ 218 h 218"/>
                <a:gd name="T8" fmla="*/ 218 w 218"/>
                <a:gd name="T9" fmla="*/ 218 h 218"/>
                <a:gd name="T10" fmla="*/ 216 w 218"/>
                <a:gd name="T11" fmla="*/ 168 h 218"/>
                <a:gd name="T12" fmla="*/ 210 w 218"/>
                <a:gd name="T13" fmla="*/ 118 h 218"/>
                <a:gd name="T14" fmla="*/ 202 w 218"/>
                <a:gd name="T15" fmla="*/ 72 h 218"/>
                <a:gd name="T16" fmla="*/ 190 w 218"/>
                <a:gd name="T17" fmla="*/ 28 h 218"/>
                <a:gd name="T18" fmla="*/ 190 w 218"/>
                <a:gd name="T19" fmla="*/ 28 h 218"/>
                <a:gd name="T20" fmla="*/ 146 w 218"/>
                <a:gd name="T21" fmla="*/ 16 h 218"/>
                <a:gd name="T22" fmla="*/ 100 w 218"/>
                <a:gd name="T23" fmla="*/ 6 h 218"/>
                <a:gd name="T24" fmla="*/ 50 w 218"/>
                <a:gd name="T25" fmla="*/ 2 h 218"/>
                <a:gd name="T26" fmla="*/ 0 w 218"/>
                <a:gd name="T27" fmla="*/ 0 h 218"/>
                <a:gd name="T28" fmla="*/ 0 w 218"/>
                <a:gd name="T2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218">
                  <a:moveTo>
                    <a:pt x="0" y="218"/>
                  </a:moveTo>
                  <a:lnTo>
                    <a:pt x="218" y="218"/>
                  </a:lnTo>
                  <a:lnTo>
                    <a:pt x="218" y="218"/>
                  </a:lnTo>
                  <a:lnTo>
                    <a:pt x="218" y="218"/>
                  </a:lnTo>
                  <a:lnTo>
                    <a:pt x="218" y="218"/>
                  </a:lnTo>
                  <a:lnTo>
                    <a:pt x="216" y="168"/>
                  </a:lnTo>
                  <a:lnTo>
                    <a:pt x="210" y="118"/>
                  </a:lnTo>
                  <a:lnTo>
                    <a:pt x="202" y="72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46" y="16"/>
                  </a:lnTo>
                  <a:lnTo>
                    <a:pt x="100" y="6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EB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5603875" y="3209925"/>
              <a:ext cx="1104900" cy="0"/>
            </a:xfrm>
            <a:custGeom>
              <a:avLst/>
              <a:gdLst>
                <a:gd name="T0" fmla="*/ 0 w 696"/>
                <a:gd name="T1" fmla="*/ 696 w 696"/>
                <a:gd name="T2" fmla="*/ 0 w 6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96">
                  <a:moveTo>
                    <a:pt x="0" y="0"/>
                  </a:moveTo>
                  <a:lnTo>
                    <a:pt x="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Line 23"/>
            <p:cNvSpPr>
              <a:spLocks noChangeShapeType="1"/>
            </p:cNvSpPr>
            <p:nvPr userDrawn="1"/>
          </p:nvSpPr>
          <p:spPr bwMode="auto">
            <a:xfrm>
              <a:off x="5603875" y="3209925"/>
              <a:ext cx="11049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6156325" y="2657475"/>
              <a:ext cx="0" cy="1104900"/>
            </a:xfrm>
            <a:custGeom>
              <a:avLst/>
              <a:gdLst>
                <a:gd name="T0" fmla="*/ 0 h 696"/>
                <a:gd name="T1" fmla="*/ 696 h 696"/>
                <a:gd name="T2" fmla="*/ 0 h 6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6">
                  <a:moveTo>
                    <a:pt x="0" y="0"/>
                  </a:moveTo>
                  <a:lnTo>
                    <a:pt x="0" y="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Line 25"/>
            <p:cNvSpPr>
              <a:spLocks noChangeShapeType="1"/>
            </p:cNvSpPr>
            <p:nvPr userDrawn="1"/>
          </p:nvSpPr>
          <p:spPr bwMode="auto">
            <a:xfrm>
              <a:off x="6156325" y="2657475"/>
              <a:ext cx="0" cy="1104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6"/>
            <p:cNvSpPr>
              <a:spLocks noEditPoints="1"/>
            </p:cNvSpPr>
            <p:nvPr userDrawn="1"/>
          </p:nvSpPr>
          <p:spPr bwMode="auto">
            <a:xfrm>
              <a:off x="5575300" y="2628900"/>
              <a:ext cx="1158875" cy="1158875"/>
            </a:xfrm>
            <a:custGeom>
              <a:avLst/>
              <a:gdLst>
                <a:gd name="T0" fmla="*/ 454 w 730"/>
                <a:gd name="T1" fmla="*/ 12 h 730"/>
                <a:gd name="T2" fmla="*/ 292 w 730"/>
                <a:gd name="T3" fmla="*/ 8 h 730"/>
                <a:gd name="T4" fmla="*/ 108 w 730"/>
                <a:gd name="T5" fmla="*/ 106 h 730"/>
                <a:gd name="T6" fmla="*/ 8 w 730"/>
                <a:gd name="T7" fmla="*/ 292 h 730"/>
                <a:gd name="T8" fmla="*/ 12 w 730"/>
                <a:gd name="T9" fmla="*/ 456 h 730"/>
                <a:gd name="T10" fmla="*/ 48 w 730"/>
                <a:gd name="T11" fmla="*/ 542 h 730"/>
                <a:gd name="T12" fmla="*/ 156 w 730"/>
                <a:gd name="T13" fmla="*/ 664 h 730"/>
                <a:gd name="T14" fmla="*/ 308 w 730"/>
                <a:gd name="T15" fmla="*/ 724 h 730"/>
                <a:gd name="T16" fmla="*/ 474 w 730"/>
                <a:gd name="T17" fmla="*/ 712 h 730"/>
                <a:gd name="T18" fmla="*/ 646 w 730"/>
                <a:gd name="T19" fmla="*/ 596 h 730"/>
                <a:gd name="T20" fmla="*/ 728 w 730"/>
                <a:gd name="T21" fmla="*/ 402 h 730"/>
                <a:gd name="T22" fmla="*/ 712 w 730"/>
                <a:gd name="T23" fmla="*/ 252 h 730"/>
                <a:gd name="T24" fmla="*/ 628 w 730"/>
                <a:gd name="T25" fmla="*/ 112 h 730"/>
                <a:gd name="T26" fmla="*/ 492 w 730"/>
                <a:gd name="T27" fmla="*/ 24 h 730"/>
                <a:gd name="T28" fmla="*/ 592 w 730"/>
                <a:gd name="T29" fmla="*/ 270 h 730"/>
                <a:gd name="T30" fmla="*/ 640 w 730"/>
                <a:gd name="T31" fmla="*/ 224 h 730"/>
                <a:gd name="T32" fmla="*/ 684 w 730"/>
                <a:gd name="T33" fmla="*/ 352 h 730"/>
                <a:gd name="T34" fmla="*/ 562 w 730"/>
                <a:gd name="T35" fmla="*/ 464 h 730"/>
                <a:gd name="T36" fmla="*/ 424 w 730"/>
                <a:gd name="T37" fmla="*/ 566 h 730"/>
                <a:gd name="T38" fmla="*/ 568 w 730"/>
                <a:gd name="T39" fmla="*/ 162 h 730"/>
                <a:gd name="T40" fmla="*/ 590 w 730"/>
                <a:gd name="T41" fmla="*/ 138 h 730"/>
                <a:gd name="T42" fmla="*/ 410 w 730"/>
                <a:gd name="T43" fmla="*/ 48 h 730"/>
                <a:gd name="T44" fmla="*/ 514 w 730"/>
                <a:gd name="T45" fmla="*/ 110 h 730"/>
                <a:gd name="T46" fmla="*/ 420 w 730"/>
                <a:gd name="T47" fmla="*/ 134 h 730"/>
                <a:gd name="T48" fmla="*/ 562 w 730"/>
                <a:gd name="T49" fmla="*/ 264 h 730"/>
                <a:gd name="T50" fmla="*/ 424 w 730"/>
                <a:gd name="T51" fmla="*/ 162 h 730"/>
                <a:gd name="T52" fmla="*/ 160 w 730"/>
                <a:gd name="T53" fmla="*/ 352 h 730"/>
                <a:gd name="T54" fmla="*/ 184 w 730"/>
                <a:gd name="T55" fmla="*/ 184 h 730"/>
                <a:gd name="T56" fmla="*/ 234 w 730"/>
                <a:gd name="T57" fmla="*/ 74 h 730"/>
                <a:gd name="T58" fmla="*/ 352 w 730"/>
                <a:gd name="T59" fmla="*/ 132 h 730"/>
                <a:gd name="T60" fmla="*/ 196 w 730"/>
                <a:gd name="T61" fmla="*/ 152 h 730"/>
                <a:gd name="T62" fmla="*/ 186 w 730"/>
                <a:gd name="T63" fmla="*/ 100 h 730"/>
                <a:gd name="T64" fmla="*/ 100 w 730"/>
                <a:gd name="T65" fmla="*/ 186 h 730"/>
                <a:gd name="T66" fmla="*/ 152 w 730"/>
                <a:gd name="T67" fmla="*/ 196 h 730"/>
                <a:gd name="T68" fmla="*/ 46 w 730"/>
                <a:gd name="T69" fmla="*/ 352 h 730"/>
                <a:gd name="T70" fmla="*/ 74 w 730"/>
                <a:gd name="T71" fmla="*/ 234 h 730"/>
                <a:gd name="T72" fmla="*/ 130 w 730"/>
                <a:gd name="T73" fmla="*/ 380 h 730"/>
                <a:gd name="T74" fmla="*/ 152 w 730"/>
                <a:gd name="T75" fmla="*/ 532 h 730"/>
                <a:gd name="T76" fmla="*/ 54 w 730"/>
                <a:gd name="T77" fmla="*/ 440 h 730"/>
                <a:gd name="T78" fmla="*/ 130 w 730"/>
                <a:gd name="T79" fmla="*/ 556 h 730"/>
                <a:gd name="T80" fmla="*/ 162 w 730"/>
                <a:gd name="T81" fmla="*/ 612 h 730"/>
                <a:gd name="T82" fmla="*/ 352 w 730"/>
                <a:gd name="T83" fmla="*/ 684 h 730"/>
                <a:gd name="T84" fmla="*/ 224 w 730"/>
                <a:gd name="T85" fmla="*/ 638 h 730"/>
                <a:gd name="T86" fmla="*/ 272 w 730"/>
                <a:gd name="T87" fmla="*/ 592 h 730"/>
                <a:gd name="T88" fmla="*/ 174 w 730"/>
                <a:gd name="T89" fmla="*/ 506 h 730"/>
                <a:gd name="T90" fmla="*/ 352 w 730"/>
                <a:gd name="T91" fmla="*/ 568 h 730"/>
                <a:gd name="T92" fmla="*/ 492 w 730"/>
                <a:gd name="T93" fmla="*/ 658 h 730"/>
                <a:gd name="T94" fmla="*/ 380 w 730"/>
                <a:gd name="T95" fmla="*/ 598 h 730"/>
                <a:gd name="T96" fmla="*/ 532 w 730"/>
                <a:gd name="T97" fmla="*/ 578 h 730"/>
                <a:gd name="T98" fmla="*/ 542 w 730"/>
                <a:gd name="T99" fmla="*/ 632 h 730"/>
                <a:gd name="T100" fmla="*/ 632 w 730"/>
                <a:gd name="T101" fmla="*/ 542 h 730"/>
                <a:gd name="T102" fmla="*/ 542 w 730"/>
                <a:gd name="T103" fmla="*/ 632 h 730"/>
                <a:gd name="T104" fmla="*/ 598 w 730"/>
                <a:gd name="T105" fmla="*/ 380 h 730"/>
                <a:gd name="T106" fmla="*/ 658 w 730"/>
                <a:gd name="T107" fmla="*/ 492 h 730"/>
                <a:gd name="T108" fmla="*/ 578 w 730"/>
                <a:gd name="T109" fmla="*/ 534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0" h="730">
                  <a:moveTo>
                    <a:pt x="492" y="24"/>
                  </a:moveTo>
                  <a:lnTo>
                    <a:pt x="492" y="24"/>
                  </a:lnTo>
                  <a:lnTo>
                    <a:pt x="488" y="20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54" y="12"/>
                  </a:lnTo>
                  <a:lnTo>
                    <a:pt x="426" y="6"/>
                  </a:lnTo>
                  <a:lnTo>
                    <a:pt x="396" y="2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28" y="2"/>
                  </a:lnTo>
                  <a:lnTo>
                    <a:pt x="292" y="8"/>
                  </a:lnTo>
                  <a:lnTo>
                    <a:pt x="256" y="16"/>
                  </a:lnTo>
                  <a:lnTo>
                    <a:pt x="224" y="28"/>
                  </a:lnTo>
                  <a:lnTo>
                    <a:pt x="192" y="44"/>
                  </a:lnTo>
                  <a:lnTo>
                    <a:pt x="162" y="62"/>
                  </a:lnTo>
                  <a:lnTo>
                    <a:pt x="134" y="84"/>
                  </a:lnTo>
                  <a:lnTo>
                    <a:pt x="108" y="106"/>
                  </a:lnTo>
                  <a:lnTo>
                    <a:pt x="84" y="132"/>
                  </a:lnTo>
                  <a:lnTo>
                    <a:pt x="62" y="160"/>
                  </a:lnTo>
                  <a:lnTo>
                    <a:pt x="44" y="190"/>
                  </a:lnTo>
                  <a:lnTo>
                    <a:pt x="30" y="222"/>
                  </a:lnTo>
                  <a:lnTo>
                    <a:pt x="16" y="256"/>
                  </a:lnTo>
                  <a:lnTo>
                    <a:pt x="8" y="292"/>
                  </a:lnTo>
                  <a:lnTo>
                    <a:pt x="2" y="328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2" y="396"/>
                  </a:lnTo>
                  <a:lnTo>
                    <a:pt x="6" y="426"/>
                  </a:lnTo>
                  <a:lnTo>
                    <a:pt x="12" y="456"/>
                  </a:lnTo>
                  <a:lnTo>
                    <a:pt x="22" y="486"/>
                  </a:lnTo>
                  <a:lnTo>
                    <a:pt x="22" y="486"/>
                  </a:lnTo>
                  <a:lnTo>
                    <a:pt x="24" y="494"/>
                  </a:lnTo>
                  <a:lnTo>
                    <a:pt x="24" y="494"/>
                  </a:lnTo>
                  <a:lnTo>
                    <a:pt x="36" y="518"/>
                  </a:lnTo>
                  <a:lnTo>
                    <a:pt x="48" y="542"/>
                  </a:lnTo>
                  <a:lnTo>
                    <a:pt x="62" y="566"/>
                  </a:lnTo>
                  <a:lnTo>
                    <a:pt x="78" y="588"/>
                  </a:lnTo>
                  <a:lnTo>
                    <a:pt x="96" y="610"/>
                  </a:lnTo>
                  <a:lnTo>
                    <a:pt x="114" y="628"/>
                  </a:lnTo>
                  <a:lnTo>
                    <a:pt x="134" y="646"/>
                  </a:lnTo>
                  <a:lnTo>
                    <a:pt x="156" y="664"/>
                  </a:lnTo>
                  <a:lnTo>
                    <a:pt x="178" y="678"/>
                  </a:lnTo>
                  <a:lnTo>
                    <a:pt x="202" y="692"/>
                  </a:lnTo>
                  <a:lnTo>
                    <a:pt x="228" y="702"/>
                  </a:lnTo>
                  <a:lnTo>
                    <a:pt x="254" y="712"/>
                  </a:lnTo>
                  <a:lnTo>
                    <a:pt x="280" y="720"/>
                  </a:lnTo>
                  <a:lnTo>
                    <a:pt x="308" y="724"/>
                  </a:lnTo>
                  <a:lnTo>
                    <a:pt x="336" y="728"/>
                  </a:lnTo>
                  <a:lnTo>
                    <a:pt x="366" y="730"/>
                  </a:lnTo>
                  <a:lnTo>
                    <a:pt x="366" y="730"/>
                  </a:lnTo>
                  <a:lnTo>
                    <a:pt x="402" y="728"/>
                  </a:lnTo>
                  <a:lnTo>
                    <a:pt x="438" y="722"/>
                  </a:lnTo>
                  <a:lnTo>
                    <a:pt x="474" y="712"/>
                  </a:lnTo>
                  <a:lnTo>
                    <a:pt x="508" y="700"/>
                  </a:lnTo>
                  <a:lnTo>
                    <a:pt x="538" y="686"/>
                  </a:lnTo>
                  <a:lnTo>
                    <a:pt x="568" y="668"/>
                  </a:lnTo>
                  <a:lnTo>
                    <a:pt x="598" y="646"/>
                  </a:lnTo>
                  <a:lnTo>
                    <a:pt x="622" y="622"/>
                  </a:lnTo>
                  <a:lnTo>
                    <a:pt x="646" y="596"/>
                  </a:lnTo>
                  <a:lnTo>
                    <a:pt x="668" y="568"/>
                  </a:lnTo>
                  <a:lnTo>
                    <a:pt x="686" y="538"/>
                  </a:lnTo>
                  <a:lnTo>
                    <a:pt x="702" y="506"/>
                  </a:lnTo>
                  <a:lnTo>
                    <a:pt x="714" y="474"/>
                  </a:lnTo>
                  <a:lnTo>
                    <a:pt x="722" y="438"/>
                  </a:lnTo>
                  <a:lnTo>
                    <a:pt x="728" y="402"/>
                  </a:lnTo>
                  <a:lnTo>
                    <a:pt x="730" y="364"/>
                  </a:lnTo>
                  <a:lnTo>
                    <a:pt x="730" y="364"/>
                  </a:lnTo>
                  <a:lnTo>
                    <a:pt x="728" y="336"/>
                  </a:lnTo>
                  <a:lnTo>
                    <a:pt x="726" y="308"/>
                  </a:lnTo>
                  <a:lnTo>
                    <a:pt x="720" y="280"/>
                  </a:lnTo>
                  <a:lnTo>
                    <a:pt x="712" y="252"/>
                  </a:lnTo>
                  <a:lnTo>
                    <a:pt x="702" y="226"/>
                  </a:lnTo>
                  <a:lnTo>
                    <a:pt x="692" y="202"/>
                  </a:lnTo>
                  <a:lnTo>
                    <a:pt x="678" y="178"/>
                  </a:lnTo>
                  <a:lnTo>
                    <a:pt x="664" y="154"/>
                  </a:lnTo>
                  <a:lnTo>
                    <a:pt x="646" y="134"/>
                  </a:lnTo>
                  <a:lnTo>
                    <a:pt x="628" y="112"/>
                  </a:lnTo>
                  <a:lnTo>
                    <a:pt x="608" y="94"/>
                  </a:lnTo>
                  <a:lnTo>
                    <a:pt x="588" y="76"/>
                  </a:lnTo>
                  <a:lnTo>
                    <a:pt x="566" y="60"/>
                  </a:lnTo>
                  <a:lnTo>
                    <a:pt x="542" y="46"/>
                  </a:lnTo>
                  <a:lnTo>
                    <a:pt x="518" y="34"/>
                  </a:lnTo>
                  <a:lnTo>
                    <a:pt x="492" y="24"/>
                  </a:lnTo>
                  <a:lnTo>
                    <a:pt x="492" y="24"/>
                  </a:lnTo>
                  <a:close/>
                  <a:moveTo>
                    <a:pt x="684" y="352"/>
                  </a:moveTo>
                  <a:lnTo>
                    <a:pt x="598" y="352"/>
                  </a:lnTo>
                  <a:lnTo>
                    <a:pt x="598" y="352"/>
                  </a:lnTo>
                  <a:lnTo>
                    <a:pt x="596" y="310"/>
                  </a:lnTo>
                  <a:lnTo>
                    <a:pt x="592" y="270"/>
                  </a:lnTo>
                  <a:lnTo>
                    <a:pt x="586" y="232"/>
                  </a:lnTo>
                  <a:lnTo>
                    <a:pt x="576" y="196"/>
                  </a:lnTo>
                  <a:lnTo>
                    <a:pt x="576" y="196"/>
                  </a:lnTo>
                  <a:lnTo>
                    <a:pt x="600" y="204"/>
                  </a:lnTo>
                  <a:lnTo>
                    <a:pt x="620" y="214"/>
                  </a:lnTo>
                  <a:lnTo>
                    <a:pt x="640" y="224"/>
                  </a:lnTo>
                  <a:lnTo>
                    <a:pt x="658" y="236"/>
                  </a:lnTo>
                  <a:lnTo>
                    <a:pt x="658" y="236"/>
                  </a:lnTo>
                  <a:lnTo>
                    <a:pt x="668" y="264"/>
                  </a:lnTo>
                  <a:lnTo>
                    <a:pt x="676" y="292"/>
                  </a:lnTo>
                  <a:lnTo>
                    <a:pt x="682" y="320"/>
                  </a:lnTo>
                  <a:lnTo>
                    <a:pt x="684" y="352"/>
                  </a:lnTo>
                  <a:lnTo>
                    <a:pt x="684" y="352"/>
                  </a:lnTo>
                  <a:close/>
                  <a:moveTo>
                    <a:pt x="380" y="380"/>
                  </a:moveTo>
                  <a:lnTo>
                    <a:pt x="568" y="380"/>
                  </a:lnTo>
                  <a:lnTo>
                    <a:pt x="568" y="380"/>
                  </a:lnTo>
                  <a:lnTo>
                    <a:pt x="566" y="424"/>
                  </a:lnTo>
                  <a:lnTo>
                    <a:pt x="562" y="464"/>
                  </a:lnTo>
                  <a:lnTo>
                    <a:pt x="554" y="506"/>
                  </a:lnTo>
                  <a:lnTo>
                    <a:pt x="544" y="544"/>
                  </a:lnTo>
                  <a:lnTo>
                    <a:pt x="544" y="544"/>
                  </a:lnTo>
                  <a:lnTo>
                    <a:pt x="506" y="554"/>
                  </a:lnTo>
                  <a:lnTo>
                    <a:pt x="466" y="562"/>
                  </a:lnTo>
                  <a:lnTo>
                    <a:pt x="424" y="566"/>
                  </a:lnTo>
                  <a:lnTo>
                    <a:pt x="380" y="568"/>
                  </a:lnTo>
                  <a:lnTo>
                    <a:pt x="380" y="380"/>
                  </a:lnTo>
                  <a:close/>
                  <a:moveTo>
                    <a:pt x="632" y="188"/>
                  </a:moveTo>
                  <a:lnTo>
                    <a:pt x="632" y="188"/>
                  </a:lnTo>
                  <a:lnTo>
                    <a:pt x="600" y="174"/>
                  </a:lnTo>
                  <a:lnTo>
                    <a:pt x="568" y="162"/>
                  </a:lnTo>
                  <a:lnTo>
                    <a:pt x="568" y="162"/>
                  </a:lnTo>
                  <a:lnTo>
                    <a:pt x="554" y="128"/>
                  </a:lnTo>
                  <a:lnTo>
                    <a:pt x="540" y="98"/>
                  </a:lnTo>
                  <a:lnTo>
                    <a:pt x="540" y="98"/>
                  </a:lnTo>
                  <a:lnTo>
                    <a:pt x="566" y="116"/>
                  </a:lnTo>
                  <a:lnTo>
                    <a:pt x="590" y="138"/>
                  </a:lnTo>
                  <a:lnTo>
                    <a:pt x="612" y="162"/>
                  </a:lnTo>
                  <a:lnTo>
                    <a:pt x="632" y="188"/>
                  </a:lnTo>
                  <a:lnTo>
                    <a:pt x="632" y="188"/>
                  </a:lnTo>
                  <a:close/>
                  <a:moveTo>
                    <a:pt x="380" y="46"/>
                  </a:moveTo>
                  <a:lnTo>
                    <a:pt x="380" y="46"/>
                  </a:lnTo>
                  <a:lnTo>
                    <a:pt x="410" y="48"/>
                  </a:lnTo>
                  <a:lnTo>
                    <a:pt x="438" y="54"/>
                  </a:lnTo>
                  <a:lnTo>
                    <a:pt x="466" y="62"/>
                  </a:lnTo>
                  <a:lnTo>
                    <a:pt x="492" y="72"/>
                  </a:lnTo>
                  <a:lnTo>
                    <a:pt x="492" y="72"/>
                  </a:lnTo>
                  <a:lnTo>
                    <a:pt x="504" y="90"/>
                  </a:lnTo>
                  <a:lnTo>
                    <a:pt x="514" y="110"/>
                  </a:lnTo>
                  <a:lnTo>
                    <a:pt x="524" y="130"/>
                  </a:lnTo>
                  <a:lnTo>
                    <a:pt x="532" y="152"/>
                  </a:lnTo>
                  <a:lnTo>
                    <a:pt x="532" y="152"/>
                  </a:lnTo>
                  <a:lnTo>
                    <a:pt x="496" y="144"/>
                  </a:lnTo>
                  <a:lnTo>
                    <a:pt x="460" y="138"/>
                  </a:lnTo>
                  <a:lnTo>
                    <a:pt x="420" y="134"/>
                  </a:lnTo>
                  <a:lnTo>
                    <a:pt x="380" y="132"/>
                  </a:lnTo>
                  <a:lnTo>
                    <a:pt x="380" y="46"/>
                  </a:lnTo>
                  <a:close/>
                  <a:moveTo>
                    <a:pt x="544" y="184"/>
                  </a:moveTo>
                  <a:lnTo>
                    <a:pt x="544" y="184"/>
                  </a:lnTo>
                  <a:lnTo>
                    <a:pt x="554" y="224"/>
                  </a:lnTo>
                  <a:lnTo>
                    <a:pt x="562" y="264"/>
                  </a:lnTo>
                  <a:lnTo>
                    <a:pt x="566" y="308"/>
                  </a:lnTo>
                  <a:lnTo>
                    <a:pt x="568" y="352"/>
                  </a:lnTo>
                  <a:lnTo>
                    <a:pt x="380" y="352"/>
                  </a:lnTo>
                  <a:lnTo>
                    <a:pt x="380" y="160"/>
                  </a:lnTo>
                  <a:lnTo>
                    <a:pt x="380" y="160"/>
                  </a:lnTo>
                  <a:lnTo>
                    <a:pt x="424" y="162"/>
                  </a:lnTo>
                  <a:lnTo>
                    <a:pt x="466" y="168"/>
                  </a:lnTo>
                  <a:lnTo>
                    <a:pt x="506" y="174"/>
                  </a:lnTo>
                  <a:lnTo>
                    <a:pt x="544" y="184"/>
                  </a:lnTo>
                  <a:lnTo>
                    <a:pt x="544" y="184"/>
                  </a:lnTo>
                  <a:close/>
                  <a:moveTo>
                    <a:pt x="352" y="352"/>
                  </a:moveTo>
                  <a:lnTo>
                    <a:pt x="160" y="352"/>
                  </a:lnTo>
                  <a:lnTo>
                    <a:pt x="160" y="352"/>
                  </a:lnTo>
                  <a:lnTo>
                    <a:pt x="162" y="308"/>
                  </a:lnTo>
                  <a:lnTo>
                    <a:pt x="168" y="264"/>
                  </a:lnTo>
                  <a:lnTo>
                    <a:pt x="174" y="224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224" y="174"/>
                  </a:lnTo>
                  <a:lnTo>
                    <a:pt x="264" y="168"/>
                  </a:lnTo>
                  <a:lnTo>
                    <a:pt x="308" y="162"/>
                  </a:lnTo>
                  <a:lnTo>
                    <a:pt x="352" y="160"/>
                  </a:lnTo>
                  <a:lnTo>
                    <a:pt x="352" y="352"/>
                  </a:lnTo>
                  <a:close/>
                  <a:moveTo>
                    <a:pt x="234" y="74"/>
                  </a:moveTo>
                  <a:lnTo>
                    <a:pt x="234" y="74"/>
                  </a:lnTo>
                  <a:lnTo>
                    <a:pt x="262" y="62"/>
                  </a:lnTo>
                  <a:lnTo>
                    <a:pt x="290" y="54"/>
                  </a:lnTo>
                  <a:lnTo>
                    <a:pt x="320" y="48"/>
                  </a:lnTo>
                  <a:lnTo>
                    <a:pt x="352" y="46"/>
                  </a:lnTo>
                  <a:lnTo>
                    <a:pt x="352" y="132"/>
                  </a:lnTo>
                  <a:lnTo>
                    <a:pt x="352" y="132"/>
                  </a:lnTo>
                  <a:lnTo>
                    <a:pt x="310" y="132"/>
                  </a:lnTo>
                  <a:lnTo>
                    <a:pt x="272" y="138"/>
                  </a:lnTo>
                  <a:lnTo>
                    <a:pt x="232" y="144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214" y="110"/>
                  </a:lnTo>
                  <a:lnTo>
                    <a:pt x="224" y="92"/>
                  </a:lnTo>
                  <a:lnTo>
                    <a:pt x="234" y="74"/>
                  </a:lnTo>
                  <a:lnTo>
                    <a:pt x="234" y="74"/>
                  </a:lnTo>
                  <a:close/>
                  <a:moveTo>
                    <a:pt x="186" y="100"/>
                  </a:moveTo>
                  <a:lnTo>
                    <a:pt x="186" y="100"/>
                  </a:lnTo>
                  <a:lnTo>
                    <a:pt x="174" y="130"/>
                  </a:lnTo>
                  <a:lnTo>
                    <a:pt x="162" y="162"/>
                  </a:lnTo>
                  <a:lnTo>
                    <a:pt x="162" y="162"/>
                  </a:lnTo>
                  <a:lnTo>
                    <a:pt x="130" y="174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18" y="162"/>
                  </a:lnTo>
                  <a:lnTo>
                    <a:pt x="138" y="138"/>
                  </a:lnTo>
                  <a:lnTo>
                    <a:pt x="162" y="118"/>
                  </a:lnTo>
                  <a:lnTo>
                    <a:pt x="186" y="100"/>
                  </a:lnTo>
                  <a:lnTo>
                    <a:pt x="186" y="100"/>
                  </a:lnTo>
                  <a:close/>
                  <a:moveTo>
                    <a:pt x="152" y="196"/>
                  </a:moveTo>
                  <a:lnTo>
                    <a:pt x="152" y="196"/>
                  </a:lnTo>
                  <a:lnTo>
                    <a:pt x="144" y="232"/>
                  </a:lnTo>
                  <a:lnTo>
                    <a:pt x="136" y="272"/>
                  </a:lnTo>
                  <a:lnTo>
                    <a:pt x="132" y="310"/>
                  </a:lnTo>
                  <a:lnTo>
                    <a:pt x="130" y="352"/>
                  </a:lnTo>
                  <a:lnTo>
                    <a:pt x="46" y="352"/>
                  </a:lnTo>
                  <a:lnTo>
                    <a:pt x="46" y="352"/>
                  </a:lnTo>
                  <a:lnTo>
                    <a:pt x="48" y="320"/>
                  </a:lnTo>
                  <a:lnTo>
                    <a:pt x="54" y="290"/>
                  </a:lnTo>
                  <a:lnTo>
                    <a:pt x="62" y="262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92" y="224"/>
                  </a:lnTo>
                  <a:lnTo>
                    <a:pt x="110" y="214"/>
                  </a:lnTo>
                  <a:lnTo>
                    <a:pt x="152" y="196"/>
                  </a:lnTo>
                  <a:lnTo>
                    <a:pt x="152" y="196"/>
                  </a:lnTo>
                  <a:close/>
                  <a:moveTo>
                    <a:pt x="46" y="380"/>
                  </a:moveTo>
                  <a:lnTo>
                    <a:pt x="130" y="380"/>
                  </a:lnTo>
                  <a:lnTo>
                    <a:pt x="130" y="380"/>
                  </a:lnTo>
                  <a:lnTo>
                    <a:pt x="132" y="420"/>
                  </a:lnTo>
                  <a:lnTo>
                    <a:pt x="136" y="458"/>
                  </a:lnTo>
                  <a:lnTo>
                    <a:pt x="144" y="496"/>
                  </a:lnTo>
                  <a:lnTo>
                    <a:pt x="152" y="532"/>
                  </a:lnTo>
                  <a:lnTo>
                    <a:pt x="152" y="532"/>
                  </a:lnTo>
                  <a:lnTo>
                    <a:pt x="110" y="516"/>
                  </a:lnTo>
                  <a:lnTo>
                    <a:pt x="90" y="504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62" y="468"/>
                  </a:lnTo>
                  <a:lnTo>
                    <a:pt x="54" y="440"/>
                  </a:lnTo>
                  <a:lnTo>
                    <a:pt x="50" y="410"/>
                  </a:lnTo>
                  <a:lnTo>
                    <a:pt x="46" y="380"/>
                  </a:lnTo>
                  <a:lnTo>
                    <a:pt x="46" y="380"/>
                  </a:lnTo>
                  <a:close/>
                  <a:moveTo>
                    <a:pt x="100" y="542"/>
                  </a:moveTo>
                  <a:lnTo>
                    <a:pt x="100" y="542"/>
                  </a:lnTo>
                  <a:lnTo>
                    <a:pt x="130" y="556"/>
                  </a:lnTo>
                  <a:lnTo>
                    <a:pt x="162" y="568"/>
                  </a:lnTo>
                  <a:lnTo>
                    <a:pt x="162" y="568"/>
                  </a:lnTo>
                  <a:lnTo>
                    <a:pt x="172" y="600"/>
                  </a:lnTo>
                  <a:lnTo>
                    <a:pt x="186" y="630"/>
                  </a:lnTo>
                  <a:lnTo>
                    <a:pt x="186" y="630"/>
                  </a:lnTo>
                  <a:lnTo>
                    <a:pt x="162" y="612"/>
                  </a:lnTo>
                  <a:lnTo>
                    <a:pt x="138" y="590"/>
                  </a:lnTo>
                  <a:lnTo>
                    <a:pt x="118" y="566"/>
                  </a:lnTo>
                  <a:lnTo>
                    <a:pt x="100" y="542"/>
                  </a:lnTo>
                  <a:lnTo>
                    <a:pt x="100" y="542"/>
                  </a:lnTo>
                  <a:close/>
                  <a:moveTo>
                    <a:pt x="352" y="684"/>
                  </a:moveTo>
                  <a:lnTo>
                    <a:pt x="352" y="684"/>
                  </a:lnTo>
                  <a:lnTo>
                    <a:pt x="322" y="682"/>
                  </a:lnTo>
                  <a:lnTo>
                    <a:pt x="292" y="676"/>
                  </a:lnTo>
                  <a:lnTo>
                    <a:pt x="262" y="668"/>
                  </a:lnTo>
                  <a:lnTo>
                    <a:pt x="236" y="656"/>
                  </a:lnTo>
                  <a:lnTo>
                    <a:pt x="236" y="656"/>
                  </a:lnTo>
                  <a:lnTo>
                    <a:pt x="224" y="638"/>
                  </a:lnTo>
                  <a:lnTo>
                    <a:pt x="214" y="620"/>
                  </a:lnTo>
                  <a:lnTo>
                    <a:pt x="204" y="598"/>
                  </a:lnTo>
                  <a:lnTo>
                    <a:pt x="196" y="578"/>
                  </a:lnTo>
                  <a:lnTo>
                    <a:pt x="196" y="578"/>
                  </a:lnTo>
                  <a:lnTo>
                    <a:pt x="232" y="586"/>
                  </a:lnTo>
                  <a:lnTo>
                    <a:pt x="272" y="592"/>
                  </a:lnTo>
                  <a:lnTo>
                    <a:pt x="310" y="596"/>
                  </a:lnTo>
                  <a:lnTo>
                    <a:pt x="352" y="598"/>
                  </a:lnTo>
                  <a:lnTo>
                    <a:pt x="352" y="684"/>
                  </a:lnTo>
                  <a:close/>
                  <a:moveTo>
                    <a:pt x="184" y="544"/>
                  </a:moveTo>
                  <a:lnTo>
                    <a:pt x="184" y="544"/>
                  </a:lnTo>
                  <a:lnTo>
                    <a:pt x="174" y="506"/>
                  </a:lnTo>
                  <a:lnTo>
                    <a:pt x="168" y="466"/>
                  </a:lnTo>
                  <a:lnTo>
                    <a:pt x="162" y="424"/>
                  </a:lnTo>
                  <a:lnTo>
                    <a:pt x="160" y="380"/>
                  </a:lnTo>
                  <a:lnTo>
                    <a:pt x="352" y="380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08" y="566"/>
                  </a:lnTo>
                  <a:lnTo>
                    <a:pt x="264" y="562"/>
                  </a:lnTo>
                  <a:lnTo>
                    <a:pt x="224" y="554"/>
                  </a:lnTo>
                  <a:lnTo>
                    <a:pt x="184" y="544"/>
                  </a:lnTo>
                  <a:lnTo>
                    <a:pt x="184" y="544"/>
                  </a:lnTo>
                  <a:close/>
                  <a:moveTo>
                    <a:pt x="492" y="658"/>
                  </a:moveTo>
                  <a:lnTo>
                    <a:pt x="492" y="658"/>
                  </a:lnTo>
                  <a:lnTo>
                    <a:pt x="466" y="668"/>
                  </a:lnTo>
                  <a:lnTo>
                    <a:pt x="438" y="676"/>
                  </a:lnTo>
                  <a:lnTo>
                    <a:pt x="410" y="682"/>
                  </a:lnTo>
                  <a:lnTo>
                    <a:pt x="380" y="684"/>
                  </a:lnTo>
                  <a:lnTo>
                    <a:pt x="380" y="598"/>
                  </a:lnTo>
                  <a:lnTo>
                    <a:pt x="380" y="598"/>
                  </a:lnTo>
                  <a:lnTo>
                    <a:pt x="420" y="596"/>
                  </a:lnTo>
                  <a:lnTo>
                    <a:pt x="460" y="592"/>
                  </a:lnTo>
                  <a:lnTo>
                    <a:pt x="496" y="586"/>
                  </a:lnTo>
                  <a:lnTo>
                    <a:pt x="532" y="578"/>
                  </a:lnTo>
                  <a:lnTo>
                    <a:pt x="532" y="578"/>
                  </a:lnTo>
                  <a:lnTo>
                    <a:pt x="524" y="600"/>
                  </a:lnTo>
                  <a:lnTo>
                    <a:pt x="514" y="620"/>
                  </a:lnTo>
                  <a:lnTo>
                    <a:pt x="504" y="640"/>
                  </a:lnTo>
                  <a:lnTo>
                    <a:pt x="492" y="658"/>
                  </a:lnTo>
                  <a:lnTo>
                    <a:pt x="492" y="658"/>
                  </a:lnTo>
                  <a:close/>
                  <a:moveTo>
                    <a:pt x="542" y="632"/>
                  </a:moveTo>
                  <a:lnTo>
                    <a:pt x="542" y="632"/>
                  </a:lnTo>
                  <a:lnTo>
                    <a:pt x="556" y="600"/>
                  </a:lnTo>
                  <a:lnTo>
                    <a:pt x="568" y="568"/>
                  </a:lnTo>
                  <a:lnTo>
                    <a:pt x="568" y="568"/>
                  </a:lnTo>
                  <a:lnTo>
                    <a:pt x="600" y="556"/>
                  </a:lnTo>
                  <a:lnTo>
                    <a:pt x="632" y="542"/>
                  </a:lnTo>
                  <a:lnTo>
                    <a:pt x="632" y="542"/>
                  </a:lnTo>
                  <a:lnTo>
                    <a:pt x="612" y="568"/>
                  </a:lnTo>
                  <a:lnTo>
                    <a:pt x="592" y="590"/>
                  </a:lnTo>
                  <a:lnTo>
                    <a:pt x="568" y="612"/>
                  </a:lnTo>
                  <a:lnTo>
                    <a:pt x="542" y="632"/>
                  </a:lnTo>
                  <a:lnTo>
                    <a:pt x="542" y="632"/>
                  </a:lnTo>
                  <a:close/>
                  <a:moveTo>
                    <a:pt x="578" y="534"/>
                  </a:moveTo>
                  <a:lnTo>
                    <a:pt x="578" y="534"/>
                  </a:lnTo>
                  <a:lnTo>
                    <a:pt x="586" y="496"/>
                  </a:lnTo>
                  <a:lnTo>
                    <a:pt x="592" y="460"/>
                  </a:lnTo>
                  <a:lnTo>
                    <a:pt x="596" y="420"/>
                  </a:lnTo>
                  <a:lnTo>
                    <a:pt x="598" y="380"/>
                  </a:lnTo>
                  <a:lnTo>
                    <a:pt x="684" y="380"/>
                  </a:lnTo>
                  <a:lnTo>
                    <a:pt x="684" y="380"/>
                  </a:lnTo>
                  <a:lnTo>
                    <a:pt x="682" y="410"/>
                  </a:lnTo>
                  <a:lnTo>
                    <a:pt x="676" y="438"/>
                  </a:lnTo>
                  <a:lnTo>
                    <a:pt x="668" y="466"/>
                  </a:lnTo>
                  <a:lnTo>
                    <a:pt x="658" y="492"/>
                  </a:lnTo>
                  <a:lnTo>
                    <a:pt x="658" y="492"/>
                  </a:lnTo>
                  <a:lnTo>
                    <a:pt x="640" y="504"/>
                  </a:lnTo>
                  <a:lnTo>
                    <a:pt x="620" y="514"/>
                  </a:lnTo>
                  <a:lnTo>
                    <a:pt x="600" y="524"/>
                  </a:lnTo>
                  <a:lnTo>
                    <a:pt x="578" y="534"/>
                  </a:lnTo>
                  <a:lnTo>
                    <a:pt x="578" y="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10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9" y="5136"/>
            <a:ext cx="9149559" cy="68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2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63" r:id="rId7"/>
    <p:sldLayoutId id="2147483662" r:id="rId8"/>
    <p:sldLayoutId id="2147483660" r:id="rId9"/>
    <p:sldLayoutId id="2147483664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7904" y="2767922"/>
            <a:ext cx="7848872" cy="2452996"/>
            <a:chOff x="3707904" y="2695914"/>
            <a:chExt cx="7848872" cy="2452996"/>
          </a:xfrm>
        </p:grpSpPr>
        <p:sp>
          <p:nvSpPr>
            <p:cNvPr id="7" name="직사각형 6"/>
            <p:cNvSpPr/>
            <p:nvPr/>
          </p:nvSpPr>
          <p:spPr>
            <a:xfrm>
              <a:off x="3995936" y="4869160"/>
              <a:ext cx="5148064" cy="264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fontAlgn="auto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ic 모던고딕 L" panose="02020603020101020101" pitchFamily="18" charset="-127"/>
                  <a:ea typeface="ic 모던고딕 L" panose="02020603020101020101" pitchFamily="18" charset="-127"/>
                  <a:cs typeface="Tahoma" pitchFamily="34" charset="0"/>
                </a:rPr>
                <a:t>  </a:t>
              </a:r>
              <a:endParaRPr lang="ko-KR" altLang="en-US" sz="1400" dirty="0">
                <a:latin typeface="ic 모던고딕 L" panose="02020603020101020101" pitchFamily="18" charset="-127"/>
                <a:ea typeface="ic 모던고딕 L" panose="02020603020101020101" pitchFamily="18" charset="-127"/>
                <a:cs typeface="Tahoma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07904" y="2695914"/>
              <a:ext cx="4176464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0" dirty="0">
                  <a:solidFill>
                    <a:srgbClr val="45434E"/>
                  </a:solidFill>
                  <a:latin typeface="ic 모던고딕 B" panose="02020603020101020101" pitchFamily="18" charset="-127"/>
                  <a:ea typeface="ic 모던고딕 B" panose="02020603020101020101" pitchFamily="18" charset="-127"/>
                </a:rPr>
                <a:t>Final </a:t>
              </a:r>
              <a:r>
                <a:rPr lang="en-US" altLang="ko-KR" sz="5000" dirty="0" err="1">
                  <a:solidFill>
                    <a:srgbClr val="45434E"/>
                  </a:solidFill>
                  <a:latin typeface="ic 모던고딕 B" panose="02020603020101020101" pitchFamily="18" charset="-127"/>
                  <a:ea typeface="ic 모던고딕 B" panose="02020603020101020101" pitchFamily="18" charset="-127"/>
                </a:rPr>
                <a:t>Progect</a:t>
              </a:r>
              <a:r>
                <a:rPr lang="en-US" altLang="ko-KR" sz="5000" dirty="0">
                  <a:solidFill>
                    <a:srgbClr val="45434E"/>
                  </a:solidFill>
                  <a:latin typeface="ic 모던고딕 B" panose="02020603020101020101" pitchFamily="18" charset="-127"/>
                  <a:ea typeface="ic 모던고딕 B" panose="02020603020101020101" pitchFamily="18" charset="-127"/>
                </a:rPr>
                <a:t> </a:t>
              </a:r>
            </a:p>
            <a:p>
              <a:pPr algn="ctr"/>
              <a:endParaRPr lang="en-US" altLang="ko-KR" sz="5000" dirty="0">
                <a:solidFill>
                  <a:srgbClr val="45434E"/>
                </a:solidFill>
                <a:latin typeface="ic 모던고딕 B" panose="02020603020101020101" pitchFamily="18" charset="-127"/>
                <a:ea typeface="ic 모던고딕 B" panose="0202060302010102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00192" y="4441024"/>
              <a:ext cx="52565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201720980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조정아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201720978 </a:t>
              </a:r>
              <a:r>
                <a:rPr lang="ko-KR" altLang="en-US" sz="2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전한서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F5A79A-B61C-4C8B-892A-1210FAEE1F1D}"/>
              </a:ext>
            </a:extLst>
          </p:cNvPr>
          <p:cNvSpPr txBox="1"/>
          <p:nvPr/>
        </p:nvSpPr>
        <p:spPr>
          <a:xfrm>
            <a:off x="4283968" y="22675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편의점 고객 방문 예약 시스템  </a:t>
            </a:r>
          </a:p>
        </p:txBody>
      </p:sp>
    </p:spTree>
    <p:extLst>
      <p:ext uri="{BB962C8B-B14F-4D97-AF65-F5344CB8AC3E}">
        <p14:creationId xmlns:p14="http://schemas.microsoft.com/office/powerpoint/2010/main" val="58183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D32BDF-E82F-4359-BF18-497460126E87}"/>
              </a:ext>
            </a:extLst>
          </p:cNvPr>
          <p:cNvSpPr txBox="1"/>
          <p:nvPr/>
        </p:nvSpPr>
        <p:spPr>
          <a:xfrm>
            <a:off x="1165717" y="134076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편의점 고객 모드  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편의점 점주 모드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물류 관리자 모드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1D5DF2-1CC0-400B-B66F-0CC253F30BF5}"/>
              </a:ext>
            </a:extLst>
          </p:cNvPr>
          <p:cNvSpPr txBox="1"/>
          <p:nvPr/>
        </p:nvSpPr>
        <p:spPr>
          <a:xfrm>
            <a:off x="1187624" y="1052736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HY강M" pitchFamily="18" charset="-127"/>
                <a:ea typeface="HY강M" pitchFamily="18" charset="-127"/>
              </a:rPr>
              <a:t>편의점 고객 방문 예약 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7A8A19-5E41-4EE3-AA34-11A1E217764F}"/>
              </a:ext>
            </a:extLst>
          </p:cNvPr>
          <p:cNvSpPr txBox="1"/>
          <p:nvPr/>
        </p:nvSpPr>
        <p:spPr>
          <a:xfrm>
            <a:off x="1763688" y="2708920"/>
            <a:ext cx="6192688" cy="26161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3. 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물류 관리자 모드</a:t>
            </a:r>
            <a:endParaRPr lang="en-US" altLang="ko-KR" sz="24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로그인 </a:t>
            </a:r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편의점 점포 고유번호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로그인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)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출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력</a:t>
            </a:r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주문 상품 알림 확인 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출력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주문 상품 상차 완료 시 편의점 점주에게 알림</a:t>
            </a:r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물류센터 존재 하지 않는 상품 점주에게 알림 및 이후 배송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알림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. </a:t>
            </a:r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9E4497E-62B5-4A43-93EF-16167E46A36E}"/>
              </a:ext>
            </a:extLst>
          </p:cNvPr>
          <p:cNvSpPr/>
          <p:nvPr/>
        </p:nvSpPr>
        <p:spPr>
          <a:xfrm>
            <a:off x="611560" y="5805264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1548A"/>
                </a:solidFill>
                <a:latin typeface="+mj-ea"/>
                <a:ea typeface="+mj-ea"/>
              </a:rPr>
              <a:t>프로젝트 개발 계획  </a:t>
            </a:r>
            <a:endParaRPr lang="en-US" altLang="ko-KR" sz="2000" dirty="0">
              <a:solidFill>
                <a:srgbClr val="01548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1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31640" y="3212976"/>
            <a:ext cx="7848872" cy="1246495"/>
            <a:chOff x="1331640" y="3212976"/>
            <a:chExt cx="7848872" cy="1246495"/>
          </a:xfrm>
        </p:grpSpPr>
        <p:sp>
          <p:nvSpPr>
            <p:cNvPr id="58" name="직사각형 57"/>
            <p:cNvSpPr/>
            <p:nvPr/>
          </p:nvSpPr>
          <p:spPr>
            <a:xfrm>
              <a:off x="3851920" y="3356992"/>
              <a:ext cx="53285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 smtClean="0">
                  <a:solidFill>
                    <a:srgbClr val="01548A"/>
                  </a:solidFill>
                  <a:latin typeface="+mj-ea"/>
                  <a:ea typeface="+mj-ea"/>
                </a:rPr>
                <a:t>역할 분담</a:t>
              </a:r>
              <a:endParaRPr lang="en-US" altLang="ko-KR" sz="4000" dirty="0">
                <a:solidFill>
                  <a:srgbClr val="01548A"/>
                </a:solidFill>
                <a:latin typeface="+mj-ea"/>
                <a:ea typeface="+mj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1640" y="3212976"/>
              <a:ext cx="1296144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7500" dirty="0">
                  <a:solidFill>
                    <a:schemeClr val="bg1"/>
                  </a:solidFill>
                  <a:latin typeface="ic 모던고딕 B" panose="02020603020101020101" pitchFamily="18" charset="-127"/>
                  <a:ea typeface="ic 모던고딕 B" panose="02020603020101020101" pitchFamily="18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1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1D5DF2-1CC0-400B-B66F-0CC253F30BF5}"/>
              </a:ext>
            </a:extLst>
          </p:cNvPr>
          <p:cNvSpPr txBox="1"/>
          <p:nvPr/>
        </p:nvSpPr>
        <p:spPr>
          <a:xfrm>
            <a:off x="1187624" y="1052736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HY강M" pitchFamily="18" charset="-127"/>
                <a:ea typeface="HY강M" pitchFamily="18" charset="-127"/>
              </a:rPr>
              <a:t>편의점 고객 방문 예약 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7A8A19-5E41-4EE3-AA34-11A1E217764F}"/>
              </a:ext>
            </a:extLst>
          </p:cNvPr>
          <p:cNvSpPr txBox="1"/>
          <p:nvPr/>
        </p:nvSpPr>
        <p:spPr>
          <a:xfrm>
            <a:off x="1619672" y="1601437"/>
            <a:ext cx="6192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조정아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알림 기능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날짜 선택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물류센터 발주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endParaRPr lang="en-US" altLang="ko-KR" sz="2000" dirty="0"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2000" dirty="0" err="1" smtClean="0">
                <a:latin typeface="+mn-ea"/>
                <a:sym typeface="Wingdings" panose="05000000000000000000" pitchFamily="2" charset="2"/>
              </a:rPr>
              <a:t>전한서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endParaRPr lang="en-US" altLang="ko-KR" sz="20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로그인 기능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시간설정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상품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종류 선택 </a:t>
            </a:r>
            <a:endParaRPr lang="en-US" altLang="ko-KR" sz="2000" dirty="0">
              <a:latin typeface="+mn-ea"/>
              <a:sym typeface="Wingdings" panose="05000000000000000000" pitchFamily="2" charset="2"/>
            </a:endParaRPr>
          </a:p>
          <a:p>
            <a:endParaRPr lang="en-US" altLang="ko-KR" sz="2000" dirty="0">
              <a:latin typeface="HY헤드라인M" pitchFamily="18" charset="-127"/>
              <a:ea typeface="HY헤드라인M" pitchFamily="18" charset="-127"/>
              <a:sym typeface="Wingdings" panose="05000000000000000000" pitchFamily="2" charset="2"/>
            </a:endParaRPr>
          </a:p>
          <a:p>
            <a:endParaRPr lang="en-US" altLang="ko-KR" sz="2000" dirty="0" smtClean="0">
              <a:latin typeface="HY헤드라인M" pitchFamily="18" charset="-127"/>
              <a:ea typeface="HY헤드라인M" pitchFamily="18" charset="-127"/>
              <a:sym typeface="Wingdings" panose="05000000000000000000" pitchFamily="2" charset="2"/>
            </a:endParaRPr>
          </a:p>
          <a:p>
            <a:endParaRPr lang="en-US" altLang="ko-KR" sz="2000" dirty="0" smtClean="0">
              <a:latin typeface="HY헤드라인M" pitchFamily="18" charset="-127"/>
              <a:ea typeface="HY헤드라인M" pitchFamily="18" charset="-127"/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9E4497E-62B5-4A43-93EF-16167E46A36E}"/>
              </a:ext>
            </a:extLst>
          </p:cNvPr>
          <p:cNvSpPr/>
          <p:nvPr/>
        </p:nvSpPr>
        <p:spPr>
          <a:xfrm>
            <a:off x="611560" y="5805264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01548A"/>
                </a:solidFill>
                <a:latin typeface="+mj-ea"/>
                <a:ea typeface="+mj-ea"/>
              </a:rPr>
              <a:t>역할 분담</a:t>
            </a:r>
            <a:endParaRPr lang="en-US" altLang="ko-KR" sz="2000" dirty="0">
              <a:solidFill>
                <a:srgbClr val="01548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87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267744" y="2852936"/>
            <a:ext cx="37617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latin typeface="ic 모던고딕 B" panose="02020603020101020101" pitchFamily="18" charset="-127"/>
                <a:ea typeface="ic 모던고딕 B" panose="02020603020101020101" pitchFamily="18" charset="-127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12F515-F10E-4873-B8D1-17A6693BD8BA}"/>
              </a:ext>
            </a:extLst>
          </p:cNvPr>
          <p:cNvSpPr txBox="1"/>
          <p:nvPr/>
        </p:nvSpPr>
        <p:spPr>
          <a:xfrm>
            <a:off x="6145425" y="494116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201720980 </a:t>
            </a:r>
            <a:r>
              <a:rPr lang="ko-KR" altLang="en-US" dirty="0"/>
              <a:t>조정아</a:t>
            </a:r>
            <a:endParaRPr lang="en-US" altLang="ko-KR" dirty="0"/>
          </a:p>
          <a:p>
            <a:r>
              <a:rPr lang="en-US" altLang="ko-KR" dirty="0"/>
              <a:t>201720978 </a:t>
            </a:r>
            <a:r>
              <a:rPr lang="ko-KR" altLang="en-US" dirty="0" err="1"/>
              <a:t>전한서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442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0" y="44598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45434E"/>
                </a:solidFill>
                <a:latin typeface="+mj-ea"/>
                <a:ea typeface="+mj-ea"/>
              </a:rPr>
              <a:t>content</a:t>
            </a:r>
          </a:p>
          <a:p>
            <a:pPr algn="ctr"/>
            <a:endParaRPr lang="en-US" altLang="ko-KR" sz="3600" spc="-150" dirty="0">
              <a:solidFill>
                <a:schemeClr val="tx1">
                  <a:lumMod val="75000"/>
                  <a:lumOff val="25000"/>
                </a:schemeClr>
              </a:solidFill>
              <a:latin typeface="ic 모던고딕 EB" pitchFamily="18" charset="-127"/>
              <a:ea typeface="ic 모던고딕 E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653" y="1142676"/>
            <a:ext cx="91153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9B9B9B"/>
                </a:solidFill>
                <a:latin typeface="+mn-ea"/>
              </a:rPr>
              <a:t>기말고사 </a:t>
            </a:r>
            <a:r>
              <a:rPr lang="ko-KR" altLang="en-US" sz="1050" dirty="0">
                <a:solidFill>
                  <a:srgbClr val="9B9B9B"/>
                </a:solidFill>
                <a:latin typeface="+mn-ea"/>
              </a:rPr>
              <a:t>없는 </a:t>
            </a:r>
            <a:r>
              <a:rPr lang="ko-KR" altLang="en-US" sz="1050" dirty="0" err="1">
                <a:solidFill>
                  <a:srgbClr val="9B9B9B"/>
                </a:solidFill>
                <a:latin typeface="+mn-ea"/>
              </a:rPr>
              <a:t>컴프를</a:t>
            </a:r>
            <a:r>
              <a:rPr lang="ko-KR" altLang="en-US" sz="1050" dirty="0">
                <a:solidFill>
                  <a:srgbClr val="9B9B9B"/>
                </a:solidFill>
                <a:latin typeface="+mn-ea"/>
              </a:rPr>
              <a:t> 사랑합니다</a:t>
            </a:r>
            <a:r>
              <a:rPr lang="en-US" altLang="ko-KR" sz="1050" dirty="0">
                <a:solidFill>
                  <a:srgbClr val="9B9B9B"/>
                </a:solidFill>
                <a:latin typeface="ic 모던고딕 L" pitchFamily="18" charset="-127"/>
                <a:ea typeface="ic 모던고딕 L" pitchFamily="18" charset="-127"/>
              </a:rPr>
              <a:t>!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" y="5244931"/>
            <a:ext cx="627592" cy="86563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54" y="5403428"/>
            <a:ext cx="880503" cy="70713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4" y="5342467"/>
            <a:ext cx="871136" cy="76809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71" y="5302843"/>
            <a:ext cx="952317" cy="8077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80" y="5138251"/>
            <a:ext cx="761854" cy="9723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54" y="5263219"/>
            <a:ext cx="680672" cy="84734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02" y="4991947"/>
            <a:ext cx="933583" cy="11186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60" y="5071195"/>
            <a:ext cx="711896" cy="10393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30" y="5476580"/>
            <a:ext cx="952317" cy="6339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06" y="5260171"/>
            <a:ext cx="764976" cy="85039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75" y="5290651"/>
            <a:ext cx="733752" cy="8199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1" y="5382092"/>
            <a:ext cx="814934" cy="72847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68" y="1707271"/>
            <a:ext cx="1712628" cy="3086872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971600" y="2636912"/>
            <a:ext cx="1506320" cy="984885"/>
            <a:chOff x="528264" y="2217258"/>
            <a:chExt cx="1506320" cy="984885"/>
          </a:xfrm>
        </p:grpSpPr>
        <p:sp>
          <p:nvSpPr>
            <p:cNvPr id="70" name="직사각형 69"/>
            <p:cNvSpPr/>
            <p:nvPr/>
          </p:nvSpPr>
          <p:spPr>
            <a:xfrm>
              <a:off x="528264" y="2863589"/>
              <a:ext cx="1506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rgbClr val="FFA937"/>
                  </a:solidFill>
                  <a:latin typeface="HY헤드라인M" pitchFamily="18" charset="-127"/>
                  <a:ea typeface="HY헤드라인M" pitchFamily="18" charset="-127"/>
                </a:rPr>
                <a:t>팀소개</a:t>
              </a:r>
              <a:r>
                <a:rPr lang="ko-KR" altLang="en-US" sz="1600" dirty="0">
                  <a:solidFill>
                    <a:srgbClr val="FFA937"/>
                  </a:solidFill>
                  <a:latin typeface="ic 모던고딕 EB" pitchFamily="18" charset="-127"/>
                  <a:ea typeface="ic 모던고딕 EB" pitchFamily="18" charset="-127"/>
                </a:rPr>
                <a:t> </a:t>
              </a:r>
              <a:endParaRPr lang="en-US" altLang="ko-KR" sz="1600" dirty="0">
                <a:solidFill>
                  <a:srgbClr val="FFA937"/>
                </a:solidFill>
                <a:latin typeface="ic 모던고딕 EB" pitchFamily="18" charset="-127"/>
                <a:ea typeface="ic 모던고딕 EB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8264" y="2217258"/>
              <a:ext cx="1506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spc="-150" dirty="0">
                  <a:solidFill>
                    <a:srgbClr val="FFA937"/>
                  </a:solidFill>
                  <a:latin typeface="ic 모던고딕 B" pitchFamily="18" charset="-127"/>
                  <a:ea typeface="ic 모던고딕 B" pitchFamily="18" charset="-127"/>
                </a:rPr>
                <a:t>01</a:t>
              </a:r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75692"/>
            <a:ext cx="1712628" cy="3086872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3131840" y="2564904"/>
            <a:ext cx="1567368" cy="1193854"/>
            <a:chOff x="3618273" y="2300676"/>
            <a:chExt cx="1567368" cy="1193854"/>
          </a:xfrm>
        </p:grpSpPr>
        <p:sp>
          <p:nvSpPr>
            <p:cNvPr id="67" name="직사각형 66"/>
            <p:cNvSpPr/>
            <p:nvPr/>
          </p:nvSpPr>
          <p:spPr>
            <a:xfrm>
              <a:off x="3679321" y="2909755"/>
              <a:ext cx="15063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CC6560"/>
                  </a:solidFill>
                  <a:latin typeface="HY헤드라인M" pitchFamily="18" charset="-127"/>
                  <a:ea typeface="HY헤드라인M" pitchFamily="18" charset="-127"/>
                </a:rPr>
                <a:t>주제 설정 </a:t>
              </a:r>
              <a:endParaRPr lang="en-US" altLang="ko-KR" sz="1600" dirty="0">
                <a:solidFill>
                  <a:srgbClr val="CC6560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CC6560"/>
                  </a:solidFill>
                  <a:latin typeface="HY헤드라인M" pitchFamily="18" charset="-127"/>
                  <a:ea typeface="HY헤드라인M" pitchFamily="18" charset="-127"/>
                </a:rPr>
                <a:t>동기</a:t>
              </a:r>
              <a:endParaRPr lang="en-US" altLang="ko-KR" sz="1600" dirty="0">
                <a:solidFill>
                  <a:srgbClr val="CC656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618273" y="2300676"/>
              <a:ext cx="1506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spc="-150" dirty="0">
                  <a:solidFill>
                    <a:srgbClr val="CC6560"/>
                  </a:solidFill>
                  <a:latin typeface="ic 모던고딕 B" pitchFamily="18" charset="-127"/>
                  <a:ea typeface="ic 모던고딕 B" pitchFamily="18" charset="-127"/>
                </a:rPr>
                <a:t>02</a:t>
              </a:r>
            </a:p>
          </p:txBody>
        </p:sp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82288"/>
            <a:ext cx="1712628" cy="308687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6110564"/>
            <a:ext cx="9144000" cy="747435"/>
          </a:xfrm>
          <a:prstGeom prst="rect">
            <a:avLst/>
          </a:prstGeom>
          <a:solidFill>
            <a:srgbClr val="FFF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5886535"/>
            <a:ext cx="774194" cy="44805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4608" y="6334592"/>
            <a:ext cx="734569" cy="445009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5107202" y="2614308"/>
            <a:ext cx="1506320" cy="1190550"/>
            <a:chOff x="4931299" y="2217258"/>
            <a:chExt cx="1506320" cy="984885"/>
          </a:xfrm>
        </p:grpSpPr>
        <p:sp>
          <p:nvSpPr>
            <p:cNvPr id="84" name="직사각형 83"/>
            <p:cNvSpPr/>
            <p:nvPr/>
          </p:nvSpPr>
          <p:spPr>
            <a:xfrm>
              <a:off x="4931299" y="2863589"/>
              <a:ext cx="1506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8C96C6"/>
                  </a:solidFill>
                  <a:latin typeface="HY헤드라인M" pitchFamily="18" charset="-127"/>
                  <a:ea typeface="HY헤드라인M" pitchFamily="18" charset="-127"/>
                </a:rPr>
                <a:t>계발 계획</a:t>
              </a:r>
              <a:endParaRPr lang="en-US" altLang="ko-KR" sz="1600" dirty="0">
                <a:solidFill>
                  <a:srgbClr val="8C96C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31299" y="2217258"/>
              <a:ext cx="1506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spc="-150" dirty="0">
                  <a:solidFill>
                    <a:srgbClr val="8C96C6"/>
                  </a:solidFill>
                  <a:latin typeface="ic 모던고딕 B" pitchFamily="18" charset="-127"/>
                  <a:ea typeface="ic 모던고딕 B" pitchFamily="18" charset="-127"/>
                </a:rPr>
                <a:t>03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00" y="1843008"/>
            <a:ext cx="1712628" cy="3086872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157730" y="2614307"/>
            <a:ext cx="1567368" cy="1074134"/>
            <a:chOff x="3618273" y="2300676"/>
            <a:chExt cx="1567368" cy="889410"/>
          </a:xfrm>
        </p:grpSpPr>
        <p:sp>
          <p:nvSpPr>
            <p:cNvPr id="33" name="직사각형 32"/>
            <p:cNvSpPr/>
            <p:nvPr/>
          </p:nvSpPr>
          <p:spPr>
            <a:xfrm>
              <a:off x="3679321" y="2909755"/>
              <a:ext cx="1506320" cy="280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accent3"/>
                  </a:solidFill>
                  <a:latin typeface="HY헤드라인M" pitchFamily="18" charset="-127"/>
                  <a:ea typeface="HY헤드라인M" pitchFamily="18" charset="-127"/>
                </a:rPr>
                <a:t>역할분</a:t>
              </a:r>
              <a:r>
                <a:rPr lang="ko-KR" altLang="en-US" sz="1600" dirty="0">
                  <a:solidFill>
                    <a:schemeClr val="accent3"/>
                  </a:solidFill>
                  <a:latin typeface="HY헤드라인M" pitchFamily="18" charset="-127"/>
                  <a:ea typeface="HY헤드라인M" pitchFamily="18" charset="-127"/>
                </a:rPr>
                <a:t>담</a:t>
              </a:r>
              <a:endParaRPr lang="en-US" altLang="ko-KR" sz="1600" dirty="0">
                <a:solidFill>
                  <a:schemeClr val="accent3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18273" y="2300676"/>
              <a:ext cx="1506320" cy="535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spc="-150" dirty="0" smtClean="0">
                  <a:solidFill>
                    <a:schemeClr val="accent3"/>
                  </a:solidFill>
                  <a:latin typeface="ic 모던고딕 B" pitchFamily="18" charset="-127"/>
                  <a:ea typeface="ic 모던고딕 B" pitchFamily="18" charset="-127"/>
                </a:rPr>
                <a:t>04</a:t>
              </a:r>
              <a:endParaRPr lang="en-US" altLang="ko-KR" sz="3600" spc="-150" dirty="0">
                <a:solidFill>
                  <a:schemeClr val="accent3"/>
                </a:solidFill>
                <a:latin typeface="ic 모던고딕 B" pitchFamily="18" charset="-127"/>
                <a:ea typeface="ic 모던고딕 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4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L 1.19393 -0.00393 " pathEditMode="relative" rAng="0" ptsTypes="AA">
                                      <p:cBhvr>
                                        <p:cTn id="75" dur="7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88" y="-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1.66667E-6 1.48148E-6 L -1.2842 -0.01343 " pathEditMode="relative" rAng="0" ptsTypes="AA">
                                      <p:cBhvr>
                                        <p:cTn id="77" dur="5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19" y="-67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31640" y="3212976"/>
            <a:ext cx="7848872" cy="1246495"/>
            <a:chOff x="1331640" y="3212976"/>
            <a:chExt cx="7848872" cy="1246495"/>
          </a:xfrm>
        </p:grpSpPr>
        <p:sp>
          <p:nvSpPr>
            <p:cNvPr id="58" name="직사각형 57"/>
            <p:cNvSpPr/>
            <p:nvPr/>
          </p:nvSpPr>
          <p:spPr>
            <a:xfrm>
              <a:off x="3851920" y="3356992"/>
              <a:ext cx="53285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>
                  <a:solidFill>
                    <a:srgbClr val="01548A"/>
                  </a:solidFill>
                  <a:latin typeface="+mj-ea"/>
                  <a:ea typeface="+mj-ea"/>
                </a:rPr>
                <a:t>팀 소개 </a:t>
              </a:r>
              <a:endParaRPr lang="en-US" altLang="ko-KR" sz="4000" dirty="0">
                <a:solidFill>
                  <a:srgbClr val="01548A"/>
                </a:solidFill>
                <a:latin typeface="+mj-ea"/>
                <a:ea typeface="+mj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1640" y="3212976"/>
              <a:ext cx="1296144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7500" dirty="0" smtClean="0">
                  <a:solidFill>
                    <a:schemeClr val="bg1"/>
                  </a:solidFill>
                  <a:latin typeface="ic 모던고딕 B" panose="02020603020101020101" pitchFamily="18" charset="-127"/>
                  <a:ea typeface="ic 모던고딕 B" panose="02020603020101020101" pitchFamily="18" charset="-127"/>
                </a:rPr>
                <a:t>1</a:t>
              </a:r>
              <a:endParaRPr lang="en-US" altLang="ko-KR" sz="7500" dirty="0">
                <a:solidFill>
                  <a:schemeClr val="bg1"/>
                </a:solidFill>
                <a:latin typeface="ic 모던고딕 B" panose="02020603020101020101" pitchFamily="18" charset="-127"/>
                <a:ea typeface="ic 모던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5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6D02948-8729-438C-BA7E-24545D33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08720"/>
            <a:ext cx="2304256" cy="23042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FE0A132-4C3A-4906-B9E9-ADF2F9D03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48" y="2743864"/>
            <a:ext cx="2304000" cy="3421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AE2983-E9C6-4F22-8AB3-94C2190CB8DC}"/>
              </a:ext>
            </a:extLst>
          </p:cNvPr>
          <p:cNvSpPr txBox="1"/>
          <p:nvPr/>
        </p:nvSpPr>
        <p:spPr>
          <a:xfrm>
            <a:off x="3131840" y="119675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← 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편의점 물류센터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알바생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201720980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조정아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D90DD6-1E7B-46F5-A2A8-6CFE9D9CAC53}"/>
              </a:ext>
            </a:extLst>
          </p:cNvPr>
          <p:cNvSpPr txBox="1"/>
          <p:nvPr/>
        </p:nvSpPr>
        <p:spPr>
          <a:xfrm>
            <a:off x="4067944" y="386104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편의점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알바생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→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201720978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전한서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047793-009F-4FFA-8DB0-16AE4782464D}"/>
              </a:ext>
            </a:extLst>
          </p:cNvPr>
          <p:cNvSpPr/>
          <p:nvPr/>
        </p:nvSpPr>
        <p:spPr>
          <a:xfrm>
            <a:off x="611560" y="583720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1548A"/>
                </a:solidFill>
                <a:latin typeface="ic 청춘서당 L" panose="02020603020101020101" pitchFamily="18" charset="-127"/>
                <a:ea typeface="ic 청춘서당 L" panose="02020603020101020101" pitchFamily="18" charset="-127"/>
              </a:rPr>
              <a:t>팀 소개 </a:t>
            </a:r>
            <a:endParaRPr lang="en-US" altLang="ko-KR" sz="2000" dirty="0">
              <a:solidFill>
                <a:srgbClr val="01548A"/>
              </a:solidFill>
              <a:latin typeface="ic 청춘서당 L" panose="02020603020101020101" pitchFamily="18" charset="-127"/>
              <a:ea typeface="ic 청춘서당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28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31640" y="3212976"/>
            <a:ext cx="7200800" cy="1246495"/>
            <a:chOff x="1331640" y="3212976"/>
            <a:chExt cx="7200800" cy="1246495"/>
          </a:xfrm>
        </p:grpSpPr>
        <p:sp>
          <p:nvSpPr>
            <p:cNvPr id="58" name="직사각형 57"/>
            <p:cNvSpPr/>
            <p:nvPr/>
          </p:nvSpPr>
          <p:spPr>
            <a:xfrm>
              <a:off x="3203848" y="3501008"/>
              <a:ext cx="53285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>
                  <a:solidFill>
                    <a:srgbClr val="01548A"/>
                  </a:solidFill>
                  <a:latin typeface="+mj-ea"/>
                  <a:ea typeface="+mj-ea"/>
                </a:rPr>
                <a:t>주제 설정 동기  </a:t>
              </a:r>
              <a:endParaRPr lang="en-US" altLang="ko-KR" sz="4000" dirty="0">
                <a:solidFill>
                  <a:srgbClr val="01548A"/>
                </a:solidFill>
                <a:latin typeface="+mj-ea"/>
                <a:ea typeface="+mj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1640" y="3212976"/>
              <a:ext cx="1296144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7500" dirty="0" smtClean="0">
                  <a:solidFill>
                    <a:schemeClr val="bg1"/>
                  </a:solidFill>
                  <a:latin typeface="ic 모던고딕 B" panose="02020603020101020101" pitchFamily="18" charset="-127"/>
                  <a:ea typeface="ic 모던고딕 B" panose="02020603020101020101" pitchFamily="18" charset="-127"/>
                </a:rPr>
                <a:t>2</a:t>
              </a:r>
              <a:endParaRPr lang="en-US" altLang="ko-KR" sz="7500" dirty="0">
                <a:solidFill>
                  <a:schemeClr val="bg1"/>
                </a:solidFill>
                <a:latin typeface="ic 모던고딕 B" panose="02020603020101020101" pitchFamily="18" charset="-127"/>
                <a:ea typeface="ic 모던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2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2972C9-F50A-4AE4-956C-0158B50C5EED}"/>
              </a:ext>
            </a:extLst>
          </p:cNvPr>
          <p:cNvSpPr txBox="1"/>
          <p:nvPr/>
        </p:nvSpPr>
        <p:spPr>
          <a:xfrm>
            <a:off x="1547664" y="1751905"/>
            <a:ext cx="6336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조원들의 편의점 물류센터에서의 근무 경험과 편의점 에서의 근무 경험을 바탕으로 편의점이 어떻게 하면 더 고객이 편하게 사용할 수 있을지 고민해보았습니다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</a:t>
            </a:r>
            <a:r>
              <a:rPr lang="en-US" altLang="ko-KR" dirty="0"/>
              <a:t>!</a:t>
            </a:r>
            <a:r>
              <a:rPr lang="ko-KR" altLang="en-US" dirty="0"/>
              <a:t>래</a:t>
            </a:r>
            <a:r>
              <a:rPr lang="en-US" altLang="ko-KR" dirty="0"/>
              <a:t>!</a:t>
            </a:r>
            <a:r>
              <a:rPr lang="ko-KR" altLang="en-US" dirty="0"/>
              <a:t>서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탄생한 것이 바로 이</a:t>
            </a:r>
            <a:r>
              <a:rPr lang="en-US" altLang="ko-KR" dirty="0"/>
              <a:t>  </a:t>
            </a:r>
            <a:r>
              <a:rPr lang="ko-KR" altLang="en-US" b="1" dirty="0">
                <a:latin typeface="+mj-ea"/>
                <a:ea typeface="+mj-ea"/>
              </a:rPr>
              <a:t>편의점 고객 방문 예약  시스템</a:t>
            </a:r>
          </a:p>
          <a:p>
            <a:endParaRPr lang="en-US" altLang="ko-KR" dirty="0"/>
          </a:p>
          <a:p>
            <a:r>
              <a:rPr lang="ko-KR" altLang="en-US" dirty="0"/>
              <a:t>고객님이 편의점에 방문하기 전에 미리 구매 할 것을 예약해 놓음으로써 인기 상품을 품절 걱정없이 구매할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편의점에 없는 상품을 주문할 경우 편의점 점주가 물류센터에 직접 주문하여 고객이 </a:t>
            </a:r>
            <a:r>
              <a:rPr lang="en-US" altLang="ko-KR" dirty="0"/>
              <a:t>1</a:t>
            </a:r>
            <a:r>
              <a:rPr lang="ko-KR" altLang="en-US" dirty="0"/>
              <a:t>번의 방문으로도 편리하게 물건을 구매할 수 있다는 장점이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951B57-C609-4852-93C8-5C24C43432AB}"/>
              </a:ext>
            </a:extLst>
          </p:cNvPr>
          <p:cNvSpPr/>
          <p:nvPr/>
        </p:nvSpPr>
        <p:spPr>
          <a:xfrm>
            <a:off x="6804248" y="5805264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1548A"/>
                </a:solidFill>
                <a:latin typeface="ic 청춘서당 L" panose="02020603020101020101" pitchFamily="18" charset="-127"/>
                <a:ea typeface="ic 청춘서당 L" panose="02020603020101020101" pitchFamily="18" charset="-127"/>
              </a:rPr>
              <a:t>주제 설정 동기  </a:t>
            </a:r>
            <a:endParaRPr lang="en-US" altLang="ko-KR" sz="2000" dirty="0">
              <a:solidFill>
                <a:srgbClr val="01548A"/>
              </a:solidFill>
              <a:latin typeface="ic 청춘서당 L" panose="02020603020101020101" pitchFamily="18" charset="-127"/>
              <a:ea typeface="ic 청춘서당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63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31640" y="3212976"/>
            <a:ext cx="6840760" cy="1246495"/>
            <a:chOff x="1331640" y="3212976"/>
            <a:chExt cx="6840760" cy="1246495"/>
          </a:xfrm>
        </p:grpSpPr>
        <p:sp>
          <p:nvSpPr>
            <p:cNvPr id="58" name="직사각형 57"/>
            <p:cNvSpPr/>
            <p:nvPr/>
          </p:nvSpPr>
          <p:spPr>
            <a:xfrm>
              <a:off x="2843808" y="3356992"/>
              <a:ext cx="53285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>
                  <a:solidFill>
                    <a:srgbClr val="01548A"/>
                  </a:solidFill>
                  <a:latin typeface="ic 청춘서당 L" panose="02020603020101020101" pitchFamily="18" charset="-127"/>
                  <a:ea typeface="ic 청춘서당 L" panose="02020603020101020101" pitchFamily="18" charset="-127"/>
                </a:rPr>
                <a:t>프로젝트 개발 계획  </a:t>
              </a:r>
              <a:endParaRPr lang="en-US" altLang="ko-KR" sz="4000" dirty="0">
                <a:solidFill>
                  <a:srgbClr val="01548A"/>
                </a:solidFill>
                <a:latin typeface="ic 청춘서당 L" panose="02020603020101020101" pitchFamily="18" charset="-127"/>
                <a:ea typeface="ic 청춘서당 L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1640" y="3212976"/>
              <a:ext cx="1296144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7500" dirty="0" smtClean="0">
                  <a:solidFill>
                    <a:schemeClr val="bg1"/>
                  </a:solidFill>
                  <a:latin typeface="ic 모던고딕 B" panose="02020603020101020101" pitchFamily="18" charset="-127"/>
                  <a:ea typeface="ic 모던고딕 B" panose="02020603020101020101" pitchFamily="18" charset="-127"/>
                </a:rPr>
                <a:t>3</a:t>
              </a:r>
              <a:endParaRPr lang="en-US" altLang="ko-KR" sz="7500" dirty="0">
                <a:solidFill>
                  <a:schemeClr val="bg1"/>
                </a:solidFill>
                <a:latin typeface="ic 모던고딕 B" panose="02020603020101020101" pitchFamily="18" charset="-127"/>
                <a:ea typeface="ic 모던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41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D32BDF-E82F-4359-BF18-497460126E87}"/>
              </a:ext>
            </a:extLst>
          </p:cNvPr>
          <p:cNvSpPr txBox="1"/>
          <p:nvPr/>
        </p:nvSpPr>
        <p:spPr>
          <a:xfrm>
            <a:off x="1165717" y="134076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편의점 고객 모드 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편의점 점주 모드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물류 관리자 모드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2C98FE-9D00-4F8D-B4ED-46F419135FDB}"/>
              </a:ext>
            </a:extLst>
          </p:cNvPr>
          <p:cNvSpPr txBox="1"/>
          <p:nvPr/>
        </p:nvSpPr>
        <p:spPr>
          <a:xfrm>
            <a:off x="2555776" y="2864220"/>
            <a:ext cx="5688632" cy="20005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HY강M" pitchFamily="18" charset="-127"/>
                <a:ea typeface="HY강M" pitchFamily="18" charset="-127"/>
              </a:rPr>
              <a:t>편의점 고객 모드</a:t>
            </a:r>
            <a:endParaRPr lang="en-US" altLang="ko-KR" sz="2400" dirty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고객 로그인 및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가입 </a:t>
            </a:r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방문할 편의점 점포선택</a:t>
            </a:r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로그인 후 상품 종류 선택 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주문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편의점 방문 날짜 및 시간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선택</a:t>
            </a:r>
            <a:endParaRPr lang="en-US" altLang="ko-KR" sz="2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1D5DF2-1CC0-400B-B66F-0CC253F30BF5}"/>
              </a:ext>
            </a:extLst>
          </p:cNvPr>
          <p:cNvSpPr txBox="1"/>
          <p:nvPr/>
        </p:nvSpPr>
        <p:spPr>
          <a:xfrm>
            <a:off x="1187624" y="1052736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HY강M" pitchFamily="18" charset="-127"/>
                <a:ea typeface="HY강M" pitchFamily="18" charset="-127"/>
              </a:rPr>
              <a:t>편의점 고객 방문 예약 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2C561FB-45C5-413A-8567-2417CCBAF247}"/>
              </a:ext>
            </a:extLst>
          </p:cNvPr>
          <p:cNvSpPr/>
          <p:nvPr/>
        </p:nvSpPr>
        <p:spPr>
          <a:xfrm>
            <a:off x="611560" y="5805264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1548A"/>
                </a:solidFill>
                <a:latin typeface="+mn-ea"/>
              </a:rPr>
              <a:t>프로젝트 개발 계획  </a:t>
            </a:r>
            <a:endParaRPr lang="en-US" altLang="ko-KR" sz="2000" dirty="0">
              <a:solidFill>
                <a:srgbClr val="01548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06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D32BDF-E82F-4359-BF18-497460126E87}"/>
              </a:ext>
            </a:extLst>
          </p:cNvPr>
          <p:cNvSpPr txBox="1"/>
          <p:nvPr/>
        </p:nvSpPr>
        <p:spPr>
          <a:xfrm>
            <a:off x="1165717" y="134076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편의점 고객 모드  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편의점 점주 모드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물류 관리자 모드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1D5DF2-1CC0-400B-B66F-0CC253F30BF5}"/>
              </a:ext>
            </a:extLst>
          </p:cNvPr>
          <p:cNvSpPr txBox="1"/>
          <p:nvPr/>
        </p:nvSpPr>
        <p:spPr>
          <a:xfrm>
            <a:off x="1187624" y="1052736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HY강M" pitchFamily="18" charset="-127"/>
                <a:ea typeface="HY강M" pitchFamily="18" charset="-127"/>
              </a:rPr>
              <a:t>편의점 고객 방문 예약 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28435E-4FA7-47A5-996D-A50F992E8ACE}"/>
              </a:ext>
            </a:extLst>
          </p:cNvPr>
          <p:cNvSpPr txBox="1"/>
          <p:nvPr/>
        </p:nvSpPr>
        <p:spPr>
          <a:xfrm>
            <a:off x="1979712" y="2780928"/>
            <a:ext cx="5184576" cy="2277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편의점 점주 모드</a:t>
            </a:r>
            <a:endParaRPr lang="en-US" altLang="ko-KR" sz="24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로그인 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점포 번호로 로그인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주문 상품 알림 확인 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출력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주문 상품 물류 센터에 발주</a:t>
            </a:r>
            <a:endParaRPr lang="en-US" altLang="ko-KR" sz="2000" dirty="0">
              <a:latin typeface="HY강M" pitchFamily="18" charset="-127"/>
              <a:ea typeface="HY강M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주문 상품 준비 완료 시 고객에게 알림 </a:t>
            </a:r>
            <a:r>
              <a:rPr lang="en-US" altLang="ko-KR" sz="2000" dirty="0">
                <a:latin typeface="HY강M" pitchFamily="18" charset="-127"/>
                <a:ea typeface="HY강M" pitchFamily="18" charset="-127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60CFC37-1061-4A3B-BFAA-7952969B65B0}"/>
              </a:ext>
            </a:extLst>
          </p:cNvPr>
          <p:cNvSpPr/>
          <p:nvPr/>
        </p:nvSpPr>
        <p:spPr>
          <a:xfrm>
            <a:off x="611560" y="5805264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1548A"/>
                </a:solidFill>
                <a:latin typeface="+mn-ea"/>
              </a:rPr>
              <a:t>프로젝트 개발 계획  </a:t>
            </a:r>
            <a:endParaRPr lang="en-US" altLang="ko-KR" sz="2000" dirty="0">
              <a:solidFill>
                <a:srgbClr val="01548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02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EC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>
            <a:solidFill>
              <a:schemeClr val="tx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340</Words>
  <Application>Microsoft Office PowerPoint</Application>
  <PresentationFormat>화면 슬라이드 쇼(4:3)</PresentationFormat>
  <Paragraphs>101</Paragraphs>
  <Slides>13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1269</cp:revision>
  <dcterms:created xsi:type="dcterms:W3CDTF">2014-09-29T01:10:15Z</dcterms:created>
  <dcterms:modified xsi:type="dcterms:W3CDTF">2017-11-21T01:36:54Z</dcterms:modified>
  <cp:contentStatus/>
</cp:coreProperties>
</file>