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1" r:id="rId5"/>
    <p:sldId id="269" r:id="rId6"/>
    <p:sldId id="268" r:id="rId7"/>
    <p:sldId id="267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99FEB1B-2D66-472A-97EC-09C4C18445AB}">
          <p14:sldIdLst>
            <p14:sldId id="256"/>
            <p14:sldId id="261"/>
            <p14:sldId id="257"/>
            <p14:sldId id="271"/>
            <p14:sldId id="269"/>
            <p14:sldId id="268"/>
            <p14:sldId id="267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Castro" initials="LC" lastIdx="2" clrIdx="0">
    <p:extLst>
      <p:ext uri="{19B8F6BF-5375-455C-9EA6-DF929625EA0E}">
        <p15:presenceInfo xmlns:p15="http://schemas.microsoft.com/office/powerpoint/2012/main" userId="83a96baf7a0f4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963" y="236239"/>
            <a:ext cx="10037968" cy="3147041"/>
          </a:xfrm>
        </p:spPr>
        <p:txBody>
          <a:bodyPr/>
          <a:lstStyle/>
          <a:p>
            <a:r>
              <a:rPr lang="es-ES" sz="4800" dirty="0"/>
              <a:t>It brothers:</a:t>
            </a:r>
            <a:br>
              <a:rPr lang="es-ES" sz="4400" dirty="0"/>
            </a:br>
            <a:r>
              <a:rPr lang="es-ES" sz="3600" dirty="0"/>
              <a:t>Consultora Especialista en ciencia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22316" y="3012140"/>
            <a:ext cx="8045373" cy="742279"/>
          </a:xfrm>
        </p:spPr>
        <p:txBody>
          <a:bodyPr>
            <a:normAutofit/>
          </a:bodyPr>
          <a:lstStyle/>
          <a:p>
            <a:r>
              <a:rPr lang="es-ES" dirty="0"/>
              <a:t>Reporte de la segunda semana a empresa olist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09452" y="4506686"/>
            <a:ext cx="199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Jiménez, José</a:t>
            </a:r>
          </a:p>
          <a:p>
            <a:r>
              <a:rPr lang="es-ES" dirty="0"/>
              <a:t>Data </a:t>
            </a:r>
            <a:r>
              <a:rPr lang="es-ES" dirty="0" err="1"/>
              <a:t>Engineer</a:t>
            </a:r>
            <a:endParaRPr lang="es-ES" dirty="0"/>
          </a:p>
          <a:p>
            <a:r>
              <a:rPr lang="es-ES" dirty="0"/>
              <a:t>Machine </a:t>
            </a:r>
            <a:r>
              <a:rPr lang="es-ES" dirty="0" err="1"/>
              <a:t>Learning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188149" y="4506686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Alonso, Lucila</a:t>
            </a:r>
          </a:p>
          <a:p>
            <a:r>
              <a:rPr lang="es-ES" dirty="0"/>
              <a:t>Data </a:t>
            </a:r>
            <a:r>
              <a:rPr lang="es-ES" dirty="0" err="1"/>
              <a:t>Engineer</a:t>
            </a:r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Analyst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633180" y="4506686"/>
            <a:ext cx="238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Argumedo</a:t>
            </a:r>
            <a:r>
              <a:rPr lang="es-ES" dirty="0"/>
              <a:t>, Héctor</a:t>
            </a:r>
          </a:p>
          <a:p>
            <a:r>
              <a:rPr lang="es-ES" dirty="0"/>
              <a:t>Data </a:t>
            </a:r>
            <a:r>
              <a:rPr lang="es-ES" dirty="0" err="1"/>
              <a:t>Engineer</a:t>
            </a:r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Analyst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51503" y="4506686"/>
            <a:ext cx="238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Talavera, Ricardo</a:t>
            </a:r>
          </a:p>
          <a:p>
            <a:r>
              <a:rPr lang="es-ES" dirty="0"/>
              <a:t>Machine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/>
              <a:t>Arquitectura de datos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69826" y="4532812"/>
            <a:ext cx="238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Umbert</a:t>
            </a:r>
            <a:r>
              <a:rPr lang="es-ES" dirty="0"/>
              <a:t>, Norberto</a:t>
            </a:r>
          </a:p>
          <a:p>
            <a:r>
              <a:rPr lang="es-ES" dirty="0"/>
              <a:t>Data </a:t>
            </a:r>
            <a:r>
              <a:rPr lang="es-ES" dirty="0" err="1"/>
              <a:t>Analyst</a:t>
            </a:r>
            <a:endParaRPr lang="es-ES" dirty="0"/>
          </a:p>
          <a:p>
            <a:r>
              <a:rPr lang="es-ES" dirty="0"/>
              <a:t>Arquitectura de datos</a:t>
            </a:r>
          </a:p>
        </p:txBody>
      </p:sp>
    </p:spTree>
    <p:extLst>
      <p:ext uri="{BB962C8B-B14F-4D97-AF65-F5344CB8AC3E}">
        <p14:creationId xmlns:p14="http://schemas.microsoft.com/office/powerpoint/2010/main" val="336236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5607A73-4ABE-C5C0-0F15-EA5C912C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879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/>
              <a:t>Machine </a:t>
            </a:r>
            <a:r>
              <a:rPr lang="es-ES" sz="4400" dirty="0" err="1"/>
              <a:t>Learning</a:t>
            </a:r>
            <a:endParaRPr lang="es-ES" sz="4400" dirty="0"/>
          </a:p>
        </p:txBody>
      </p:sp>
      <p:pic>
        <p:nvPicPr>
          <p:cNvPr id="2054" name="Picture 6" descr="Brief on Recommender Systems. Different types of recommendation… | by  Sanket Doshi | Towards Data Science">
            <a:extLst>
              <a:ext uri="{FF2B5EF4-FFF2-40B4-BE49-F238E27FC236}">
                <a16:creationId xmlns:a16="http://schemas.microsoft.com/office/drawing/2014/main" id="{A9FDA119-2FAF-C433-022B-21EEEC297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3574"/>
            <a:ext cx="5317646" cy="32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¿Qué es el análisis de sentimientos y cuáles son sus usos? - Asesoría ...">
            <a:extLst>
              <a:ext uri="{FF2B5EF4-FFF2-40B4-BE49-F238E27FC236}">
                <a16:creationId xmlns:a16="http://schemas.microsoft.com/office/drawing/2014/main" id="{9FB3A5CA-D95C-3E9A-C8D7-8E044607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9" y="1684339"/>
            <a:ext cx="5317646" cy="23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é es Machine Learning? Y ¿Para qué usarlo? - Niuoffice">
            <a:extLst>
              <a:ext uri="{FF2B5EF4-FFF2-40B4-BE49-F238E27FC236}">
                <a16:creationId xmlns:a16="http://schemas.microsoft.com/office/drawing/2014/main" id="{87C3312F-2EE3-45AF-B16A-FD9F1B0E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4454466"/>
            <a:ext cx="2667000" cy="17145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Machine Learning Course| Its Importance and Types-FORE">
            <a:extLst>
              <a:ext uri="{FF2B5EF4-FFF2-40B4-BE49-F238E27FC236}">
                <a16:creationId xmlns:a16="http://schemas.microsoft.com/office/drawing/2014/main" id="{9D9386A7-814B-8C1B-DDDF-5D4B89A5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203" y="1084842"/>
            <a:ext cx="2733675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3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839" y="2879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/>
              <a:t>Machine </a:t>
            </a:r>
            <a:r>
              <a:rPr lang="es-ES" sz="4400" dirty="0" err="1"/>
              <a:t>Learning</a:t>
            </a:r>
            <a:endParaRPr lang="es-ES" sz="4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3961AD-5BCA-624E-6B74-A0C9F98E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116000"/>
            <a:ext cx="90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Calendario de la semana</a:t>
            </a:r>
          </a:p>
        </p:txBody>
      </p:sp>
      <p:pic>
        <p:nvPicPr>
          <p:cNvPr id="2052" name="Picture 4" descr="Tarea Realizada Bloc De Notas Lista De Verificación Tareas Completas Para  Hacer Lista Icono Aislado PNG , Tarea, Tareas, Tarea Hecha PNG y Vector  para Descargar Grati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06" y="4930999"/>
            <a:ext cx="1915387" cy="19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2C8658-1A2A-B817-2E3E-44F27FD6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09" y="1300294"/>
            <a:ext cx="7969660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5106" y="28025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 err="1"/>
              <a:t>workflow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0554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KPIs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8340C9-9CC2-2E0A-D0A2-AEBD81B67DA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7B2E6E-FBB4-B4EE-05A7-C3DCACFD991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09A37F-8E02-5D10-EA7A-527CBD27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54" y="1128450"/>
            <a:ext cx="9000000" cy="5053243"/>
          </a:xfrm>
          <a:prstGeom prst="rect">
            <a:avLst/>
          </a:prstGeom>
        </p:spPr>
      </p:pic>
      <p:pic>
        <p:nvPicPr>
          <p:cNvPr id="3074" name="Picture 2" descr="Key Performance Indicators and Your Business | Blackman &amp; Sloop">
            <a:extLst>
              <a:ext uri="{FF2B5EF4-FFF2-40B4-BE49-F238E27FC236}">
                <a16:creationId xmlns:a16="http://schemas.microsoft.com/office/drawing/2014/main" id="{A22EA7E4-495A-B98A-CEF1-FDD0E072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761122"/>
            <a:ext cx="2552700" cy="1790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6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839" y="2879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 err="1"/>
              <a:t>Dashboard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842C3C-6E09-9F35-B3B6-FCA4D20D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00" y="1126800"/>
            <a:ext cx="9036000" cy="5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8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839" y="2879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 err="1"/>
              <a:t>Dashboard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CF981A-3F7F-EBA4-B7AA-02209ADE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43" y="1126995"/>
            <a:ext cx="9011113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8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839" y="2879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 err="1"/>
              <a:t>Dashboard</a:t>
            </a:r>
            <a:endParaRPr lang="es-ES" sz="4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9CE9AA-2112-E70B-37AE-00FD568B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92" y="1149220"/>
            <a:ext cx="9074616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2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839" y="2879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 err="1"/>
              <a:t>Dashboard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4B4273-0F5B-0213-4CF8-B8FD09CA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126800"/>
            <a:ext cx="9000000" cy="51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7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6839" y="2879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 err="1"/>
              <a:t>Dashboard</a:t>
            </a:r>
            <a:endParaRPr lang="es-ES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0D32EF-E177-2D27-51B5-46EDAF7A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17" y="1116000"/>
            <a:ext cx="9055565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095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851</TotalTime>
  <Words>70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It brothers: Consultora Especialista en ciencia de datos</vt:lpstr>
      <vt:lpstr>Calendario de la semana</vt:lpstr>
      <vt:lpstr>workflow</vt:lpstr>
      <vt:lpstr>KPIs</vt:lpstr>
      <vt:lpstr>Dashboard</vt:lpstr>
      <vt:lpstr>Dashboard</vt:lpstr>
      <vt:lpstr>Dashboard</vt:lpstr>
      <vt:lpstr>Dashboard</vt:lpstr>
      <vt:lpstr>Dashboard</vt:lpstr>
      <vt:lpstr>Machine Learning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brothers: Consultora Especialista en ciencia de datos</dc:title>
  <dc:creator>Luis Castro</dc:creator>
  <cp:lastModifiedBy>José Jiménez de Aréchaga</cp:lastModifiedBy>
  <cp:revision>18</cp:revision>
  <dcterms:created xsi:type="dcterms:W3CDTF">2023-01-20T00:18:44Z</dcterms:created>
  <dcterms:modified xsi:type="dcterms:W3CDTF">2023-01-27T09:20:20Z</dcterms:modified>
</cp:coreProperties>
</file>