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78" r:id="rId4"/>
    <p:sldId id="281" r:id="rId5"/>
    <p:sldId id="277" r:id="rId6"/>
    <p:sldId id="270" r:id="rId7"/>
    <p:sldId id="276" r:id="rId8"/>
    <p:sldId id="273" r:id="rId9"/>
    <p:sldId id="280" r:id="rId10"/>
    <p:sldId id="275" r:id="rId11"/>
    <p:sldId id="271" r:id="rId12"/>
    <p:sldId id="27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94B599CA-7B0C-4CCD-839B-FE7ADCA3E5D2}">
          <p14:sldIdLst>
            <p14:sldId id="256"/>
            <p14:sldId id="267"/>
            <p14:sldId id="278"/>
            <p14:sldId id="281"/>
            <p14:sldId id="277"/>
            <p14:sldId id="270"/>
            <p14:sldId id="276"/>
            <p14:sldId id="273"/>
            <p14:sldId id="280"/>
            <p14:sldId id="275"/>
            <p14:sldId id="271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is Castro" initials="LC" lastIdx="2" clrIdx="0">
    <p:extLst>
      <p:ext uri="{19B8F6BF-5375-455C-9EA6-DF929625EA0E}">
        <p15:presenceInfo xmlns:p15="http://schemas.microsoft.com/office/powerpoint/2012/main" userId="83a96baf7a0f40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69963" y="236239"/>
            <a:ext cx="10037968" cy="3147041"/>
          </a:xfrm>
        </p:spPr>
        <p:txBody>
          <a:bodyPr/>
          <a:lstStyle/>
          <a:p>
            <a:r>
              <a:rPr lang="es-ES" sz="4800" dirty="0"/>
              <a:t>It brothers:</a:t>
            </a:r>
            <a:br>
              <a:rPr lang="es-ES" sz="4400" dirty="0"/>
            </a:br>
            <a:r>
              <a:rPr lang="es-ES" sz="3600" dirty="0"/>
              <a:t>Consultora Especialista en ciencia de datos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600" y="3012140"/>
            <a:ext cx="9144000" cy="742279"/>
          </a:xfrm>
        </p:spPr>
        <p:txBody>
          <a:bodyPr>
            <a:normAutofit/>
          </a:bodyPr>
          <a:lstStyle/>
          <a:p>
            <a:r>
              <a:rPr lang="es-ES" dirty="0"/>
              <a:t>Machine learning e-</a:t>
            </a:r>
            <a:r>
              <a:rPr lang="es-ES" dirty="0" err="1"/>
              <a:t>commerce</a:t>
            </a:r>
            <a:r>
              <a:rPr lang="es-ES" dirty="0"/>
              <a:t> olist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C3E2CE5F-C12C-E972-622B-14655EF732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00" t="22750" r="27200" b="53250"/>
          <a:stretch/>
        </p:blipFill>
        <p:spPr>
          <a:xfrm>
            <a:off x="4703047" y="3754419"/>
            <a:ext cx="29718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367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938BBB-0A48-7CF5-469C-EB07041D4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workflow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F4BF68D-BE56-F088-F62D-30F888EDF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110" y="1404428"/>
            <a:ext cx="10643858" cy="4603995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A9EC417F-2587-FAD3-799E-38864ED16892}"/>
              </a:ext>
            </a:extLst>
          </p:cNvPr>
          <p:cNvSpPr/>
          <p:nvPr/>
        </p:nvSpPr>
        <p:spPr>
          <a:xfrm>
            <a:off x="4359129" y="3270379"/>
            <a:ext cx="5466005" cy="278936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CV</a:t>
            </a:r>
          </a:p>
        </p:txBody>
      </p:sp>
    </p:spTree>
    <p:extLst>
      <p:ext uri="{BB962C8B-B14F-4D97-AF65-F5344CB8AC3E}">
        <p14:creationId xmlns:p14="http://schemas.microsoft.com/office/powerpoint/2010/main" val="817011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34FD60-597C-F9DC-075D-82C8AD164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 sigue?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D0CE977-3C48-BD38-0B15-A5C42A5D9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644" y="1595437"/>
            <a:ext cx="8108206" cy="436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505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938BBB-0A48-7CF5-469C-EB07041D4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workflow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F4BF68D-BE56-F088-F62D-30F888EDF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110" y="1404428"/>
            <a:ext cx="10643858" cy="4603995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A9EC417F-2587-FAD3-799E-38864ED16892}"/>
              </a:ext>
            </a:extLst>
          </p:cNvPr>
          <p:cNvSpPr/>
          <p:nvPr/>
        </p:nvSpPr>
        <p:spPr>
          <a:xfrm>
            <a:off x="9696450" y="3108454"/>
            <a:ext cx="2024159" cy="278936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CV</a:t>
            </a:r>
          </a:p>
        </p:txBody>
      </p:sp>
    </p:spTree>
    <p:extLst>
      <p:ext uri="{BB962C8B-B14F-4D97-AF65-F5344CB8AC3E}">
        <p14:creationId xmlns:p14="http://schemas.microsoft.com/office/powerpoint/2010/main" val="449832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7C85F0-2E62-037B-4C0A-6A6BC06D5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Machine learning</a:t>
            </a:r>
            <a:endParaRPr lang="es-AR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65B38567-0634-F828-4E4D-04AD8B129C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11232" y="2534399"/>
            <a:ext cx="4044996" cy="1928813"/>
          </a:xfrm>
        </p:spPr>
      </p:pic>
      <p:sp>
        <p:nvSpPr>
          <p:cNvPr id="9" name="AutoShape 2" descr="Sticker sin etiquetas">
            <a:extLst>
              <a:ext uri="{FF2B5EF4-FFF2-40B4-BE49-F238E27FC236}">
                <a16:creationId xmlns:a16="http://schemas.microsoft.com/office/drawing/2014/main" id="{9DEBE93E-B9F2-731C-0814-8337E0D3E7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817845" cy="281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1028" name="Picture 4" descr="Un experimento con monos virtuales consigue reescribir las obras completas  de Shakespeare - RTVE.es">
            <a:extLst>
              <a:ext uri="{FF2B5EF4-FFF2-40B4-BE49-F238E27FC236}">
                <a16:creationId xmlns:a16="http://schemas.microsoft.com/office/drawing/2014/main" id="{A99A2601-4E9D-B013-E55C-C23CA34E4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376" y="1944322"/>
            <a:ext cx="3363393" cy="2969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256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938BBB-0A48-7CF5-469C-EB07041D4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workflow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F4BF68D-BE56-F088-F62D-30F888EDF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110" y="1404428"/>
            <a:ext cx="10643858" cy="4603995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8477B9F7-F303-4F36-1384-FECD62C46C79}"/>
              </a:ext>
            </a:extLst>
          </p:cNvPr>
          <p:cNvSpPr/>
          <p:nvPr/>
        </p:nvSpPr>
        <p:spPr>
          <a:xfrm>
            <a:off x="1520889" y="1404428"/>
            <a:ext cx="3303037" cy="171199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31244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B1E7EF-669C-3BA0-45DF-AE845BD15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 Limpieza</a:t>
            </a:r>
            <a:endParaRPr lang="es-AR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976656F-60CF-C572-5F3E-C0F315C55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267" y="5505303"/>
            <a:ext cx="6938896" cy="62586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70381BA-C9DA-1058-90E0-082AA5F6D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4323" y="4292359"/>
            <a:ext cx="2932085" cy="847833"/>
          </a:xfrm>
          <a:prstGeom prst="rect">
            <a:avLst/>
          </a:prstGeom>
        </p:spPr>
      </p:pic>
      <p:pic>
        <p:nvPicPr>
          <p:cNvPr id="1030" name="Picture 6" descr="Colección De Caracteres Especiales Stock de ilustración - Ilustración de  analogico, alfabeto: 46804157">
            <a:extLst>
              <a:ext uri="{FF2B5EF4-FFF2-40B4-BE49-F238E27FC236}">
                <a16:creationId xmlns:a16="http://schemas.microsoft.com/office/drawing/2014/main" id="{ACA49040-3F1E-FAA0-F39A-76708613EB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04"/>
          <a:stretch/>
        </p:blipFill>
        <p:spPr bwMode="auto">
          <a:xfrm>
            <a:off x="8184668" y="1594828"/>
            <a:ext cx="2160270" cy="209508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94829E8A-62B0-DA95-31F4-6EE8A381222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36" t="2055" r="2805" b="3519"/>
          <a:stretch/>
        </p:blipFill>
        <p:spPr>
          <a:xfrm>
            <a:off x="2636372" y="1514358"/>
            <a:ext cx="4143282" cy="34691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0043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938BBB-0A48-7CF5-469C-EB07041D4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workflow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F4BF68D-BE56-F088-F62D-30F888EDF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110" y="1404428"/>
            <a:ext cx="10643858" cy="4603995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1C2A00A6-0B2C-1DEC-E57D-F33D5C86615B}"/>
              </a:ext>
            </a:extLst>
          </p:cNvPr>
          <p:cNvSpPr/>
          <p:nvPr/>
        </p:nvSpPr>
        <p:spPr>
          <a:xfrm>
            <a:off x="5190930" y="1404428"/>
            <a:ext cx="4466254" cy="171199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CV</a:t>
            </a:r>
          </a:p>
        </p:txBody>
      </p:sp>
    </p:spTree>
    <p:extLst>
      <p:ext uri="{BB962C8B-B14F-4D97-AF65-F5344CB8AC3E}">
        <p14:creationId xmlns:p14="http://schemas.microsoft.com/office/powerpoint/2010/main" val="3830627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B1E7EF-669C-3BA0-45DF-AE845BD15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PROCESOS CLAVES</a:t>
            </a:r>
            <a:endParaRPr lang="es-AR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54406B8F-E2EB-4A5C-6858-1C210FC79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9" y="2296108"/>
            <a:ext cx="4844322" cy="1132892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B2C8ED78-AE1C-F553-D104-A6E0B6AE1032}"/>
              </a:ext>
            </a:extLst>
          </p:cNvPr>
          <p:cNvSpPr txBox="1"/>
          <p:nvPr/>
        </p:nvSpPr>
        <p:spPr>
          <a:xfrm>
            <a:off x="1251678" y="1874516"/>
            <a:ext cx="1482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>
                <a:solidFill>
                  <a:srgbClr val="FFC000"/>
                </a:solidFill>
              </a:rPr>
              <a:t>Tokenizar</a:t>
            </a:r>
            <a:r>
              <a:rPr lang="es-PE" dirty="0">
                <a:solidFill>
                  <a:srgbClr val="FFC000"/>
                </a:solidFill>
              </a:rPr>
              <a:t> :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66BD6067-BDAA-A36A-9021-6C303D5AB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460" y="4483320"/>
            <a:ext cx="5006790" cy="972356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C7E5CE55-4AEF-454B-A090-C917D67B2F33}"/>
              </a:ext>
            </a:extLst>
          </p:cNvPr>
          <p:cNvSpPr txBox="1"/>
          <p:nvPr/>
        </p:nvSpPr>
        <p:spPr>
          <a:xfrm>
            <a:off x="1127853" y="3784346"/>
            <a:ext cx="1482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>
                <a:solidFill>
                  <a:srgbClr val="FFC000"/>
                </a:solidFill>
              </a:rPr>
              <a:t>Eliminar Stopwords</a:t>
            </a:r>
            <a:r>
              <a:rPr lang="es-PE" dirty="0">
                <a:solidFill>
                  <a:srgbClr val="FFC000"/>
                </a:solidFill>
              </a:rPr>
              <a:t> :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655A6D0E-0523-190F-07CA-AC57D3F5F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5306" y="2122411"/>
            <a:ext cx="2734939" cy="1652509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330C2AAE-8A66-A10A-ABC5-F52FBBDB097C}"/>
              </a:ext>
            </a:extLst>
          </p:cNvPr>
          <p:cNvSpPr txBox="1"/>
          <p:nvPr/>
        </p:nvSpPr>
        <p:spPr>
          <a:xfrm>
            <a:off x="7855306" y="1715980"/>
            <a:ext cx="4003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b="1" dirty="0">
                <a:solidFill>
                  <a:srgbClr val="FFC000"/>
                </a:solidFill>
              </a:rPr>
              <a:t>Stemming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43847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938BBB-0A48-7CF5-469C-EB07041D4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workflow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F4BF68D-BE56-F088-F62D-30F888EDF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110" y="1404428"/>
            <a:ext cx="10643858" cy="4603995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929EC2C7-2A19-AEEA-DE6B-2F2C9F8242E3}"/>
              </a:ext>
            </a:extLst>
          </p:cNvPr>
          <p:cNvSpPr/>
          <p:nvPr/>
        </p:nvSpPr>
        <p:spPr>
          <a:xfrm>
            <a:off x="1368489" y="3219061"/>
            <a:ext cx="2914262" cy="278936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CV</a:t>
            </a:r>
          </a:p>
        </p:txBody>
      </p:sp>
    </p:spTree>
    <p:extLst>
      <p:ext uri="{BB962C8B-B14F-4D97-AF65-F5344CB8AC3E}">
        <p14:creationId xmlns:p14="http://schemas.microsoft.com/office/powerpoint/2010/main" val="3563322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7C85F0-2E62-037B-4C0A-6A6BC06D5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Polarización</a:t>
            </a:r>
            <a:endParaRPr lang="es-AR" dirty="0"/>
          </a:p>
        </p:txBody>
      </p:sp>
      <p:sp>
        <p:nvSpPr>
          <p:cNvPr id="9" name="AutoShape 2" descr="Sticker sin etiquetas">
            <a:extLst>
              <a:ext uri="{FF2B5EF4-FFF2-40B4-BE49-F238E27FC236}">
                <a16:creationId xmlns:a16="http://schemas.microsoft.com/office/drawing/2014/main" id="{9DEBE93E-B9F2-731C-0814-8337E0D3E7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817845" cy="281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8" name="Estrella: 5 puntas 7">
            <a:extLst>
              <a:ext uri="{FF2B5EF4-FFF2-40B4-BE49-F238E27FC236}">
                <a16:creationId xmlns:a16="http://schemas.microsoft.com/office/drawing/2014/main" id="{BE541D81-3C18-054D-CE94-3AA322A0A0A3}"/>
              </a:ext>
            </a:extLst>
          </p:cNvPr>
          <p:cNvSpPr/>
          <p:nvPr/>
        </p:nvSpPr>
        <p:spPr>
          <a:xfrm>
            <a:off x="1915130" y="2757924"/>
            <a:ext cx="343867" cy="31101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Estrella: 5 puntas 9">
            <a:extLst>
              <a:ext uri="{FF2B5EF4-FFF2-40B4-BE49-F238E27FC236}">
                <a16:creationId xmlns:a16="http://schemas.microsoft.com/office/drawing/2014/main" id="{8D96F978-9ED5-A6A3-45AE-1EB7BC45533F}"/>
              </a:ext>
            </a:extLst>
          </p:cNvPr>
          <p:cNvSpPr/>
          <p:nvPr/>
        </p:nvSpPr>
        <p:spPr>
          <a:xfrm>
            <a:off x="1901213" y="2420517"/>
            <a:ext cx="343867" cy="31101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Estrella: 5 puntas 10">
            <a:extLst>
              <a:ext uri="{FF2B5EF4-FFF2-40B4-BE49-F238E27FC236}">
                <a16:creationId xmlns:a16="http://schemas.microsoft.com/office/drawing/2014/main" id="{0F52DDCE-4DDF-B7AF-B747-5BEF454B4E66}"/>
              </a:ext>
            </a:extLst>
          </p:cNvPr>
          <p:cNvSpPr/>
          <p:nvPr/>
        </p:nvSpPr>
        <p:spPr>
          <a:xfrm>
            <a:off x="1901212" y="2083110"/>
            <a:ext cx="343867" cy="31101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Estrella: 5 puntas 11">
            <a:extLst>
              <a:ext uri="{FF2B5EF4-FFF2-40B4-BE49-F238E27FC236}">
                <a16:creationId xmlns:a16="http://schemas.microsoft.com/office/drawing/2014/main" id="{923E3D9C-DF87-49A7-2C36-A8D3CB280FD6}"/>
              </a:ext>
            </a:extLst>
          </p:cNvPr>
          <p:cNvSpPr/>
          <p:nvPr/>
        </p:nvSpPr>
        <p:spPr>
          <a:xfrm>
            <a:off x="1901211" y="1756005"/>
            <a:ext cx="343867" cy="31101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Estrella: 5 puntas 12">
            <a:extLst>
              <a:ext uri="{FF2B5EF4-FFF2-40B4-BE49-F238E27FC236}">
                <a16:creationId xmlns:a16="http://schemas.microsoft.com/office/drawing/2014/main" id="{A2EADA3C-2AB7-CE28-22CA-F2E6DD823775}"/>
              </a:ext>
            </a:extLst>
          </p:cNvPr>
          <p:cNvSpPr/>
          <p:nvPr/>
        </p:nvSpPr>
        <p:spPr>
          <a:xfrm>
            <a:off x="1889008" y="1444986"/>
            <a:ext cx="343867" cy="31101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35" name="Imagen 34">
            <a:extLst>
              <a:ext uri="{FF2B5EF4-FFF2-40B4-BE49-F238E27FC236}">
                <a16:creationId xmlns:a16="http://schemas.microsoft.com/office/drawing/2014/main" id="{FD7A4E8D-1D79-3D15-0584-E24DAA88C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330" y="3224939"/>
            <a:ext cx="3484499" cy="1238933"/>
          </a:xfrm>
          <a:prstGeom prst="rect">
            <a:avLst/>
          </a:prstGeom>
        </p:spPr>
      </p:pic>
      <p:sp>
        <p:nvSpPr>
          <p:cNvPr id="36" name="Estrella: 5 puntas 35">
            <a:extLst>
              <a:ext uri="{FF2B5EF4-FFF2-40B4-BE49-F238E27FC236}">
                <a16:creationId xmlns:a16="http://schemas.microsoft.com/office/drawing/2014/main" id="{D1FF27C6-B768-0608-BBAA-357C6C760535}"/>
              </a:ext>
            </a:extLst>
          </p:cNvPr>
          <p:cNvSpPr/>
          <p:nvPr/>
        </p:nvSpPr>
        <p:spPr>
          <a:xfrm>
            <a:off x="2524378" y="2747927"/>
            <a:ext cx="343867" cy="31101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7" name="Estrella: 5 puntas 36">
            <a:extLst>
              <a:ext uri="{FF2B5EF4-FFF2-40B4-BE49-F238E27FC236}">
                <a16:creationId xmlns:a16="http://schemas.microsoft.com/office/drawing/2014/main" id="{628A86E0-503A-3B92-3BDF-9CF15F6A0E37}"/>
              </a:ext>
            </a:extLst>
          </p:cNvPr>
          <p:cNvSpPr/>
          <p:nvPr/>
        </p:nvSpPr>
        <p:spPr>
          <a:xfrm>
            <a:off x="2510461" y="2410520"/>
            <a:ext cx="343867" cy="31101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8" name="Estrella: 5 puntas 37">
            <a:extLst>
              <a:ext uri="{FF2B5EF4-FFF2-40B4-BE49-F238E27FC236}">
                <a16:creationId xmlns:a16="http://schemas.microsoft.com/office/drawing/2014/main" id="{5B3651EA-0186-973E-67D1-6944AD4D7581}"/>
              </a:ext>
            </a:extLst>
          </p:cNvPr>
          <p:cNvSpPr/>
          <p:nvPr/>
        </p:nvSpPr>
        <p:spPr>
          <a:xfrm>
            <a:off x="2510460" y="2073113"/>
            <a:ext cx="343867" cy="31101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9" name="Estrella: 5 puntas 38">
            <a:extLst>
              <a:ext uri="{FF2B5EF4-FFF2-40B4-BE49-F238E27FC236}">
                <a16:creationId xmlns:a16="http://schemas.microsoft.com/office/drawing/2014/main" id="{7BACFCE2-C33D-877B-30BC-C804C607F903}"/>
              </a:ext>
            </a:extLst>
          </p:cNvPr>
          <p:cNvSpPr/>
          <p:nvPr/>
        </p:nvSpPr>
        <p:spPr>
          <a:xfrm>
            <a:off x="2510459" y="1746008"/>
            <a:ext cx="343867" cy="31101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0" name="Estrella: 5 puntas 39">
            <a:extLst>
              <a:ext uri="{FF2B5EF4-FFF2-40B4-BE49-F238E27FC236}">
                <a16:creationId xmlns:a16="http://schemas.microsoft.com/office/drawing/2014/main" id="{EB8E7591-71C2-7E88-2A31-C9129C81D54B}"/>
              </a:ext>
            </a:extLst>
          </p:cNvPr>
          <p:cNvSpPr/>
          <p:nvPr/>
        </p:nvSpPr>
        <p:spPr>
          <a:xfrm>
            <a:off x="3220891" y="2757924"/>
            <a:ext cx="343867" cy="31101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1" name="Estrella: 5 puntas 40">
            <a:extLst>
              <a:ext uri="{FF2B5EF4-FFF2-40B4-BE49-F238E27FC236}">
                <a16:creationId xmlns:a16="http://schemas.microsoft.com/office/drawing/2014/main" id="{912C525C-CAF6-8F42-D1C5-6D7F027C13DD}"/>
              </a:ext>
            </a:extLst>
          </p:cNvPr>
          <p:cNvSpPr/>
          <p:nvPr/>
        </p:nvSpPr>
        <p:spPr>
          <a:xfrm>
            <a:off x="3206974" y="2420517"/>
            <a:ext cx="343867" cy="31101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2" name="Estrella: 5 puntas 41">
            <a:extLst>
              <a:ext uri="{FF2B5EF4-FFF2-40B4-BE49-F238E27FC236}">
                <a16:creationId xmlns:a16="http://schemas.microsoft.com/office/drawing/2014/main" id="{455DA267-3686-DFE8-15C2-FBEF40CB067D}"/>
              </a:ext>
            </a:extLst>
          </p:cNvPr>
          <p:cNvSpPr/>
          <p:nvPr/>
        </p:nvSpPr>
        <p:spPr>
          <a:xfrm>
            <a:off x="3206973" y="2083110"/>
            <a:ext cx="343867" cy="31101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4" name="Estrella: 5 puntas 43">
            <a:extLst>
              <a:ext uri="{FF2B5EF4-FFF2-40B4-BE49-F238E27FC236}">
                <a16:creationId xmlns:a16="http://schemas.microsoft.com/office/drawing/2014/main" id="{818C4E8B-D531-4041-336F-6C4A0542064B}"/>
              </a:ext>
            </a:extLst>
          </p:cNvPr>
          <p:cNvSpPr/>
          <p:nvPr/>
        </p:nvSpPr>
        <p:spPr>
          <a:xfrm>
            <a:off x="3895352" y="2774315"/>
            <a:ext cx="343867" cy="31101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5" name="Estrella: 5 puntas 44">
            <a:extLst>
              <a:ext uri="{FF2B5EF4-FFF2-40B4-BE49-F238E27FC236}">
                <a16:creationId xmlns:a16="http://schemas.microsoft.com/office/drawing/2014/main" id="{1DAAFD08-DD30-2AE8-C751-43657781FB77}"/>
              </a:ext>
            </a:extLst>
          </p:cNvPr>
          <p:cNvSpPr/>
          <p:nvPr/>
        </p:nvSpPr>
        <p:spPr>
          <a:xfrm>
            <a:off x="3881435" y="2436908"/>
            <a:ext cx="343867" cy="31101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8" name="Estrella: 5 puntas 47">
            <a:extLst>
              <a:ext uri="{FF2B5EF4-FFF2-40B4-BE49-F238E27FC236}">
                <a16:creationId xmlns:a16="http://schemas.microsoft.com/office/drawing/2014/main" id="{9144B900-3908-1031-0636-87EEA5105589}"/>
              </a:ext>
            </a:extLst>
          </p:cNvPr>
          <p:cNvSpPr/>
          <p:nvPr/>
        </p:nvSpPr>
        <p:spPr>
          <a:xfrm>
            <a:off x="4526652" y="2757924"/>
            <a:ext cx="343867" cy="31101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A6857CEC-E760-28B5-7F5F-6876AA4DFBB5}"/>
              </a:ext>
            </a:extLst>
          </p:cNvPr>
          <p:cNvCxnSpPr/>
          <p:nvPr/>
        </p:nvCxnSpPr>
        <p:spPr>
          <a:xfrm>
            <a:off x="3088432" y="1269713"/>
            <a:ext cx="0" cy="4569473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F641475B-4027-DECA-4B09-122CB8B34332}"/>
              </a:ext>
            </a:extLst>
          </p:cNvPr>
          <p:cNvCxnSpPr/>
          <p:nvPr/>
        </p:nvCxnSpPr>
        <p:spPr>
          <a:xfrm>
            <a:off x="3782007" y="1269712"/>
            <a:ext cx="0" cy="4569473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B9EF1F65-0A84-1487-C8AB-345C91E205A2}"/>
              </a:ext>
            </a:extLst>
          </p:cNvPr>
          <p:cNvCxnSpPr/>
          <p:nvPr/>
        </p:nvCxnSpPr>
        <p:spPr>
          <a:xfrm>
            <a:off x="1675330" y="1204983"/>
            <a:ext cx="1413102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A15BA4C7-A2A2-B764-A43C-E3761673C82C}"/>
              </a:ext>
            </a:extLst>
          </p:cNvPr>
          <p:cNvCxnSpPr>
            <a:cxnSpLocks/>
          </p:cNvCxnSpPr>
          <p:nvPr/>
        </p:nvCxnSpPr>
        <p:spPr>
          <a:xfrm>
            <a:off x="3200749" y="1234447"/>
            <a:ext cx="471389" cy="408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6FBAF395-15F4-1365-3E6A-A93D72DA0131}"/>
              </a:ext>
            </a:extLst>
          </p:cNvPr>
          <p:cNvCxnSpPr/>
          <p:nvPr/>
        </p:nvCxnSpPr>
        <p:spPr>
          <a:xfrm>
            <a:off x="3895352" y="1238532"/>
            <a:ext cx="141310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92FD07EC-FEA5-93DB-FB16-E16597484D87}"/>
              </a:ext>
            </a:extLst>
          </p:cNvPr>
          <p:cNvSpPr txBox="1"/>
          <p:nvPr/>
        </p:nvSpPr>
        <p:spPr>
          <a:xfrm>
            <a:off x="7109927" y="1045029"/>
            <a:ext cx="326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/>
              <a:t>Distribución del Sentimiento</a:t>
            </a:r>
          </a:p>
        </p:txBody>
      </p:sp>
      <p:pic>
        <p:nvPicPr>
          <p:cNvPr id="63" name="Imagen 62">
            <a:extLst>
              <a:ext uri="{FF2B5EF4-FFF2-40B4-BE49-F238E27FC236}">
                <a16:creationId xmlns:a16="http://schemas.microsoft.com/office/drawing/2014/main" id="{AB28AA3E-FFA4-D539-A082-EC3AC825B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088" y="1583093"/>
            <a:ext cx="5636440" cy="451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416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B1E7EF-669C-3BA0-45DF-AE845BD15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Vectorización</a:t>
            </a:r>
            <a:endParaRPr lang="es-AR" dirty="0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16E2DB07-4403-4F70-4791-EA5C6B4F7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161" y="2236587"/>
            <a:ext cx="6179198" cy="343674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12CED4E3-782A-6E6F-2342-77D475ED625C}"/>
              </a:ext>
            </a:extLst>
          </p:cNvPr>
          <p:cNvSpPr txBox="1"/>
          <p:nvPr/>
        </p:nvSpPr>
        <p:spPr>
          <a:xfrm>
            <a:off x="1733161" y="1687431"/>
            <a:ext cx="1560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b="1" dirty="0">
                <a:solidFill>
                  <a:srgbClr val="FFC000"/>
                </a:solidFill>
              </a:rPr>
              <a:t>Vectorizar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382365692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Distintivo</Template>
  <TotalTime>588</TotalTime>
  <Words>44</Words>
  <Application>Microsoft Office PowerPoint</Application>
  <PresentationFormat>Panorámica</PresentationFormat>
  <Paragraphs>22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Gill Sans MT</vt:lpstr>
      <vt:lpstr>Impact</vt:lpstr>
      <vt:lpstr>Badge</vt:lpstr>
      <vt:lpstr>It brothers: Consultora Especialista en ciencia de datos</vt:lpstr>
      <vt:lpstr>Machine learning</vt:lpstr>
      <vt:lpstr>workflow</vt:lpstr>
      <vt:lpstr>Primer Limpieza</vt:lpstr>
      <vt:lpstr>workflow</vt:lpstr>
      <vt:lpstr>PROCESOS CLAVES</vt:lpstr>
      <vt:lpstr>workflow</vt:lpstr>
      <vt:lpstr>Polarización</vt:lpstr>
      <vt:lpstr>Vectorización</vt:lpstr>
      <vt:lpstr>workflow</vt:lpstr>
      <vt:lpstr>Que sigue?</vt:lpstr>
      <vt:lpstr>workflow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brothers: Consultora Especialista en ciencia de datos</dc:title>
  <dc:creator>Luis Castro</dc:creator>
  <cp:lastModifiedBy>José Jiménez de Aréchaga</cp:lastModifiedBy>
  <cp:revision>25</cp:revision>
  <dcterms:created xsi:type="dcterms:W3CDTF">2023-01-20T00:18:44Z</dcterms:created>
  <dcterms:modified xsi:type="dcterms:W3CDTF">2023-01-31T14:39:04Z</dcterms:modified>
</cp:coreProperties>
</file>