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81" r:id="rId4"/>
    <p:sldId id="282" r:id="rId5"/>
    <p:sldId id="264" r:id="rId6"/>
    <p:sldId id="258" r:id="rId7"/>
    <p:sldId id="259" r:id="rId8"/>
    <p:sldId id="260" r:id="rId9"/>
    <p:sldId id="261" r:id="rId10"/>
    <p:sldId id="262" r:id="rId11"/>
    <p:sldId id="263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6" r:id="rId23"/>
    <p:sldId id="277" r:id="rId24"/>
    <p:sldId id="279" r:id="rId25"/>
    <p:sldId id="280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943C"/>
    <a:srgbClr val="0083E8"/>
    <a:srgbClr val="79DB00"/>
    <a:srgbClr val="0060D3"/>
    <a:srgbClr val="0061AC"/>
    <a:srgbClr val="6DC500"/>
    <a:srgbClr val="FFD125"/>
    <a:srgbClr val="FFBE00"/>
    <a:srgbClr val="FF4241"/>
    <a:srgbClr val="E138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5"/>
    <p:restoredTop sz="94733"/>
  </p:normalViewPr>
  <p:slideViewPr>
    <p:cSldViewPr snapToGrid="0">
      <p:cViewPr varScale="1">
        <p:scale>
          <a:sx n="100" d="100"/>
          <a:sy n="100" d="100"/>
        </p:scale>
        <p:origin x="10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B75D21-584A-C5D8-ED09-9CDC01827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37FAD30-BD64-B6DE-73EB-3249C9C14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F4BD39-7D8A-1BFE-A387-81E991D4D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DA57-FE75-6542-81CC-C237229B2D96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464C0B-B7FC-7AD9-AFC6-43E022BA7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BD50AE-2E01-D3D7-33EC-79807967D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997C5-9495-9B43-AE1C-B9909DC84F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7904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8D5454-D21A-0DC0-1182-31FCE2554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2C06CAB-796E-C690-B6C5-74FDF6464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A0E6E7-6012-1FFC-C248-7EE09FA68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DA57-FE75-6542-81CC-C237229B2D96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4DD1AF-C305-049C-3426-8F7C03A88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9C914A-68C9-2A7F-8B62-5D832424D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997C5-9495-9B43-AE1C-B9909DC84F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682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FC37D86-8F0A-4DF3-BDC1-3EA1BCAF7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580DAA7-A89A-804F-BFCF-92643370B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483AFA-3728-666B-C45C-ADCF4DE3A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DA57-FE75-6542-81CC-C237229B2D96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0B8A00-4D7D-EE27-E2DB-6CD95995C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77C977-89E0-9C67-CF79-795F72C7B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997C5-9495-9B43-AE1C-B9909DC84F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1456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EF09BF-42E6-6812-0387-88D45F4C8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C51105-E90A-3788-65B7-C0BD42E01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E775DE-F490-6DB0-DAB7-A8C3FA9CC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DA57-FE75-6542-81CC-C237229B2D96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0EE938-38CB-F41A-9904-69AF6A18D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FB339E-DC71-924E-405B-4820B691D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997C5-9495-9B43-AE1C-B9909DC84F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2463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93E81A-B647-C860-5A8D-AA2F779C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2F9A1F-A6CD-66B0-7D4E-E5BAA87A4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7D223D-C8B5-2206-605A-2133C7C2D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DA57-FE75-6542-81CC-C237229B2D96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DF1518-CDFC-5E2A-7ACF-C00980C30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F7CF6C-87F2-9CC7-2B46-F404AC295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997C5-9495-9B43-AE1C-B9909DC84F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0303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ADA866-F670-64FB-2CB2-0D25B9705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B1D649-5BDC-7D5C-40EC-461E0A8930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C700964-4478-F56D-CE02-E3630362A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779F5F2-D991-FCC1-C59C-E84015559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DA57-FE75-6542-81CC-C237229B2D96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95BE0DD-3C5F-FF45-BCC9-7C078211F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07679F-D7F5-ABDC-13C6-1A0999C8D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997C5-9495-9B43-AE1C-B9909DC84F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3987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2B9B42-E02D-B331-8E4F-18C51A2ED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86584C-141A-3CF4-BB2D-CC736FAFC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A74CDF6-844A-559B-9E12-906A6F972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CA78FF2-E366-2E23-B32E-776AD477F8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A0D796B-B46B-641C-D72A-F80289425F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F0DB930-4C3B-DA98-E923-6C96A5009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DA57-FE75-6542-81CC-C237229B2D96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E8EF116-2129-998F-2E73-EBBB4B5DD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56166FD-3D97-105D-8FA5-5B55C411F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997C5-9495-9B43-AE1C-B9909DC84F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3069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9E7EB6-ACBE-7E9F-6E89-DE4242DEF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2F71559-5CF7-0C73-4AA2-6CB879B39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DA57-FE75-6542-81CC-C237229B2D96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A784F6A-D66F-7BC7-53A2-0AE2D3373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0A8BAB3-E1BD-98A6-3A2B-B55420059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997C5-9495-9B43-AE1C-B9909DC84F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7749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A4A5157-7F25-D8B4-C590-0A4DDCA8B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DA57-FE75-6542-81CC-C237229B2D96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C1FE38A-8A74-AA8F-B19A-FEB698A60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FB58933-AF20-6D54-C802-BC385F517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997C5-9495-9B43-AE1C-B9909DC84F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068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F8AF86-E559-58D5-5A37-48A0A604A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070B34-AB35-DD2C-D9B3-24A13F1CB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AE9BC8-A0DA-C725-8386-FDF43BE1B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DB41364-C9BE-12ED-73C2-A16D24AC8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DA57-FE75-6542-81CC-C237229B2D96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22BF92-323C-1313-8460-996D0B48C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75DB246-D5F6-2034-82D3-A3A23805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997C5-9495-9B43-AE1C-B9909DC84F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3475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98D857-D3E8-45D5-F03E-39A46946C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D7AC7C9-AAF3-4076-E657-208FDDAC57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A4959F1-EBAA-D687-30DD-6A104A679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4072F10-C7B5-B01E-5D42-66500A7A2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DA57-FE75-6542-81CC-C237229B2D96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90250B4-DA3C-6BE2-A801-78DD70937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161C3E-CB4F-AA31-4DAA-C8DCB70D2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997C5-9495-9B43-AE1C-B9909DC84F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7109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3D66D81-D595-AC46-21A9-B3E5A7BCD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D98CAE7-2022-7EBE-EB6F-0910EE0BC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63FADF-DA9D-F564-0A85-5963080447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BDA57-FE75-6542-81CC-C237229B2D96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A30DD0-036C-6748-7AFD-DB8F0D2183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0E0BBB-AE6A-01E5-F4EE-14F14F1F7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997C5-9495-9B43-AE1C-B9909DC84F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90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8A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11EB5A-1D88-E36A-29D4-7EBFA1FD53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441AA65-CB6E-FA4A-AB98-F17E1F55F7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72103A46-B89F-85E5-1B3C-179891A55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708" y="1854202"/>
            <a:ext cx="9002583" cy="165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555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E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F0EA66-4B74-3D31-27CC-471AB5B67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5F32408-5E7C-A468-19FE-4DFC84E3D6B2}"/>
              </a:ext>
            </a:extLst>
          </p:cNvPr>
          <p:cNvSpPr txBox="1"/>
          <p:nvPr/>
        </p:nvSpPr>
        <p:spPr>
          <a:xfrm>
            <a:off x="527901" y="65044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780A7310-537F-6BE9-FE94-3902D3F7B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8CEDAF-31B6-1901-2689-A61E1F391619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FF98D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Hugo</a:t>
            </a:r>
          </a:p>
        </p:txBody>
      </p:sp>
    </p:spTree>
    <p:extLst>
      <p:ext uri="{BB962C8B-B14F-4D97-AF65-F5344CB8AC3E}">
        <p14:creationId xmlns:p14="http://schemas.microsoft.com/office/powerpoint/2010/main" val="2777744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F0EA66-4B74-3D31-27CC-471AB5B67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5F32408-5E7C-A468-19FE-4DFC84E3D6B2}"/>
              </a:ext>
            </a:extLst>
          </p:cNvPr>
          <p:cNvSpPr txBox="1"/>
          <p:nvPr/>
        </p:nvSpPr>
        <p:spPr>
          <a:xfrm>
            <a:off x="527901" y="65044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780A7310-537F-6BE9-FE94-3902D3F7B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8CEDAF-31B6-1901-2689-A61E1F391619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FF72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Yacoub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1732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F0EA66-4B74-3D31-27CC-471AB5B67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5F32408-5E7C-A468-19FE-4DFC84E3D6B2}"/>
              </a:ext>
            </a:extLst>
          </p:cNvPr>
          <p:cNvSpPr txBox="1"/>
          <p:nvPr/>
        </p:nvSpPr>
        <p:spPr>
          <a:xfrm>
            <a:off x="527901" y="65044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780A7310-537F-6BE9-FE94-3902D3F7B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8CEDAF-31B6-1901-2689-A61E1F391619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FF72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Yacoub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1051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F0EA66-4B74-3D31-27CC-471AB5B67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5F32408-5E7C-A468-19FE-4DFC84E3D6B2}"/>
              </a:ext>
            </a:extLst>
          </p:cNvPr>
          <p:cNvSpPr txBox="1"/>
          <p:nvPr/>
        </p:nvSpPr>
        <p:spPr>
          <a:xfrm>
            <a:off x="527901" y="65044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780A7310-537F-6BE9-FE94-3902D3F7B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8CEDAF-31B6-1901-2689-A61E1F391619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FF72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Yacoub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9946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2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F0EA66-4B74-3D31-27CC-471AB5B67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5F32408-5E7C-A468-19FE-4DFC84E3D6B2}"/>
              </a:ext>
            </a:extLst>
          </p:cNvPr>
          <p:cNvSpPr txBox="1"/>
          <p:nvPr/>
        </p:nvSpPr>
        <p:spPr>
          <a:xfrm>
            <a:off x="527901" y="65044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780A7310-537F-6BE9-FE94-3902D3F7B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8CEDAF-31B6-1901-2689-A61E1F391619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E1383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Rémy</a:t>
            </a:r>
          </a:p>
        </p:txBody>
      </p:sp>
    </p:spTree>
    <p:extLst>
      <p:ext uri="{BB962C8B-B14F-4D97-AF65-F5344CB8AC3E}">
        <p14:creationId xmlns:p14="http://schemas.microsoft.com/office/powerpoint/2010/main" val="3620646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2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F0EA66-4B74-3D31-27CC-471AB5B67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5F32408-5E7C-A468-19FE-4DFC84E3D6B2}"/>
              </a:ext>
            </a:extLst>
          </p:cNvPr>
          <p:cNvSpPr txBox="1"/>
          <p:nvPr/>
        </p:nvSpPr>
        <p:spPr>
          <a:xfrm>
            <a:off x="527901" y="65044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780A7310-537F-6BE9-FE94-3902D3F7B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8CEDAF-31B6-1901-2689-A61E1F391619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E1383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Rémy</a:t>
            </a:r>
          </a:p>
        </p:txBody>
      </p:sp>
    </p:spTree>
    <p:extLst>
      <p:ext uri="{BB962C8B-B14F-4D97-AF65-F5344CB8AC3E}">
        <p14:creationId xmlns:p14="http://schemas.microsoft.com/office/powerpoint/2010/main" val="227315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2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F0EA66-4B74-3D31-27CC-471AB5B67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5F32408-5E7C-A468-19FE-4DFC84E3D6B2}"/>
              </a:ext>
            </a:extLst>
          </p:cNvPr>
          <p:cNvSpPr txBox="1"/>
          <p:nvPr/>
        </p:nvSpPr>
        <p:spPr>
          <a:xfrm>
            <a:off x="527901" y="65044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780A7310-537F-6BE9-FE94-3902D3F7B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8CEDAF-31B6-1901-2689-A61E1F391619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E1383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Rémy</a:t>
            </a:r>
          </a:p>
        </p:txBody>
      </p:sp>
    </p:spTree>
    <p:extLst>
      <p:ext uri="{BB962C8B-B14F-4D97-AF65-F5344CB8AC3E}">
        <p14:creationId xmlns:p14="http://schemas.microsoft.com/office/powerpoint/2010/main" val="3302687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1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F0EA66-4B74-3D31-27CC-471AB5B67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5F32408-5E7C-A468-19FE-4DFC84E3D6B2}"/>
              </a:ext>
            </a:extLst>
          </p:cNvPr>
          <p:cNvSpPr txBox="1"/>
          <p:nvPr/>
        </p:nvSpPr>
        <p:spPr>
          <a:xfrm>
            <a:off x="527901" y="65044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780A7310-537F-6BE9-FE94-3902D3F7B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8CEDAF-31B6-1901-2689-A61E1F391619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Bao</a:t>
            </a:r>
          </a:p>
        </p:txBody>
      </p:sp>
    </p:spTree>
    <p:extLst>
      <p:ext uri="{BB962C8B-B14F-4D97-AF65-F5344CB8AC3E}">
        <p14:creationId xmlns:p14="http://schemas.microsoft.com/office/powerpoint/2010/main" val="3838716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1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F0EA66-4B74-3D31-27CC-471AB5B67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5F32408-5E7C-A468-19FE-4DFC84E3D6B2}"/>
              </a:ext>
            </a:extLst>
          </p:cNvPr>
          <p:cNvSpPr txBox="1"/>
          <p:nvPr/>
        </p:nvSpPr>
        <p:spPr>
          <a:xfrm>
            <a:off x="527901" y="65044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780A7310-537F-6BE9-FE94-3902D3F7B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8CEDAF-31B6-1901-2689-A61E1F391619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Bao</a:t>
            </a:r>
          </a:p>
        </p:txBody>
      </p:sp>
    </p:spTree>
    <p:extLst>
      <p:ext uri="{BB962C8B-B14F-4D97-AF65-F5344CB8AC3E}">
        <p14:creationId xmlns:p14="http://schemas.microsoft.com/office/powerpoint/2010/main" val="4069681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1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F0EA66-4B74-3D31-27CC-471AB5B67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5F32408-5E7C-A468-19FE-4DFC84E3D6B2}"/>
              </a:ext>
            </a:extLst>
          </p:cNvPr>
          <p:cNvSpPr txBox="1"/>
          <p:nvPr/>
        </p:nvSpPr>
        <p:spPr>
          <a:xfrm>
            <a:off x="527901" y="65044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780A7310-537F-6BE9-FE94-3902D3F7B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8CEDAF-31B6-1901-2689-A61E1F391619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Bao</a:t>
            </a:r>
          </a:p>
        </p:txBody>
      </p:sp>
    </p:spTree>
    <p:extLst>
      <p:ext uri="{BB962C8B-B14F-4D97-AF65-F5344CB8AC3E}">
        <p14:creationId xmlns:p14="http://schemas.microsoft.com/office/powerpoint/2010/main" val="1578721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94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F0EA66-4B74-3D31-27CC-471AB5B67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5F32408-5E7C-A468-19FE-4DFC84E3D6B2}"/>
              </a:ext>
            </a:extLst>
          </p:cNvPr>
          <p:cNvSpPr txBox="1"/>
          <p:nvPr/>
        </p:nvSpPr>
        <p:spPr>
          <a:xfrm>
            <a:off x="527901" y="65044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780A7310-537F-6BE9-FE94-3902D3F7B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8CEDAF-31B6-1901-2689-A61E1F391619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CE790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b="1" dirty="0"/>
              <a:t>PRÉSENTATION</a:t>
            </a:r>
          </a:p>
        </p:txBody>
      </p:sp>
    </p:spTree>
    <p:extLst>
      <p:ext uri="{BB962C8B-B14F-4D97-AF65-F5344CB8AC3E}">
        <p14:creationId xmlns:p14="http://schemas.microsoft.com/office/powerpoint/2010/main" val="1690314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DB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F0EA66-4B74-3D31-27CC-471AB5B67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5F32408-5E7C-A468-19FE-4DFC84E3D6B2}"/>
              </a:ext>
            </a:extLst>
          </p:cNvPr>
          <p:cNvSpPr txBox="1"/>
          <p:nvPr/>
        </p:nvSpPr>
        <p:spPr>
          <a:xfrm>
            <a:off x="527901" y="65044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780A7310-537F-6BE9-FE94-3902D3F7B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8CEDAF-31B6-1901-2689-A61E1F391619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6DC5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Joachim</a:t>
            </a:r>
          </a:p>
        </p:txBody>
      </p:sp>
    </p:spTree>
    <p:extLst>
      <p:ext uri="{BB962C8B-B14F-4D97-AF65-F5344CB8AC3E}">
        <p14:creationId xmlns:p14="http://schemas.microsoft.com/office/powerpoint/2010/main" val="3280214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DB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F0EA66-4B74-3D31-27CC-471AB5B67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5F32408-5E7C-A468-19FE-4DFC84E3D6B2}"/>
              </a:ext>
            </a:extLst>
          </p:cNvPr>
          <p:cNvSpPr txBox="1"/>
          <p:nvPr/>
        </p:nvSpPr>
        <p:spPr>
          <a:xfrm>
            <a:off x="527901" y="65044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780A7310-537F-6BE9-FE94-3902D3F7B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8CEDAF-31B6-1901-2689-A61E1F391619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6DC5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Joachim</a:t>
            </a:r>
          </a:p>
        </p:txBody>
      </p:sp>
    </p:spTree>
    <p:extLst>
      <p:ext uri="{BB962C8B-B14F-4D97-AF65-F5344CB8AC3E}">
        <p14:creationId xmlns:p14="http://schemas.microsoft.com/office/powerpoint/2010/main" val="3602168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DB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F0EA66-4B74-3D31-27CC-471AB5B67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5F32408-5E7C-A468-19FE-4DFC84E3D6B2}"/>
              </a:ext>
            </a:extLst>
          </p:cNvPr>
          <p:cNvSpPr txBox="1"/>
          <p:nvPr/>
        </p:nvSpPr>
        <p:spPr>
          <a:xfrm>
            <a:off x="527901" y="65044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780A7310-537F-6BE9-FE94-3902D3F7B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8CEDAF-31B6-1901-2689-A61E1F391619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6DC5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Joachim</a:t>
            </a:r>
          </a:p>
        </p:txBody>
      </p:sp>
    </p:spTree>
    <p:extLst>
      <p:ext uri="{BB962C8B-B14F-4D97-AF65-F5344CB8AC3E}">
        <p14:creationId xmlns:p14="http://schemas.microsoft.com/office/powerpoint/2010/main" val="3611428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3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F0EA66-4B74-3D31-27CC-471AB5B67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5F32408-5E7C-A468-19FE-4DFC84E3D6B2}"/>
              </a:ext>
            </a:extLst>
          </p:cNvPr>
          <p:cNvSpPr txBox="1"/>
          <p:nvPr/>
        </p:nvSpPr>
        <p:spPr>
          <a:xfrm>
            <a:off x="527901" y="65044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780A7310-537F-6BE9-FE94-3902D3F7B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8CEDAF-31B6-1901-2689-A61E1F391619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0060D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Loic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3292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3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F0EA66-4B74-3D31-27CC-471AB5B67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5F32408-5E7C-A468-19FE-4DFC84E3D6B2}"/>
              </a:ext>
            </a:extLst>
          </p:cNvPr>
          <p:cNvSpPr txBox="1"/>
          <p:nvPr/>
        </p:nvSpPr>
        <p:spPr>
          <a:xfrm>
            <a:off x="527901" y="65044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780A7310-537F-6BE9-FE94-3902D3F7B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8CEDAF-31B6-1901-2689-A61E1F391619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0060D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Loic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24817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3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F0EA66-4B74-3D31-27CC-471AB5B67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5F32408-5E7C-A468-19FE-4DFC84E3D6B2}"/>
              </a:ext>
            </a:extLst>
          </p:cNvPr>
          <p:cNvSpPr txBox="1"/>
          <p:nvPr/>
        </p:nvSpPr>
        <p:spPr>
          <a:xfrm>
            <a:off x="527901" y="65044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780A7310-537F-6BE9-FE94-3902D3F7B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8CEDAF-31B6-1901-2689-A61E1F391619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0060D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Loic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4521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94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F0EA66-4B74-3D31-27CC-471AB5B67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5F32408-5E7C-A468-19FE-4DFC84E3D6B2}"/>
              </a:ext>
            </a:extLst>
          </p:cNvPr>
          <p:cNvSpPr txBox="1"/>
          <p:nvPr/>
        </p:nvSpPr>
        <p:spPr>
          <a:xfrm>
            <a:off x="527901" y="65044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780A7310-537F-6BE9-FE94-3902D3F7B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8CEDAF-31B6-1901-2689-A61E1F391619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CE790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b="1" dirty="0"/>
              <a:t>PRÉSENTATION</a:t>
            </a:r>
          </a:p>
        </p:txBody>
      </p:sp>
    </p:spTree>
    <p:extLst>
      <p:ext uri="{BB962C8B-B14F-4D97-AF65-F5344CB8AC3E}">
        <p14:creationId xmlns:p14="http://schemas.microsoft.com/office/powerpoint/2010/main" val="3251966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94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F0EA66-4B74-3D31-27CC-471AB5B67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5F32408-5E7C-A468-19FE-4DFC84E3D6B2}"/>
              </a:ext>
            </a:extLst>
          </p:cNvPr>
          <p:cNvSpPr txBox="1"/>
          <p:nvPr/>
        </p:nvSpPr>
        <p:spPr>
          <a:xfrm>
            <a:off x="527901" y="65044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780A7310-537F-6BE9-FE94-3902D3F7B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8CEDAF-31B6-1901-2689-A61E1F391619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CE790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b="1" dirty="0"/>
              <a:t>PRÉSENTATION</a:t>
            </a:r>
          </a:p>
        </p:txBody>
      </p:sp>
    </p:spTree>
    <p:extLst>
      <p:ext uri="{BB962C8B-B14F-4D97-AF65-F5344CB8AC3E}">
        <p14:creationId xmlns:p14="http://schemas.microsoft.com/office/powerpoint/2010/main" val="2133214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D8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F0EA66-4B74-3D31-27CC-471AB5B67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5F32408-5E7C-A468-19FE-4DFC84E3D6B2}"/>
              </a:ext>
            </a:extLst>
          </p:cNvPr>
          <p:cNvSpPr txBox="1"/>
          <p:nvPr/>
        </p:nvSpPr>
        <p:spPr>
          <a:xfrm>
            <a:off x="527901" y="65044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780A7310-537F-6BE9-FE94-3902D3F7B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8CEDAF-31B6-1901-2689-A61E1F391619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00C5C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Hawen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2412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D8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F0EA66-4B74-3D31-27CC-471AB5B67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5F32408-5E7C-A468-19FE-4DFC84E3D6B2}"/>
              </a:ext>
            </a:extLst>
          </p:cNvPr>
          <p:cNvSpPr txBox="1"/>
          <p:nvPr/>
        </p:nvSpPr>
        <p:spPr>
          <a:xfrm>
            <a:off x="527901" y="65044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780A7310-537F-6BE9-FE94-3902D3F7B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8CEDAF-31B6-1901-2689-A61E1F391619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00C5C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Hawen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3433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D8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F0EA66-4B74-3D31-27CC-471AB5B67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5F32408-5E7C-A468-19FE-4DFC84E3D6B2}"/>
              </a:ext>
            </a:extLst>
          </p:cNvPr>
          <p:cNvSpPr txBox="1"/>
          <p:nvPr/>
        </p:nvSpPr>
        <p:spPr>
          <a:xfrm>
            <a:off x="527901" y="65044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780A7310-537F-6BE9-FE94-3902D3F7B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8CEDAF-31B6-1901-2689-A61E1F391619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00C5C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Hawen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3804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E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F0EA66-4B74-3D31-27CC-471AB5B67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5F32408-5E7C-A468-19FE-4DFC84E3D6B2}"/>
              </a:ext>
            </a:extLst>
          </p:cNvPr>
          <p:cNvSpPr txBox="1"/>
          <p:nvPr/>
        </p:nvSpPr>
        <p:spPr>
          <a:xfrm>
            <a:off x="527901" y="65044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780A7310-537F-6BE9-FE94-3902D3F7B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8CEDAF-31B6-1901-2689-A61E1F391619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FF98D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Hugo</a:t>
            </a:r>
          </a:p>
        </p:txBody>
      </p:sp>
    </p:spTree>
    <p:extLst>
      <p:ext uri="{BB962C8B-B14F-4D97-AF65-F5344CB8AC3E}">
        <p14:creationId xmlns:p14="http://schemas.microsoft.com/office/powerpoint/2010/main" val="2890982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E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F0EA66-4B74-3D31-27CC-471AB5B67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5F32408-5E7C-A468-19FE-4DFC84E3D6B2}"/>
              </a:ext>
            </a:extLst>
          </p:cNvPr>
          <p:cNvSpPr txBox="1"/>
          <p:nvPr/>
        </p:nvSpPr>
        <p:spPr>
          <a:xfrm>
            <a:off x="527901" y="65044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780A7310-537F-6BE9-FE94-3902D3F7B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8CEDAF-31B6-1901-2689-A61E1F391619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FF98D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Hugo</a:t>
            </a:r>
          </a:p>
        </p:txBody>
      </p:sp>
    </p:spTree>
    <p:extLst>
      <p:ext uri="{BB962C8B-B14F-4D97-AF65-F5344CB8AC3E}">
        <p14:creationId xmlns:p14="http://schemas.microsoft.com/office/powerpoint/2010/main" val="25082247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24</Words>
  <Application>Microsoft Macintosh PowerPoint</Application>
  <PresentationFormat>Grand écran</PresentationFormat>
  <Paragraphs>24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Blommaert Loïc</dc:creator>
  <cp:lastModifiedBy>Ryckeboer Rémy</cp:lastModifiedBy>
  <cp:revision>2</cp:revision>
  <dcterms:created xsi:type="dcterms:W3CDTF">2023-04-25T18:11:52Z</dcterms:created>
  <dcterms:modified xsi:type="dcterms:W3CDTF">2023-04-26T16:42:58Z</dcterms:modified>
</cp:coreProperties>
</file>