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>
        <p:scale>
          <a:sx n="100" d="100"/>
          <a:sy n="100" d="100"/>
        </p:scale>
        <p:origin x="48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91F0D-9176-252A-F5CC-9AE8F157A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2DA6C5-EE16-E555-0F66-5A0065E8C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E471C-8036-698F-843E-0BC1D942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47E35-2A64-6E5B-C4B1-7AF24DFB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7FA5AA-8475-FBFD-F570-25222421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9354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6EA4-83DB-2958-DA4B-20FC7147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1C2CCD-1891-DB36-9F36-6C0466E4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1F7D1-8A9A-518C-DAF7-8A51325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9AB0F-56D9-A6E7-6546-6314A2D9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8AFD0-F3DD-A862-C2E0-DFE360A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35119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95F6791-4689-FA62-98C5-086A9A045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2E4F54-9B0A-CAA0-4CF9-17010B589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8B355-4BA3-EF5B-6919-687AB431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DA3D1-CC2A-BC62-976C-8964CDEF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0A5A71-F580-D8FD-F1E1-DE3CD9C9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15770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54D75-EA34-A16F-6A0A-5FCD604B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DDBE5-B31A-5996-6F72-CC41A4FC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B444F-3F60-5F93-4A59-6814FF05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960AB-01BB-61AD-90DE-A4AF3ADF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3AAF9C-79FC-F8A1-A68A-8EB03172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45127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F2061-46DF-224A-51E1-889865F4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BC5F09-11E6-2056-A6F7-A30E6D0F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3577C-D414-2190-89BE-7EEB2FF4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45C4C-87B4-983A-970F-0E307D7E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75CA27-3E28-F6AB-0ABB-8F269499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69453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65E35-1D89-8D2E-E582-84A4CCAE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BE2C4E-CE92-CB4C-B55A-9D0D43332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74F2D-FFE9-0DF1-A18C-B882B14E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DD982-A943-F0F1-7485-E19BE94D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C771D4-D4A4-15DF-2ED9-BD28EA0F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DBA790-57D2-2091-DC16-2512EDA0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99767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E569-C6EC-E6C2-4051-6927677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68C922-E4C4-0203-9D6E-D14AC23A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3696C5-10D9-8F0C-104D-9242632C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F36CD3-2181-EAEE-D122-DA7068AF2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0304F8-1804-9B5A-146F-34FB6246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BEDB2A-4392-D76A-8A6D-74555ED3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0454C9-D800-3934-D4C2-AF56CAC0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8E1593-1DB6-DC5C-9D65-6C10A30B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5224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C1190-93AE-B643-1CB7-5362D090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CF20F7-40AB-D1BA-32C1-C61623C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25110-FB78-5195-BF48-6E1969F8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3D829B-8323-6A75-DF70-675D624E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14922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214188-9636-31FC-AFC9-25F2E30C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45BDF0-D63C-C5AC-2DBE-3FB3F6D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854D90-1F9C-0488-C98E-ED1A3E5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9263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AD7EA-D673-59FB-5FA3-C97FF92F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59422-A1CA-2714-62A1-B4EFB602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19D8-026C-F0F5-2CE9-8A6F06E6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409A48-2025-3946-1331-F8346274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2FCE7-80DA-FE45-AACD-0DDAFCF5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64966C-5BF6-DE45-E3DC-9FCBF38C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1927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1CA74-5C31-FA29-E946-06833DCA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F4EA82-D69F-50FE-A3B1-4097F6837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F8F400-70B6-1215-1256-BF18F18D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CD4A7-7BB7-B800-8ED6-C41668F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178300-AEDA-CBAE-C980-A9F5657D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75072A-3E37-5D34-8575-F5006189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96356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9F245E-E807-4B24-DA9F-95A1D75D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1ED6D2-FB80-A25A-E165-A5E108310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93A61-D7FF-000F-AE98-AEEA8CCAB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F705A-D66B-4040-9DD7-EE4939BD0F58}" type="datetimeFigureOut">
              <a:rPr lang="fr-LU" smtClean="0"/>
              <a:t>08/09/2025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391FC-8488-D4E9-7D91-D3E52E909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5F4AD1-BD56-D2A5-4D6C-2E7DFD66D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08B93-E833-44E7-ACF7-B560C41AB21F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51723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F27A-6791-619E-83AE-D95802278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LU" dirty="0"/>
              <a:t>Kick-off </a:t>
            </a:r>
            <a:r>
              <a:rPr lang="fr-LU" dirty="0" err="1"/>
              <a:t>presentation</a:t>
            </a:r>
            <a:endParaRPr lang="fr-LU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7A88DA-B24A-4B46-9C1E-BEC289CC6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LU" dirty="0"/>
              <a:t>Johanna Schaefer</a:t>
            </a:r>
          </a:p>
        </p:txBody>
      </p:sp>
    </p:spTree>
    <p:extLst>
      <p:ext uri="{BB962C8B-B14F-4D97-AF65-F5344CB8AC3E}">
        <p14:creationId xmlns:p14="http://schemas.microsoft.com/office/powerpoint/2010/main" val="319145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2E3B9-6608-32D3-7F81-987EC4BE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Research</a:t>
            </a:r>
            <a:r>
              <a:rPr lang="fr-LU" dirty="0"/>
              <a:t>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E9AFE-287D-D9ED-003C-AD5B2BBF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873" cy="4351338"/>
          </a:xfrm>
        </p:spPr>
        <p:txBody>
          <a:bodyPr/>
          <a:lstStyle/>
          <a:p>
            <a:r>
              <a:rPr lang="fr-LU" dirty="0"/>
              <a:t>Project topic 2: s</a:t>
            </a:r>
            <a:r>
              <a:rPr lang="en-US" dirty="0" err="1"/>
              <a:t>hort</a:t>
            </a:r>
            <a:r>
              <a:rPr lang="en-US" dirty="0"/>
              <a:t>-term traffic prediction</a:t>
            </a:r>
          </a:p>
          <a:p>
            <a:r>
              <a:rPr lang="en-US" dirty="0"/>
              <a:t>How well can missing sensors be compensated by using data from other sensors in the same portal or from neighboring?</a:t>
            </a:r>
          </a:p>
          <a:p>
            <a:pPr marL="0" indent="0">
              <a:buNone/>
            </a:pPr>
            <a:endParaRPr lang="en-US" dirty="0"/>
          </a:p>
          <a:p>
            <a:endParaRPr lang="fr-LU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D3EF5F-58EE-B0E6-28C1-FF279A5D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110" y="1825625"/>
            <a:ext cx="6372557" cy="39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F22A7-76F6-A30A-D169-97B52FC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Research</a:t>
            </a:r>
            <a:r>
              <a:rPr lang="fr-LU" dirty="0"/>
              <a:t>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E9C23-31F6-F34F-EC64-B5EAA865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can missing sensors be compensated by using data from other sensors in the same portal or from neighboring?</a:t>
            </a:r>
          </a:p>
          <a:p>
            <a:r>
              <a:rPr lang="en-US" dirty="0">
                <a:sym typeface="Wingdings" panose="05000000000000000000" pitchFamily="2" charset="2"/>
              </a:rPr>
              <a:t>regression problem</a:t>
            </a:r>
            <a:endParaRPr lang="en-US" dirty="0"/>
          </a:p>
          <a:p>
            <a:r>
              <a:rPr lang="en-US" dirty="0"/>
              <a:t> </a:t>
            </a:r>
            <a:r>
              <a:rPr lang="fr-LU" dirty="0" err="1"/>
              <a:t>Hypothesis</a:t>
            </a:r>
            <a:r>
              <a:rPr lang="fr-LU" dirty="0"/>
              <a:t>: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are </a:t>
            </a:r>
            <a:r>
              <a:rPr lang="fr-LU" dirty="0" err="1"/>
              <a:t>better</a:t>
            </a:r>
            <a:r>
              <a:rPr lang="fr-LU" dirty="0"/>
              <a:t> at </a:t>
            </a:r>
            <a:r>
              <a:rPr lang="fr-LU" dirty="0" err="1"/>
              <a:t>forecasting</a:t>
            </a:r>
            <a:r>
              <a:rPr lang="fr-LU" dirty="0"/>
              <a:t> </a:t>
            </a:r>
            <a:r>
              <a:rPr lang="fr-LU" dirty="0" err="1"/>
              <a:t>than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a </a:t>
            </a:r>
            <a:r>
              <a:rPr lang="fr-LU" dirty="0" err="1"/>
              <a:t>different</a:t>
            </a:r>
            <a:r>
              <a:rPr lang="fr-LU" dirty="0"/>
              <a:t> portal.</a:t>
            </a:r>
          </a:p>
          <a:p>
            <a:r>
              <a:rPr lang="en-US" dirty="0"/>
              <a:t>Practical relevance: Sensor failures are common in real-world traffic systems. </a:t>
            </a:r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358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332F8-E6BF-541A-9652-97BD40738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Start of descriptive </a:t>
            </a:r>
            <a:r>
              <a:rPr lang="fr-LU" dirty="0" err="1"/>
              <a:t>analysis</a:t>
            </a:r>
            <a:endParaRPr lang="fr-LU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1C73815-8459-B64B-1136-EE741AB28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601" y="1739179"/>
            <a:ext cx="4716143" cy="43513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662D7ED-8B01-9AF8-793F-072B42E8EE63}"/>
              </a:ext>
            </a:extLst>
          </p:cNvPr>
          <p:cNvSpPr txBox="1"/>
          <p:nvPr/>
        </p:nvSpPr>
        <p:spPr>
          <a:xfrm>
            <a:off x="3068782" y="6407727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Speed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3693663-2B64-14E4-0F80-0B7EBA5E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28" y="1840469"/>
            <a:ext cx="4512045" cy="414875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157D09-D6CF-5ABC-4758-9ABCEA14675F}"/>
              </a:ext>
            </a:extLst>
          </p:cNvPr>
          <p:cNvSpPr txBox="1"/>
          <p:nvPr/>
        </p:nvSpPr>
        <p:spPr>
          <a:xfrm>
            <a:off x="8786050" y="6407727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61480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B7510-2259-19BD-52AA-0D50ECD0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70561-60D8-589F-1353-002EF708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/>
              <a:t>Start </a:t>
            </a:r>
            <a:r>
              <a:rPr lang="fr-LU" dirty="0" err="1"/>
              <a:t>with</a:t>
            </a:r>
            <a:r>
              <a:rPr lang="fr-LU" dirty="0"/>
              <a:t> one </a:t>
            </a:r>
            <a:r>
              <a:rPr lang="fr-LU" dirty="0" err="1"/>
              <a:t>sensor</a:t>
            </a:r>
            <a:r>
              <a:rPr lang="fr-LU" dirty="0"/>
              <a:t> (e.g. </a:t>
            </a:r>
            <a:r>
              <a:rPr lang="fr-LU" dirty="0" err="1"/>
              <a:t>sensor</a:t>
            </a:r>
            <a:r>
              <a:rPr lang="fr-LU" dirty="0"/>
              <a:t> 1076) and </a:t>
            </a:r>
            <a:r>
              <a:rPr lang="fr-LU" dirty="0" err="1"/>
              <a:t>try</a:t>
            </a:r>
            <a:r>
              <a:rPr lang="fr-LU" dirty="0"/>
              <a:t> to </a:t>
            </a:r>
            <a:r>
              <a:rPr lang="fr-LU" dirty="0" err="1"/>
              <a:t>predict</a:t>
            </a:r>
            <a:r>
              <a:rPr lang="fr-LU" dirty="0"/>
              <a:t> the </a:t>
            </a:r>
            <a:r>
              <a:rPr lang="fr-LU" dirty="0" err="1"/>
              <a:t>traffic</a:t>
            </a:r>
            <a:r>
              <a:rPr lang="fr-LU" dirty="0"/>
              <a:t> </a:t>
            </a:r>
          </a:p>
          <a:p>
            <a:pPr lvl="1"/>
            <a:r>
              <a:rPr lang="fr-LU" dirty="0" err="1"/>
              <a:t>with</a:t>
            </a:r>
            <a:r>
              <a:rPr lang="fr-LU" dirty="0"/>
              <a:t> the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(55620)</a:t>
            </a:r>
          </a:p>
          <a:p>
            <a:pPr lvl="1"/>
            <a:r>
              <a:rPr lang="fr-LU" dirty="0"/>
              <a:t>the </a:t>
            </a:r>
            <a:r>
              <a:rPr lang="fr-LU" dirty="0" err="1"/>
              <a:t>sensors</a:t>
            </a:r>
            <a:r>
              <a:rPr lang="fr-LU" dirty="0"/>
              <a:t> in the portal </a:t>
            </a:r>
            <a:r>
              <a:rPr lang="fr-LU" dirty="0" err="1"/>
              <a:t>upstream</a:t>
            </a:r>
            <a:r>
              <a:rPr lang="fr-LU" dirty="0"/>
              <a:t> (56160)</a:t>
            </a:r>
          </a:p>
          <a:p>
            <a:r>
              <a:rPr lang="fr-LU" dirty="0" err="1"/>
              <a:t>Potentially</a:t>
            </a:r>
            <a:r>
              <a:rPr lang="fr-LU" dirty="0"/>
              <a:t> </a:t>
            </a:r>
            <a:r>
              <a:rPr lang="fr-LU" dirty="0" err="1"/>
              <a:t>enlarge</a:t>
            </a:r>
            <a:r>
              <a:rPr lang="fr-LU" dirty="0"/>
              <a:t> </a:t>
            </a:r>
            <a:r>
              <a:rPr lang="fr-LU" dirty="0" err="1"/>
              <a:t>it</a:t>
            </a:r>
            <a:r>
              <a:rPr lang="fr-LU" dirty="0"/>
              <a:t> to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40575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D67BF-82F0-45AE-EE20-E6B28150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Validation </a:t>
            </a:r>
            <a:r>
              <a:rPr lang="fr-LU" dirty="0" err="1"/>
              <a:t>experiment</a:t>
            </a:r>
            <a:r>
              <a:rPr lang="fr-LU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8C7518-1D66-C274-BFCF-CD74D4E7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descriptive analysis (temporal &amp; spatial correlations)</a:t>
            </a:r>
          </a:p>
          <a:p>
            <a:r>
              <a:rPr lang="en-US" dirty="0"/>
              <a:t>Split experiments: predict from same-portal vs. </a:t>
            </a:r>
            <a:r>
              <a:rPr lang="en-US" dirty="0" err="1"/>
              <a:t>neighbouring</a:t>
            </a:r>
            <a:r>
              <a:rPr lang="en-US" dirty="0"/>
              <a:t>-portal sensors</a:t>
            </a:r>
          </a:p>
          <a:p>
            <a:r>
              <a:rPr lang="en-US" dirty="0"/>
              <a:t>Start with speed prediction (smoother), later extend to flow</a:t>
            </a:r>
          </a:p>
          <a:p>
            <a:r>
              <a:rPr lang="en-US" dirty="0"/>
              <a:t>Train/test with multiple model types from class </a:t>
            </a:r>
          </a:p>
          <a:p>
            <a:r>
              <a:rPr lang="en-US" dirty="0"/>
              <a:t>Evaluate final two models (same portal, </a:t>
            </a:r>
            <a:r>
              <a:rPr lang="en-US" dirty="0" err="1"/>
              <a:t>neighbouring</a:t>
            </a:r>
            <a:r>
              <a:rPr lang="en-US" dirty="0"/>
              <a:t> portal) on held-out evaluation set</a:t>
            </a:r>
          </a:p>
          <a:p>
            <a:endParaRPr lang="fr-LU" dirty="0"/>
          </a:p>
          <a:p>
            <a:endParaRPr lang="fr-LU" dirty="0"/>
          </a:p>
          <a:p>
            <a:pPr marL="457200" lvl="1" indent="0">
              <a:buNone/>
            </a:pPr>
            <a:endParaRPr lang="fr-LU" dirty="0"/>
          </a:p>
          <a:p>
            <a:pPr lvl="1"/>
            <a:endParaRPr lang="fr-LU" dirty="0"/>
          </a:p>
          <a:p>
            <a:pPr lvl="1"/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90111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C84C4-497D-AF1D-D2C9-3D75E06A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Remaining</a:t>
            </a:r>
            <a:r>
              <a:rPr lang="fr-LU" dirty="0"/>
              <a:t>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29FBC2-E2CC-8772-2255-5AF90229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LU" dirty="0"/>
              <a:t>Is </a:t>
            </a:r>
            <a:r>
              <a:rPr lang="fr-LU" dirty="0" err="1"/>
              <a:t>there</a:t>
            </a:r>
            <a:r>
              <a:rPr lang="fr-LU" dirty="0"/>
              <a:t> a </a:t>
            </a:r>
            <a:r>
              <a:rPr lang="fr-LU" dirty="0" err="1"/>
              <a:t>way</a:t>
            </a:r>
            <a:r>
              <a:rPr lang="fr-LU" dirty="0"/>
              <a:t> to </a:t>
            </a:r>
            <a:r>
              <a:rPr lang="fr-LU" dirty="0" err="1"/>
              <a:t>find</a:t>
            </a:r>
            <a:r>
              <a:rPr lang="fr-LU" dirty="0"/>
              <a:t> out </a:t>
            </a:r>
            <a:r>
              <a:rPr lang="fr-LU" dirty="0" err="1"/>
              <a:t>which</a:t>
            </a:r>
            <a:r>
              <a:rPr lang="fr-LU" dirty="0"/>
              <a:t> </a:t>
            </a:r>
            <a:r>
              <a:rPr lang="fr-LU" dirty="0" err="1"/>
              <a:t>sensor</a:t>
            </a:r>
            <a:r>
              <a:rPr lang="fr-LU" dirty="0"/>
              <a:t> corresponds to </a:t>
            </a:r>
            <a:r>
              <a:rPr lang="fr-LU" dirty="0" err="1"/>
              <a:t>which</a:t>
            </a:r>
            <a:r>
              <a:rPr lang="fr-LU" dirty="0"/>
              <a:t> </a:t>
            </a:r>
            <a:r>
              <a:rPr lang="fr-LU" dirty="0" err="1"/>
              <a:t>lane</a:t>
            </a:r>
            <a:r>
              <a:rPr lang="fr-LU" dirty="0"/>
              <a:t>?</a:t>
            </a:r>
          </a:p>
          <a:p>
            <a:r>
              <a:rPr lang="fr-LU" dirty="0"/>
              <a:t>Is the location of the </a:t>
            </a:r>
            <a:r>
              <a:rPr lang="fr-LU" dirty="0" err="1"/>
              <a:t>sensors</a:t>
            </a:r>
            <a:r>
              <a:rPr lang="fr-LU" dirty="0"/>
              <a:t> </a:t>
            </a:r>
            <a:r>
              <a:rPr lang="fr-LU" dirty="0" err="1"/>
              <a:t>known</a:t>
            </a:r>
            <a:r>
              <a:rPr lang="fr-LU" dirty="0"/>
              <a:t>? (for time </a:t>
            </a:r>
            <a:r>
              <a:rPr lang="fr-LU" dirty="0" err="1"/>
              <a:t>decay</a:t>
            </a:r>
            <a:r>
              <a:rPr lang="fr-LU" dirty="0"/>
              <a:t>)</a:t>
            </a:r>
          </a:p>
          <a:p>
            <a:r>
              <a:rPr lang="en-US" dirty="0"/>
              <a:t>what is the difference between the known and the estimated locations? </a:t>
            </a:r>
          </a:p>
          <a:p>
            <a:r>
              <a:rPr lang="en-US" dirty="0"/>
              <a:t>Can we choose one sensor to do predictions for? Or are we supposed to do predictions for all of them? </a:t>
            </a:r>
          </a:p>
          <a:p>
            <a:r>
              <a:rPr lang="en-US" dirty="0"/>
              <a:t>Do we develop one model or several?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5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Breitbild</PresentationFormat>
  <Paragraphs>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</vt:lpstr>
      <vt:lpstr>Kick-off presentation</vt:lpstr>
      <vt:lpstr>Research question</vt:lpstr>
      <vt:lpstr>Research question</vt:lpstr>
      <vt:lpstr>Start of descriptive analysis</vt:lpstr>
      <vt:lpstr>Data</vt:lpstr>
      <vt:lpstr>Validation experiment plan</vt:lpstr>
      <vt:lpstr>Remaining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Johanna Schaefer</dc:creator>
  <cp:lastModifiedBy>Johanna Schaefer</cp:lastModifiedBy>
  <cp:revision>2</cp:revision>
  <dcterms:created xsi:type="dcterms:W3CDTF">2025-09-06T09:04:19Z</dcterms:created>
  <dcterms:modified xsi:type="dcterms:W3CDTF">2025-09-08T08:54:02Z</dcterms:modified>
</cp:coreProperties>
</file>