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58" r:id="rId3"/>
    <p:sldId id="260" r:id="rId4"/>
    <p:sldId id="261" r:id="rId5"/>
    <p:sldId id="281" r:id="rId6"/>
    <p:sldId id="279" r:id="rId7"/>
    <p:sldId id="282" r:id="rId8"/>
    <p:sldId id="280" r:id="rId9"/>
    <p:sldId id="284" r:id="rId10"/>
    <p:sldId id="283" r:id="rId11"/>
    <p:sldId id="278" r:id="rId12"/>
  </p:sldIdLst>
  <p:sldSz cx="9144000" cy="5143500" type="screen16x9"/>
  <p:notesSz cx="6858000" cy="9144000"/>
  <p:embeddedFontLst>
    <p:embeddedFont>
      <p:font typeface="Anaheim" panose="020B0604020202020204" charset="0"/>
      <p:regular r:id="rId14"/>
      <p:bold r:id="rId15"/>
    </p:embeddedFont>
    <p:embeddedFont>
      <p:font typeface="Audiowide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E162B3A-0740-48F0-9DBC-778AAFDD84CF}">
  <a:tblStyle styleId="{9E162B3A-0740-48F0-9DBC-778AAFDD84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9a6fa3be7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f9a6fa3be7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952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ge207fd22f2_0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7" name="Google Shape;1297;ge207fd22f2_0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f9a6fa3be7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f9a6fa3be7_0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2418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1412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970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0357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617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28583" y="795588"/>
            <a:ext cx="6580200" cy="19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28585" y="454225"/>
            <a:ext cx="4365600" cy="60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508528" y="1391582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6371172" y="200682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rgbClr val="FCB0B6"/>
          </a:solidFill>
          <a:ln w="28575" cap="flat" cmpd="sng">
            <a:solidFill>
              <a:srgbClr val="DE8C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 hasCustomPrompt="1"/>
          </p:nvPr>
        </p:nvSpPr>
        <p:spPr>
          <a:xfrm>
            <a:off x="3701400" y="1227075"/>
            <a:ext cx="1741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764438" y="3132175"/>
            <a:ext cx="3615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936600" y="2390375"/>
            <a:ext cx="7270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 flipH="1">
            <a:off x="3495272" y="4330357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flipH="1">
            <a:off x="1637597" y="679782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flipH="1">
            <a:off x="6736972" y="1374332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1565850" y="1796225"/>
            <a:ext cx="6012300" cy="9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1010600" y="1074575"/>
            <a:ext cx="71229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-367903" y="1017732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/>
          <p:nvPr/>
        </p:nvSpPr>
        <p:spPr>
          <a:xfrm>
            <a:off x="8110322" y="4004032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6944522" y="-251418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9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>
            <a:spLocks noGrp="1"/>
          </p:cNvSpPr>
          <p:nvPr>
            <p:ph type="title"/>
          </p:nvPr>
        </p:nvSpPr>
        <p:spPr>
          <a:xfrm>
            <a:off x="712856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body" idx="1"/>
          </p:nvPr>
        </p:nvSpPr>
        <p:spPr>
          <a:xfrm>
            <a:off x="720000" y="1285825"/>
            <a:ext cx="7704000" cy="26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rgbClr val="FCB0B6"/>
          </a:solidFill>
          <a:ln w="28575" cap="flat" cmpd="sng">
            <a:solidFill>
              <a:srgbClr val="DE8C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Google Shape;118;p14"/>
          <p:cNvGrpSpPr/>
          <p:nvPr/>
        </p:nvGrpSpPr>
        <p:grpSpPr>
          <a:xfrm>
            <a:off x="7297628" y="4088605"/>
            <a:ext cx="2266280" cy="1068893"/>
            <a:chOff x="3992750" y="3100500"/>
            <a:chExt cx="2894725" cy="1365300"/>
          </a:xfrm>
        </p:grpSpPr>
        <p:sp>
          <p:nvSpPr>
            <p:cNvPr id="119" name="Google Shape;119;p14"/>
            <p:cNvSpPr/>
            <p:nvPr/>
          </p:nvSpPr>
          <p:spPr>
            <a:xfrm>
              <a:off x="3992750" y="3100500"/>
              <a:ext cx="2894725" cy="1351700"/>
            </a:xfrm>
            <a:custGeom>
              <a:avLst/>
              <a:gdLst/>
              <a:ahLst/>
              <a:cxnLst/>
              <a:rect l="l" t="t" r="r" b="b"/>
              <a:pathLst>
                <a:path w="115789" h="54068" extrusionOk="0">
                  <a:moveTo>
                    <a:pt x="44708" y="1"/>
                  </a:moveTo>
                  <a:cubicBezTo>
                    <a:pt x="42863" y="1"/>
                    <a:pt x="40994" y="191"/>
                    <a:pt x="39172" y="549"/>
                  </a:cubicBezTo>
                  <a:cubicBezTo>
                    <a:pt x="36898" y="989"/>
                    <a:pt x="34660" y="1715"/>
                    <a:pt x="32576" y="2716"/>
                  </a:cubicBezTo>
                  <a:cubicBezTo>
                    <a:pt x="30480" y="3728"/>
                    <a:pt x="28540" y="5013"/>
                    <a:pt x="26849" y="6549"/>
                  </a:cubicBezTo>
                  <a:cubicBezTo>
                    <a:pt x="26004" y="7311"/>
                    <a:pt x="25194" y="8181"/>
                    <a:pt x="24468" y="9085"/>
                  </a:cubicBezTo>
                  <a:cubicBezTo>
                    <a:pt x="23527" y="10240"/>
                    <a:pt x="22825" y="11336"/>
                    <a:pt x="22289" y="12407"/>
                  </a:cubicBezTo>
                  <a:cubicBezTo>
                    <a:pt x="21979" y="13038"/>
                    <a:pt x="21694" y="13729"/>
                    <a:pt x="21491" y="14431"/>
                  </a:cubicBezTo>
                  <a:cubicBezTo>
                    <a:pt x="21313" y="15039"/>
                    <a:pt x="21182" y="15693"/>
                    <a:pt x="21086" y="16455"/>
                  </a:cubicBezTo>
                  <a:cubicBezTo>
                    <a:pt x="20955" y="17705"/>
                    <a:pt x="21039" y="19063"/>
                    <a:pt x="21348" y="20468"/>
                  </a:cubicBezTo>
                  <a:cubicBezTo>
                    <a:pt x="21610" y="21587"/>
                    <a:pt x="22027" y="22718"/>
                    <a:pt x="22622" y="23956"/>
                  </a:cubicBezTo>
                  <a:cubicBezTo>
                    <a:pt x="21967" y="23504"/>
                    <a:pt x="21217" y="23135"/>
                    <a:pt x="20420" y="22873"/>
                  </a:cubicBezTo>
                  <a:cubicBezTo>
                    <a:pt x="19384" y="22516"/>
                    <a:pt x="18288" y="22337"/>
                    <a:pt x="17157" y="22313"/>
                  </a:cubicBezTo>
                  <a:lnTo>
                    <a:pt x="17003" y="22313"/>
                  </a:lnTo>
                  <a:cubicBezTo>
                    <a:pt x="14955" y="22313"/>
                    <a:pt x="12823" y="22837"/>
                    <a:pt x="10871" y="23801"/>
                  </a:cubicBezTo>
                  <a:cubicBezTo>
                    <a:pt x="8823" y="24825"/>
                    <a:pt x="7180" y="26278"/>
                    <a:pt x="6144" y="27957"/>
                  </a:cubicBezTo>
                  <a:cubicBezTo>
                    <a:pt x="5120" y="29612"/>
                    <a:pt x="4572" y="31588"/>
                    <a:pt x="4537" y="33684"/>
                  </a:cubicBezTo>
                  <a:cubicBezTo>
                    <a:pt x="4501" y="35577"/>
                    <a:pt x="4918" y="37434"/>
                    <a:pt x="5727" y="39077"/>
                  </a:cubicBezTo>
                  <a:cubicBezTo>
                    <a:pt x="6323" y="40280"/>
                    <a:pt x="7156" y="41363"/>
                    <a:pt x="8144" y="42220"/>
                  </a:cubicBezTo>
                  <a:cubicBezTo>
                    <a:pt x="7882" y="42161"/>
                    <a:pt x="7609" y="42125"/>
                    <a:pt x="7251" y="42125"/>
                  </a:cubicBezTo>
                  <a:cubicBezTo>
                    <a:pt x="7061" y="42125"/>
                    <a:pt x="6906" y="42125"/>
                    <a:pt x="6727" y="42137"/>
                  </a:cubicBezTo>
                  <a:cubicBezTo>
                    <a:pt x="5870" y="42197"/>
                    <a:pt x="5001" y="42423"/>
                    <a:pt x="4203" y="42816"/>
                  </a:cubicBezTo>
                  <a:cubicBezTo>
                    <a:pt x="2691" y="43530"/>
                    <a:pt x="1453" y="44780"/>
                    <a:pt x="739" y="46328"/>
                  </a:cubicBezTo>
                  <a:cubicBezTo>
                    <a:pt x="143" y="47590"/>
                    <a:pt x="0" y="49007"/>
                    <a:pt x="310" y="50293"/>
                  </a:cubicBezTo>
                  <a:cubicBezTo>
                    <a:pt x="477" y="50995"/>
                    <a:pt x="786" y="51650"/>
                    <a:pt x="1239" y="52281"/>
                  </a:cubicBezTo>
                  <a:cubicBezTo>
                    <a:pt x="1679" y="52912"/>
                    <a:pt x="2286" y="53508"/>
                    <a:pt x="3048" y="54031"/>
                  </a:cubicBezTo>
                  <a:cubicBezTo>
                    <a:pt x="3060" y="54043"/>
                    <a:pt x="3096" y="54067"/>
                    <a:pt x="3108" y="54067"/>
                  </a:cubicBezTo>
                  <a:lnTo>
                    <a:pt x="112300" y="54067"/>
                  </a:lnTo>
                  <a:cubicBezTo>
                    <a:pt x="112395" y="53972"/>
                    <a:pt x="112479" y="53900"/>
                    <a:pt x="112574" y="53829"/>
                  </a:cubicBezTo>
                  <a:cubicBezTo>
                    <a:pt x="113265" y="53055"/>
                    <a:pt x="113860" y="52234"/>
                    <a:pt x="114324" y="51364"/>
                  </a:cubicBezTo>
                  <a:cubicBezTo>
                    <a:pt x="114789" y="50531"/>
                    <a:pt x="115134" y="49614"/>
                    <a:pt x="115372" y="48626"/>
                  </a:cubicBezTo>
                  <a:cubicBezTo>
                    <a:pt x="115789" y="46876"/>
                    <a:pt x="115753" y="44923"/>
                    <a:pt x="115265" y="43006"/>
                  </a:cubicBezTo>
                  <a:cubicBezTo>
                    <a:pt x="114812" y="41220"/>
                    <a:pt x="113955" y="39434"/>
                    <a:pt x="112765" y="37815"/>
                  </a:cubicBezTo>
                  <a:cubicBezTo>
                    <a:pt x="111574" y="36208"/>
                    <a:pt x="110098" y="34850"/>
                    <a:pt x="108407" y="33767"/>
                  </a:cubicBezTo>
                  <a:cubicBezTo>
                    <a:pt x="106585" y="32600"/>
                    <a:pt x="104430" y="31814"/>
                    <a:pt x="102180" y="31481"/>
                  </a:cubicBezTo>
                  <a:cubicBezTo>
                    <a:pt x="101477" y="31386"/>
                    <a:pt x="100763" y="31326"/>
                    <a:pt x="100061" y="31326"/>
                  </a:cubicBezTo>
                  <a:cubicBezTo>
                    <a:pt x="99608" y="31326"/>
                    <a:pt x="99132" y="31350"/>
                    <a:pt x="98656" y="31398"/>
                  </a:cubicBezTo>
                  <a:cubicBezTo>
                    <a:pt x="97572" y="31505"/>
                    <a:pt x="96453" y="31755"/>
                    <a:pt x="95346" y="32136"/>
                  </a:cubicBezTo>
                  <a:cubicBezTo>
                    <a:pt x="93679" y="32719"/>
                    <a:pt x="92060" y="33612"/>
                    <a:pt x="90393" y="34874"/>
                  </a:cubicBezTo>
                  <a:cubicBezTo>
                    <a:pt x="90536" y="34731"/>
                    <a:pt x="90643" y="34517"/>
                    <a:pt x="90798" y="34255"/>
                  </a:cubicBezTo>
                  <a:cubicBezTo>
                    <a:pt x="91321" y="33303"/>
                    <a:pt x="91690" y="32183"/>
                    <a:pt x="91869" y="30945"/>
                  </a:cubicBezTo>
                  <a:cubicBezTo>
                    <a:pt x="92048" y="29802"/>
                    <a:pt x="92048" y="28624"/>
                    <a:pt x="91881" y="27457"/>
                  </a:cubicBezTo>
                  <a:cubicBezTo>
                    <a:pt x="91738" y="26397"/>
                    <a:pt x="91440" y="25349"/>
                    <a:pt x="91000" y="24337"/>
                  </a:cubicBezTo>
                  <a:cubicBezTo>
                    <a:pt x="90190" y="22432"/>
                    <a:pt x="88881" y="20682"/>
                    <a:pt x="87130" y="19122"/>
                  </a:cubicBezTo>
                  <a:cubicBezTo>
                    <a:pt x="86333" y="18408"/>
                    <a:pt x="85440" y="17741"/>
                    <a:pt x="84451" y="17146"/>
                  </a:cubicBezTo>
                  <a:cubicBezTo>
                    <a:pt x="83523" y="16586"/>
                    <a:pt x="82535" y="16098"/>
                    <a:pt x="81523" y="15717"/>
                  </a:cubicBezTo>
                  <a:cubicBezTo>
                    <a:pt x="80511" y="15336"/>
                    <a:pt x="79487" y="15050"/>
                    <a:pt x="78439" y="14872"/>
                  </a:cubicBezTo>
                  <a:cubicBezTo>
                    <a:pt x="77724" y="14753"/>
                    <a:pt x="76998" y="14693"/>
                    <a:pt x="76260" y="14693"/>
                  </a:cubicBezTo>
                  <a:cubicBezTo>
                    <a:pt x="75998" y="14693"/>
                    <a:pt x="75748" y="14693"/>
                    <a:pt x="75498" y="14705"/>
                  </a:cubicBezTo>
                  <a:cubicBezTo>
                    <a:pt x="74498" y="14765"/>
                    <a:pt x="73486" y="14943"/>
                    <a:pt x="72462" y="15217"/>
                  </a:cubicBezTo>
                  <a:cubicBezTo>
                    <a:pt x="71474" y="15479"/>
                    <a:pt x="70509" y="15872"/>
                    <a:pt x="69569" y="16372"/>
                  </a:cubicBezTo>
                  <a:cubicBezTo>
                    <a:pt x="68235" y="17086"/>
                    <a:pt x="67068" y="18063"/>
                    <a:pt x="66235" y="19146"/>
                  </a:cubicBezTo>
                  <a:cubicBezTo>
                    <a:pt x="66342" y="18753"/>
                    <a:pt x="66402" y="18325"/>
                    <a:pt x="66437" y="17848"/>
                  </a:cubicBezTo>
                  <a:cubicBezTo>
                    <a:pt x="66521" y="16813"/>
                    <a:pt x="66449" y="15741"/>
                    <a:pt x="66235" y="14622"/>
                  </a:cubicBezTo>
                  <a:cubicBezTo>
                    <a:pt x="65854" y="12657"/>
                    <a:pt x="64949" y="10657"/>
                    <a:pt x="63580" y="8835"/>
                  </a:cubicBezTo>
                  <a:cubicBezTo>
                    <a:pt x="62306" y="7121"/>
                    <a:pt x="60675" y="5573"/>
                    <a:pt x="58734" y="4216"/>
                  </a:cubicBezTo>
                  <a:cubicBezTo>
                    <a:pt x="56924" y="2942"/>
                    <a:pt x="54912" y="1930"/>
                    <a:pt x="52805" y="1215"/>
                  </a:cubicBezTo>
                  <a:cubicBezTo>
                    <a:pt x="51828" y="882"/>
                    <a:pt x="50793" y="620"/>
                    <a:pt x="49685" y="418"/>
                  </a:cubicBezTo>
                  <a:cubicBezTo>
                    <a:pt x="48530" y="227"/>
                    <a:pt x="47352" y="96"/>
                    <a:pt x="46173" y="37"/>
                  </a:cubicBezTo>
                  <a:cubicBezTo>
                    <a:pt x="45649" y="25"/>
                    <a:pt x="45173" y="1"/>
                    <a:pt x="44708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4810400" y="3189200"/>
              <a:ext cx="345900" cy="432525"/>
            </a:xfrm>
            <a:custGeom>
              <a:avLst/>
              <a:gdLst/>
              <a:ahLst/>
              <a:cxnLst/>
              <a:rect l="l" t="t" r="r" b="b"/>
              <a:pathLst>
                <a:path w="13836" h="17301" extrusionOk="0">
                  <a:moveTo>
                    <a:pt x="1358" y="13265"/>
                  </a:moveTo>
                  <a:cubicBezTo>
                    <a:pt x="1358" y="13312"/>
                    <a:pt x="1370" y="13348"/>
                    <a:pt x="1370" y="13395"/>
                  </a:cubicBezTo>
                  <a:cubicBezTo>
                    <a:pt x="1370" y="13336"/>
                    <a:pt x="1370" y="13288"/>
                    <a:pt x="1358" y="13265"/>
                  </a:cubicBezTo>
                  <a:close/>
                  <a:moveTo>
                    <a:pt x="10931" y="1"/>
                  </a:moveTo>
                  <a:cubicBezTo>
                    <a:pt x="10538" y="13"/>
                    <a:pt x="10145" y="49"/>
                    <a:pt x="9752" y="96"/>
                  </a:cubicBezTo>
                  <a:cubicBezTo>
                    <a:pt x="8681" y="191"/>
                    <a:pt x="7645" y="572"/>
                    <a:pt x="6668" y="1013"/>
                  </a:cubicBezTo>
                  <a:cubicBezTo>
                    <a:pt x="5704" y="1465"/>
                    <a:pt x="4811" y="2073"/>
                    <a:pt x="3978" y="2751"/>
                  </a:cubicBezTo>
                  <a:cubicBezTo>
                    <a:pt x="3239" y="3370"/>
                    <a:pt x="2585" y="4085"/>
                    <a:pt x="2049" y="4883"/>
                  </a:cubicBezTo>
                  <a:cubicBezTo>
                    <a:pt x="1632" y="5525"/>
                    <a:pt x="1299" y="6240"/>
                    <a:pt x="1001" y="6954"/>
                  </a:cubicBezTo>
                  <a:cubicBezTo>
                    <a:pt x="680" y="7752"/>
                    <a:pt x="453" y="8573"/>
                    <a:pt x="287" y="9419"/>
                  </a:cubicBezTo>
                  <a:cubicBezTo>
                    <a:pt x="144" y="10240"/>
                    <a:pt x="49" y="11074"/>
                    <a:pt x="25" y="11907"/>
                  </a:cubicBezTo>
                  <a:cubicBezTo>
                    <a:pt x="1" y="12729"/>
                    <a:pt x="96" y="13550"/>
                    <a:pt x="322" y="14336"/>
                  </a:cubicBezTo>
                  <a:cubicBezTo>
                    <a:pt x="477" y="14896"/>
                    <a:pt x="715" y="15420"/>
                    <a:pt x="1049" y="15908"/>
                  </a:cubicBezTo>
                  <a:cubicBezTo>
                    <a:pt x="1406" y="16432"/>
                    <a:pt x="1823" y="16860"/>
                    <a:pt x="2323" y="17217"/>
                  </a:cubicBezTo>
                  <a:cubicBezTo>
                    <a:pt x="2401" y="17274"/>
                    <a:pt x="2493" y="17301"/>
                    <a:pt x="2585" y="17301"/>
                  </a:cubicBezTo>
                  <a:cubicBezTo>
                    <a:pt x="2743" y="17301"/>
                    <a:pt x="2903" y="17222"/>
                    <a:pt x="3001" y="17086"/>
                  </a:cubicBezTo>
                  <a:cubicBezTo>
                    <a:pt x="3144" y="16860"/>
                    <a:pt x="3073" y="16586"/>
                    <a:pt x="2858" y="16420"/>
                  </a:cubicBezTo>
                  <a:cubicBezTo>
                    <a:pt x="2787" y="16360"/>
                    <a:pt x="2704" y="16301"/>
                    <a:pt x="2620" y="16241"/>
                  </a:cubicBezTo>
                  <a:cubicBezTo>
                    <a:pt x="2418" y="16062"/>
                    <a:pt x="2239" y="15848"/>
                    <a:pt x="2073" y="15634"/>
                  </a:cubicBezTo>
                  <a:cubicBezTo>
                    <a:pt x="1906" y="15360"/>
                    <a:pt x="1763" y="15098"/>
                    <a:pt x="1656" y="14800"/>
                  </a:cubicBezTo>
                  <a:cubicBezTo>
                    <a:pt x="1513" y="14336"/>
                    <a:pt x="1418" y="13872"/>
                    <a:pt x="1358" y="13395"/>
                  </a:cubicBezTo>
                  <a:cubicBezTo>
                    <a:pt x="1311" y="12622"/>
                    <a:pt x="1358" y="11848"/>
                    <a:pt x="1477" y="11074"/>
                  </a:cubicBezTo>
                  <a:cubicBezTo>
                    <a:pt x="1596" y="10514"/>
                    <a:pt x="1763" y="9978"/>
                    <a:pt x="1954" y="9443"/>
                  </a:cubicBezTo>
                  <a:cubicBezTo>
                    <a:pt x="2144" y="8883"/>
                    <a:pt x="2370" y="8347"/>
                    <a:pt x="2620" y="7835"/>
                  </a:cubicBezTo>
                  <a:cubicBezTo>
                    <a:pt x="2966" y="7157"/>
                    <a:pt x="3358" y="6526"/>
                    <a:pt x="3835" y="5942"/>
                  </a:cubicBezTo>
                  <a:cubicBezTo>
                    <a:pt x="4335" y="5371"/>
                    <a:pt x="4906" y="4883"/>
                    <a:pt x="5514" y="4442"/>
                  </a:cubicBezTo>
                  <a:cubicBezTo>
                    <a:pt x="6276" y="3942"/>
                    <a:pt x="7073" y="3525"/>
                    <a:pt x="7919" y="3216"/>
                  </a:cubicBezTo>
                  <a:cubicBezTo>
                    <a:pt x="8835" y="2906"/>
                    <a:pt x="9752" y="2680"/>
                    <a:pt x="10705" y="2573"/>
                  </a:cubicBezTo>
                  <a:cubicBezTo>
                    <a:pt x="11098" y="2561"/>
                    <a:pt x="11490" y="2561"/>
                    <a:pt x="11883" y="2561"/>
                  </a:cubicBezTo>
                  <a:lnTo>
                    <a:pt x="12479" y="2561"/>
                  </a:lnTo>
                  <a:cubicBezTo>
                    <a:pt x="12526" y="2573"/>
                    <a:pt x="12562" y="2573"/>
                    <a:pt x="12610" y="2597"/>
                  </a:cubicBezTo>
                  <a:cubicBezTo>
                    <a:pt x="12632" y="2598"/>
                    <a:pt x="12653" y="2598"/>
                    <a:pt x="12675" y="2598"/>
                  </a:cubicBezTo>
                  <a:cubicBezTo>
                    <a:pt x="12863" y="2598"/>
                    <a:pt x="13033" y="2552"/>
                    <a:pt x="13193" y="2477"/>
                  </a:cubicBezTo>
                  <a:cubicBezTo>
                    <a:pt x="13443" y="2335"/>
                    <a:pt x="13657" y="2096"/>
                    <a:pt x="13741" y="1823"/>
                  </a:cubicBezTo>
                  <a:cubicBezTo>
                    <a:pt x="13836" y="1537"/>
                    <a:pt x="13812" y="1204"/>
                    <a:pt x="13669" y="942"/>
                  </a:cubicBezTo>
                  <a:cubicBezTo>
                    <a:pt x="13550" y="703"/>
                    <a:pt x="13300" y="453"/>
                    <a:pt x="13026" y="394"/>
                  </a:cubicBezTo>
                  <a:cubicBezTo>
                    <a:pt x="12800" y="346"/>
                    <a:pt x="12610" y="239"/>
                    <a:pt x="12383" y="180"/>
                  </a:cubicBezTo>
                  <a:cubicBezTo>
                    <a:pt x="12086" y="108"/>
                    <a:pt x="11788" y="61"/>
                    <a:pt x="11490" y="37"/>
                  </a:cubicBezTo>
                  <a:cubicBezTo>
                    <a:pt x="11300" y="13"/>
                    <a:pt x="11121" y="1"/>
                    <a:pt x="10931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5203325" y="3207075"/>
              <a:ext cx="59550" cy="58075"/>
            </a:xfrm>
            <a:custGeom>
              <a:avLst/>
              <a:gdLst/>
              <a:ahLst/>
              <a:cxnLst/>
              <a:rect l="l" t="t" r="r" b="b"/>
              <a:pathLst>
                <a:path w="2382" h="2323" extrusionOk="0">
                  <a:moveTo>
                    <a:pt x="1250" y="0"/>
                  </a:moveTo>
                  <a:cubicBezTo>
                    <a:pt x="619" y="12"/>
                    <a:pt x="60" y="453"/>
                    <a:pt x="36" y="1096"/>
                  </a:cubicBezTo>
                  <a:cubicBezTo>
                    <a:pt x="0" y="1715"/>
                    <a:pt x="500" y="2322"/>
                    <a:pt x="1131" y="2322"/>
                  </a:cubicBezTo>
                  <a:cubicBezTo>
                    <a:pt x="1762" y="2322"/>
                    <a:pt x="2310" y="1893"/>
                    <a:pt x="2358" y="1227"/>
                  </a:cubicBezTo>
                  <a:cubicBezTo>
                    <a:pt x="2381" y="608"/>
                    <a:pt x="1893" y="0"/>
                    <a:pt x="1250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5314950" y="3515150"/>
              <a:ext cx="292600" cy="160775"/>
            </a:xfrm>
            <a:custGeom>
              <a:avLst/>
              <a:gdLst/>
              <a:ahLst/>
              <a:cxnLst/>
              <a:rect l="l" t="t" r="r" b="b"/>
              <a:pathLst>
                <a:path w="11704" h="6431" extrusionOk="0">
                  <a:moveTo>
                    <a:pt x="3691" y="0"/>
                  </a:moveTo>
                  <a:cubicBezTo>
                    <a:pt x="3655" y="36"/>
                    <a:pt x="3596" y="36"/>
                    <a:pt x="3548" y="36"/>
                  </a:cubicBezTo>
                  <a:cubicBezTo>
                    <a:pt x="3000" y="48"/>
                    <a:pt x="2441" y="107"/>
                    <a:pt x="1905" y="227"/>
                  </a:cubicBezTo>
                  <a:cubicBezTo>
                    <a:pt x="1357" y="346"/>
                    <a:pt x="833" y="536"/>
                    <a:pt x="345" y="774"/>
                  </a:cubicBezTo>
                  <a:lnTo>
                    <a:pt x="167" y="869"/>
                  </a:lnTo>
                  <a:cubicBezTo>
                    <a:pt x="36" y="941"/>
                    <a:pt x="0" y="1119"/>
                    <a:pt x="83" y="1239"/>
                  </a:cubicBezTo>
                  <a:cubicBezTo>
                    <a:pt x="136" y="1321"/>
                    <a:pt x="217" y="1356"/>
                    <a:pt x="302" y="1356"/>
                  </a:cubicBezTo>
                  <a:cubicBezTo>
                    <a:pt x="352" y="1356"/>
                    <a:pt x="404" y="1344"/>
                    <a:pt x="452" y="1322"/>
                  </a:cubicBezTo>
                  <a:lnTo>
                    <a:pt x="714" y="1191"/>
                  </a:lnTo>
                  <a:cubicBezTo>
                    <a:pt x="1179" y="989"/>
                    <a:pt x="1667" y="846"/>
                    <a:pt x="2179" y="762"/>
                  </a:cubicBezTo>
                  <a:cubicBezTo>
                    <a:pt x="2484" y="719"/>
                    <a:pt x="2794" y="693"/>
                    <a:pt x="3108" y="693"/>
                  </a:cubicBezTo>
                  <a:cubicBezTo>
                    <a:pt x="3308" y="693"/>
                    <a:pt x="3511" y="703"/>
                    <a:pt x="3715" y="727"/>
                  </a:cubicBezTo>
                  <a:cubicBezTo>
                    <a:pt x="4310" y="810"/>
                    <a:pt x="4882" y="953"/>
                    <a:pt x="5453" y="1167"/>
                  </a:cubicBezTo>
                  <a:cubicBezTo>
                    <a:pt x="5763" y="1286"/>
                    <a:pt x="6060" y="1429"/>
                    <a:pt x="6358" y="1596"/>
                  </a:cubicBezTo>
                  <a:cubicBezTo>
                    <a:pt x="6668" y="1762"/>
                    <a:pt x="6953" y="1965"/>
                    <a:pt x="7239" y="2155"/>
                  </a:cubicBezTo>
                  <a:cubicBezTo>
                    <a:pt x="7846" y="2608"/>
                    <a:pt x="8382" y="3155"/>
                    <a:pt x="8870" y="3739"/>
                  </a:cubicBezTo>
                  <a:cubicBezTo>
                    <a:pt x="9311" y="4275"/>
                    <a:pt x="9668" y="4834"/>
                    <a:pt x="9966" y="5465"/>
                  </a:cubicBezTo>
                  <a:cubicBezTo>
                    <a:pt x="10025" y="5608"/>
                    <a:pt x="10073" y="5763"/>
                    <a:pt x="10144" y="5894"/>
                  </a:cubicBezTo>
                  <a:cubicBezTo>
                    <a:pt x="10216" y="6084"/>
                    <a:pt x="10323" y="6251"/>
                    <a:pt x="10513" y="6346"/>
                  </a:cubicBezTo>
                  <a:cubicBezTo>
                    <a:pt x="10631" y="6401"/>
                    <a:pt x="10758" y="6430"/>
                    <a:pt x="10889" y="6430"/>
                  </a:cubicBezTo>
                  <a:cubicBezTo>
                    <a:pt x="10958" y="6430"/>
                    <a:pt x="11027" y="6422"/>
                    <a:pt x="11097" y="6406"/>
                  </a:cubicBezTo>
                  <a:cubicBezTo>
                    <a:pt x="11490" y="6287"/>
                    <a:pt x="11704" y="5846"/>
                    <a:pt x="11597" y="5453"/>
                  </a:cubicBezTo>
                  <a:cubicBezTo>
                    <a:pt x="11454" y="4870"/>
                    <a:pt x="11192" y="4322"/>
                    <a:pt x="10894" y="3798"/>
                  </a:cubicBezTo>
                  <a:cubicBezTo>
                    <a:pt x="10597" y="3275"/>
                    <a:pt x="10216" y="2810"/>
                    <a:pt x="9799" y="2382"/>
                  </a:cubicBezTo>
                  <a:cubicBezTo>
                    <a:pt x="9382" y="1965"/>
                    <a:pt x="8894" y="1608"/>
                    <a:pt x="8394" y="1298"/>
                  </a:cubicBezTo>
                  <a:cubicBezTo>
                    <a:pt x="8180" y="1167"/>
                    <a:pt x="7941" y="1024"/>
                    <a:pt x="7691" y="905"/>
                  </a:cubicBezTo>
                  <a:cubicBezTo>
                    <a:pt x="7418" y="774"/>
                    <a:pt x="7120" y="655"/>
                    <a:pt x="6822" y="548"/>
                  </a:cubicBezTo>
                  <a:cubicBezTo>
                    <a:pt x="5822" y="179"/>
                    <a:pt x="4763" y="0"/>
                    <a:pt x="3691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4549675" y="4443825"/>
              <a:ext cx="2232725" cy="21975"/>
            </a:xfrm>
            <a:custGeom>
              <a:avLst/>
              <a:gdLst/>
              <a:ahLst/>
              <a:cxnLst/>
              <a:rect l="l" t="t" r="r" b="b"/>
              <a:pathLst>
                <a:path w="89309" h="879" extrusionOk="0">
                  <a:moveTo>
                    <a:pt x="64508" y="1"/>
                  </a:moveTo>
                  <a:cubicBezTo>
                    <a:pt x="62925" y="13"/>
                    <a:pt x="61305" y="13"/>
                    <a:pt x="59686" y="13"/>
                  </a:cubicBezTo>
                  <a:cubicBezTo>
                    <a:pt x="54412" y="36"/>
                    <a:pt x="49125" y="60"/>
                    <a:pt x="43863" y="72"/>
                  </a:cubicBezTo>
                  <a:cubicBezTo>
                    <a:pt x="41315" y="96"/>
                    <a:pt x="38767" y="108"/>
                    <a:pt x="36207" y="108"/>
                  </a:cubicBezTo>
                  <a:cubicBezTo>
                    <a:pt x="33814" y="108"/>
                    <a:pt x="31409" y="108"/>
                    <a:pt x="29004" y="120"/>
                  </a:cubicBezTo>
                  <a:cubicBezTo>
                    <a:pt x="26813" y="120"/>
                    <a:pt x="24610" y="120"/>
                    <a:pt x="22431" y="132"/>
                  </a:cubicBezTo>
                  <a:cubicBezTo>
                    <a:pt x="20145" y="156"/>
                    <a:pt x="17859" y="167"/>
                    <a:pt x="15585" y="191"/>
                  </a:cubicBezTo>
                  <a:cubicBezTo>
                    <a:pt x="10668" y="251"/>
                    <a:pt x="5739" y="239"/>
                    <a:pt x="833" y="286"/>
                  </a:cubicBezTo>
                  <a:cubicBezTo>
                    <a:pt x="607" y="286"/>
                    <a:pt x="369" y="286"/>
                    <a:pt x="155" y="298"/>
                  </a:cubicBezTo>
                  <a:cubicBezTo>
                    <a:pt x="71" y="298"/>
                    <a:pt x="0" y="358"/>
                    <a:pt x="0" y="453"/>
                  </a:cubicBezTo>
                  <a:cubicBezTo>
                    <a:pt x="0" y="525"/>
                    <a:pt x="60" y="596"/>
                    <a:pt x="155" y="596"/>
                  </a:cubicBezTo>
                  <a:cubicBezTo>
                    <a:pt x="5013" y="656"/>
                    <a:pt x="9894" y="656"/>
                    <a:pt x="14776" y="691"/>
                  </a:cubicBezTo>
                  <a:cubicBezTo>
                    <a:pt x="17097" y="703"/>
                    <a:pt x="19431" y="727"/>
                    <a:pt x="21765" y="751"/>
                  </a:cubicBezTo>
                  <a:cubicBezTo>
                    <a:pt x="23979" y="763"/>
                    <a:pt x="26182" y="763"/>
                    <a:pt x="28385" y="763"/>
                  </a:cubicBezTo>
                  <a:cubicBezTo>
                    <a:pt x="30718" y="763"/>
                    <a:pt x="33052" y="775"/>
                    <a:pt x="35397" y="775"/>
                  </a:cubicBezTo>
                  <a:cubicBezTo>
                    <a:pt x="37981" y="775"/>
                    <a:pt x="40577" y="787"/>
                    <a:pt x="43160" y="810"/>
                  </a:cubicBezTo>
                  <a:cubicBezTo>
                    <a:pt x="48387" y="834"/>
                    <a:pt x="53626" y="846"/>
                    <a:pt x="58853" y="870"/>
                  </a:cubicBezTo>
                  <a:cubicBezTo>
                    <a:pt x="60252" y="876"/>
                    <a:pt x="61651" y="879"/>
                    <a:pt x="63047" y="879"/>
                  </a:cubicBezTo>
                  <a:cubicBezTo>
                    <a:pt x="64443" y="879"/>
                    <a:pt x="65836" y="876"/>
                    <a:pt x="67223" y="870"/>
                  </a:cubicBezTo>
                  <a:cubicBezTo>
                    <a:pt x="69604" y="870"/>
                    <a:pt x="72009" y="846"/>
                    <a:pt x="74390" y="834"/>
                  </a:cubicBezTo>
                  <a:cubicBezTo>
                    <a:pt x="76843" y="822"/>
                    <a:pt x="79284" y="787"/>
                    <a:pt x="81736" y="763"/>
                  </a:cubicBezTo>
                  <a:cubicBezTo>
                    <a:pt x="82915" y="751"/>
                    <a:pt x="84070" y="751"/>
                    <a:pt x="85249" y="727"/>
                  </a:cubicBezTo>
                  <a:cubicBezTo>
                    <a:pt x="86297" y="715"/>
                    <a:pt x="87332" y="703"/>
                    <a:pt x="88356" y="691"/>
                  </a:cubicBezTo>
                  <a:lnTo>
                    <a:pt x="89059" y="691"/>
                  </a:lnTo>
                  <a:cubicBezTo>
                    <a:pt x="89190" y="691"/>
                    <a:pt x="89309" y="572"/>
                    <a:pt x="89309" y="429"/>
                  </a:cubicBezTo>
                  <a:cubicBezTo>
                    <a:pt x="89309" y="298"/>
                    <a:pt x="89190" y="179"/>
                    <a:pt x="89059" y="179"/>
                  </a:cubicBezTo>
                  <a:cubicBezTo>
                    <a:pt x="88023" y="179"/>
                    <a:pt x="86975" y="167"/>
                    <a:pt x="85939" y="156"/>
                  </a:cubicBezTo>
                  <a:cubicBezTo>
                    <a:pt x="84761" y="132"/>
                    <a:pt x="83582" y="132"/>
                    <a:pt x="82403" y="120"/>
                  </a:cubicBezTo>
                  <a:cubicBezTo>
                    <a:pt x="79951" y="108"/>
                    <a:pt x="77486" y="60"/>
                    <a:pt x="75021" y="48"/>
                  </a:cubicBezTo>
                  <a:cubicBezTo>
                    <a:pt x="72700" y="25"/>
                    <a:pt x="70366" y="13"/>
                    <a:pt x="68032" y="1"/>
                  </a:cubicBezTo>
                  <a:close/>
                </a:path>
              </a:pathLst>
            </a:custGeom>
            <a:solidFill>
              <a:srgbClr val="B8E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4789275" y="4063125"/>
              <a:ext cx="102125" cy="49150"/>
            </a:xfrm>
            <a:custGeom>
              <a:avLst/>
              <a:gdLst/>
              <a:ahLst/>
              <a:cxnLst/>
              <a:rect l="l" t="t" r="r" b="b"/>
              <a:pathLst>
                <a:path w="4085" h="1966" extrusionOk="0">
                  <a:moveTo>
                    <a:pt x="2037" y="1"/>
                  </a:moveTo>
                  <a:cubicBezTo>
                    <a:pt x="905" y="1"/>
                    <a:pt x="1" y="453"/>
                    <a:pt x="1" y="989"/>
                  </a:cubicBezTo>
                  <a:cubicBezTo>
                    <a:pt x="1" y="1537"/>
                    <a:pt x="905" y="1965"/>
                    <a:pt x="2037" y="1965"/>
                  </a:cubicBezTo>
                  <a:cubicBezTo>
                    <a:pt x="3156" y="1965"/>
                    <a:pt x="4073" y="1525"/>
                    <a:pt x="4084" y="989"/>
                  </a:cubicBezTo>
                  <a:cubicBezTo>
                    <a:pt x="4084" y="441"/>
                    <a:pt x="3168" y="1"/>
                    <a:pt x="2037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5521225" y="4057175"/>
              <a:ext cx="110150" cy="53000"/>
            </a:xfrm>
            <a:custGeom>
              <a:avLst/>
              <a:gdLst/>
              <a:ahLst/>
              <a:cxnLst/>
              <a:rect l="l" t="t" r="r" b="b"/>
              <a:pathLst>
                <a:path w="4406" h="2120" extrusionOk="0">
                  <a:moveTo>
                    <a:pt x="2203" y="1"/>
                  </a:moveTo>
                  <a:cubicBezTo>
                    <a:pt x="976" y="1"/>
                    <a:pt x="0" y="477"/>
                    <a:pt x="0" y="1060"/>
                  </a:cubicBezTo>
                  <a:cubicBezTo>
                    <a:pt x="0" y="1644"/>
                    <a:pt x="1000" y="2120"/>
                    <a:pt x="2203" y="2120"/>
                  </a:cubicBezTo>
                  <a:cubicBezTo>
                    <a:pt x="3405" y="2120"/>
                    <a:pt x="4393" y="1644"/>
                    <a:pt x="4405" y="1060"/>
                  </a:cubicBezTo>
                  <a:cubicBezTo>
                    <a:pt x="4405" y="477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14"/>
          <p:cNvSpPr/>
          <p:nvPr/>
        </p:nvSpPr>
        <p:spPr>
          <a:xfrm flipH="1">
            <a:off x="7744222" y="925250"/>
            <a:ext cx="1676503" cy="705553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title"/>
          </p:nvPr>
        </p:nvSpPr>
        <p:spPr>
          <a:xfrm>
            <a:off x="719975" y="1653784"/>
            <a:ext cx="2305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0" name="Google Shape;170;p17"/>
          <p:cNvSpPr txBox="1">
            <a:spLocks noGrp="1"/>
          </p:cNvSpPr>
          <p:nvPr>
            <p:ph type="subTitle" idx="1"/>
          </p:nvPr>
        </p:nvSpPr>
        <p:spPr>
          <a:xfrm>
            <a:off x="719975" y="21598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title" idx="2"/>
          </p:nvPr>
        </p:nvSpPr>
        <p:spPr>
          <a:xfrm>
            <a:off x="3419246" y="1653784"/>
            <a:ext cx="2305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subTitle" idx="3"/>
          </p:nvPr>
        </p:nvSpPr>
        <p:spPr>
          <a:xfrm>
            <a:off x="3419244" y="21598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title" idx="4"/>
          </p:nvPr>
        </p:nvSpPr>
        <p:spPr>
          <a:xfrm>
            <a:off x="719975" y="3074375"/>
            <a:ext cx="2305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4" name="Google Shape;174;p17"/>
          <p:cNvSpPr txBox="1">
            <a:spLocks noGrp="1"/>
          </p:cNvSpPr>
          <p:nvPr>
            <p:ph type="subTitle" idx="5"/>
          </p:nvPr>
        </p:nvSpPr>
        <p:spPr>
          <a:xfrm>
            <a:off x="719975" y="35764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title" idx="6"/>
          </p:nvPr>
        </p:nvSpPr>
        <p:spPr>
          <a:xfrm>
            <a:off x="3419246" y="3074375"/>
            <a:ext cx="2305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subTitle" idx="7"/>
          </p:nvPr>
        </p:nvSpPr>
        <p:spPr>
          <a:xfrm>
            <a:off x="3419248" y="35764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title" idx="8"/>
          </p:nvPr>
        </p:nvSpPr>
        <p:spPr>
          <a:xfrm>
            <a:off x="6118524" y="1653784"/>
            <a:ext cx="2305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8" name="Google Shape;178;p17"/>
          <p:cNvSpPr txBox="1">
            <a:spLocks noGrp="1"/>
          </p:cNvSpPr>
          <p:nvPr>
            <p:ph type="subTitle" idx="9"/>
          </p:nvPr>
        </p:nvSpPr>
        <p:spPr>
          <a:xfrm>
            <a:off x="6118520" y="21598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7"/>
          <p:cNvSpPr txBox="1">
            <a:spLocks noGrp="1"/>
          </p:cNvSpPr>
          <p:nvPr>
            <p:ph type="title" idx="13"/>
          </p:nvPr>
        </p:nvSpPr>
        <p:spPr>
          <a:xfrm>
            <a:off x="6118524" y="3074375"/>
            <a:ext cx="2305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0" name="Google Shape;180;p17"/>
          <p:cNvSpPr txBox="1">
            <a:spLocks noGrp="1"/>
          </p:cNvSpPr>
          <p:nvPr>
            <p:ph type="subTitle" idx="14"/>
          </p:nvPr>
        </p:nvSpPr>
        <p:spPr>
          <a:xfrm>
            <a:off x="6118520" y="35764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7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7"/>
          <p:cNvSpPr/>
          <p:nvPr/>
        </p:nvSpPr>
        <p:spPr>
          <a:xfrm>
            <a:off x="8110322" y="4004032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6944522" y="-251418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-367903" y="1017732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/>
          <p:nvPr/>
        </p:nvSpPr>
        <p:spPr>
          <a:xfrm flipH="1">
            <a:off x="-324032" y="2183509"/>
            <a:ext cx="1845060" cy="776490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2"/>
          <p:cNvSpPr/>
          <p:nvPr/>
        </p:nvSpPr>
        <p:spPr>
          <a:xfrm flipH="1">
            <a:off x="7219418" y="151259"/>
            <a:ext cx="1845060" cy="776490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"/>
          <p:cNvSpPr/>
          <p:nvPr/>
        </p:nvSpPr>
        <p:spPr>
          <a:xfrm flipH="1">
            <a:off x="-324032" y="2183509"/>
            <a:ext cx="1845060" cy="776490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3"/>
          <p:cNvSpPr/>
          <p:nvPr/>
        </p:nvSpPr>
        <p:spPr>
          <a:xfrm flipH="1">
            <a:off x="7219418" y="151259"/>
            <a:ext cx="1845060" cy="776490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3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rgbClr val="FCB0B6"/>
          </a:solidFill>
          <a:ln w="28575" cap="flat" cmpd="sng">
            <a:solidFill>
              <a:srgbClr val="DE8C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" name="Google Shape;243;p23"/>
          <p:cNvGrpSpPr/>
          <p:nvPr/>
        </p:nvGrpSpPr>
        <p:grpSpPr>
          <a:xfrm flipH="1">
            <a:off x="7622965" y="4099155"/>
            <a:ext cx="2266280" cy="1068893"/>
            <a:chOff x="3992750" y="3100500"/>
            <a:chExt cx="2894725" cy="1365300"/>
          </a:xfrm>
        </p:grpSpPr>
        <p:sp>
          <p:nvSpPr>
            <p:cNvPr id="244" name="Google Shape;244;p23"/>
            <p:cNvSpPr/>
            <p:nvPr/>
          </p:nvSpPr>
          <p:spPr>
            <a:xfrm>
              <a:off x="3992750" y="3100500"/>
              <a:ext cx="2894725" cy="1351700"/>
            </a:xfrm>
            <a:custGeom>
              <a:avLst/>
              <a:gdLst/>
              <a:ahLst/>
              <a:cxnLst/>
              <a:rect l="l" t="t" r="r" b="b"/>
              <a:pathLst>
                <a:path w="115789" h="54068" extrusionOk="0">
                  <a:moveTo>
                    <a:pt x="44708" y="1"/>
                  </a:moveTo>
                  <a:cubicBezTo>
                    <a:pt x="42863" y="1"/>
                    <a:pt x="40994" y="191"/>
                    <a:pt x="39172" y="549"/>
                  </a:cubicBezTo>
                  <a:cubicBezTo>
                    <a:pt x="36898" y="989"/>
                    <a:pt x="34660" y="1715"/>
                    <a:pt x="32576" y="2716"/>
                  </a:cubicBezTo>
                  <a:cubicBezTo>
                    <a:pt x="30480" y="3728"/>
                    <a:pt x="28540" y="5013"/>
                    <a:pt x="26849" y="6549"/>
                  </a:cubicBezTo>
                  <a:cubicBezTo>
                    <a:pt x="26004" y="7311"/>
                    <a:pt x="25194" y="8181"/>
                    <a:pt x="24468" y="9085"/>
                  </a:cubicBezTo>
                  <a:cubicBezTo>
                    <a:pt x="23527" y="10240"/>
                    <a:pt x="22825" y="11336"/>
                    <a:pt x="22289" y="12407"/>
                  </a:cubicBezTo>
                  <a:cubicBezTo>
                    <a:pt x="21979" y="13038"/>
                    <a:pt x="21694" y="13729"/>
                    <a:pt x="21491" y="14431"/>
                  </a:cubicBezTo>
                  <a:cubicBezTo>
                    <a:pt x="21313" y="15039"/>
                    <a:pt x="21182" y="15693"/>
                    <a:pt x="21086" y="16455"/>
                  </a:cubicBezTo>
                  <a:cubicBezTo>
                    <a:pt x="20955" y="17705"/>
                    <a:pt x="21039" y="19063"/>
                    <a:pt x="21348" y="20468"/>
                  </a:cubicBezTo>
                  <a:cubicBezTo>
                    <a:pt x="21610" y="21587"/>
                    <a:pt x="22027" y="22718"/>
                    <a:pt x="22622" y="23956"/>
                  </a:cubicBezTo>
                  <a:cubicBezTo>
                    <a:pt x="21967" y="23504"/>
                    <a:pt x="21217" y="23135"/>
                    <a:pt x="20420" y="22873"/>
                  </a:cubicBezTo>
                  <a:cubicBezTo>
                    <a:pt x="19384" y="22516"/>
                    <a:pt x="18288" y="22337"/>
                    <a:pt x="17157" y="22313"/>
                  </a:cubicBezTo>
                  <a:lnTo>
                    <a:pt x="17003" y="22313"/>
                  </a:lnTo>
                  <a:cubicBezTo>
                    <a:pt x="14955" y="22313"/>
                    <a:pt x="12823" y="22837"/>
                    <a:pt x="10871" y="23801"/>
                  </a:cubicBezTo>
                  <a:cubicBezTo>
                    <a:pt x="8823" y="24825"/>
                    <a:pt x="7180" y="26278"/>
                    <a:pt x="6144" y="27957"/>
                  </a:cubicBezTo>
                  <a:cubicBezTo>
                    <a:pt x="5120" y="29612"/>
                    <a:pt x="4572" y="31588"/>
                    <a:pt x="4537" y="33684"/>
                  </a:cubicBezTo>
                  <a:cubicBezTo>
                    <a:pt x="4501" y="35577"/>
                    <a:pt x="4918" y="37434"/>
                    <a:pt x="5727" y="39077"/>
                  </a:cubicBezTo>
                  <a:cubicBezTo>
                    <a:pt x="6323" y="40280"/>
                    <a:pt x="7156" y="41363"/>
                    <a:pt x="8144" y="42220"/>
                  </a:cubicBezTo>
                  <a:cubicBezTo>
                    <a:pt x="7882" y="42161"/>
                    <a:pt x="7609" y="42125"/>
                    <a:pt x="7251" y="42125"/>
                  </a:cubicBezTo>
                  <a:cubicBezTo>
                    <a:pt x="7061" y="42125"/>
                    <a:pt x="6906" y="42125"/>
                    <a:pt x="6727" y="42137"/>
                  </a:cubicBezTo>
                  <a:cubicBezTo>
                    <a:pt x="5870" y="42197"/>
                    <a:pt x="5001" y="42423"/>
                    <a:pt x="4203" y="42816"/>
                  </a:cubicBezTo>
                  <a:cubicBezTo>
                    <a:pt x="2691" y="43530"/>
                    <a:pt x="1453" y="44780"/>
                    <a:pt x="739" y="46328"/>
                  </a:cubicBezTo>
                  <a:cubicBezTo>
                    <a:pt x="143" y="47590"/>
                    <a:pt x="0" y="49007"/>
                    <a:pt x="310" y="50293"/>
                  </a:cubicBezTo>
                  <a:cubicBezTo>
                    <a:pt x="477" y="50995"/>
                    <a:pt x="786" y="51650"/>
                    <a:pt x="1239" y="52281"/>
                  </a:cubicBezTo>
                  <a:cubicBezTo>
                    <a:pt x="1679" y="52912"/>
                    <a:pt x="2286" y="53508"/>
                    <a:pt x="3048" y="54031"/>
                  </a:cubicBezTo>
                  <a:cubicBezTo>
                    <a:pt x="3060" y="54043"/>
                    <a:pt x="3096" y="54067"/>
                    <a:pt x="3108" y="54067"/>
                  </a:cubicBezTo>
                  <a:lnTo>
                    <a:pt x="112300" y="54067"/>
                  </a:lnTo>
                  <a:cubicBezTo>
                    <a:pt x="112395" y="53972"/>
                    <a:pt x="112479" y="53900"/>
                    <a:pt x="112574" y="53829"/>
                  </a:cubicBezTo>
                  <a:cubicBezTo>
                    <a:pt x="113265" y="53055"/>
                    <a:pt x="113860" y="52234"/>
                    <a:pt x="114324" y="51364"/>
                  </a:cubicBezTo>
                  <a:cubicBezTo>
                    <a:pt x="114789" y="50531"/>
                    <a:pt x="115134" y="49614"/>
                    <a:pt x="115372" y="48626"/>
                  </a:cubicBezTo>
                  <a:cubicBezTo>
                    <a:pt x="115789" y="46876"/>
                    <a:pt x="115753" y="44923"/>
                    <a:pt x="115265" y="43006"/>
                  </a:cubicBezTo>
                  <a:cubicBezTo>
                    <a:pt x="114812" y="41220"/>
                    <a:pt x="113955" y="39434"/>
                    <a:pt x="112765" y="37815"/>
                  </a:cubicBezTo>
                  <a:cubicBezTo>
                    <a:pt x="111574" y="36208"/>
                    <a:pt x="110098" y="34850"/>
                    <a:pt x="108407" y="33767"/>
                  </a:cubicBezTo>
                  <a:cubicBezTo>
                    <a:pt x="106585" y="32600"/>
                    <a:pt x="104430" y="31814"/>
                    <a:pt x="102180" y="31481"/>
                  </a:cubicBezTo>
                  <a:cubicBezTo>
                    <a:pt x="101477" y="31386"/>
                    <a:pt x="100763" y="31326"/>
                    <a:pt x="100061" y="31326"/>
                  </a:cubicBezTo>
                  <a:cubicBezTo>
                    <a:pt x="99608" y="31326"/>
                    <a:pt x="99132" y="31350"/>
                    <a:pt x="98656" y="31398"/>
                  </a:cubicBezTo>
                  <a:cubicBezTo>
                    <a:pt x="97572" y="31505"/>
                    <a:pt x="96453" y="31755"/>
                    <a:pt x="95346" y="32136"/>
                  </a:cubicBezTo>
                  <a:cubicBezTo>
                    <a:pt x="93679" y="32719"/>
                    <a:pt x="92060" y="33612"/>
                    <a:pt x="90393" y="34874"/>
                  </a:cubicBezTo>
                  <a:cubicBezTo>
                    <a:pt x="90536" y="34731"/>
                    <a:pt x="90643" y="34517"/>
                    <a:pt x="90798" y="34255"/>
                  </a:cubicBezTo>
                  <a:cubicBezTo>
                    <a:pt x="91321" y="33303"/>
                    <a:pt x="91690" y="32183"/>
                    <a:pt x="91869" y="30945"/>
                  </a:cubicBezTo>
                  <a:cubicBezTo>
                    <a:pt x="92048" y="29802"/>
                    <a:pt x="92048" y="28624"/>
                    <a:pt x="91881" y="27457"/>
                  </a:cubicBezTo>
                  <a:cubicBezTo>
                    <a:pt x="91738" y="26397"/>
                    <a:pt x="91440" y="25349"/>
                    <a:pt x="91000" y="24337"/>
                  </a:cubicBezTo>
                  <a:cubicBezTo>
                    <a:pt x="90190" y="22432"/>
                    <a:pt x="88881" y="20682"/>
                    <a:pt x="87130" y="19122"/>
                  </a:cubicBezTo>
                  <a:cubicBezTo>
                    <a:pt x="86333" y="18408"/>
                    <a:pt x="85440" y="17741"/>
                    <a:pt x="84451" y="17146"/>
                  </a:cubicBezTo>
                  <a:cubicBezTo>
                    <a:pt x="83523" y="16586"/>
                    <a:pt x="82535" y="16098"/>
                    <a:pt x="81523" y="15717"/>
                  </a:cubicBezTo>
                  <a:cubicBezTo>
                    <a:pt x="80511" y="15336"/>
                    <a:pt x="79487" y="15050"/>
                    <a:pt x="78439" y="14872"/>
                  </a:cubicBezTo>
                  <a:cubicBezTo>
                    <a:pt x="77724" y="14753"/>
                    <a:pt x="76998" y="14693"/>
                    <a:pt x="76260" y="14693"/>
                  </a:cubicBezTo>
                  <a:cubicBezTo>
                    <a:pt x="75998" y="14693"/>
                    <a:pt x="75748" y="14693"/>
                    <a:pt x="75498" y="14705"/>
                  </a:cubicBezTo>
                  <a:cubicBezTo>
                    <a:pt x="74498" y="14765"/>
                    <a:pt x="73486" y="14943"/>
                    <a:pt x="72462" y="15217"/>
                  </a:cubicBezTo>
                  <a:cubicBezTo>
                    <a:pt x="71474" y="15479"/>
                    <a:pt x="70509" y="15872"/>
                    <a:pt x="69569" y="16372"/>
                  </a:cubicBezTo>
                  <a:cubicBezTo>
                    <a:pt x="68235" y="17086"/>
                    <a:pt x="67068" y="18063"/>
                    <a:pt x="66235" y="19146"/>
                  </a:cubicBezTo>
                  <a:cubicBezTo>
                    <a:pt x="66342" y="18753"/>
                    <a:pt x="66402" y="18325"/>
                    <a:pt x="66437" y="17848"/>
                  </a:cubicBezTo>
                  <a:cubicBezTo>
                    <a:pt x="66521" y="16813"/>
                    <a:pt x="66449" y="15741"/>
                    <a:pt x="66235" y="14622"/>
                  </a:cubicBezTo>
                  <a:cubicBezTo>
                    <a:pt x="65854" y="12657"/>
                    <a:pt x="64949" y="10657"/>
                    <a:pt x="63580" y="8835"/>
                  </a:cubicBezTo>
                  <a:cubicBezTo>
                    <a:pt x="62306" y="7121"/>
                    <a:pt x="60675" y="5573"/>
                    <a:pt x="58734" y="4216"/>
                  </a:cubicBezTo>
                  <a:cubicBezTo>
                    <a:pt x="56924" y="2942"/>
                    <a:pt x="54912" y="1930"/>
                    <a:pt x="52805" y="1215"/>
                  </a:cubicBezTo>
                  <a:cubicBezTo>
                    <a:pt x="51828" y="882"/>
                    <a:pt x="50793" y="620"/>
                    <a:pt x="49685" y="418"/>
                  </a:cubicBezTo>
                  <a:cubicBezTo>
                    <a:pt x="48530" y="227"/>
                    <a:pt x="47352" y="96"/>
                    <a:pt x="46173" y="37"/>
                  </a:cubicBezTo>
                  <a:cubicBezTo>
                    <a:pt x="45649" y="25"/>
                    <a:pt x="45173" y="1"/>
                    <a:pt x="44708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4810400" y="3189200"/>
              <a:ext cx="345900" cy="432525"/>
            </a:xfrm>
            <a:custGeom>
              <a:avLst/>
              <a:gdLst/>
              <a:ahLst/>
              <a:cxnLst/>
              <a:rect l="l" t="t" r="r" b="b"/>
              <a:pathLst>
                <a:path w="13836" h="17301" extrusionOk="0">
                  <a:moveTo>
                    <a:pt x="1358" y="13265"/>
                  </a:moveTo>
                  <a:cubicBezTo>
                    <a:pt x="1358" y="13312"/>
                    <a:pt x="1370" y="13348"/>
                    <a:pt x="1370" y="13395"/>
                  </a:cubicBezTo>
                  <a:cubicBezTo>
                    <a:pt x="1370" y="13336"/>
                    <a:pt x="1370" y="13288"/>
                    <a:pt x="1358" y="13265"/>
                  </a:cubicBezTo>
                  <a:close/>
                  <a:moveTo>
                    <a:pt x="10931" y="1"/>
                  </a:moveTo>
                  <a:cubicBezTo>
                    <a:pt x="10538" y="13"/>
                    <a:pt x="10145" y="49"/>
                    <a:pt x="9752" y="96"/>
                  </a:cubicBezTo>
                  <a:cubicBezTo>
                    <a:pt x="8681" y="191"/>
                    <a:pt x="7645" y="572"/>
                    <a:pt x="6668" y="1013"/>
                  </a:cubicBezTo>
                  <a:cubicBezTo>
                    <a:pt x="5704" y="1465"/>
                    <a:pt x="4811" y="2073"/>
                    <a:pt x="3978" y="2751"/>
                  </a:cubicBezTo>
                  <a:cubicBezTo>
                    <a:pt x="3239" y="3370"/>
                    <a:pt x="2585" y="4085"/>
                    <a:pt x="2049" y="4883"/>
                  </a:cubicBezTo>
                  <a:cubicBezTo>
                    <a:pt x="1632" y="5525"/>
                    <a:pt x="1299" y="6240"/>
                    <a:pt x="1001" y="6954"/>
                  </a:cubicBezTo>
                  <a:cubicBezTo>
                    <a:pt x="680" y="7752"/>
                    <a:pt x="453" y="8573"/>
                    <a:pt x="287" y="9419"/>
                  </a:cubicBezTo>
                  <a:cubicBezTo>
                    <a:pt x="144" y="10240"/>
                    <a:pt x="49" y="11074"/>
                    <a:pt x="25" y="11907"/>
                  </a:cubicBezTo>
                  <a:cubicBezTo>
                    <a:pt x="1" y="12729"/>
                    <a:pt x="96" y="13550"/>
                    <a:pt x="322" y="14336"/>
                  </a:cubicBezTo>
                  <a:cubicBezTo>
                    <a:pt x="477" y="14896"/>
                    <a:pt x="715" y="15420"/>
                    <a:pt x="1049" y="15908"/>
                  </a:cubicBezTo>
                  <a:cubicBezTo>
                    <a:pt x="1406" y="16432"/>
                    <a:pt x="1823" y="16860"/>
                    <a:pt x="2323" y="17217"/>
                  </a:cubicBezTo>
                  <a:cubicBezTo>
                    <a:pt x="2401" y="17274"/>
                    <a:pt x="2493" y="17301"/>
                    <a:pt x="2585" y="17301"/>
                  </a:cubicBezTo>
                  <a:cubicBezTo>
                    <a:pt x="2743" y="17301"/>
                    <a:pt x="2903" y="17222"/>
                    <a:pt x="3001" y="17086"/>
                  </a:cubicBezTo>
                  <a:cubicBezTo>
                    <a:pt x="3144" y="16860"/>
                    <a:pt x="3073" y="16586"/>
                    <a:pt x="2858" y="16420"/>
                  </a:cubicBezTo>
                  <a:cubicBezTo>
                    <a:pt x="2787" y="16360"/>
                    <a:pt x="2704" y="16301"/>
                    <a:pt x="2620" y="16241"/>
                  </a:cubicBezTo>
                  <a:cubicBezTo>
                    <a:pt x="2418" y="16062"/>
                    <a:pt x="2239" y="15848"/>
                    <a:pt x="2073" y="15634"/>
                  </a:cubicBezTo>
                  <a:cubicBezTo>
                    <a:pt x="1906" y="15360"/>
                    <a:pt x="1763" y="15098"/>
                    <a:pt x="1656" y="14800"/>
                  </a:cubicBezTo>
                  <a:cubicBezTo>
                    <a:pt x="1513" y="14336"/>
                    <a:pt x="1418" y="13872"/>
                    <a:pt x="1358" y="13395"/>
                  </a:cubicBezTo>
                  <a:cubicBezTo>
                    <a:pt x="1311" y="12622"/>
                    <a:pt x="1358" y="11848"/>
                    <a:pt x="1477" y="11074"/>
                  </a:cubicBezTo>
                  <a:cubicBezTo>
                    <a:pt x="1596" y="10514"/>
                    <a:pt x="1763" y="9978"/>
                    <a:pt x="1954" y="9443"/>
                  </a:cubicBezTo>
                  <a:cubicBezTo>
                    <a:pt x="2144" y="8883"/>
                    <a:pt x="2370" y="8347"/>
                    <a:pt x="2620" y="7835"/>
                  </a:cubicBezTo>
                  <a:cubicBezTo>
                    <a:pt x="2966" y="7157"/>
                    <a:pt x="3358" y="6526"/>
                    <a:pt x="3835" y="5942"/>
                  </a:cubicBezTo>
                  <a:cubicBezTo>
                    <a:pt x="4335" y="5371"/>
                    <a:pt x="4906" y="4883"/>
                    <a:pt x="5514" y="4442"/>
                  </a:cubicBezTo>
                  <a:cubicBezTo>
                    <a:pt x="6276" y="3942"/>
                    <a:pt x="7073" y="3525"/>
                    <a:pt x="7919" y="3216"/>
                  </a:cubicBezTo>
                  <a:cubicBezTo>
                    <a:pt x="8835" y="2906"/>
                    <a:pt x="9752" y="2680"/>
                    <a:pt x="10705" y="2573"/>
                  </a:cubicBezTo>
                  <a:cubicBezTo>
                    <a:pt x="11098" y="2561"/>
                    <a:pt x="11490" y="2561"/>
                    <a:pt x="11883" y="2561"/>
                  </a:cubicBezTo>
                  <a:lnTo>
                    <a:pt x="12479" y="2561"/>
                  </a:lnTo>
                  <a:cubicBezTo>
                    <a:pt x="12526" y="2573"/>
                    <a:pt x="12562" y="2573"/>
                    <a:pt x="12610" y="2597"/>
                  </a:cubicBezTo>
                  <a:cubicBezTo>
                    <a:pt x="12632" y="2598"/>
                    <a:pt x="12653" y="2598"/>
                    <a:pt x="12675" y="2598"/>
                  </a:cubicBezTo>
                  <a:cubicBezTo>
                    <a:pt x="12863" y="2598"/>
                    <a:pt x="13033" y="2552"/>
                    <a:pt x="13193" y="2477"/>
                  </a:cubicBezTo>
                  <a:cubicBezTo>
                    <a:pt x="13443" y="2335"/>
                    <a:pt x="13657" y="2096"/>
                    <a:pt x="13741" y="1823"/>
                  </a:cubicBezTo>
                  <a:cubicBezTo>
                    <a:pt x="13836" y="1537"/>
                    <a:pt x="13812" y="1204"/>
                    <a:pt x="13669" y="942"/>
                  </a:cubicBezTo>
                  <a:cubicBezTo>
                    <a:pt x="13550" y="703"/>
                    <a:pt x="13300" y="453"/>
                    <a:pt x="13026" y="394"/>
                  </a:cubicBezTo>
                  <a:cubicBezTo>
                    <a:pt x="12800" y="346"/>
                    <a:pt x="12610" y="239"/>
                    <a:pt x="12383" y="180"/>
                  </a:cubicBezTo>
                  <a:cubicBezTo>
                    <a:pt x="12086" y="108"/>
                    <a:pt x="11788" y="61"/>
                    <a:pt x="11490" y="37"/>
                  </a:cubicBezTo>
                  <a:cubicBezTo>
                    <a:pt x="11300" y="13"/>
                    <a:pt x="11121" y="1"/>
                    <a:pt x="10931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5203325" y="3207075"/>
              <a:ext cx="59550" cy="58075"/>
            </a:xfrm>
            <a:custGeom>
              <a:avLst/>
              <a:gdLst/>
              <a:ahLst/>
              <a:cxnLst/>
              <a:rect l="l" t="t" r="r" b="b"/>
              <a:pathLst>
                <a:path w="2382" h="2323" extrusionOk="0">
                  <a:moveTo>
                    <a:pt x="1250" y="0"/>
                  </a:moveTo>
                  <a:cubicBezTo>
                    <a:pt x="619" y="12"/>
                    <a:pt x="60" y="453"/>
                    <a:pt x="36" y="1096"/>
                  </a:cubicBezTo>
                  <a:cubicBezTo>
                    <a:pt x="0" y="1715"/>
                    <a:pt x="500" y="2322"/>
                    <a:pt x="1131" y="2322"/>
                  </a:cubicBezTo>
                  <a:cubicBezTo>
                    <a:pt x="1762" y="2322"/>
                    <a:pt x="2310" y="1893"/>
                    <a:pt x="2358" y="1227"/>
                  </a:cubicBezTo>
                  <a:cubicBezTo>
                    <a:pt x="2381" y="608"/>
                    <a:pt x="1893" y="0"/>
                    <a:pt x="1250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5314950" y="3515150"/>
              <a:ext cx="292600" cy="160775"/>
            </a:xfrm>
            <a:custGeom>
              <a:avLst/>
              <a:gdLst/>
              <a:ahLst/>
              <a:cxnLst/>
              <a:rect l="l" t="t" r="r" b="b"/>
              <a:pathLst>
                <a:path w="11704" h="6431" extrusionOk="0">
                  <a:moveTo>
                    <a:pt x="3691" y="0"/>
                  </a:moveTo>
                  <a:cubicBezTo>
                    <a:pt x="3655" y="36"/>
                    <a:pt x="3596" y="36"/>
                    <a:pt x="3548" y="36"/>
                  </a:cubicBezTo>
                  <a:cubicBezTo>
                    <a:pt x="3000" y="48"/>
                    <a:pt x="2441" y="107"/>
                    <a:pt x="1905" y="227"/>
                  </a:cubicBezTo>
                  <a:cubicBezTo>
                    <a:pt x="1357" y="346"/>
                    <a:pt x="833" y="536"/>
                    <a:pt x="345" y="774"/>
                  </a:cubicBezTo>
                  <a:lnTo>
                    <a:pt x="167" y="869"/>
                  </a:lnTo>
                  <a:cubicBezTo>
                    <a:pt x="36" y="941"/>
                    <a:pt x="0" y="1119"/>
                    <a:pt x="83" y="1239"/>
                  </a:cubicBezTo>
                  <a:cubicBezTo>
                    <a:pt x="136" y="1321"/>
                    <a:pt x="217" y="1356"/>
                    <a:pt x="302" y="1356"/>
                  </a:cubicBezTo>
                  <a:cubicBezTo>
                    <a:pt x="352" y="1356"/>
                    <a:pt x="404" y="1344"/>
                    <a:pt x="452" y="1322"/>
                  </a:cubicBezTo>
                  <a:lnTo>
                    <a:pt x="714" y="1191"/>
                  </a:lnTo>
                  <a:cubicBezTo>
                    <a:pt x="1179" y="989"/>
                    <a:pt x="1667" y="846"/>
                    <a:pt x="2179" y="762"/>
                  </a:cubicBezTo>
                  <a:cubicBezTo>
                    <a:pt x="2484" y="719"/>
                    <a:pt x="2794" y="693"/>
                    <a:pt x="3108" y="693"/>
                  </a:cubicBezTo>
                  <a:cubicBezTo>
                    <a:pt x="3308" y="693"/>
                    <a:pt x="3511" y="703"/>
                    <a:pt x="3715" y="727"/>
                  </a:cubicBezTo>
                  <a:cubicBezTo>
                    <a:pt x="4310" y="810"/>
                    <a:pt x="4882" y="953"/>
                    <a:pt x="5453" y="1167"/>
                  </a:cubicBezTo>
                  <a:cubicBezTo>
                    <a:pt x="5763" y="1286"/>
                    <a:pt x="6060" y="1429"/>
                    <a:pt x="6358" y="1596"/>
                  </a:cubicBezTo>
                  <a:cubicBezTo>
                    <a:pt x="6668" y="1762"/>
                    <a:pt x="6953" y="1965"/>
                    <a:pt x="7239" y="2155"/>
                  </a:cubicBezTo>
                  <a:cubicBezTo>
                    <a:pt x="7846" y="2608"/>
                    <a:pt x="8382" y="3155"/>
                    <a:pt x="8870" y="3739"/>
                  </a:cubicBezTo>
                  <a:cubicBezTo>
                    <a:pt x="9311" y="4275"/>
                    <a:pt x="9668" y="4834"/>
                    <a:pt x="9966" y="5465"/>
                  </a:cubicBezTo>
                  <a:cubicBezTo>
                    <a:pt x="10025" y="5608"/>
                    <a:pt x="10073" y="5763"/>
                    <a:pt x="10144" y="5894"/>
                  </a:cubicBezTo>
                  <a:cubicBezTo>
                    <a:pt x="10216" y="6084"/>
                    <a:pt x="10323" y="6251"/>
                    <a:pt x="10513" y="6346"/>
                  </a:cubicBezTo>
                  <a:cubicBezTo>
                    <a:pt x="10631" y="6401"/>
                    <a:pt x="10758" y="6430"/>
                    <a:pt x="10889" y="6430"/>
                  </a:cubicBezTo>
                  <a:cubicBezTo>
                    <a:pt x="10958" y="6430"/>
                    <a:pt x="11027" y="6422"/>
                    <a:pt x="11097" y="6406"/>
                  </a:cubicBezTo>
                  <a:cubicBezTo>
                    <a:pt x="11490" y="6287"/>
                    <a:pt x="11704" y="5846"/>
                    <a:pt x="11597" y="5453"/>
                  </a:cubicBezTo>
                  <a:cubicBezTo>
                    <a:pt x="11454" y="4870"/>
                    <a:pt x="11192" y="4322"/>
                    <a:pt x="10894" y="3798"/>
                  </a:cubicBezTo>
                  <a:cubicBezTo>
                    <a:pt x="10597" y="3275"/>
                    <a:pt x="10216" y="2810"/>
                    <a:pt x="9799" y="2382"/>
                  </a:cubicBezTo>
                  <a:cubicBezTo>
                    <a:pt x="9382" y="1965"/>
                    <a:pt x="8894" y="1608"/>
                    <a:pt x="8394" y="1298"/>
                  </a:cubicBezTo>
                  <a:cubicBezTo>
                    <a:pt x="8180" y="1167"/>
                    <a:pt x="7941" y="1024"/>
                    <a:pt x="7691" y="905"/>
                  </a:cubicBezTo>
                  <a:cubicBezTo>
                    <a:pt x="7418" y="774"/>
                    <a:pt x="7120" y="655"/>
                    <a:pt x="6822" y="548"/>
                  </a:cubicBezTo>
                  <a:cubicBezTo>
                    <a:pt x="5822" y="179"/>
                    <a:pt x="4763" y="0"/>
                    <a:pt x="3691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4549675" y="4443825"/>
              <a:ext cx="2232725" cy="21975"/>
            </a:xfrm>
            <a:custGeom>
              <a:avLst/>
              <a:gdLst/>
              <a:ahLst/>
              <a:cxnLst/>
              <a:rect l="l" t="t" r="r" b="b"/>
              <a:pathLst>
                <a:path w="89309" h="879" extrusionOk="0">
                  <a:moveTo>
                    <a:pt x="64508" y="1"/>
                  </a:moveTo>
                  <a:cubicBezTo>
                    <a:pt x="62925" y="13"/>
                    <a:pt x="61305" y="13"/>
                    <a:pt x="59686" y="13"/>
                  </a:cubicBezTo>
                  <a:cubicBezTo>
                    <a:pt x="54412" y="36"/>
                    <a:pt x="49125" y="60"/>
                    <a:pt x="43863" y="72"/>
                  </a:cubicBezTo>
                  <a:cubicBezTo>
                    <a:pt x="41315" y="96"/>
                    <a:pt x="38767" y="108"/>
                    <a:pt x="36207" y="108"/>
                  </a:cubicBezTo>
                  <a:cubicBezTo>
                    <a:pt x="33814" y="108"/>
                    <a:pt x="31409" y="108"/>
                    <a:pt x="29004" y="120"/>
                  </a:cubicBezTo>
                  <a:cubicBezTo>
                    <a:pt x="26813" y="120"/>
                    <a:pt x="24610" y="120"/>
                    <a:pt x="22431" y="132"/>
                  </a:cubicBezTo>
                  <a:cubicBezTo>
                    <a:pt x="20145" y="156"/>
                    <a:pt x="17859" y="167"/>
                    <a:pt x="15585" y="191"/>
                  </a:cubicBezTo>
                  <a:cubicBezTo>
                    <a:pt x="10668" y="251"/>
                    <a:pt x="5739" y="239"/>
                    <a:pt x="833" y="286"/>
                  </a:cubicBezTo>
                  <a:cubicBezTo>
                    <a:pt x="607" y="286"/>
                    <a:pt x="369" y="286"/>
                    <a:pt x="155" y="298"/>
                  </a:cubicBezTo>
                  <a:cubicBezTo>
                    <a:pt x="71" y="298"/>
                    <a:pt x="0" y="358"/>
                    <a:pt x="0" y="453"/>
                  </a:cubicBezTo>
                  <a:cubicBezTo>
                    <a:pt x="0" y="525"/>
                    <a:pt x="60" y="596"/>
                    <a:pt x="155" y="596"/>
                  </a:cubicBezTo>
                  <a:cubicBezTo>
                    <a:pt x="5013" y="656"/>
                    <a:pt x="9894" y="656"/>
                    <a:pt x="14776" y="691"/>
                  </a:cubicBezTo>
                  <a:cubicBezTo>
                    <a:pt x="17097" y="703"/>
                    <a:pt x="19431" y="727"/>
                    <a:pt x="21765" y="751"/>
                  </a:cubicBezTo>
                  <a:cubicBezTo>
                    <a:pt x="23979" y="763"/>
                    <a:pt x="26182" y="763"/>
                    <a:pt x="28385" y="763"/>
                  </a:cubicBezTo>
                  <a:cubicBezTo>
                    <a:pt x="30718" y="763"/>
                    <a:pt x="33052" y="775"/>
                    <a:pt x="35397" y="775"/>
                  </a:cubicBezTo>
                  <a:cubicBezTo>
                    <a:pt x="37981" y="775"/>
                    <a:pt x="40577" y="787"/>
                    <a:pt x="43160" y="810"/>
                  </a:cubicBezTo>
                  <a:cubicBezTo>
                    <a:pt x="48387" y="834"/>
                    <a:pt x="53626" y="846"/>
                    <a:pt x="58853" y="870"/>
                  </a:cubicBezTo>
                  <a:cubicBezTo>
                    <a:pt x="60252" y="876"/>
                    <a:pt x="61651" y="879"/>
                    <a:pt x="63047" y="879"/>
                  </a:cubicBezTo>
                  <a:cubicBezTo>
                    <a:pt x="64443" y="879"/>
                    <a:pt x="65836" y="876"/>
                    <a:pt x="67223" y="870"/>
                  </a:cubicBezTo>
                  <a:cubicBezTo>
                    <a:pt x="69604" y="870"/>
                    <a:pt x="72009" y="846"/>
                    <a:pt x="74390" y="834"/>
                  </a:cubicBezTo>
                  <a:cubicBezTo>
                    <a:pt x="76843" y="822"/>
                    <a:pt x="79284" y="787"/>
                    <a:pt x="81736" y="763"/>
                  </a:cubicBezTo>
                  <a:cubicBezTo>
                    <a:pt x="82915" y="751"/>
                    <a:pt x="84070" y="751"/>
                    <a:pt x="85249" y="727"/>
                  </a:cubicBezTo>
                  <a:cubicBezTo>
                    <a:pt x="86297" y="715"/>
                    <a:pt x="87332" y="703"/>
                    <a:pt x="88356" y="691"/>
                  </a:cubicBezTo>
                  <a:lnTo>
                    <a:pt x="89059" y="691"/>
                  </a:lnTo>
                  <a:cubicBezTo>
                    <a:pt x="89190" y="691"/>
                    <a:pt x="89309" y="572"/>
                    <a:pt x="89309" y="429"/>
                  </a:cubicBezTo>
                  <a:cubicBezTo>
                    <a:pt x="89309" y="298"/>
                    <a:pt x="89190" y="179"/>
                    <a:pt x="89059" y="179"/>
                  </a:cubicBezTo>
                  <a:cubicBezTo>
                    <a:pt x="88023" y="179"/>
                    <a:pt x="86975" y="167"/>
                    <a:pt x="85939" y="156"/>
                  </a:cubicBezTo>
                  <a:cubicBezTo>
                    <a:pt x="84761" y="132"/>
                    <a:pt x="83582" y="132"/>
                    <a:pt x="82403" y="120"/>
                  </a:cubicBezTo>
                  <a:cubicBezTo>
                    <a:pt x="79951" y="108"/>
                    <a:pt x="77486" y="60"/>
                    <a:pt x="75021" y="48"/>
                  </a:cubicBezTo>
                  <a:cubicBezTo>
                    <a:pt x="72700" y="25"/>
                    <a:pt x="70366" y="13"/>
                    <a:pt x="68032" y="1"/>
                  </a:cubicBezTo>
                  <a:close/>
                </a:path>
              </a:pathLst>
            </a:custGeom>
            <a:solidFill>
              <a:srgbClr val="B8E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4789275" y="4063125"/>
              <a:ext cx="102125" cy="49150"/>
            </a:xfrm>
            <a:custGeom>
              <a:avLst/>
              <a:gdLst/>
              <a:ahLst/>
              <a:cxnLst/>
              <a:rect l="l" t="t" r="r" b="b"/>
              <a:pathLst>
                <a:path w="4085" h="1966" extrusionOk="0">
                  <a:moveTo>
                    <a:pt x="2037" y="1"/>
                  </a:moveTo>
                  <a:cubicBezTo>
                    <a:pt x="905" y="1"/>
                    <a:pt x="1" y="453"/>
                    <a:pt x="1" y="989"/>
                  </a:cubicBezTo>
                  <a:cubicBezTo>
                    <a:pt x="1" y="1537"/>
                    <a:pt x="905" y="1965"/>
                    <a:pt x="2037" y="1965"/>
                  </a:cubicBezTo>
                  <a:cubicBezTo>
                    <a:pt x="3156" y="1965"/>
                    <a:pt x="4073" y="1525"/>
                    <a:pt x="4084" y="989"/>
                  </a:cubicBezTo>
                  <a:cubicBezTo>
                    <a:pt x="4084" y="441"/>
                    <a:pt x="3168" y="1"/>
                    <a:pt x="2037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521225" y="4057175"/>
              <a:ext cx="110150" cy="53000"/>
            </a:xfrm>
            <a:custGeom>
              <a:avLst/>
              <a:gdLst/>
              <a:ahLst/>
              <a:cxnLst/>
              <a:rect l="l" t="t" r="r" b="b"/>
              <a:pathLst>
                <a:path w="4406" h="2120" extrusionOk="0">
                  <a:moveTo>
                    <a:pt x="2203" y="1"/>
                  </a:moveTo>
                  <a:cubicBezTo>
                    <a:pt x="976" y="1"/>
                    <a:pt x="0" y="477"/>
                    <a:pt x="0" y="1060"/>
                  </a:cubicBezTo>
                  <a:cubicBezTo>
                    <a:pt x="0" y="1644"/>
                    <a:pt x="1000" y="2120"/>
                    <a:pt x="2203" y="2120"/>
                  </a:cubicBezTo>
                  <a:cubicBezTo>
                    <a:pt x="3405" y="2120"/>
                    <a:pt x="4393" y="1644"/>
                    <a:pt x="4405" y="1060"/>
                  </a:cubicBezTo>
                  <a:cubicBezTo>
                    <a:pt x="4405" y="477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" name="Google Shape;251;p23"/>
          <p:cNvGrpSpPr/>
          <p:nvPr/>
        </p:nvGrpSpPr>
        <p:grpSpPr>
          <a:xfrm>
            <a:off x="-745260" y="4099155"/>
            <a:ext cx="2266280" cy="1068893"/>
            <a:chOff x="3992750" y="3100500"/>
            <a:chExt cx="2894725" cy="1365300"/>
          </a:xfrm>
        </p:grpSpPr>
        <p:sp>
          <p:nvSpPr>
            <p:cNvPr id="252" name="Google Shape;252;p23"/>
            <p:cNvSpPr/>
            <p:nvPr/>
          </p:nvSpPr>
          <p:spPr>
            <a:xfrm>
              <a:off x="3992750" y="3100500"/>
              <a:ext cx="2894725" cy="1351700"/>
            </a:xfrm>
            <a:custGeom>
              <a:avLst/>
              <a:gdLst/>
              <a:ahLst/>
              <a:cxnLst/>
              <a:rect l="l" t="t" r="r" b="b"/>
              <a:pathLst>
                <a:path w="115789" h="54068" extrusionOk="0">
                  <a:moveTo>
                    <a:pt x="44708" y="1"/>
                  </a:moveTo>
                  <a:cubicBezTo>
                    <a:pt x="42863" y="1"/>
                    <a:pt x="40994" y="191"/>
                    <a:pt x="39172" y="549"/>
                  </a:cubicBezTo>
                  <a:cubicBezTo>
                    <a:pt x="36898" y="989"/>
                    <a:pt x="34660" y="1715"/>
                    <a:pt x="32576" y="2716"/>
                  </a:cubicBezTo>
                  <a:cubicBezTo>
                    <a:pt x="30480" y="3728"/>
                    <a:pt x="28540" y="5013"/>
                    <a:pt x="26849" y="6549"/>
                  </a:cubicBezTo>
                  <a:cubicBezTo>
                    <a:pt x="26004" y="7311"/>
                    <a:pt x="25194" y="8181"/>
                    <a:pt x="24468" y="9085"/>
                  </a:cubicBezTo>
                  <a:cubicBezTo>
                    <a:pt x="23527" y="10240"/>
                    <a:pt x="22825" y="11336"/>
                    <a:pt x="22289" y="12407"/>
                  </a:cubicBezTo>
                  <a:cubicBezTo>
                    <a:pt x="21979" y="13038"/>
                    <a:pt x="21694" y="13729"/>
                    <a:pt x="21491" y="14431"/>
                  </a:cubicBezTo>
                  <a:cubicBezTo>
                    <a:pt x="21313" y="15039"/>
                    <a:pt x="21182" y="15693"/>
                    <a:pt x="21086" y="16455"/>
                  </a:cubicBezTo>
                  <a:cubicBezTo>
                    <a:pt x="20955" y="17705"/>
                    <a:pt x="21039" y="19063"/>
                    <a:pt x="21348" y="20468"/>
                  </a:cubicBezTo>
                  <a:cubicBezTo>
                    <a:pt x="21610" y="21587"/>
                    <a:pt x="22027" y="22718"/>
                    <a:pt x="22622" y="23956"/>
                  </a:cubicBezTo>
                  <a:cubicBezTo>
                    <a:pt x="21967" y="23504"/>
                    <a:pt x="21217" y="23135"/>
                    <a:pt x="20420" y="22873"/>
                  </a:cubicBezTo>
                  <a:cubicBezTo>
                    <a:pt x="19384" y="22516"/>
                    <a:pt x="18288" y="22337"/>
                    <a:pt x="17157" y="22313"/>
                  </a:cubicBezTo>
                  <a:lnTo>
                    <a:pt x="17003" y="22313"/>
                  </a:lnTo>
                  <a:cubicBezTo>
                    <a:pt x="14955" y="22313"/>
                    <a:pt x="12823" y="22837"/>
                    <a:pt x="10871" y="23801"/>
                  </a:cubicBezTo>
                  <a:cubicBezTo>
                    <a:pt x="8823" y="24825"/>
                    <a:pt x="7180" y="26278"/>
                    <a:pt x="6144" y="27957"/>
                  </a:cubicBezTo>
                  <a:cubicBezTo>
                    <a:pt x="5120" y="29612"/>
                    <a:pt x="4572" y="31588"/>
                    <a:pt x="4537" y="33684"/>
                  </a:cubicBezTo>
                  <a:cubicBezTo>
                    <a:pt x="4501" y="35577"/>
                    <a:pt x="4918" y="37434"/>
                    <a:pt x="5727" y="39077"/>
                  </a:cubicBezTo>
                  <a:cubicBezTo>
                    <a:pt x="6323" y="40280"/>
                    <a:pt x="7156" y="41363"/>
                    <a:pt x="8144" y="42220"/>
                  </a:cubicBezTo>
                  <a:cubicBezTo>
                    <a:pt x="7882" y="42161"/>
                    <a:pt x="7609" y="42125"/>
                    <a:pt x="7251" y="42125"/>
                  </a:cubicBezTo>
                  <a:cubicBezTo>
                    <a:pt x="7061" y="42125"/>
                    <a:pt x="6906" y="42125"/>
                    <a:pt x="6727" y="42137"/>
                  </a:cubicBezTo>
                  <a:cubicBezTo>
                    <a:pt x="5870" y="42197"/>
                    <a:pt x="5001" y="42423"/>
                    <a:pt x="4203" y="42816"/>
                  </a:cubicBezTo>
                  <a:cubicBezTo>
                    <a:pt x="2691" y="43530"/>
                    <a:pt x="1453" y="44780"/>
                    <a:pt x="739" y="46328"/>
                  </a:cubicBezTo>
                  <a:cubicBezTo>
                    <a:pt x="143" y="47590"/>
                    <a:pt x="0" y="49007"/>
                    <a:pt x="310" y="50293"/>
                  </a:cubicBezTo>
                  <a:cubicBezTo>
                    <a:pt x="477" y="50995"/>
                    <a:pt x="786" y="51650"/>
                    <a:pt x="1239" y="52281"/>
                  </a:cubicBezTo>
                  <a:cubicBezTo>
                    <a:pt x="1679" y="52912"/>
                    <a:pt x="2286" y="53508"/>
                    <a:pt x="3048" y="54031"/>
                  </a:cubicBezTo>
                  <a:cubicBezTo>
                    <a:pt x="3060" y="54043"/>
                    <a:pt x="3096" y="54067"/>
                    <a:pt x="3108" y="54067"/>
                  </a:cubicBezTo>
                  <a:lnTo>
                    <a:pt x="112300" y="54067"/>
                  </a:lnTo>
                  <a:cubicBezTo>
                    <a:pt x="112395" y="53972"/>
                    <a:pt x="112479" y="53900"/>
                    <a:pt x="112574" y="53829"/>
                  </a:cubicBezTo>
                  <a:cubicBezTo>
                    <a:pt x="113265" y="53055"/>
                    <a:pt x="113860" y="52234"/>
                    <a:pt x="114324" y="51364"/>
                  </a:cubicBezTo>
                  <a:cubicBezTo>
                    <a:pt x="114789" y="50531"/>
                    <a:pt x="115134" y="49614"/>
                    <a:pt x="115372" y="48626"/>
                  </a:cubicBezTo>
                  <a:cubicBezTo>
                    <a:pt x="115789" y="46876"/>
                    <a:pt x="115753" y="44923"/>
                    <a:pt x="115265" y="43006"/>
                  </a:cubicBezTo>
                  <a:cubicBezTo>
                    <a:pt x="114812" y="41220"/>
                    <a:pt x="113955" y="39434"/>
                    <a:pt x="112765" y="37815"/>
                  </a:cubicBezTo>
                  <a:cubicBezTo>
                    <a:pt x="111574" y="36208"/>
                    <a:pt x="110098" y="34850"/>
                    <a:pt x="108407" y="33767"/>
                  </a:cubicBezTo>
                  <a:cubicBezTo>
                    <a:pt x="106585" y="32600"/>
                    <a:pt x="104430" y="31814"/>
                    <a:pt x="102180" y="31481"/>
                  </a:cubicBezTo>
                  <a:cubicBezTo>
                    <a:pt x="101477" y="31386"/>
                    <a:pt x="100763" y="31326"/>
                    <a:pt x="100061" y="31326"/>
                  </a:cubicBezTo>
                  <a:cubicBezTo>
                    <a:pt x="99608" y="31326"/>
                    <a:pt x="99132" y="31350"/>
                    <a:pt x="98656" y="31398"/>
                  </a:cubicBezTo>
                  <a:cubicBezTo>
                    <a:pt x="97572" y="31505"/>
                    <a:pt x="96453" y="31755"/>
                    <a:pt x="95346" y="32136"/>
                  </a:cubicBezTo>
                  <a:cubicBezTo>
                    <a:pt x="93679" y="32719"/>
                    <a:pt x="92060" y="33612"/>
                    <a:pt x="90393" y="34874"/>
                  </a:cubicBezTo>
                  <a:cubicBezTo>
                    <a:pt x="90536" y="34731"/>
                    <a:pt x="90643" y="34517"/>
                    <a:pt x="90798" y="34255"/>
                  </a:cubicBezTo>
                  <a:cubicBezTo>
                    <a:pt x="91321" y="33303"/>
                    <a:pt x="91690" y="32183"/>
                    <a:pt x="91869" y="30945"/>
                  </a:cubicBezTo>
                  <a:cubicBezTo>
                    <a:pt x="92048" y="29802"/>
                    <a:pt x="92048" y="28624"/>
                    <a:pt x="91881" y="27457"/>
                  </a:cubicBezTo>
                  <a:cubicBezTo>
                    <a:pt x="91738" y="26397"/>
                    <a:pt x="91440" y="25349"/>
                    <a:pt x="91000" y="24337"/>
                  </a:cubicBezTo>
                  <a:cubicBezTo>
                    <a:pt x="90190" y="22432"/>
                    <a:pt x="88881" y="20682"/>
                    <a:pt x="87130" y="19122"/>
                  </a:cubicBezTo>
                  <a:cubicBezTo>
                    <a:pt x="86333" y="18408"/>
                    <a:pt x="85440" y="17741"/>
                    <a:pt x="84451" y="17146"/>
                  </a:cubicBezTo>
                  <a:cubicBezTo>
                    <a:pt x="83523" y="16586"/>
                    <a:pt x="82535" y="16098"/>
                    <a:pt x="81523" y="15717"/>
                  </a:cubicBezTo>
                  <a:cubicBezTo>
                    <a:pt x="80511" y="15336"/>
                    <a:pt x="79487" y="15050"/>
                    <a:pt x="78439" y="14872"/>
                  </a:cubicBezTo>
                  <a:cubicBezTo>
                    <a:pt x="77724" y="14753"/>
                    <a:pt x="76998" y="14693"/>
                    <a:pt x="76260" y="14693"/>
                  </a:cubicBezTo>
                  <a:cubicBezTo>
                    <a:pt x="75998" y="14693"/>
                    <a:pt x="75748" y="14693"/>
                    <a:pt x="75498" y="14705"/>
                  </a:cubicBezTo>
                  <a:cubicBezTo>
                    <a:pt x="74498" y="14765"/>
                    <a:pt x="73486" y="14943"/>
                    <a:pt x="72462" y="15217"/>
                  </a:cubicBezTo>
                  <a:cubicBezTo>
                    <a:pt x="71474" y="15479"/>
                    <a:pt x="70509" y="15872"/>
                    <a:pt x="69569" y="16372"/>
                  </a:cubicBezTo>
                  <a:cubicBezTo>
                    <a:pt x="68235" y="17086"/>
                    <a:pt x="67068" y="18063"/>
                    <a:pt x="66235" y="19146"/>
                  </a:cubicBezTo>
                  <a:cubicBezTo>
                    <a:pt x="66342" y="18753"/>
                    <a:pt x="66402" y="18325"/>
                    <a:pt x="66437" y="17848"/>
                  </a:cubicBezTo>
                  <a:cubicBezTo>
                    <a:pt x="66521" y="16813"/>
                    <a:pt x="66449" y="15741"/>
                    <a:pt x="66235" y="14622"/>
                  </a:cubicBezTo>
                  <a:cubicBezTo>
                    <a:pt x="65854" y="12657"/>
                    <a:pt x="64949" y="10657"/>
                    <a:pt x="63580" y="8835"/>
                  </a:cubicBezTo>
                  <a:cubicBezTo>
                    <a:pt x="62306" y="7121"/>
                    <a:pt x="60675" y="5573"/>
                    <a:pt x="58734" y="4216"/>
                  </a:cubicBezTo>
                  <a:cubicBezTo>
                    <a:pt x="56924" y="2942"/>
                    <a:pt x="54912" y="1930"/>
                    <a:pt x="52805" y="1215"/>
                  </a:cubicBezTo>
                  <a:cubicBezTo>
                    <a:pt x="51828" y="882"/>
                    <a:pt x="50793" y="620"/>
                    <a:pt x="49685" y="418"/>
                  </a:cubicBezTo>
                  <a:cubicBezTo>
                    <a:pt x="48530" y="227"/>
                    <a:pt x="47352" y="96"/>
                    <a:pt x="46173" y="37"/>
                  </a:cubicBezTo>
                  <a:cubicBezTo>
                    <a:pt x="45649" y="25"/>
                    <a:pt x="45173" y="1"/>
                    <a:pt x="44708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4810400" y="3189200"/>
              <a:ext cx="345900" cy="432525"/>
            </a:xfrm>
            <a:custGeom>
              <a:avLst/>
              <a:gdLst/>
              <a:ahLst/>
              <a:cxnLst/>
              <a:rect l="l" t="t" r="r" b="b"/>
              <a:pathLst>
                <a:path w="13836" h="17301" extrusionOk="0">
                  <a:moveTo>
                    <a:pt x="1358" y="13265"/>
                  </a:moveTo>
                  <a:cubicBezTo>
                    <a:pt x="1358" y="13312"/>
                    <a:pt x="1370" y="13348"/>
                    <a:pt x="1370" y="13395"/>
                  </a:cubicBezTo>
                  <a:cubicBezTo>
                    <a:pt x="1370" y="13336"/>
                    <a:pt x="1370" y="13288"/>
                    <a:pt x="1358" y="13265"/>
                  </a:cubicBezTo>
                  <a:close/>
                  <a:moveTo>
                    <a:pt x="10931" y="1"/>
                  </a:moveTo>
                  <a:cubicBezTo>
                    <a:pt x="10538" y="13"/>
                    <a:pt x="10145" y="49"/>
                    <a:pt x="9752" y="96"/>
                  </a:cubicBezTo>
                  <a:cubicBezTo>
                    <a:pt x="8681" y="191"/>
                    <a:pt x="7645" y="572"/>
                    <a:pt x="6668" y="1013"/>
                  </a:cubicBezTo>
                  <a:cubicBezTo>
                    <a:pt x="5704" y="1465"/>
                    <a:pt x="4811" y="2073"/>
                    <a:pt x="3978" y="2751"/>
                  </a:cubicBezTo>
                  <a:cubicBezTo>
                    <a:pt x="3239" y="3370"/>
                    <a:pt x="2585" y="4085"/>
                    <a:pt x="2049" y="4883"/>
                  </a:cubicBezTo>
                  <a:cubicBezTo>
                    <a:pt x="1632" y="5525"/>
                    <a:pt x="1299" y="6240"/>
                    <a:pt x="1001" y="6954"/>
                  </a:cubicBezTo>
                  <a:cubicBezTo>
                    <a:pt x="680" y="7752"/>
                    <a:pt x="453" y="8573"/>
                    <a:pt x="287" y="9419"/>
                  </a:cubicBezTo>
                  <a:cubicBezTo>
                    <a:pt x="144" y="10240"/>
                    <a:pt x="49" y="11074"/>
                    <a:pt x="25" y="11907"/>
                  </a:cubicBezTo>
                  <a:cubicBezTo>
                    <a:pt x="1" y="12729"/>
                    <a:pt x="96" y="13550"/>
                    <a:pt x="322" y="14336"/>
                  </a:cubicBezTo>
                  <a:cubicBezTo>
                    <a:pt x="477" y="14896"/>
                    <a:pt x="715" y="15420"/>
                    <a:pt x="1049" y="15908"/>
                  </a:cubicBezTo>
                  <a:cubicBezTo>
                    <a:pt x="1406" y="16432"/>
                    <a:pt x="1823" y="16860"/>
                    <a:pt x="2323" y="17217"/>
                  </a:cubicBezTo>
                  <a:cubicBezTo>
                    <a:pt x="2401" y="17274"/>
                    <a:pt x="2493" y="17301"/>
                    <a:pt x="2585" y="17301"/>
                  </a:cubicBezTo>
                  <a:cubicBezTo>
                    <a:pt x="2743" y="17301"/>
                    <a:pt x="2903" y="17222"/>
                    <a:pt x="3001" y="17086"/>
                  </a:cubicBezTo>
                  <a:cubicBezTo>
                    <a:pt x="3144" y="16860"/>
                    <a:pt x="3073" y="16586"/>
                    <a:pt x="2858" y="16420"/>
                  </a:cubicBezTo>
                  <a:cubicBezTo>
                    <a:pt x="2787" y="16360"/>
                    <a:pt x="2704" y="16301"/>
                    <a:pt x="2620" y="16241"/>
                  </a:cubicBezTo>
                  <a:cubicBezTo>
                    <a:pt x="2418" y="16062"/>
                    <a:pt x="2239" y="15848"/>
                    <a:pt x="2073" y="15634"/>
                  </a:cubicBezTo>
                  <a:cubicBezTo>
                    <a:pt x="1906" y="15360"/>
                    <a:pt x="1763" y="15098"/>
                    <a:pt x="1656" y="14800"/>
                  </a:cubicBezTo>
                  <a:cubicBezTo>
                    <a:pt x="1513" y="14336"/>
                    <a:pt x="1418" y="13872"/>
                    <a:pt x="1358" y="13395"/>
                  </a:cubicBezTo>
                  <a:cubicBezTo>
                    <a:pt x="1311" y="12622"/>
                    <a:pt x="1358" y="11848"/>
                    <a:pt x="1477" y="11074"/>
                  </a:cubicBezTo>
                  <a:cubicBezTo>
                    <a:pt x="1596" y="10514"/>
                    <a:pt x="1763" y="9978"/>
                    <a:pt x="1954" y="9443"/>
                  </a:cubicBezTo>
                  <a:cubicBezTo>
                    <a:pt x="2144" y="8883"/>
                    <a:pt x="2370" y="8347"/>
                    <a:pt x="2620" y="7835"/>
                  </a:cubicBezTo>
                  <a:cubicBezTo>
                    <a:pt x="2966" y="7157"/>
                    <a:pt x="3358" y="6526"/>
                    <a:pt x="3835" y="5942"/>
                  </a:cubicBezTo>
                  <a:cubicBezTo>
                    <a:pt x="4335" y="5371"/>
                    <a:pt x="4906" y="4883"/>
                    <a:pt x="5514" y="4442"/>
                  </a:cubicBezTo>
                  <a:cubicBezTo>
                    <a:pt x="6276" y="3942"/>
                    <a:pt x="7073" y="3525"/>
                    <a:pt x="7919" y="3216"/>
                  </a:cubicBezTo>
                  <a:cubicBezTo>
                    <a:pt x="8835" y="2906"/>
                    <a:pt x="9752" y="2680"/>
                    <a:pt x="10705" y="2573"/>
                  </a:cubicBezTo>
                  <a:cubicBezTo>
                    <a:pt x="11098" y="2561"/>
                    <a:pt x="11490" y="2561"/>
                    <a:pt x="11883" y="2561"/>
                  </a:cubicBezTo>
                  <a:lnTo>
                    <a:pt x="12479" y="2561"/>
                  </a:lnTo>
                  <a:cubicBezTo>
                    <a:pt x="12526" y="2573"/>
                    <a:pt x="12562" y="2573"/>
                    <a:pt x="12610" y="2597"/>
                  </a:cubicBezTo>
                  <a:cubicBezTo>
                    <a:pt x="12632" y="2598"/>
                    <a:pt x="12653" y="2598"/>
                    <a:pt x="12675" y="2598"/>
                  </a:cubicBezTo>
                  <a:cubicBezTo>
                    <a:pt x="12863" y="2598"/>
                    <a:pt x="13033" y="2552"/>
                    <a:pt x="13193" y="2477"/>
                  </a:cubicBezTo>
                  <a:cubicBezTo>
                    <a:pt x="13443" y="2335"/>
                    <a:pt x="13657" y="2096"/>
                    <a:pt x="13741" y="1823"/>
                  </a:cubicBezTo>
                  <a:cubicBezTo>
                    <a:pt x="13836" y="1537"/>
                    <a:pt x="13812" y="1204"/>
                    <a:pt x="13669" y="942"/>
                  </a:cubicBezTo>
                  <a:cubicBezTo>
                    <a:pt x="13550" y="703"/>
                    <a:pt x="13300" y="453"/>
                    <a:pt x="13026" y="394"/>
                  </a:cubicBezTo>
                  <a:cubicBezTo>
                    <a:pt x="12800" y="346"/>
                    <a:pt x="12610" y="239"/>
                    <a:pt x="12383" y="180"/>
                  </a:cubicBezTo>
                  <a:cubicBezTo>
                    <a:pt x="12086" y="108"/>
                    <a:pt x="11788" y="61"/>
                    <a:pt x="11490" y="37"/>
                  </a:cubicBezTo>
                  <a:cubicBezTo>
                    <a:pt x="11300" y="13"/>
                    <a:pt x="11121" y="1"/>
                    <a:pt x="10931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5203325" y="3207075"/>
              <a:ext cx="59550" cy="58075"/>
            </a:xfrm>
            <a:custGeom>
              <a:avLst/>
              <a:gdLst/>
              <a:ahLst/>
              <a:cxnLst/>
              <a:rect l="l" t="t" r="r" b="b"/>
              <a:pathLst>
                <a:path w="2382" h="2323" extrusionOk="0">
                  <a:moveTo>
                    <a:pt x="1250" y="0"/>
                  </a:moveTo>
                  <a:cubicBezTo>
                    <a:pt x="619" y="12"/>
                    <a:pt x="60" y="453"/>
                    <a:pt x="36" y="1096"/>
                  </a:cubicBezTo>
                  <a:cubicBezTo>
                    <a:pt x="0" y="1715"/>
                    <a:pt x="500" y="2322"/>
                    <a:pt x="1131" y="2322"/>
                  </a:cubicBezTo>
                  <a:cubicBezTo>
                    <a:pt x="1762" y="2322"/>
                    <a:pt x="2310" y="1893"/>
                    <a:pt x="2358" y="1227"/>
                  </a:cubicBezTo>
                  <a:cubicBezTo>
                    <a:pt x="2381" y="608"/>
                    <a:pt x="1893" y="0"/>
                    <a:pt x="1250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3"/>
            <p:cNvSpPr/>
            <p:nvPr/>
          </p:nvSpPr>
          <p:spPr>
            <a:xfrm>
              <a:off x="5314950" y="3515150"/>
              <a:ext cx="292600" cy="160775"/>
            </a:xfrm>
            <a:custGeom>
              <a:avLst/>
              <a:gdLst/>
              <a:ahLst/>
              <a:cxnLst/>
              <a:rect l="l" t="t" r="r" b="b"/>
              <a:pathLst>
                <a:path w="11704" h="6431" extrusionOk="0">
                  <a:moveTo>
                    <a:pt x="3691" y="0"/>
                  </a:moveTo>
                  <a:cubicBezTo>
                    <a:pt x="3655" y="36"/>
                    <a:pt x="3596" y="36"/>
                    <a:pt x="3548" y="36"/>
                  </a:cubicBezTo>
                  <a:cubicBezTo>
                    <a:pt x="3000" y="48"/>
                    <a:pt x="2441" y="107"/>
                    <a:pt x="1905" y="227"/>
                  </a:cubicBezTo>
                  <a:cubicBezTo>
                    <a:pt x="1357" y="346"/>
                    <a:pt x="833" y="536"/>
                    <a:pt x="345" y="774"/>
                  </a:cubicBezTo>
                  <a:lnTo>
                    <a:pt x="167" y="869"/>
                  </a:lnTo>
                  <a:cubicBezTo>
                    <a:pt x="36" y="941"/>
                    <a:pt x="0" y="1119"/>
                    <a:pt x="83" y="1239"/>
                  </a:cubicBezTo>
                  <a:cubicBezTo>
                    <a:pt x="136" y="1321"/>
                    <a:pt x="217" y="1356"/>
                    <a:pt x="302" y="1356"/>
                  </a:cubicBezTo>
                  <a:cubicBezTo>
                    <a:pt x="352" y="1356"/>
                    <a:pt x="404" y="1344"/>
                    <a:pt x="452" y="1322"/>
                  </a:cubicBezTo>
                  <a:lnTo>
                    <a:pt x="714" y="1191"/>
                  </a:lnTo>
                  <a:cubicBezTo>
                    <a:pt x="1179" y="989"/>
                    <a:pt x="1667" y="846"/>
                    <a:pt x="2179" y="762"/>
                  </a:cubicBezTo>
                  <a:cubicBezTo>
                    <a:pt x="2484" y="719"/>
                    <a:pt x="2794" y="693"/>
                    <a:pt x="3108" y="693"/>
                  </a:cubicBezTo>
                  <a:cubicBezTo>
                    <a:pt x="3308" y="693"/>
                    <a:pt x="3511" y="703"/>
                    <a:pt x="3715" y="727"/>
                  </a:cubicBezTo>
                  <a:cubicBezTo>
                    <a:pt x="4310" y="810"/>
                    <a:pt x="4882" y="953"/>
                    <a:pt x="5453" y="1167"/>
                  </a:cubicBezTo>
                  <a:cubicBezTo>
                    <a:pt x="5763" y="1286"/>
                    <a:pt x="6060" y="1429"/>
                    <a:pt x="6358" y="1596"/>
                  </a:cubicBezTo>
                  <a:cubicBezTo>
                    <a:pt x="6668" y="1762"/>
                    <a:pt x="6953" y="1965"/>
                    <a:pt x="7239" y="2155"/>
                  </a:cubicBezTo>
                  <a:cubicBezTo>
                    <a:pt x="7846" y="2608"/>
                    <a:pt x="8382" y="3155"/>
                    <a:pt x="8870" y="3739"/>
                  </a:cubicBezTo>
                  <a:cubicBezTo>
                    <a:pt x="9311" y="4275"/>
                    <a:pt x="9668" y="4834"/>
                    <a:pt x="9966" y="5465"/>
                  </a:cubicBezTo>
                  <a:cubicBezTo>
                    <a:pt x="10025" y="5608"/>
                    <a:pt x="10073" y="5763"/>
                    <a:pt x="10144" y="5894"/>
                  </a:cubicBezTo>
                  <a:cubicBezTo>
                    <a:pt x="10216" y="6084"/>
                    <a:pt x="10323" y="6251"/>
                    <a:pt x="10513" y="6346"/>
                  </a:cubicBezTo>
                  <a:cubicBezTo>
                    <a:pt x="10631" y="6401"/>
                    <a:pt x="10758" y="6430"/>
                    <a:pt x="10889" y="6430"/>
                  </a:cubicBezTo>
                  <a:cubicBezTo>
                    <a:pt x="10958" y="6430"/>
                    <a:pt x="11027" y="6422"/>
                    <a:pt x="11097" y="6406"/>
                  </a:cubicBezTo>
                  <a:cubicBezTo>
                    <a:pt x="11490" y="6287"/>
                    <a:pt x="11704" y="5846"/>
                    <a:pt x="11597" y="5453"/>
                  </a:cubicBezTo>
                  <a:cubicBezTo>
                    <a:pt x="11454" y="4870"/>
                    <a:pt x="11192" y="4322"/>
                    <a:pt x="10894" y="3798"/>
                  </a:cubicBezTo>
                  <a:cubicBezTo>
                    <a:pt x="10597" y="3275"/>
                    <a:pt x="10216" y="2810"/>
                    <a:pt x="9799" y="2382"/>
                  </a:cubicBezTo>
                  <a:cubicBezTo>
                    <a:pt x="9382" y="1965"/>
                    <a:pt x="8894" y="1608"/>
                    <a:pt x="8394" y="1298"/>
                  </a:cubicBezTo>
                  <a:cubicBezTo>
                    <a:pt x="8180" y="1167"/>
                    <a:pt x="7941" y="1024"/>
                    <a:pt x="7691" y="905"/>
                  </a:cubicBezTo>
                  <a:cubicBezTo>
                    <a:pt x="7418" y="774"/>
                    <a:pt x="7120" y="655"/>
                    <a:pt x="6822" y="548"/>
                  </a:cubicBezTo>
                  <a:cubicBezTo>
                    <a:pt x="5822" y="179"/>
                    <a:pt x="4763" y="0"/>
                    <a:pt x="3691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3"/>
            <p:cNvSpPr/>
            <p:nvPr/>
          </p:nvSpPr>
          <p:spPr>
            <a:xfrm>
              <a:off x="4549675" y="4443825"/>
              <a:ext cx="2232725" cy="21975"/>
            </a:xfrm>
            <a:custGeom>
              <a:avLst/>
              <a:gdLst/>
              <a:ahLst/>
              <a:cxnLst/>
              <a:rect l="l" t="t" r="r" b="b"/>
              <a:pathLst>
                <a:path w="89309" h="879" extrusionOk="0">
                  <a:moveTo>
                    <a:pt x="64508" y="1"/>
                  </a:moveTo>
                  <a:cubicBezTo>
                    <a:pt x="62925" y="13"/>
                    <a:pt x="61305" y="13"/>
                    <a:pt x="59686" y="13"/>
                  </a:cubicBezTo>
                  <a:cubicBezTo>
                    <a:pt x="54412" y="36"/>
                    <a:pt x="49125" y="60"/>
                    <a:pt x="43863" y="72"/>
                  </a:cubicBezTo>
                  <a:cubicBezTo>
                    <a:pt x="41315" y="96"/>
                    <a:pt x="38767" y="108"/>
                    <a:pt x="36207" y="108"/>
                  </a:cubicBezTo>
                  <a:cubicBezTo>
                    <a:pt x="33814" y="108"/>
                    <a:pt x="31409" y="108"/>
                    <a:pt x="29004" y="120"/>
                  </a:cubicBezTo>
                  <a:cubicBezTo>
                    <a:pt x="26813" y="120"/>
                    <a:pt x="24610" y="120"/>
                    <a:pt x="22431" y="132"/>
                  </a:cubicBezTo>
                  <a:cubicBezTo>
                    <a:pt x="20145" y="156"/>
                    <a:pt x="17859" y="167"/>
                    <a:pt x="15585" y="191"/>
                  </a:cubicBezTo>
                  <a:cubicBezTo>
                    <a:pt x="10668" y="251"/>
                    <a:pt x="5739" y="239"/>
                    <a:pt x="833" y="286"/>
                  </a:cubicBezTo>
                  <a:cubicBezTo>
                    <a:pt x="607" y="286"/>
                    <a:pt x="369" y="286"/>
                    <a:pt x="155" y="298"/>
                  </a:cubicBezTo>
                  <a:cubicBezTo>
                    <a:pt x="71" y="298"/>
                    <a:pt x="0" y="358"/>
                    <a:pt x="0" y="453"/>
                  </a:cubicBezTo>
                  <a:cubicBezTo>
                    <a:pt x="0" y="525"/>
                    <a:pt x="60" y="596"/>
                    <a:pt x="155" y="596"/>
                  </a:cubicBezTo>
                  <a:cubicBezTo>
                    <a:pt x="5013" y="656"/>
                    <a:pt x="9894" y="656"/>
                    <a:pt x="14776" y="691"/>
                  </a:cubicBezTo>
                  <a:cubicBezTo>
                    <a:pt x="17097" y="703"/>
                    <a:pt x="19431" y="727"/>
                    <a:pt x="21765" y="751"/>
                  </a:cubicBezTo>
                  <a:cubicBezTo>
                    <a:pt x="23979" y="763"/>
                    <a:pt x="26182" y="763"/>
                    <a:pt x="28385" y="763"/>
                  </a:cubicBezTo>
                  <a:cubicBezTo>
                    <a:pt x="30718" y="763"/>
                    <a:pt x="33052" y="775"/>
                    <a:pt x="35397" y="775"/>
                  </a:cubicBezTo>
                  <a:cubicBezTo>
                    <a:pt x="37981" y="775"/>
                    <a:pt x="40577" y="787"/>
                    <a:pt x="43160" y="810"/>
                  </a:cubicBezTo>
                  <a:cubicBezTo>
                    <a:pt x="48387" y="834"/>
                    <a:pt x="53626" y="846"/>
                    <a:pt x="58853" y="870"/>
                  </a:cubicBezTo>
                  <a:cubicBezTo>
                    <a:pt x="60252" y="876"/>
                    <a:pt x="61651" y="879"/>
                    <a:pt x="63047" y="879"/>
                  </a:cubicBezTo>
                  <a:cubicBezTo>
                    <a:pt x="64443" y="879"/>
                    <a:pt x="65836" y="876"/>
                    <a:pt x="67223" y="870"/>
                  </a:cubicBezTo>
                  <a:cubicBezTo>
                    <a:pt x="69604" y="870"/>
                    <a:pt x="72009" y="846"/>
                    <a:pt x="74390" y="834"/>
                  </a:cubicBezTo>
                  <a:cubicBezTo>
                    <a:pt x="76843" y="822"/>
                    <a:pt x="79284" y="787"/>
                    <a:pt x="81736" y="763"/>
                  </a:cubicBezTo>
                  <a:cubicBezTo>
                    <a:pt x="82915" y="751"/>
                    <a:pt x="84070" y="751"/>
                    <a:pt x="85249" y="727"/>
                  </a:cubicBezTo>
                  <a:cubicBezTo>
                    <a:pt x="86297" y="715"/>
                    <a:pt x="87332" y="703"/>
                    <a:pt x="88356" y="691"/>
                  </a:cubicBezTo>
                  <a:lnTo>
                    <a:pt x="89059" y="691"/>
                  </a:lnTo>
                  <a:cubicBezTo>
                    <a:pt x="89190" y="691"/>
                    <a:pt x="89309" y="572"/>
                    <a:pt x="89309" y="429"/>
                  </a:cubicBezTo>
                  <a:cubicBezTo>
                    <a:pt x="89309" y="298"/>
                    <a:pt x="89190" y="179"/>
                    <a:pt x="89059" y="179"/>
                  </a:cubicBezTo>
                  <a:cubicBezTo>
                    <a:pt x="88023" y="179"/>
                    <a:pt x="86975" y="167"/>
                    <a:pt x="85939" y="156"/>
                  </a:cubicBezTo>
                  <a:cubicBezTo>
                    <a:pt x="84761" y="132"/>
                    <a:pt x="83582" y="132"/>
                    <a:pt x="82403" y="120"/>
                  </a:cubicBezTo>
                  <a:cubicBezTo>
                    <a:pt x="79951" y="108"/>
                    <a:pt x="77486" y="60"/>
                    <a:pt x="75021" y="48"/>
                  </a:cubicBezTo>
                  <a:cubicBezTo>
                    <a:pt x="72700" y="25"/>
                    <a:pt x="70366" y="13"/>
                    <a:pt x="68032" y="1"/>
                  </a:cubicBezTo>
                  <a:close/>
                </a:path>
              </a:pathLst>
            </a:custGeom>
            <a:solidFill>
              <a:srgbClr val="B8E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4789275" y="4063125"/>
              <a:ext cx="102125" cy="49150"/>
            </a:xfrm>
            <a:custGeom>
              <a:avLst/>
              <a:gdLst/>
              <a:ahLst/>
              <a:cxnLst/>
              <a:rect l="l" t="t" r="r" b="b"/>
              <a:pathLst>
                <a:path w="4085" h="1966" extrusionOk="0">
                  <a:moveTo>
                    <a:pt x="2037" y="1"/>
                  </a:moveTo>
                  <a:cubicBezTo>
                    <a:pt x="905" y="1"/>
                    <a:pt x="1" y="453"/>
                    <a:pt x="1" y="989"/>
                  </a:cubicBezTo>
                  <a:cubicBezTo>
                    <a:pt x="1" y="1537"/>
                    <a:pt x="905" y="1965"/>
                    <a:pt x="2037" y="1965"/>
                  </a:cubicBezTo>
                  <a:cubicBezTo>
                    <a:pt x="3156" y="1965"/>
                    <a:pt x="4073" y="1525"/>
                    <a:pt x="4084" y="989"/>
                  </a:cubicBezTo>
                  <a:cubicBezTo>
                    <a:pt x="4084" y="441"/>
                    <a:pt x="3168" y="1"/>
                    <a:pt x="2037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5521225" y="4057175"/>
              <a:ext cx="110150" cy="53000"/>
            </a:xfrm>
            <a:custGeom>
              <a:avLst/>
              <a:gdLst/>
              <a:ahLst/>
              <a:cxnLst/>
              <a:rect l="l" t="t" r="r" b="b"/>
              <a:pathLst>
                <a:path w="4406" h="2120" extrusionOk="0">
                  <a:moveTo>
                    <a:pt x="2203" y="1"/>
                  </a:moveTo>
                  <a:cubicBezTo>
                    <a:pt x="976" y="1"/>
                    <a:pt x="0" y="477"/>
                    <a:pt x="0" y="1060"/>
                  </a:cubicBezTo>
                  <a:cubicBezTo>
                    <a:pt x="0" y="1644"/>
                    <a:pt x="1000" y="2120"/>
                    <a:pt x="2203" y="2120"/>
                  </a:cubicBezTo>
                  <a:cubicBezTo>
                    <a:pt x="3405" y="2120"/>
                    <a:pt x="4393" y="1644"/>
                    <a:pt x="4405" y="1060"/>
                  </a:cubicBezTo>
                  <a:cubicBezTo>
                    <a:pt x="4405" y="477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60" r:id="rId5"/>
    <p:sldLayoutId id="2147483663" r:id="rId6"/>
    <p:sldLayoutId id="2147483668" r:id="rId7"/>
    <p:sldLayoutId id="214748366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hyperlink" Target="chatgpt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27"/>
          <p:cNvGrpSpPr/>
          <p:nvPr/>
        </p:nvGrpSpPr>
        <p:grpSpPr>
          <a:xfrm>
            <a:off x="1435900" y="1278750"/>
            <a:ext cx="3671900" cy="826275"/>
            <a:chOff x="1435900" y="1278750"/>
            <a:chExt cx="3671900" cy="826275"/>
          </a:xfrm>
        </p:grpSpPr>
        <p:sp>
          <p:nvSpPr>
            <p:cNvPr id="270" name="Google Shape;270;p27"/>
            <p:cNvSpPr/>
            <p:nvPr/>
          </p:nvSpPr>
          <p:spPr>
            <a:xfrm>
              <a:off x="1435900" y="1885950"/>
              <a:ext cx="342900" cy="219075"/>
            </a:xfrm>
            <a:custGeom>
              <a:avLst/>
              <a:gdLst/>
              <a:ahLst/>
              <a:cxnLst/>
              <a:rect l="l" t="t" r="r" b="b"/>
              <a:pathLst>
                <a:path w="13716" h="8763" extrusionOk="0">
                  <a:moveTo>
                    <a:pt x="13716" y="8763"/>
                  </a:moveTo>
                  <a:lnTo>
                    <a:pt x="0" y="8763"/>
                  </a:lnTo>
                  <a:lnTo>
                    <a:pt x="571" y="3620"/>
                  </a:lnTo>
                  <a:lnTo>
                    <a:pt x="3715" y="0"/>
                  </a:lnTo>
                  <a:lnTo>
                    <a:pt x="131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2871800" y="1278750"/>
              <a:ext cx="342900" cy="219075"/>
            </a:xfrm>
            <a:custGeom>
              <a:avLst/>
              <a:gdLst/>
              <a:ahLst/>
              <a:cxnLst/>
              <a:rect l="l" t="t" r="r" b="b"/>
              <a:pathLst>
                <a:path w="13716" h="8763" extrusionOk="0">
                  <a:moveTo>
                    <a:pt x="13716" y="8763"/>
                  </a:moveTo>
                  <a:lnTo>
                    <a:pt x="0" y="8763"/>
                  </a:lnTo>
                  <a:lnTo>
                    <a:pt x="571" y="3620"/>
                  </a:lnTo>
                  <a:lnTo>
                    <a:pt x="3715" y="0"/>
                  </a:lnTo>
                  <a:lnTo>
                    <a:pt x="131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3755250" y="1278750"/>
              <a:ext cx="342900" cy="219075"/>
            </a:xfrm>
            <a:custGeom>
              <a:avLst/>
              <a:gdLst/>
              <a:ahLst/>
              <a:cxnLst/>
              <a:rect l="l" t="t" r="r" b="b"/>
              <a:pathLst>
                <a:path w="13716" h="8763" extrusionOk="0">
                  <a:moveTo>
                    <a:pt x="13716" y="8763"/>
                  </a:moveTo>
                  <a:lnTo>
                    <a:pt x="0" y="8763"/>
                  </a:lnTo>
                  <a:lnTo>
                    <a:pt x="571" y="3620"/>
                  </a:lnTo>
                  <a:lnTo>
                    <a:pt x="3715" y="0"/>
                  </a:lnTo>
                  <a:lnTo>
                    <a:pt x="131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4764900" y="1278750"/>
              <a:ext cx="342900" cy="219075"/>
            </a:xfrm>
            <a:custGeom>
              <a:avLst/>
              <a:gdLst/>
              <a:ahLst/>
              <a:cxnLst/>
              <a:rect l="l" t="t" r="r" b="b"/>
              <a:pathLst>
                <a:path w="13716" h="8763" extrusionOk="0">
                  <a:moveTo>
                    <a:pt x="13716" y="8763"/>
                  </a:moveTo>
                  <a:lnTo>
                    <a:pt x="0" y="8763"/>
                  </a:lnTo>
                  <a:lnTo>
                    <a:pt x="571" y="3620"/>
                  </a:lnTo>
                  <a:lnTo>
                    <a:pt x="3715" y="0"/>
                  </a:lnTo>
                  <a:lnTo>
                    <a:pt x="131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274" name="Google Shape;274;p27"/>
          <p:cNvGrpSpPr/>
          <p:nvPr/>
        </p:nvGrpSpPr>
        <p:grpSpPr>
          <a:xfrm flipH="1">
            <a:off x="284" y="2590428"/>
            <a:ext cx="2580834" cy="2559381"/>
            <a:chOff x="-761089" y="594525"/>
            <a:chExt cx="5186563" cy="5143450"/>
          </a:xfrm>
        </p:grpSpPr>
        <p:sp>
          <p:nvSpPr>
            <p:cNvPr id="275" name="Google Shape;275;p27"/>
            <p:cNvSpPr/>
            <p:nvPr/>
          </p:nvSpPr>
          <p:spPr>
            <a:xfrm>
              <a:off x="2726750" y="594525"/>
              <a:ext cx="1698400" cy="4321525"/>
            </a:xfrm>
            <a:custGeom>
              <a:avLst/>
              <a:gdLst/>
              <a:ahLst/>
              <a:cxnLst/>
              <a:rect l="l" t="t" r="r" b="b"/>
              <a:pathLst>
                <a:path w="67936" h="172861" extrusionOk="0">
                  <a:moveTo>
                    <a:pt x="67935" y="0"/>
                  </a:moveTo>
                  <a:lnTo>
                    <a:pt x="1" y="22524"/>
                  </a:lnTo>
                  <a:lnTo>
                    <a:pt x="1" y="172860"/>
                  </a:lnTo>
                  <a:lnTo>
                    <a:pt x="67935" y="172860"/>
                  </a:lnTo>
                  <a:lnTo>
                    <a:pt x="67935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-761089" y="2681950"/>
              <a:ext cx="5186563" cy="3056025"/>
            </a:xfrm>
            <a:custGeom>
              <a:avLst/>
              <a:gdLst/>
              <a:ahLst/>
              <a:cxnLst/>
              <a:rect l="l" t="t" r="r" b="b"/>
              <a:pathLst>
                <a:path w="111097" h="89364" extrusionOk="0">
                  <a:moveTo>
                    <a:pt x="84530" y="0"/>
                  </a:moveTo>
                  <a:lnTo>
                    <a:pt x="84530" y="13678"/>
                  </a:lnTo>
                  <a:lnTo>
                    <a:pt x="67630" y="13678"/>
                  </a:lnTo>
                  <a:lnTo>
                    <a:pt x="67630" y="28998"/>
                  </a:lnTo>
                  <a:lnTo>
                    <a:pt x="50730" y="28998"/>
                  </a:lnTo>
                  <a:lnTo>
                    <a:pt x="50730" y="45107"/>
                  </a:lnTo>
                  <a:lnTo>
                    <a:pt x="33830" y="45107"/>
                  </a:lnTo>
                  <a:lnTo>
                    <a:pt x="33830" y="59575"/>
                  </a:lnTo>
                  <a:lnTo>
                    <a:pt x="16110" y="59575"/>
                  </a:lnTo>
                  <a:lnTo>
                    <a:pt x="16110" y="73253"/>
                  </a:lnTo>
                  <a:lnTo>
                    <a:pt x="0" y="73253"/>
                  </a:lnTo>
                  <a:lnTo>
                    <a:pt x="0" y="89363"/>
                  </a:lnTo>
                  <a:lnTo>
                    <a:pt x="111096" y="89363"/>
                  </a:lnTo>
                  <a:lnTo>
                    <a:pt x="111096" y="0"/>
                  </a:lnTo>
                  <a:close/>
                </a:path>
              </a:pathLst>
            </a:custGeom>
            <a:solidFill>
              <a:srgbClr val="FCB0B6"/>
            </a:solidFill>
            <a:ln w="28575" cap="flat" cmpd="sng">
              <a:solidFill>
                <a:srgbClr val="DE8C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3315675" y="1561875"/>
              <a:ext cx="427850" cy="826025"/>
            </a:xfrm>
            <a:custGeom>
              <a:avLst/>
              <a:gdLst/>
              <a:ahLst/>
              <a:cxnLst/>
              <a:rect l="l" t="t" r="r" b="b"/>
              <a:pathLst>
                <a:path w="17114" h="33041" extrusionOk="0">
                  <a:moveTo>
                    <a:pt x="8542" y="0"/>
                  </a:moveTo>
                  <a:cubicBezTo>
                    <a:pt x="3830" y="0"/>
                    <a:pt x="1" y="3860"/>
                    <a:pt x="1" y="8572"/>
                  </a:cubicBezTo>
                  <a:lnTo>
                    <a:pt x="1" y="33040"/>
                  </a:lnTo>
                  <a:lnTo>
                    <a:pt x="17113" y="30760"/>
                  </a:lnTo>
                  <a:lnTo>
                    <a:pt x="17113" y="8572"/>
                  </a:lnTo>
                  <a:cubicBezTo>
                    <a:pt x="17113" y="3860"/>
                    <a:pt x="13253" y="0"/>
                    <a:pt x="854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2E90A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3314275" y="1559175"/>
              <a:ext cx="337184" cy="832964"/>
            </a:xfrm>
            <a:custGeom>
              <a:avLst/>
              <a:gdLst/>
              <a:ahLst/>
              <a:cxnLst/>
              <a:rect l="l" t="t" r="r" b="b"/>
              <a:pathLst>
                <a:path w="13375" h="33041" extrusionOk="0">
                  <a:moveTo>
                    <a:pt x="8542" y="0"/>
                  </a:moveTo>
                  <a:cubicBezTo>
                    <a:pt x="3830" y="0"/>
                    <a:pt x="1" y="3861"/>
                    <a:pt x="1" y="8572"/>
                  </a:cubicBezTo>
                  <a:lnTo>
                    <a:pt x="1" y="33040"/>
                  </a:lnTo>
                  <a:lnTo>
                    <a:pt x="2615" y="32706"/>
                  </a:lnTo>
                  <a:lnTo>
                    <a:pt x="2615" y="9757"/>
                  </a:lnTo>
                  <a:cubicBezTo>
                    <a:pt x="2615" y="5016"/>
                    <a:pt x="6475" y="1186"/>
                    <a:pt x="11186" y="1186"/>
                  </a:cubicBezTo>
                  <a:cubicBezTo>
                    <a:pt x="11946" y="1186"/>
                    <a:pt x="12645" y="1307"/>
                    <a:pt x="13375" y="1490"/>
                  </a:cubicBezTo>
                  <a:cubicBezTo>
                    <a:pt x="12007" y="548"/>
                    <a:pt x="10335" y="0"/>
                    <a:pt x="8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27"/>
          <p:cNvSpPr txBox="1">
            <a:spLocks noGrp="1"/>
          </p:cNvSpPr>
          <p:nvPr>
            <p:ph type="ctrTitle"/>
          </p:nvPr>
        </p:nvSpPr>
        <p:spPr>
          <a:xfrm>
            <a:off x="828583" y="795588"/>
            <a:ext cx="6580200" cy="19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Defesa do Projeo</a:t>
            </a:r>
            <a:endParaRPr dirty="0">
              <a:latin typeface="Audiowide"/>
              <a:ea typeface="Audiowide"/>
              <a:cs typeface="Audiowide"/>
              <a:sym typeface="Audiowide"/>
            </a:endParaRPr>
          </a:p>
        </p:txBody>
      </p:sp>
      <p:grpSp>
        <p:nvGrpSpPr>
          <p:cNvPr id="280" name="Google Shape;280;p27"/>
          <p:cNvGrpSpPr/>
          <p:nvPr/>
        </p:nvGrpSpPr>
        <p:grpSpPr>
          <a:xfrm>
            <a:off x="3957561" y="0"/>
            <a:ext cx="5186563" cy="5143450"/>
            <a:chOff x="3957561" y="0"/>
            <a:chExt cx="5186563" cy="5143450"/>
          </a:xfrm>
        </p:grpSpPr>
        <p:sp>
          <p:nvSpPr>
            <p:cNvPr id="281" name="Google Shape;281;p27"/>
            <p:cNvSpPr/>
            <p:nvPr/>
          </p:nvSpPr>
          <p:spPr>
            <a:xfrm>
              <a:off x="7445400" y="0"/>
              <a:ext cx="1698400" cy="4321525"/>
            </a:xfrm>
            <a:custGeom>
              <a:avLst/>
              <a:gdLst/>
              <a:ahLst/>
              <a:cxnLst/>
              <a:rect l="l" t="t" r="r" b="b"/>
              <a:pathLst>
                <a:path w="67936" h="172861" extrusionOk="0">
                  <a:moveTo>
                    <a:pt x="67935" y="0"/>
                  </a:moveTo>
                  <a:lnTo>
                    <a:pt x="1" y="22524"/>
                  </a:lnTo>
                  <a:lnTo>
                    <a:pt x="1" y="172860"/>
                  </a:lnTo>
                  <a:lnTo>
                    <a:pt x="67935" y="172860"/>
                  </a:lnTo>
                  <a:lnTo>
                    <a:pt x="67935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7915166" y="675121"/>
              <a:ext cx="818691" cy="1580516"/>
            </a:xfrm>
            <a:custGeom>
              <a:avLst/>
              <a:gdLst/>
              <a:ahLst/>
              <a:cxnLst/>
              <a:rect l="l" t="t" r="r" b="b"/>
              <a:pathLst>
                <a:path w="17114" h="33041" extrusionOk="0">
                  <a:moveTo>
                    <a:pt x="8542" y="0"/>
                  </a:moveTo>
                  <a:cubicBezTo>
                    <a:pt x="3830" y="0"/>
                    <a:pt x="1" y="3860"/>
                    <a:pt x="1" y="8572"/>
                  </a:cubicBezTo>
                  <a:lnTo>
                    <a:pt x="1" y="33040"/>
                  </a:lnTo>
                  <a:lnTo>
                    <a:pt x="17113" y="30760"/>
                  </a:lnTo>
                  <a:lnTo>
                    <a:pt x="17113" y="8572"/>
                  </a:lnTo>
                  <a:cubicBezTo>
                    <a:pt x="17113" y="3860"/>
                    <a:pt x="13253" y="0"/>
                    <a:pt x="8542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 w="28575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7912488" y="669955"/>
              <a:ext cx="645177" cy="1593815"/>
            </a:xfrm>
            <a:custGeom>
              <a:avLst/>
              <a:gdLst/>
              <a:ahLst/>
              <a:cxnLst/>
              <a:rect l="l" t="t" r="r" b="b"/>
              <a:pathLst>
                <a:path w="13375" h="33041" extrusionOk="0">
                  <a:moveTo>
                    <a:pt x="8542" y="0"/>
                  </a:moveTo>
                  <a:cubicBezTo>
                    <a:pt x="3830" y="0"/>
                    <a:pt x="1" y="3861"/>
                    <a:pt x="1" y="8572"/>
                  </a:cubicBezTo>
                  <a:lnTo>
                    <a:pt x="1" y="33040"/>
                  </a:lnTo>
                  <a:lnTo>
                    <a:pt x="2615" y="32706"/>
                  </a:lnTo>
                  <a:lnTo>
                    <a:pt x="2615" y="9757"/>
                  </a:lnTo>
                  <a:cubicBezTo>
                    <a:pt x="2615" y="5016"/>
                    <a:pt x="6475" y="1186"/>
                    <a:pt x="11186" y="1186"/>
                  </a:cubicBezTo>
                  <a:cubicBezTo>
                    <a:pt x="11946" y="1186"/>
                    <a:pt x="12645" y="1307"/>
                    <a:pt x="13375" y="1490"/>
                  </a:cubicBezTo>
                  <a:cubicBezTo>
                    <a:pt x="12007" y="548"/>
                    <a:pt x="10335" y="0"/>
                    <a:pt x="8542" y="0"/>
                  </a:cubicBezTo>
                  <a:close/>
                </a:path>
              </a:pathLst>
            </a:custGeom>
            <a:solidFill>
              <a:srgbClr val="5A8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3957561" y="2087425"/>
              <a:ext cx="5186563" cy="3056025"/>
            </a:xfrm>
            <a:custGeom>
              <a:avLst/>
              <a:gdLst/>
              <a:ahLst/>
              <a:cxnLst/>
              <a:rect l="l" t="t" r="r" b="b"/>
              <a:pathLst>
                <a:path w="111097" h="89364" extrusionOk="0">
                  <a:moveTo>
                    <a:pt x="84530" y="0"/>
                  </a:moveTo>
                  <a:lnTo>
                    <a:pt x="84530" y="13678"/>
                  </a:lnTo>
                  <a:lnTo>
                    <a:pt x="67630" y="13678"/>
                  </a:lnTo>
                  <a:lnTo>
                    <a:pt x="67630" y="28998"/>
                  </a:lnTo>
                  <a:lnTo>
                    <a:pt x="50730" y="28998"/>
                  </a:lnTo>
                  <a:lnTo>
                    <a:pt x="50730" y="45107"/>
                  </a:lnTo>
                  <a:lnTo>
                    <a:pt x="33830" y="45107"/>
                  </a:lnTo>
                  <a:lnTo>
                    <a:pt x="33830" y="59575"/>
                  </a:lnTo>
                  <a:lnTo>
                    <a:pt x="16110" y="59575"/>
                  </a:lnTo>
                  <a:lnTo>
                    <a:pt x="16110" y="73253"/>
                  </a:lnTo>
                  <a:lnTo>
                    <a:pt x="0" y="73253"/>
                  </a:lnTo>
                  <a:lnTo>
                    <a:pt x="0" y="89363"/>
                  </a:lnTo>
                  <a:lnTo>
                    <a:pt x="111096" y="89363"/>
                  </a:lnTo>
                  <a:lnTo>
                    <a:pt x="111096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" name="Google Shape;285;p27"/>
          <p:cNvSpPr txBox="1">
            <a:spLocks noGrp="1"/>
          </p:cNvSpPr>
          <p:nvPr>
            <p:ph type="subTitle" idx="1"/>
          </p:nvPr>
        </p:nvSpPr>
        <p:spPr>
          <a:xfrm>
            <a:off x="2475004" y="2283080"/>
            <a:ext cx="4365600" cy="6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Joseth Balcazar n-2222116</a:t>
            </a:r>
            <a:endParaRPr dirty="0"/>
          </a:p>
        </p:txBody>
      </p:sp>
      <p:sp>
        <p:nvSpPr>
          <p:cNvPr id="286" name="Google Shape;286;p27"/>
          <p:cNvSpPr/>
          <p:nvPr/>
        </p:nvSpPr>
        <p:spPr>
          <a:xfrm>
            <a:off x="1729395" y="2124200"/>
            <a:ext cx="75600" cy="77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7"/>
          <p:cNvSpPr/>
          <p:nvPr/>
        </p:nvSpPr>
        <p:spPr>
          <a:xfrm rot="5400000">
            <a:off x="6635675" y="1652731"/>
            <a:ext cx="71700" cy="77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7"/>
          <p:cNvSpPr/>
          <p:nvPr/>
        </p:nvSpPr>
        <p:spPr>
          <a:xfrm rot="5400000">
            <a:off x="867375" y="892073"/>
            <a:ext cx="71700" cy="77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27"/>
          <p:cNvGrpSpPr/>
          <p:nvPr/>
        </p:nvGrpSpPr>
        <p:grpSpPr>
          <a:xfrm flipH="1">
            <a:off x="8251653" y="838377"/>
            <a:ext cx="1175894" cy="1256981"/>
            <a:chOff x="1577875" y="1935775"/>
            <a:chExt cx="917950" cy="981250"/>
          </a:xfrm>
        </p:grpSpPr>
        <p:sp>
          <p:nvSpPr>
            <p:cNvPr id="290" name="Google Shape;290;p27"/>
            <p:cNvSpPr/>
            <p:nvPr/>
          </p:nvSpPr>
          <p:spPr>
            <a:xfrm>
              <a:off x="2078925" y="2678375"/>
              <a:ext cx="276400" cy="222400"/>
            </a:xfrm>
            <a:custGeom>
              <a:avLst/>
              <a:gdLst/>
              <a:ahLst/>
              <a:cxnLst/>
              <a:rect l="l" t="t" r="r" b="b"/>
              <a:pathLst>
                <a:path w="11056" h="8896" extrusionOk="0">
                  <a:moveTo>
                    <a:pt x="8292" y="0"/>
                  </a:moveTo>
                  <a:cubicBezTo>
                    <a:pt x="5366" y="0"/>
                    <a:pt x="1" y="1208"/>
                    <a:pt x="163" y="2253"/>
                  </a:cubicBezTo>
                  <a:lnTo>
                    <a:pt x="860" y="6782"/>
                  </a:lnTo>
                  <a:cubicBezTo>
                    <a:pt x="1069" y="8036"/>
                    <a:pt x="2161" y="8895"/>
                    <a:pt x="3392" y="8895"/>
                  </a:cubicBezTo>
                  <a:cubicBezTo>
                    <a:pt x="3531" y="8895"/>
                    <a:pt x="3717" y="8895"/>
                    <a:pt x="3856" y="8872"/>
                  </a:cubicBezTo>
                  <a:lnTo>
                    <a:pt x="8687" y="8036"/>
                  </a:lnTo>
                  <a:cubicBezTo>
                    <a:pt x="10103" y="7804"/>
                    <a:pt x="11055" y="6457"/>
                    <a:pt x="10777" y="5040"/>
                  </a:cubicBezTo>
                  <a:lnTo>
                    <a:pt x="10103" y="511"/>
                  </a:lnTo>
                  <a:cubicBezTo>
                    <a:pt x="10057" y="140"/>
                    <a:pt x="9337" y="0"/>
                    <a:pt x="8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2071375" y="2672575"/>
              <a:ext cx="289750" cy="234000"/>
            </a:xfrm>
            <a:custGeom>
              <a:avLst/>
              <a:gdLst/>
              <a:ahLst/>
              <a:cxnLst/>
              <a:rect l="l" t="t" r="r" b="b"/>
              <a:pathLst>
                <a:path w="11590" h="9360" extrusionOk="0">
                  <a:moveTo>
                    <a:pt x="8594" y="465"/>
                  </a:moveTo>
                  <a:cubicBezTo>
                    <a:pt x="9662" y="465"/>
                    <a:pt x="10150" y="627"/>
                    <a:pt x="10196" y="813"/>
                  </a:cubicBezTo>
                  <a:cubicBezTo>
                    <a:pt x="10359" y="1905"/>
                    <a:pt x="10893" y="5295"/>
                    <a:pt x="10893" y="5342"/>
                  </a:cubicBezTo>
                  <a:cubicBezTo>
                    <a:pt x="11125" y="6619"/>
                    <a:pt x="10266" y="7827"/>
                    <a:pt x="8965" y="8059"/>
                  </a:cubicBezTo>
                  <a:lnTo>
                    <a:pt x="4112" y="8895"/>
                  </a:lnTo>
                  <a:cubicBezTo>
                    <a:pt x="3972" y="8941"/>
                    <a:pt x="3856" y="8941"/>
                    <a:pt x="3717" y="8941"/>
                  </a:cubicBezTo>
                  <a:cubicBezTo>
                    <a:pt x="2579" y="8941"/>
                    <a:pt x="1603" y="8129"/>
                    <a:pt x="1394" y="6991"/>
                  </a:cubicBezTo>
                  <a:cubicBezTo>
                    <a:pt x="1394" y="6967"/>
                    <a:pt x="860" y="3553"/>
                    <a:pt x="698" y="2462"/>
                  </a:cubicBezTo>
                  <a:cubicBezTo>
                    <a:pt x="628" y="2090"/>
                    <a:pt x="2463" y="1254"/>
                    <a:pt x="5575" y="743"/>
                  </a:cubicBezTo>
                  <a:cubicBezTo>
                    <a:pt x="6875" y="511"/>
                    <a:pt x="7874" y="465"/>
                    <a:pt x="8594" y="465"/>
                  </a:cubicBezTo>
                  <a:close/>
                  <a:moveTo>
                    <a:pt x="8594" y="0"/>
                  </a:moveTo>
                  <a:cubicBezTo>
                    <a:pt x="7525" y="0"/>
                    <a:pt x="6248" y="163"/>
                    <a:pt x="5482" y="279"/>
                  </a:cubicBezTo>
                  <a:cubicBezTo>
                    <a:pt x="4553" y="418"/>
                    <a:pt x="1" y="1254"/>
                    <a:pt x="233" y="2508"/>
                  </a:cubicBezTo>
                  <a:cubicBezTo>
                    <a:pt x="419" y="3623"/>
                    <a:pt x="930" y="7014"/>
                    <a:pt x="930" y="7037"/>
                  </a:cubicBezTo>
                  <a:cubicBezTo>
                    <a:pt x="1162" y="8384"/>
                    <a:pt x="2323" y="9359"/>
                    <a:pt x="3694" y="9359"/>
                  </a:cubicBezTo>
                  <a:cubicBezTo>
                    <a:pt x="3833" y="9359"/>
                    <a:pt x="4019" y="9359"/>
                    <a:pt x="4181" y="9336"/>
                  </a:cubicBezTo>
                  <a:lnTo>
                    <a:pt x="9035" y="8500"/>
                  </a:lnTo>
                  <a:cubicBezTo>
                    <a:pt x="10568" y="8245"/>
                    <a:pt x="11590" y="6782"/>
                    <a:pt x="11311" y="5249"/>
                  </a:cubicBezTo>
                  <a:cubicBezTo>
                    <a:pt x="11311" y="5226"/>
                    <a:pt x="10800" y="1812"/>
                    <a:pt x="10637" y="697"/>
                  </a:cubicBezTo>
                  <a:cubicBezTo>
                    <a:pt x="10568" y="140"/>
                    <a:pt x="9662" y="0"/>
                    <a:pt x="8594" y="0"/>
                  </a:cubicBezTo>
                  <a:close/>
                </a:path>
              </a:pathLst>
            </a:custGeom>
            <a:solidFill>
              <a:srgbClr val="DE7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1736950" y="2667925"/>
              <a:ext cx="300200" cy="243300"/>
            </a:xfrm>
            <a:custGeom>
              <a:avLst/>
              <a:gdLst/>
              <a:ahLst/>
              <a:cxnLst/>
              <a:rect l="l" t="t" r="r" b="b"/>
              <a:pathLst>
                <a:path w="12008" h="9732" extrusionOk="0">
                  <a:moveTo>
                    <a:pt x="2950" y="0"/>
                  </a:moveTo>
                  <a:cubicBezTo>
                    <a:pt x="2486" y="0"/>
                    <a:pt x="2207" y="93"/>
                    <a:pt x="2114" y="326"/>
                  </a:cubicBezTo>
                  <a:cubicBezTo>
                    <a:pt x="1720" y="1394"/>
                    <a:pt x="465" y="4599"/>
                    <a:pt x="465" y="4599"/>
                  </a:cubicBezTo>
                  <a:cubicBezTo>
                    <a:pt x="1" y="5922"/>
                    <a:pt x="674" y="7409"/>
                    <a:pt x="2021" y="7897"/>
                  </a:cubicBezTo>
                  <a:lnTo>
                    <a:pt x="6666" y="9592"/>
                  </a:lnTo>
                  <a:cubicBezTo>
                    <a:pt x="6968" y="9708"/>
                    <a:pt x="7247" y="9731"/>
                    <a:pt x="7549" y="9731"/>
                  </a:cubicBezTo>
                  <a:cubicBezTo>
                    <a:pt x="8594" y="9731"/>
                    <a:pt x="9569" y="9081"/>
                    <a:pt x="9987" y="8036"/>
                  </a:cubicBezTo>
                  <a:cubicBezTo>
                    <a:pt x="9987" y="8036"/>
                    <a:pt x="11241" y="4831"/>
                    <a:pt x="11636" y="3786"/>
                  </a:cubicBezTo>
                  <a:cubicBezTo>
                    <a:pt x="12008" y="2625"/>
                    <a:pt x="5366" y="0"/>
                    <a:pt x="2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1729425" y="2662125"/>
              <a:ext cx="304825" cy="254900"/>
            </a:xfrm>
            <a:custGeom>
              <a:avLst/>
              <a:gdLst/>
              <a:ahLst/>
              <a:cxnLst/>
              <a:rect l="l" t="t" r="r" b="b"/>
              <a:pathLst>
                <a:path w="12193" h="10196" extrusionOk="0">
                  <a:moveTo>
                    <a:pt x="3182" y="465"/>
                  </a:moveTo>
                  <a:lnTo>
                    <a:pt x="3251" y="465"/>
                  </a:lnTo>
                  <a:cubicBezTo>
                    <a:pt x="5295" y="465"/>
                    <a:pt x="10567" y="2439"/>
                    <a:pt x="11566" y="3623"/>
                  </a:cubicBezTo>
                  <a:cubicBezTo>
                    <a:pt x="11658" y="3739"/>
                    <a:pt x="11705" y="3832"/>
                    <a:pt x="11682" y="3902"/>
                  </a:cubicBezTo>
                  <a:cubicBezTo>
                    <a:pt x="11264" y="4970"/>
                    <a:pt x="10056" y="8129"/>
                    <a:pt x="10033" y="8152"/>
                  </a:cubicBezTo>
                  <a:cubicBezTo>
                    <a:pt x="9684" y="9127"/>
                    <a:pt x="8779" y="9708"/>
                    <a:pt x="7826" y="9708"/>
                  </a:cubicBezTo>
                  <a:cubicBezTo>
                    <a:pt x="7548" y="9708"/>
                    <a:pt x="7269" y="9638"/>
                    <a:pt x="7014" y="9545"/>
                  </a:cubicBezTo>
                  <a:lnTo>
                    <a:pt x="2369" y="7873"/>
                  </a:lnTo>
                  <a:cubicBezTo>
                    <a:pt x="1138" y="7409"/>
                    <a:pt x="511" y="6062"/>
                    <a:pt x="975" y="4854"/>
                  </a:cubicBezTo>
                  <a:cubicBezTo>
                    <a:pt x="975" y="4831"/>
                    <a:pt x="2206" y="1626"/>
                    <a:pt x="2624" y="581"/>
                  </a:cubicBezTo>
                  <a:cubicBezTo>
                    <a:pt x="2648" y="534"/>
                    <a:pt x="2764" y="488"/>
                    <a:pt x="2903" y="465"/>
                  </a:cubicBezTo>
                  <a:close/>
                  <a:moveTo>
                    <a:pt x="3228" y="0"/>
                  </a:moveTo>
                  <a:cubicBezTo>
                    <a:pt x="3089" y="0"/>
                    <a:pt x="2949" y="0"/>
                    <a:pt x="2833" y="23"/>
                  </a:cubicBezTo>
                  <a:cubicBezTo>
                    <a:pt x="2508" y="93"/>
                    <a:pt x="2276" y="232"/>
                    <a:pt x="2183" y="441"/>
                  </a:cubicBezTo>
                  <a:cubicBezTo>
                    <a:pt x="1788" y="1510"/>
                    <a:pt x="534" y="4668"/>
                    <a:pt x="534" y="4738"/>
                  </a:cubicBezTo>
                  <a:cubicBezTo>
                    <a:pt x="0" y="6178"/>
                    <a:pt x="766" y="7803"/>
                    <a:pt x="2206" y="8338"/>
                  </a:cubicBezTo>
                  <a:lnTo>
                    <a:pt x="6851" y="10010"/>
                  </a:lnTo>
                  <a:cubicBezTo>
                    <a:pt x="7176" y="10126"/>
                    <a:pt x="7478" y="10195"/>
                    <a:pt x="7826" y="10195"/>
                  </a:cubicBezTo>
                  <a:cubicBezTo>
                    <a:pt x="9011" y="10195"/>
                    <a:pt x="10056" y="9476"/>
                    <a:pt x="10451" y="8338"/>
                  </a:cubicBezTo>
                  <a:cubicBezTo>
                    <a:pt x="10451" y="8314"/>
                    <a:pt x="11705" y="5109"/>
                    <a:pt x="12123" y="4064"/>
                  </a:cubicBezTo>
                  <a:cubicBezTo>
                    <a:pt x="12193" y="3832"/>
                    <a:pt x="12146" y="3600"/>
                    <a:pt x="11937" y="3344"/>
                  </a:cubicBezTo>
                  <a:cubicBezTo>
                    <a:pt x="10869" y="2067"/>
                    <a:pt x="5411" y="0"/>
                    <a:pt x="3228" y="0"/>
                  </a:cubicBezTo>
                  <a:close/>
                </a:path>
              </a:pathLst>
            </a:custGeom>
            <a:solidFill>
              <a:srgbClr val="DE7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1619100" y="1941600"/>
              <a:ext cx="872075" cy="871500"/>
            </a:xfrm>
            <a:custGeom>
              <a:avLst/>
              <a:gdLst/>
              <a:ahLst/>
              <a:cxnLst/>
              <a:rect l="l" t="t" r="r" b="b"/>
              <a:pathLst>
                <a:path w="34883" h="34860" extrusionOk="0">
                  <a:moveTo>
                    <a:pt x="17418" y="0"/>
                  </a:moveTo>
                  <a:cubicBezTo>
                    <a:pt x="7781" y="0"/>
                    <a:pt x="0" y="7803"/>
                    <a:pt x="0" y="17418"/>
                  </a:cubicBezTo>
                  <a:cubicBezTo>
                    <a:pt x="0" y="27056"/>
                    <a:pt x="7827" y="34859"/>
                    <a:pt x="17418" y="34859"/>
                  </a:cubicBezTo>
                  <a:cubicBezTo>
                    <a:pt x="27033" y="34859"/>
                    <a:pt x="34883" y="27056"/>
                    <a:pt x="34883" y="17418"/>
                  </a:cubicBezTo>
                  <a:cubicBezTo>
                    <a:pt x="34883" y="7827"/>
                    <a:pt x="27056" y="0"/>
                    <a:pt x="174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1862375" y="2017075"/>
              <a:ext cx="552750" cy="685125"/>
            </a:xfrm>
            <a:custGeom>
              <a:avLst/>
              <a:gdLst/>
              <a:ahLst/>
              <a:cxnLst/>
              <a:rect l="l" t="t" r="r" b="b"/>
              <a:pathLst>
                <a:path w="22110" h="27405" extrusionOk="0">
                  <a:moveTo>
                    <a:pt x="22109" y="13702"/>
                  </a:moveTo>
                  <a:cubicBezTo>
                    <a:pt x="22109" y="21273"/>
                    <a:pt x="17163" y="27405"/>
                    <a:pt x="11055" y="27405"/>
                  </a:cubicBezTo>
                  <a:cubicBezTo>
                    <a:pt x="4947" y="27405"/>
                    <a:pt x="0" y="21273"/>
                    <a:pt x="0" y="13702"/>
                  </a:cubicBezTo>
                  <a:cubicBezTo>
                    <a:pt x="0" y="6131"/>
                    <a:pt x="4947" y="0"/>
                    <a:pt x="11055" y="0"/>
                  </a:cubicBezTo>
                  <a:cubicBezTo>
                    <a:pt x="17163" y="0"/>
                    <a:pt x="22109" y="6131"/>
                    <a:pt x="22109" y="13702"/>
                  </a:cubicBezTo>
                  <a:close/>
                </a:path>
              </a:pathLst>
            </a:custGeom>
            <a:solidFill>
              <a:schemeClr val="accent5"/>
            </a:solidFill>
            <a:ln w="12200" cap="flat" cmpd="sng">
              <a:solidFill>
                <a:srgbClr val="000000"/>
              </a:solidFill>
              <a:prstDash val="solid"/>
              <a:miter lim="232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1577875" y="1935775"/>
              <a:ext cx="917950" cy="883700"/>
            </a:xfrm>
            <a:custGeom>
              <a:avLst/>
              <a:gdLst/>
              <a:ahLst/>
              <a:cxnLst/>
              <a:rect l="l" t="t" r="r" b="b"/>
              <a:pathLst>
                <a:path w="36718" h="35348" extrusionOk="0">
                  <a:moveTo>
                    <a:pt x="19067" y="465"/>
                  </a:moveTo>
                  <a:cubicBezTo>
                    <a:pt x="28589" y="465"/>
                    <a:pt x="36253" y="8153"/>
                    <a:pt x="36276" y="17674"/>
                  </a:cubicBezTo>
                  <a:cubicBezTo>
                    <a:pt x="36276" y="24642"/>
                    <a:pt x="32119" y="30912"/>
                    <a:pt x="25663" y="33560"/>
                  </a:cubicBezTo>
                  <a:cubicBezTo>
                    <a:pt x="23550" y="34419"/>
                    <a:pt x="21297" y="34860"/>
                    <a:pt x="19067" y="34860"/>
                  </a:cubicBezTo>
                  <a:cubicBezTo>
                    <a:pt x="14608" y="34860"/>
                    <a:pt x="10196" y="33118"/>
                    <a:pt x="6898" y="29821"/>
                  </a:cubicBezTo>
                  <a:cubicBezTo>
                    <a:pt x="1975" y="24874"/>
                    <a:pt x="512" y="17512"/>
                    <a:pt x="3182" y="11056"/>
                  </a:cubicBezTo>
                  <a:cubicBezTo>
                    <a:pt x="5830" y="4669"/>
                    <a:pt x="12100" y="465"/>
                    <a:pt x="19067" y="465"/>
                  </a:cubicBezTo>
                  <a:close/>
                  <a:moveTo>
                    <a:pt x="19067" y="1"/>
                  </a:moveTo>
                  <a:cubicBezTo>
                    <a:pt x="14492" y="1"/>
                    <a:pt x="9964" y="1789"/>
                    <a:pt x="6573" y="5157"/>
                  </a:cubicBezTo>
                  <a:cubicBezTo>
                    <a:pt x="1510" y="10219"/>
                    <a:pt x="1" y="17814"/>
                    <a:pt x="2741" y="24433"/>
                  </a:cubicBezTo>
                  <a:cubicBezTo>
                    <a:pt x="5458" y="31028"/>
                    <a:pt x="11914" y="35348"/>
                    <a:pt x="19044" y="35348"/>
                  </a:cubicBezTo>
                  <a:cubicBezTo>
                    <a:pt x="28798" y="35348"/>
                    <a:pt x="36694" y="27428"/>
                    <a:pt x="36718" y="17698"/>
                  </a:cubicBezTo>
                  <a:cubicBezTo>
                    <a:pt x="36718" y="10568"/>
                    <a:pt x="32421" y="4112"/>
                    <a:pt x="25802" y="1371"/>
                  </a:cubicBezTo>
                  <a:cubicBezTo>
                    <a:pt x="23666" y="465"/>
                    <a:pt x="21343" y="1"/>
                    <a:pt x="19067" y="1"/>
                  </a:cubicBezTo>
                  <a:close/>
                </a:path>
              </a:pathLst>
            </a:custGeom>
            <a:solidFill>
              <a:srgbClr val="DE7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2375050" y="2141325"/>
              <a:ext cx="44725" cy="59825"/>
            </a:xfrm>
            <a:custGeom>
              <a:avLst/>
              <a:gdLst/>
              <a:ahLst/>
              <a:cxnLst/>
              <a:rect l="l" t="t" r="r" b="b"/>
              <a:pathLst>
                <a:path w="1789" h="2393" extrusionOk="0">
                  <a:moveTo>
                    <a:pt x="604" y="0"/>
                  </a:moveTo>
                  <a:cubicBezTo>
                    <a:pt x="418" y="0"/>
                    <a:pt x="256" y="70"/>
                    <a:pt x="139" y="302"/>
                  </a:cubicBezTo>
                  <a:cubicBezTo>
                    <a:pt x="0" y="604"/>
                    <a:pt x="534" y="860"/>
                    <a:pt x="952" y="1347"/>
                  </a:cubicBezTo>
                  <a:cubicBezTo>
                    <a:pt x="1184" y="1649"/>
                    <a:pt x="1347" y="1997"/>
                    <a:pt x="1440" y="2369"/>
                  </a:cubicBezTo>
                  <a:cubicBezTo>
                    <a:pt x="1440" y="2392"/>
                    <a:pt x="1463" y="2392"/>
                    <a:pt x="1533" y="2392"/>
                  </a:cubicBezTo>
                  <a:cubicBezTo>
                    <a:pt x="1579" y="2392"/>
                    <a:pt x="1695" y="2346"/>
                    <a:pt x="1695" y="2276"/>
                  </a:cubicBezTo>
                  <a:cubicBezTo>
                    <a:pt x="1765" y="2044"/>
                    <a:pt x="1788" y="1812"/>
                    <a:pt x="1788" y="1579"/>
                  </a:cubicBezTo>
                  <a:cubicBezTo>
                    <a:pt x="1742" y="813"/>
                    <a:pt x="1092" y="0"/>
                    <a:pt x="6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1867025" y="2396200"/>
              <a:ext cx="549850" cy="299625"/>
            </a:xfrm>
            <a:custGeom>
              <a:avLst/>
              <a:gdLst/>
              <a:ahLst/>
              <a:cxnLst/>
              <a:rect l="l" t="t" r="r" b="b"/>
              <a:pathLst>
                <a:path w="21994" h="11985" extrusionOk="0">
                  <a:moveTo>
                    <a:pt x="0" y="1"/>
                  </a:moveTo>
                  <a:lnTo>
                    <a:pt x="0" y="1"/>
                  </a:lnTo>
                  <a:cubicBezTo>
                    <a:pt x="23" y="186"/>
                    <a:pt x="23" y="395"/>
                    <a:pt x="47" y="558"/>
                  </a:cubicBezTo>
                  <a:cubicBezTo>
                    <a:pt x="1788" y="1208"/>
                    <a:pt x="5899" y="2509"/>
                    <a:pt x="10939" y="2602"/>
                  </a:cubicBezTo>
                  <a:lnTo>
                    <a:pt x="11519" y="2602"/>
                  </a:lnTo>
                  <a:cubicBezTo>
                    <a:pt x="13424" y="2602"/>
                    <a:pt x="15490" y="2416"/>
                    <a:pt x="17581" y="1951"/>
                  </a:cubicBezTo>
                  <a:lnTo>
                    <a:pt x="17581" y="1951"/>
                  </a:lnTo>
                  <a:cubicBezTo>
                    <a:pt x="17163" y="5853"/>
                    <a:pt x="15862" y="9383"/>
                    <a:pt x="13911" y="11984"/>
                  </a:cubicBezTo>
                  <a:cubicBezTo>
                    <a:pt x="14190" y="11891"/>
                    <a:pt x="14445" y="11775"/>
                    <a:pt x="14701" y="11659"/>
                  </a:cubicBezTo>
                  <a:cubicBezTo>
                    <a:pt x="16512" y="9035"/>
                    <a:pt x="17674" y="5574"/>
                    <a:pt x="18045" y="1835"/>
                  </a:cubicBezTo>
                  <a:cubicBezTo>
                    <a:pt x="19322" y="1510"/>
                    <a:pt x="20623" y="1115"/>
                    <a:pt x="21923" y="558"/>
                  </a:cubicBezTo>
                  <a:cubicBezTo>
                    <a:pt x="21970" y="395"/>
                    <a:pt x="21970" y="186"/>
                    <a:pt x="21993" y="1"/>
                  </a:cubicBezTo>
                  <a:lnTo>
                    <a:pt x="21993" y="1"/>
                  </a:lnTo>
                  <a:cubicBezTo>
                    <a:pt x="20693" y="535"/>
                    <a:pt x="19392" y="976"/>
                    <a:pt x="18068" y="1324"/>
                  </a:cubicBezTo>
                  <a:cubicBezTo>
                    <a:pt x="17929" y="1348"/>
                    <a:pt x="17743" y="1417"/>
                    <a:pt x="17604" y="1440"/>
                  </a:cubicBezTo>
                  <a:cubicBezTo>
                    <a:pt x="15467" y="1928"/>
                    <a:pt x="13354" y="2091"/>
                    <a:pt x="11357" y="2091"/>
                  </a:cubicBezTo>
                  <a:lnTo>
                    <a:pt x="10915" y="2091"/>
                  </a:lnTo>
                  <a:cubicBezTo>
                    <a:pt x="5736" y="2021"/>
                    <a:pt x="1533" y="628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2141650" y="2702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1624325" y="1954375"/>
              <a:ext cx="621275" cy="850600"/>
            </a:xfrm>
            <a:custGeom>
              <a:avLst/>
              <a:gdLst/>
              <a:ahLst/>
              <a:cxnLst/>
              <a:rect l="l" t="t" r="r" b="b"/>
              <a:pathLst>
                <a:path w="24851" h="34024" extrusionOk="0">
                  <a:moveTo>
                    <a:pt x="12820" y="0"/>
                  </a:moveTo>
                  <a:cubicBezTo>
                    <a:pt x="5435" y="2044"/>
                    <a:pt x="0" y="8802"/>
                    <a:pt x="0" y="16814"/>
                  </a:cubicBezTo>
                  <a:cubicBezTo>
                    <a:pt x="0" y="25500"/>
                    <a:pt x="6317" y="32699"/>
                    <a:pt x="14632" y="34023"/>
                  </a:cubicBezTo>
                  <a:cubicBezTo>
                    <a:pt x="20693" y="30981"/>
                    <a:pt x="24850" y="24687"/>
                    <a:pt x="24850" y="17418"/>
                  </a:cubicBezTo>
                  <a:cubicBezTo>
                    <a:pt x="24850" y="9475"/>
                    <a:pt x="19857" y="2671"/>
                    <a:pt x="12820" y="0"/>
                  </a:cubicBezTo>
                  <a:close/>
                </a:path>
              </a:pathLst>
            </a:custGeom>
            <a:solidFill>
              <a:srgbClr val="FCFCFC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1743925" y="2147700"/>
              <a:ext cx="54600" cy="73175"/>
            </a:xfrm>
            <a:custGeom>
              <a:avLst/>
              <a:gdLst/>
              <a:ahLst/>
              <a:cxnLst/>
              <a:rect l="l" t="t" r="r" b="b"/>
              <a:pathLst>
                <a:path w="2184" h="2927" extrusionOk="0">
                  <a:moveTo>
                    <a:pt x="1951" y="372"/>
                  </a:moveTo>
                  <a:cubicBezTo>
                    <a:pt x="1789" y="117"/>
                    <a:pt x="1557" y="1"/>
                    <a:pt x="1324" y="1"/>
                  </a:cubicBezTo>
                  <a:cubicBezTo>
                    <a:pt x="1231" y="1"/>
                    <a:pt x="1139" y="1"/>
                    <a:pt x="1092" y="24"/>
                  </a:cubicBezTo>
                  <a:cubicBezTo>
                    <a:pt x="512" y="233"/>
                    <a:pt x="1" y="1092"/>
                    <a:pt x="47" y="1951"/>
                  </a:cubicBezTo>
                  <a:cubicBezTo>
                    <a:pt x="47" y="2207"/>
                    <a:pt x="117" y="2462"/>
                    <a:pt x="210" y="2695"/>
                  </a:cubicBezTo>
                  <a:cubicBezTo>
                    <a:pt x="303" y="2834"/>
                    <a:pt x="442" y="2927"/>
                    <a:pt x="581" y="2927"/>
                  </a:cubicBezTo>
                  <a:lnTo>
                    <a:pt x="628" y="2927"/>
                  </a:lnTo>
                  <a:cubicBezTo>
                    <a:pt x="767" y="2927"/>
                    <a:pt x="860" y="2811"/>
                    <a:pt x="883" y="2695"/>
                  </a:cubicBezTo>
                  <a:cubicBezTo>
                    <a:pt x="930" y="2346"/>
                    <a:pt x="1046" y="2021"/>
                    <a:pt x="1255" y="1742"/>
                  </a:cubicBezTo>
                  <a:cubicBezTo>
                    <a:pt x="1371" y="1603"/>
                    <a:pt x="1487" y="1441"/>
                    <a:pt x="1626" y="1301"/>
                  </a:cubicBezTo>
                  <a:cubicBezTo>
                    <a:pt x="1905" y="1023"/>
                    <a:pt x="2184" y="697"/>
                    <a:pt x="1951" y="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1788625" y="2170925"/>
              <a:ext cx="38350" cy="49375"/>
            </a:xfrm>
            <a:custGeom>
              <a:avLst/>
              <a:gdLst/>
              <a:ahLst/>
              <a:cxnLst/>
              <a:rect l="l" t="t" r="r" b="b"/>
              <a:pathLst>
                <a:path w="1534" h="1975" extrusionOk="0">
                  <a:moveTo>
                    <a:pt x="1348" y="256"/>
                  </a:moveTo>
                  <a:cubicBezTo>
                    <a:pt x="1278" y="70"/>
                    <a:pt x="1092" y="1"/>
                    <a:pt x="883" y="1"/>
                  </a:cubicBezTo>
                  <a:cubicBezTo>
                    <a:pt x="837" y="1"/>
                    <a:pt x="767" y="1"/>
                    <a:pt x="721" y="24"/>
                  </a:cubicBezTo>
                  <a:cubicBezTo>
                    <a:pt x="349" y="163"/>
                    <a:pt x="1" y="744"/>
                    <a:pt x="24" y="1278"/>
                  </a:cubicBezTo>
                  <a:cubicBezTo>
                    <a:pt x="24" y="1441"/>
                    <a:pt x="47" y="1626"/>
                    <a:pt x="117" y="1766"/>
                  </a:cubicBezTo>
                  <a:cubicBezTo>
                    <a:pt x="163" y="1882"/>
                    <a:pt x="280" y="1975"/>
                    <a:pt x="419" y="1975"/>
                  </a:cubicBezTo>
                  <a:lnTo>
                    <a:pt x="465" y="1975"/>
                  </a:lnTo>
                  <a:cubicBezTo>
                    <a:pt x="581" y="1975"/>
                    <a:pt x="698" y="1882"/>
                    <a:pt x="721" y="1742"/>
                  </a:cubicBezTo>
                  <a:cubicBezTo>
                    <a:pt x="744" y="1533"/>
                    <a:pt x="814" y="1371"/>
                    <a:pt x="930" y="1185"/>
                  </a:cubicBezTo>
                  <a:cubicBezTo>
                    <a:pt x="1000" y="1092"/>
                    <a:pt x="1069" y="1022"/>
                    <a:pt x="1162" y="930"/>
                  </a:cubicBezTo>
                  <a:cubicBezTo>
                    <a:pt x="1325" y="744"/>
                    <a:pt x="1534" y="512"/>
                    <a:pt x="1348" y="2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1754950" y="2510575"/>
              <a:ext cx="116725" cy="152150"/>
            </a:xfrm>
            <a:custGeom>
              <a:avLst/>
              <a:gdLst/>
              <a:ahLst/>
              <a:cxnLst/>
              <a:rect l="l" t="t" r="r" b="b"/>
              <a:pathLst>
                <a:path w="4669" h="6086" extrusionOk="0">
                  <a:moveTo>
                    <a:pt x="1000" y="70"/>
                  </a:moveTo>
                  <a:cubicBezTo>
                    <a:pt x="1" y="604"/>
                    <a:pt x="1278" y="3647"/>
                    <a:pt x="2997" y="5203"/>
                  </a:cubicBezTo>
                  <a:cubicBezTo>
                    <a:pt x="3392" y="5551"/>
                    <a:pt x="3833" y="5830"/>
                    <a:pt x="4297" y="6062"/>
                  </a:cubicBezTo>
                  <a:cubicBezTo>
                    <a:pt x="4390" y="6085"/>
                    <a:pt x="4437" y="6085"/>
                    <a:pt x="4506" y="6062"/>
                  </a:cubicBezTo>
                  <a:cubicBezTo>
                    <a:pt x="4622" y="6016"/>
                    <a:pt x="4669" y="5830"/>
                    <a:pt x="4553" y="5691"/>
                  </a:cubicBezTo>
                  <a:cubicBezTo>
                    <a:pt x="3926" y="4901"/>
                    <a:pt x="3392" y="4065"/>
                    <a:pt x="2997" y="3159"/>
                  </a:cubicBezTo>
                  <a:cubicBezTo>
                    <a:pt x="2347" y="1650"/>
                    <a:pt x="2137" y="117"/>
                    <a:pt x="1534" y="1"/>
                  </a:cubicBezTo>
                  <a:cubicBezTo>
                    <a:pt x="1348" y="1"/>
                    <a:pt x="1139" y="24"/>
                    <a:pt x="1000" y="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2143375" y="2069900"/>
              <a:ext cx="264200" cy="280450"/>
            </a:xfrm>
            <a:custGeom>
              <a:avLst/>
              <a:gdLst/>
              <a:ahLst/>
              <a:cxnLst/>
              <a:rect l="l" t="t" r="r" b="b"/>
              <a:pathLst>
                <a:path w="10568" h="11218" extrusionOk="0">
                  <a:moveTo>
                    <a:pt x="3647" y="1"/>
                  </a:moveTo>
                  <a:cubicBezTo>
                    <a:pt x="1650" y="1"/>
                    <a:pt x="1" y="1650"/>
                    <a:pt x="1" y="3670"/>
                  </a:cubicBezTo>
                  <a:lnTo>
                    <a:pt x="1" y="7548"/>
                  </a:lnTo>
                  <a:cubicBezTo>
                    <a:pt x="1" y="9546"/>
                    <a:pt x="1650" y="11218"/>
                    <a:pt x="3647" y="11218"/>
                  </a:cubicBezTo>
                  <a:lnTo>
                    <a:pt x="7548" y="11218"/>
                  </a:lnTo>
                  <a:cubicBezTo>
                    <a:pt x="8803" y="11218"/>
                    <a:pt x="9894" y="10568"/>
                    <a:pt x="10568" y="9615"/>
                  </a:cubicBezTo>
                  <a:cubicBezTo>
                    <a:pt x="10498" y="9197"/>
                    <a:pt x="10451" y="8779"/>
                    <a:pt x="10359" y="8361"/>
                  </a:cubicBezTo>
                  <a:cubicBezTo>
                    <a:pt x="9987" y="9569"/>
                    <a:pt x="8849" y="10475"/>
                    <a:pt x="7548" y="10475"/>
                  </a:cubicBezTo>
                  <a:lnTo>
                    <a:pt x="3647" y="10475"/>
                  </a:lnTo>
                  <a:cubicBezTo>
                    <a:pt x="2021" y="10475"/>
                    <a:pt x="721" y="9174"/>
                    <a:pt x="721" y="7548"/>
                  </a:cubicBezTo>
                  <a:lnTo>
                    <a:pt x="721" y="3670"/>
                  </a:lnTo>
                  <a:cubicBezTo>
                    <a:pt x="721" y="2021"/>
                    <a:pt x="2021" y="721"/>
                    <a:pt x="3647" y="721"/>
                  </a:cubicBezTo>
                  <a:lnTo>
                    <a:pt x="6201" y="721"/>
                  </a:lnTo>
                  <a:cubicBezTo>
                    <a:pt x="5923" y="465"/>
                    <a:pt x="5621" y="233"/>
                    <a:pt x="5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305;p27"/>
          <p:cNvGrpSpPr/>
          <p:nvPr/>
        </p:nvGrpSpPr>
        <p:grpSpPr>
          <a:xfrm>
            <a:off x="3631577" y="3368735"/>
            <a:ext cx="1162240" cy="1242519"/>
            <a:chOff x="1057783" y="3179461"/>
            <a:chExt cx="1538576" cy="1644631"/>
          </a:xfrm>
        </p:grpSpPr>
        <p:sp>
          <p:nvSpPr>
            <p:cNvPr id="306" name="Google Shape;306;p27"/>
            <p:cNvSpPr/>
            <p:nvPr/>
          </p:nvSpPr>
          <p:spPr>
            <a:xfrm>
              <a:off x="1898556" y="4424091"/>
              <a:ext cx="463274" cy="372765"/>
            </a:xfrm>
            <a:custGeom>
              <a:avLst/>
              <a:gdLst/>
              <a:ahLst/>
              <a:cxnLst/>
              <a:rect l="l" t="t" r="r" b="b"/>
              <a:pathLst>
                <a:path w="11056" h="8896" extrusionOk="0">
                  <a:moveTo>
                    <a:pt x="8291" y="1"/>
                  </a:moveTo>
                  <a:cubicBezTo>
                    <a:pt x="5365" y="1"/>
                    <a:pt x="1" y="1209"/>
                    <a:pt x="163" y="2254"/>
                  </a:cubicBezTo>
                  <a:lnTo>
                    <a:pt x="860" y="6782"/>
                  </a:lnTo>
                  <a:cubicBezTo>
                    <a:pt x="1069" y="8036"/>
                    <a:pt x="2184" y="8896"/>
                    <a:pt x="3391" y="8896"/>
                  </a:cubicBezTo>
                  <a:cubicBezTo>
                    <a:pt x="3531" y="8896"/>
                    <a:pt x="3716" y="8896"/>
                    <a:pt x="3856" y="8872"/>
                  </a:cubicBezTo>
                  <a:lnTo>
                    <a:pt x="8709" y="8036"/>
                  </a:lnTo>
                  <a:cubicBezTo>
                    <a:pt x="10103" y="7804"/>
                    <a:pt x="11055" y="6457"/>
                    <a:pt x="10800" y="5040"/>
                  </a:cubicBezTo>
                  <a:lnTo>
                    <a:pt x="10103" y="512"/>
                  </a:lnTo>
                  <a:cubicBezTo>
                    <a:pt x="10033" y="140"/>
                    <a:pt x="9313" y="1"/>
                    <a:pt x="82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1885902" y="4412442"/>
              <a:ext cx="485650" cy="393171"/>
            </a:xfrm>
            <a:custGeom>
              <a:avLst/>
              <a:gdLst/>
              <a:ahLst/>
              <a:cxnLst/>
              <a:rect l="l" t="t" r="r" b="b"/>
              <a:pathLst>
                <a:path w="11590" h="9383" extrusionOk="0">
                  <a:moveTo>
                    <a:pt x="8570" y="465"/>
                  </a:moveTo>
                  <a:cubicBezTo>
                    <a:pt x="9639" y="465"/>
                    <a:pt x="10149" y="650"/>
                    <a:pt x="10173" y="813"/>
                  </a:cubicBezTo>
                  <a:cubicBezTo>
                    <a:pt x="10335" y="1928"/>
                    <a:pt x="10869" y="5318"/>
                    <a:pt x="10869" y="5342"/>
                  </a:cubicBezTo>
                  <a:cubicBezTo>
                    <a:pt x="11102" y="6619"/>
                    <a:pt x="10242" y="7850"/>
                    <a:pt x="8942" y="8082"/>
                  </a:cubicBezTo>
                  <a:lnTo>
                    <a:pt x="4088" y="8918"/>
                  </a:lnTo>
                  <a:cubicBezTo>
                    <a:pt x="3949" y="8941"/>
                    <a:pt x="3833" y="8941"/>
                    <a:pt x="3693" y="8941"/>
                  </a:cubicBezTo>
                  <a:cubicBezTo>
                    <a:pt x="2555" y="8941"/>
                    <a:pt x="1580" y="8129"/>
                    <a:pt x="1371" y="6991"/>
                  </a:cubicBezTo>
                  <a:cubicBezTo>
                    <a:pt x="1371" y="6967"/>
                    <a:pt x="860" y="3577"/>
                    <a:pt x="674" y="2462"/>
                  </a:cubicBezTo>
                  <a:cubicBezTo>
                    <a:pt x="628" y="2090"/>
                    <a:pt x="2439" y="1278"/>
                    <a:pt x="5551" y="767"/>
                  </a:cubicBezTo>
                  <a:cubicBezTo>
                    <a:pt x="6852" y="558"/>
                    <a:pt x="7850" y="465"/>
                    <a:pt x="8570" y="465"/>
                  </a:cubicBezTo>
                  <a:close/>
                  <a:moveTo>
                    <a:pt x="8593" y="0"/>
                  </a:moveTo>
                  <a:cubicBezTo>
                    <a:pt x="7525" y="0"/>
                    <a:pt x="6248" y="186"/>
                    <a:pt x="5505" y="302"/>
                  </a:cubicBezTo>
                  <a:cubicBezTo>
                    <a:pt x="4576" y="441"/>
                    <a:pt x="1" y="1278"/>
                    <a:pt x="233" y="2532"/>
                  </a:cubicBezTo>
                  <a:cubicBezTo>
                    <a:pt x="419" y="3646"/>
                    <a:pt x="930" y="7037"/>
                    <a:pt x="930" y="7060"/>
                  </a:cubicBezTo>
                  <a:cubicBezTo>
                    <a:pt x="1162" y="8407"/>
                    <a:pt x="2323" y="9383"/>
                    <a:pt x="3693" y="9383"/>
                  </a:cubicBezTo>
                  <a:cubicBezTo>
                    <a:pt x="3833" y="9383"/>
                    <a:pt x="4018" y="9383"/>
                    <a:pt x="4181" y="9359"/>
                  </a:cubicBezTo>
                  <a:lnTo>
                    <a:pt x="9035" y="8523"/>
                  </a:lnTo>
                  <a:cubicBezTo>
                    <a:pt x="10567" y="8245"/>
                    <a:pt x="11589" y="6805"/>
                    <a:pt x="11334" y="5272"/>
                  </a:cubicBezTo>
                  <a:cubicBezTo>
                    <a:pt x="11334" y="5226"/>
                    <a:pt x="10800" y="1835"/>
                    <a:pt x="10637" y="697"/>
                  </a:cubicBezTo>
                  <a:cubicBezTo>
                    <a:pt x="10544" y="186"/>
                    <a:pt x="9639" y="0"/>
                    <a:pt x="8593" y="0"/>
                  </a:cubicBezTo>
                  <a:close/>
                </a:path>
              </a:pathLst>
            </a:custGeom>
            <a:solidFill>
              <a:srgbClr val="03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1324408" y="4406576"/>
              <a:ext cx="505093" cy="407795"/>
            </a:xfrm>
            <a:custGeom>
              <a:avLst/>
              <a:gdLst/>
              <a:ahLst/>
              <a:cxnLst/>
              <a:rect l="l" t="t" r="r" b="b"/>
              <a:pathLst>
                <a:path w="12054" h="9732" extrusionOk="0">
                  <a:moveTo>
                    <a:pt x="2950" y="1"/>
                  </a:moveTo>
                  <a:cubicBezTo>
                    <a:pt x="2485" y="1"/>
                    <a:pt x="2207" y="94"/>
                    <a:pt x="2114" y="326"/>
                  </a:cubicBezTo>
                  <a:cubicBezTo>
                    <a:pt x="1719" y="1394"/>
                    <a:pt x="465" y="4599"/>
                    <a:pt x="465" y="4599"/>
                  </a:cubicBezTo>
                  <a:cubicBezTo>
                    <a:pt x="0" y="5923"/>
                    <a:pt x="674" y="7409"/>
                    <a:pt x="2021" y="7897"/>
                  </a:cubicBezTo>
                  <a:lnTo>
                    <a:pt x="6666" y="9592"/>
                  </a:lnTo>
                  <a:cubicBezTo>
                    <a:pt x="6968" y="9708"/>
                    <a:pt x="7246" y="9732"/>
                    <a:pt x="7548" y="9732"/>
                  </a:cubicBezTo>
                  <a:cubicBezTo>
                    <a:pt x="8593" y="9732"/>
                    <a:pt x="9569" y="9081"/>
                    <a:pt x="9987" y="8036"/>
                  </a:cubicBezTo>
                  <a:cubicBezTo>
                    <a:pt x="9987" y="8036"/>
                    <a:pt x="11241" y="4831"/>
                    <a:pt x="11636" y="3786"/>
                  </a:cubicBezTo>
                  <a:cubicBezTo>
                    <a:pt x="12054" y="2625"/>
                    <a:pt x="5365" y="1"/>
                    <a:pt x="29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1311754" y="4396854"/>
              <a:ext cx="510959" cy="427238"/>
            </a:xfrm>
            <a:custGeom>
              <a:avLst/>
              <a:gdLst/>
              <a:ahLst/>
              <a:cxnLst/>
              <a:rect l="l" t="t" r="r" b="b"/>
              <a:pathLst>
                <a:path w="12194" h="10196" extrusionOk="0">
                  <a:moveTo>
                    <a:pt x="3182" y="465"/>
                  </a:moveTo>
                  <a:lnTo>
                    <a:pt x="3252" y="465"/>
                  </a:lnTo>
                  <a:cubicBezTo>
                    <a:pt x="5296" y="465"/>
                    <a:pt x="10567" y="2439"/>
                    <a:pt x="11566" y="3624"/>
                  </a:cubicBezTo>
                  <a:cubicBezTo>
                    <a:pt x="11659" y="3740"/>
                    <a:pt x="11705" y="3833"/>
                    <a:pt x="11682" y="3879"/>
                  </a:cubicBezTo>
                  <a:cubicBezTo>
                    <a:pt x="11264" y="4971"/>
                    <a:pt x="10056" y="8129"/>
                    <a:pt x="10033" y="8152"/>
                  </a:cubicBezTo>
                  <a:cubicBezTo>
                    <a:pt x="9685" y="9104"/>
                    <a:pt x="8779" y="9685"/>
                    <a:pt x="7827" y="9685"/>
                  </a:cubicBezTo>
                  <a:cubicBezTo>
                    <a:pt x="7548" y="9685"/>
                    <a:pt x="7270" y="9639"/>
                    <a:pt x="7014" y="9546"/>
                  </a:cubicBezTo>
                  <a:lnTo>
                    <a:pt x="2369" y="7874"/>
                  </a:lnTo>
                  <a:cubicBezTo>
                    <a:pt x="1138" y="7409"/>
                    <a:pt x="511" y="6062"/>
                    <a:pt x="976" y="4854"/>
                  </a:cubicBezTo>
                  <a:cubicBezTo>
                    <a:pt x="976" y="4831"/>
                    <a:pt x="2207" y="1626"/>
                    <a:pt x="2625" y="581"/>
                  </a:cubicBezTo>
                  <a:cubicBezTo>
                    <a:pt x="2648" y="512"/>
                    <a:pt x="2764" y="488"/>
                    <a:pt x="2903" y="465"/>
                  </a:cubicBezTo>
                  <a:close/>
                  <a:moveTo>
                    <a:pt x="3229" y="1"/>
                  </a:moveTo>
                  <a:cubicBezTo>
                    <a:pt x="3089" y="1"/>
                    <a:pt x="2950" y="1"/>
                    <a:pt x="2834" y="24"/>
                  </a:cubicBezTo>
                  <a:cubicBezTo>
                    <a:pt x="2509" y="94"/>
                    <a:pt x="2276" y="233"/>
                    <a:pt x="2184" y="442"/>
                  </a:cubicBezTo>
                  <a:cubicBezTo>
                    <a:pt x="1789" y="1510"/>
                    <a:pt x="535" y="4669"/>
                    <a:pt x="535" y="4738"/>
                  </a:cubicBezTo>
                  <a:cubicBezTo>
                    <a:pt x="0" y="6178"/>
                    <a:pt x="767" y="7804"/>
                    <a:pt x="2207" y="8338"/>
                  </a:cubicBezTo>
                  <a:lnTo>
                    <a:pt x="6852" y="10010"/>
                  </a:lnTo>
                  <a:cubicBezTo>
                    <a:pt x="7177" y="10126"/>
                    <a:pt x="7479" y="10196"/>
                    <a:pt x="7827" y="10196"/>
                  </a:cubicBezTo>
                  <a:cubicBezTo>
                    <a:pt x="9011" y="10196"/>
                    <a:pt x="10056" y="9453"/>
                    <a:pt x="10451" y="8338"/>
                  </a:cubicBezTo>
                  <a:cubicBezTo>
                    <a:pt x="10451" y="8292"/>
                    <a:pt x="11705" y="5110"/>
                    <a:pt x="12123" y="4065"/>
                  </a:cubicBezTo>
                  <a:cubicBezTo>
                    <a:pt x="12193" y="3833"/>
                    <a:pt x="12147" y="3600"/>
                    <a:pt x="11938" y="3345"/>
                  </a:cubicBezTo>
                  <a:cubicBezTo>
                    <a:pt x="10869" y="2044"/>
                    <a:pt x="5435" y="1"/>
                    <a:pt x="3229" y="1"/>
                  </a:cubicBezTo>
                  <a:close/>
                </a:path>
              </a:pathLst>
            </a:custGeom>
            <a:solidFill>
              <a:srgbClr val="03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1126838" y="3189182"/>
              <a:ext cx="1461727" cy="1460721"/>
            </a:xfrm>
            <a:custGeom>
              <a:avLst/>
              <a:gdLst/>
              <a:ahLst/>
              <a:cxnLst/>
              <a:rect l="l" t="t" r="r" b="b"/>
              <a:pathLst>
                <a:path w="34884" h="34860" extrusionOk="0">
                  <a:moveTo>
                    <a:pt x="17419" y="1"/>
                  </a:moveTo>
                  <a:cubicBezTo>
                    <a:pt x="7781" y="1"/>
                    <a:pt x="1" y="7804"/>
                    <a:pt x="1" y="17419"/>
                  </a:cubicBezTo>
                  <a:cubicBezTo>
                    <a:pt x="1" y="27057"/>
                    <a:pt x="7827" y="34860"/>
                    <a:pt x="17419" y="34860"/>
                  </a:cubicBezTo>
                  <a:cubicBezTo>
                    <a:pt x="27034" y="34860"/>
                    <a:pt x="34883" y="27057"/>
                    <a:pt x="34883" y="17419"/>
                  </a:cubicBezTo>
                  <a:cubicBezTo>
                    <a:pt x="34883" y="7804"/>
                    <a:pt x="27057" y="1"/>
                    <a:pt x="174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1125874" y="3258280"/>
              <a:ext cx="693905" cy="1334218"/>
            </a:xfrm>
            <a:custGeom>
              <a:avLst/>
              <a:gdLst/>
              <a:ahLst/>
              <a:cxnLst/>
              <a:rect l="l" t="t" r="r" b="b"/>
              <a:pathLst>
                <a:path w="16560" h="31841" extrusionOk="0">
                  <a:moveTo>
                    <a:pt x="10010" y="1"/>
                  </a:moveTo>
                  <a:cubicBezTo>
                    <a:pt x="4088" y="2787"/>
                    <a:pt x="1" y="8802"/>
                    <a:pt x="1" y="15793"/>
                  </a:cubicBezTo>
                  <a:cubicBezTo>
                    <a:pt x="1" y="22992"/>
                    <a:pt x="4390" y="29216"/>
                    <a:pt x="10591" y="31841"/>
                  </a:cubicBezTo>
                  <a:cubicBezTo>
                    <a:pt x="14283" y="28450"/>
                    <a:pt x="16559" y="22388"/>
                    <a:pt x="16559" y="15863"/>
                  </a:cubicBezTo>
                  <a:cubicBezTo>
                    <a:pt x="16559" y="9151"/>
                    <a:pt x="14051" y="3368"/>
                    <a:pt x="10010" y="1"/>
                  </a:cubicBezTo>
                  <a:close/>
                </a:path>
              </a:pathLst>
            </a:custGeom>
            <a:solidFill>
              <a:schemeClr val="lt1"/>
            </a:solidFill>
            <a:ln w="11600" cap="flat" cmpd="sng">
              <a:solidFill>
                <a:srgbClr val="BCBCBC"/>
              </a:solidFill>
              <a:prstDash val="solid"/>
              <a:miter lim="232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1057783" y="3179461"/>
              <a:ext cx="1538576" cy="1481170"/>
            </a:xfrm>
            <a:custGeom>
              <a:avLst/>
              <a:gdLst/>
              <a:ahLst/>
              <a:cxnLst/>
              <a:rect l="l" t="t" r="r" b="b"/>
              <a:pathLst>
                <a:path w="36718" h="35348" extrusionOk="0">
                  <a:moveTo>
                    <a:pt x="19067" y="465"/>
                  </a:moveTo>
                  <a:cubicBezTo>
                    <a:pt x="28589" y="465"/>
                    <a:pt x="36253" y="8152"/>
                    <a:pt x="36299" y="17674"/>
                  </a:cubicBezTo>
                  <a:cubicBezTo>
                    <a:pt x="36299" y="24641"/>
                    <a:pt x="32119" y="30912"/>
                    <a:pt x="25662" y="33559"/>
                  </a:cubicBezTo>
                  <a:cubicBezTo>
                    <a:pt x="23549" y="34418"/>
                    <a:pt x="21296" y="34860"/>
                    <a:pt x="19067" y="34860"/>
                  </a:cubicBezTo>
                  <a:cubicBezTo>
                    <a:pt x="14608" y="34860"/>
                    <a:pt x="10195" y="33118"/>
                    <a:pt x="6898" y="29820"/>
                  </a:cubicBezTo>
                  <a:cubicBezTo>
                    <a:pt x="1974" y="24873"/>
                    <a:pt x="511" y="17511"/>
                    <a:pt x="3182" y="11055"/>
                  </a:cubicBezTo>
                  <a:cubicBezTo>
                    <a:pt x="5829" y="4668"/>
                    <a:pt x="12100" y="465"/>
                    <a:pt x="19067" y="465"/>
                  </a:cubicBezTo>
                  <a:close/>
                  <a:moveTo>
                    <a:pt x="19067" y="0"/>
                  </a:moveTo>
                  <a:cubicBezTo>
                    <a:pt x="14492" y="0"/>
                    <a:pt x="9963" y="1789"/>
                    <a:pt x="6572" y="5156"/>
                  </a:cubicBezTo>
                  <a:cubicBezTo>
                    <a:pt x="1510" y="10219"/>
                    <a:pt x="0" y="17813"/>
                    <a:pt x="2740" y="24432"/>
                  </a:cubicBezTo>
                  <a:cubicBezTo>
                    <a:pt x="5458" y="31028"/>
                    <a:pt x="11914" y="35347"/>
                    <a:pt x="19044" y="35347"/>
                  </a:cubicBezTo>
                  <a:cubicBezTo>
                    <a:pt x="28798" y="35347"/>
                    <a:pt x="36694" y="27428"/>
                    <a:pt x="36717" y="17697"/>
                  </a:cubicBezTo>
                  <a:cubicBezTo>
                    <a:pt x="36717" y="10567"/>
                    <a:pt x="32421" y="4111"/>
                    <a:pt x="25802" y="1371"/>
                  </a:cubicBezTo>
                  <a:cubicBezTo>
                    <a:pt x="23665" y="442"/>
                    <a:pt x="21366" y="0"/>
                    <a:pt x="19067" y="0"/>
                  </a:cubicBezTo>
                  <a:close/>
                </a:path>
              </a:pathLst>
            </a:custGeom>
            <a:solidFill>
              <a:srgbClr val="03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1898556" y="4357927"/>
              <a:ext cx="322146" cy="300734"/>
            </a:xfrm>
            <a:custGeom>
              <a:avLst/>
              <a:gdLst/>
              <a:ahLst/>
              <a:cxnLst/>
              <a:rect l="l" t="t" r="r" b="b"/>
              <a:pathLst>
                <a:path w="7688" h="7177" extrusionOk="0">
                  <a:moveTo>
                    <a:pt x="7688" y="1"/>
                  </a:moveTo>
                  <a:lnTo>
                    <a:pt x="7688" y="1"/>
                  </a:lnTo>
                  <a:cubicBezTo>
                    <a:pt x="7455" y="94"/>
                    <a:pt x="7246" y="186"/>
                    <a:pt x="7014" y="256"/>
                  </a:cubicBezTo>
                  <a:cubicBezTo>
                    <a:pt x="6155" y="1859"/>
                    <a:pt x="5110" y="3229"/>
                    <a:pt x="3856" y="4274"/>
                  </a:cubicBezTo>
                  <a:cubicBezTo>
                    <a:pt x="2671" y="5249"/>
                    <a:pt x="1394" y="6132"/>
                    <a:pt x="1" y="6759"/>
                  </a:cubicBezTo>
                  <a:lnTo>
                    <a:pt x="163" y="7177"/>
                  </a:lnTo>
                  <a:cubicBezTo>
                    <a:pt x="1603" y="6480"/>
                    <a:pt x="2927" y="5644"/>
                    <a:pt x="4158" y="4599"/>
                  </a:cubicBezTo>
                  <a:cubicBezTo>
                    <a:pt x="5551" y="3438"/>
                    <a:pt x="6735" y="1835"/>
                    <a:pt x="7688" y="1"/>
                  </a:cubicBezTo>
                  <a:close/>
                </a:path>
              </a:pathLst>
            </a:custGeom>
            <a:solidFill>
              <a:srgbClr val="03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1130735" y="3210595"/>
              <a:ext cx="1041319" cy="1425691"/>
            </a:xfrm>
            <a:custGeom>
              <a:avLst/>
              <a:gdLst/>
              <a:ahLst/>
              <a:cxnLst/>
              <a:rect l="l" t="t" r="r" b="b"/>
              <a:pathLst>
                <a:path w="24851" h="34024" extrusionOk="0">
                  <a:moveTo>
                    <a:pt x="12844" y="1"/>
                  </a:moveTo>
                  <a:cubicBezTo>
                    <a:pt x="5435" y="2044"/>
                    <a:pt x="1" y="8802"/>
                    <a:pt x="1" y="16815"/>
                  </a:cubicBezTo>
                  <a:cubicBezTo>
                    <a:pt x="1" y="25501"/>
                    <a:pt x="6341" y="32700"/>
                    <a:pt x="14632" y="34024"/>
                  </a:cubicBezTo>
                  <a:cubicBezTo>
                    <a:pt x="20693" y="30958"/>
                    <a:pt x="24850" y="24688"/>
                    <a:pt x="24850" y="17419"/>
                  </a:cubicBezTo>
                  <a:cubicBezTo>
                    <a:pt x="24850" y="9476"/>
                    <a:pt x="19857" y="2671"/>
                    <a:pt x="12844" y="1"/>
                  </a:cubicBezTo>
                  <a:close/>
                </a:path>
              </a:pathLst>
            </a:custGeom>
            <a:solidFill>
              <a:srgbClr val="FCFCFC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2002684" y="4464024"/>
              <a:ext cx="42" cy="4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1355542" y="4142883"/>
              <a:ext cx="196607" cy="254977"/>
            </a:xfrm>
            <a:custGeom>
              <a:avLst/>
              <a:gdLst/>
              <a:ahLst/>
              <a:cxnLst/>
              <a:rect l="l" t="t" r="r" b="b"/>
              <a:pathLst>
                <a:path w="4692" h="6085" extrusionOk="0">
                  <a:moveTo>
                    <a:pt x="999" y="93"/>
                  </a:moveTo>
                  <a:cubicBezTo>
                    <a:pt x="1" y="604"/>
                    <a:pt x="1278" y="3646"/>
                    <a:pt x="2996" y="5202"/>
                  </a:cubicBezTo>
                  <a:cubicBezTo>
                    <a:pt x="3414" y="5551"/>
                    <a:pt x="3832" y="5829"/>
                    <a:pt x="4297" y="6062"/>
                  </a:cubicBezTo>
                  <a:cubicBezTo>
                    <a:pt x="4390" y="6085"/>
                    <a:pt x="4460" y="6085"/>
                    <a:pt x="4506" y="6062"/>
                  </a:cubicBezTo>
                  <a:cubicBezTo>
                    <a:pt x="4622" y="5992"/>
                    <a:pt x="4692" y="5829"/>
                    <a:pt x="4552" y="5690"/>
                  </a:cubicBezTo>
                  <a:cubicBezTo>
                    <a:pt x="3925" y="4900"/>
                    <a:pt x="3391" y="4064"/>
                    <a:pt x="2996" y="3159"/>
                  </a:cubicBezTo>
                  <a:cubicBezTo>
                    <a:pt x="2369" y="1649"/>
                    <a:pt x="2160" y="116"/>
                    <a:pt x="1533" y="0"/>
                  </a:cubicBezTo>
                  <a:cubicBezTo>
                    <a:pt x="1324" y="0"/>
                    <a:pt x="1115" y="23"/>
                    <a:pt x="999" y="93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1550179" y="3376026"/>
              <a:ext cx="995561" cy="1026695"/>
            </a:xfrm>
            <a:custGeom>
              <a:avLst/>
              <a:gdLst/>
              <a:ahLst/>
              <a:cxnLst/>
              <a:rect l="l" t="t" r="r" b="b"/>
              <a:pathLst>
                <a:path w="23759" h="24502" extrusionOk="0">
                  <a:moveTo>
                    <a:pt x="23758" y="12263"/>
                  </a:moveTo>
                  <a:cubicBezTo>
                    <a:pt x="23758" y="19021"/>
                    <a:pt x="18440" y="24502"/>
                    <a:pt x="11891" y="24502"/>
                  </a:cubicBezTo>
                  <a:cubicBezTo>
                    <a:pt x="5319" y="24502"/>
                    <a:pt x="0" y="19021"/>
                    <a:pt x="0" y="12263"/>
                  </a:cubicBezTo>
                  <a:cubicBezTo>
                    <a:pt x="0" y="5482"/>
                    <a:pt x="5319" y="1"/>
                    <a:pt x="11891" y="1"/>
                  </a:cubicBezTo>
                  <a:cubicBezTo>
                    <a:pt x="18440" y="1"/>
                    <a:pt x="23758" y="5482"/>
                    <a:pt x="23758" y="12263"/>
                  </a:cubicBezTo>
                  <a:close/>
                </a:path>
              </a:pathLst>
            </a:custGeom>
            <a:solidFill>
              <a:srgbClr val="E2BFA1"/>
            </a:solidFill>
            <a:ln w="11025" cap="flat" cmpd="sng">
              <a:solidFill>
                <a:srgbClr val="034444"/>
              </a:solidFill>
              <a:prstDash val="solid"/>
              <a:miter lim="232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1374021" y="4236284"/>
              <a:ext cx="401971" cy="210267"/>
            </a:xfrm>
            <a:custGeom>
              <a:avLst/>
              <a:gdLst/>
              <a:ahLst/>
              <a:cxnLst/>
              <a:rect l="l" t="t" r="r" b="b"/>
              <a:pathLst>
                <a:path w="9593" h="5018" extrusionOk="0">
                  <a:moveTo>
                    <a:pt x="7990" y="5017"/>
                  </a:moveTo>
                  <a:lnTo>
                    <a:pt x="1603" y="5017"/>
                  </a:lnTo>
                  <a:cubicBezTo>
                    <a:pt x="721" y="5017"/>
                    <a:pt x="1" y="4320"/>
                    <a:pt x="1" y="3438"/>
                  </a:cubicBezTo>
                  <a:lnTo>
                    <a:pt x="1" y="1603"/>
                  </a:lnTo>
                  <a:cubicBezTo>
                    <a:pt x="1" y="721"/>
                    <a:pt x="698" y="1"/>
                    <a:pt x="1603" y="1"/>
                  </a:cubicBezTo>
                  <a:lnTo>
                    <a:pt x="7990" y="1"/>
                  </a:lnTo>
                  <a:cubicBezTo>
                    <a:pt x="8849" y="1"/>
                    <a:pt x="9592" y="697"/>
                    <a:pt x="9592" y="1603"/>
                  </a:cubicBezTo>
                  <a:lnTo>
                    <a:pt x="9592" y="3438"/>
                  </a:lnTo>
                  <a:cubicBezTo>
                    <a:pt x="9546" y="4320"/>
                    <a:pt x="8849" y="5017"/>
                    <a:pt x="7990" y="5017"/>
                  </a:cubicBezTo>
                  <a:close/>
                </a:path>
              </a:pathLst>
            </a:custGeom>
            <a:solidFill>
              <a:srgbClr val="CECECE"/>
            </a:solidFill>
            <a:ln w="11025" cap="flat" cmpd="sng">
              <a:solidFill>
                <a:schemeClr val="accent5"/>
              </a:solidFill>
              <a:prstDash val="solid"/>
              <a:miter lim="232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2165182" y="4368654"/>
              <a:ext cx="49696" cy="96376"/>
            </a:xfrm>
            <a:custGeom>
              <a:avLst/>
              <a:gdLst/>
              <a:ahLst/>
              <a:cxnLst/>
              <a:rect l="l" t="t" r="r" b="b"/>
              <a:pathLst>
                <a:path w="1186" h="2300" extrusionOk="0">
                  <a:moveTo>
                    <a:pt x="419" y="0"/>
                  </a:moveTo>
                  <a:cubicBezTo>
                    <a:pt x="326" y="0"/>
                    <a:pt x="256" y="93"/>
                    <a:pt x="256" y="186"/>
                  </a:cubicBezTo>
                  <a:lnTo>
                    <a:pt x="1" y="2137"/>
                  </a:lnTo>
                  <a:cubicBezTo>
                    <a:pt x="1" y="2206"/>
                    <a:pt x="71" y="2299"/>
                    <a:pt x="163" y="2299"/>
                  </a:cubicBezTo>
                  <a:lnTo>
                    <a:pt x="976" y="2299"/>
                  </a:lnTo>
                  <a:cubicBezTo>
                    <a:pt x="1069" y="2299"/>
                    <a:pt x="1162" y="2206"/>
                    <a:pt x="1185" y="2137"/>
                  </a:cubicBezTo>
                  <a:lnTo>
                    <a:pt x="930" y="186"/>
                  </a:lnTo>
                  <a:cubicBezTo>
                    <a:pt x="930" y="93"/>
                    <a:pt x="837" y="0"/>
                    <a:pt x="744" y="0"/>
                  </a:cubicBezTo>
                  <a:close/>
                </a:path>
              </a:pathLst>
            </a:custGeom>
            <a:solidFill>
              <a:srgbClr val="FFFFFF"/>
            </a:solidFill>
            <a:ln w="11600" cap="flat" cmpd="sng">
              <a:solidFill>
                <a:srgbClr val="BCBCBC"/>
              </a:solidFill>
              <a:prstDash val="solid"/>
              <a:miter lim="232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1782738" y="3920004"/>
              <a:ext cx="184958" cy="150891"/>
            </a:xfrm>
            <a:custGeom>
              <a:avLst/>
              <a:gdLst/>
              <a:ahLst/>
              <a:cxnLst/>
              <a:rect l="l" t="t" r="r" b="b"/>
              <a:pathLst>
                <a:path w="4414" h="3601" extrusionOk="0">
                  <a:moveTo>
                    <a:pt x="2207" y="1"/>
                  </a:moveTo>
                  <a:cubicBezTo>
                    <a:pt x="999" y="1"/>
                    <a:pt x="1" y="814"/>
                    <a:pt x="1" y="1789"/>
                  </a:cubicBezTo>
                  <a:cubicBezTo>
                    <a:pt x="1" y="2788"/>
                    <a:pt x="999" y="3601"/>
                    <a:pt x="2207" y="3601"/>
                  </a:cubicBezTo>
                  <a:cubicBezTo>
                    <a:pt x="3415" y="3601"/>
                    <a:pt x="4413" y="2788"/>
                    <a:pt x="4413" y="1789"/>
                  </a:cubicBezTo>
                  <a:cubicBezTo>
                    <a:pt x="4413" y="814"/>
                    <a:pt x="3415" y="1"/>
                    <a:pt x="22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 rot="-199880">
              <a:off x="2402555" y="3920005"/>
              <a:ext cx="135306" cy="150894"/>
            </a:xfrm>
            <a:custGeom>
              <a:avLst/>
              <a:gdLst/>
              <a:ahLst/>
              <a:cxnLst/>
              <a:rect l="l" t="t" r="r" b="b"/>
              <a:pathLst>
                <a:path w="3229" h="3601" extrusionOk="0">
                  <a:moveTo>
                    <a:pt x="2207" y="1"/>
                  </a:moveTo>
                  <a:cubicBezTo>
                    <a:pt x="999" y="1"/>
                    <a:pt x="0" y="814"/>
                    <a:pt x="0" y="1812"/>
                  </a:cubicBezTo>
                  <a:cubicBezTo>
                    <a:pt x="0" y="2788"/>
                    <a:pt x="976" y="3601"/>
                    <a:pt x="2207" y="3601"/>
                  </a:cubicBezTo>
                  <a:lnTo>
                    <a:pt x="2346" y="3601"/>
                  </a:lnTo>
                  <a:cubicBezTo>
                    <a:pt x="2810" y="2532"/>
                    <a:pt x="3112" y="1394"/>
                    <a:pt x="3228" y="210"/>
                  </a:cubicBezTo>
                  <a:cubicBezTo>
                    <a:pt x="2903" y="71"/>
                    <a:pt x="2578" y="1"/>
                    <a:pt x="22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2050369" y="3851912"/>
              <a:ext cx="90551" cy="89546"/>
            </a:xfrm>
            <a:custGeom>
              <a:avLst/>
              <a:gdLst/>
              <a:ahLst/>
              <a:cxnLst/>
              <a:rect l="l" t="t" r="r" b="b"/>
              <a:pathLst>
                <a:path w="2161" h="2137" extrusionOk="0">
                  <a:moveTo>
                    <a:pt x="1069" y="0"/>
                  </a:moveTo>
                  <a:cubicBezTo>
                    <a:pt x="488" y="0"/>
                    <a:pt x="0" y="488"/>
                    <a:pt x="0" y="1068"/>
                  </a:cubicBezTo>
                  <a:cubicBezTo>
                    <a:pt x="0" y="1672"/>
                    <a:pt x="488" y="2137"/>
                    <a:pt x="1069" y="2137"/>
                  </a:cubicBezTo>
                  <a:cubicBezTo>
                    <a:pt x="1673" y="2137"/>
                    <a:pt x="2160" y="1672"/>
                    <a:pt x="2160" y="1068"/>
                  </a:cubicBezTo>
                  <a:cubicBezTo>
                    <a:pt x="2160" y="488"/>
                    <a:pt x="1673" y="0"/>
                    <a:pt x="10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2282928" y="3851912"/>
              <a:ext cx="89588" cy="89546"/>
            </a:xfrm>
            <a:custGeom>
              <a:avLst/>
              <a:gdLst/>
              <a:ahLst/>
              <a:cxnLst/>
              <a:rect l="l" t="t" r="r" b="b"/>
              <a:pathLst>
                <a:path w="2138" h="2137" extrusionOk="0">
                  <a:moveTo>
                    <a:pt x="1069" y="0"/>
                  </a:moveTo>
                  <a:cubicBezTo>
                    <a:pt x="465" y="0"/>
                    <a:pt x="1" y="488"/>
                    <a:pt x="1" y="1068"/>
                  </a:cubicBezTo>
                  <a:cubicBezTo>
                    <a:pt x="1" y="1672"/>
                    <a:pt x="465" y="2137"/>
                    <a:pt x="1069" y="2137"/>
                  </a:cubicBezTo>
                  <a:cubicBezTo>
                    <a:pt x="1673" y="2137"/>
                    <a:pt x="2138" y="1672"/>
                    <a:pt x="2138" y="1068"/>
                  </a:cubicBezTo>
                  <a:cubicBezTo>
                    <a:pt x="2138" y="488"/>
                    <a:pt x="1673" y="0"/>
                    <a:pt x="10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2006581" y="3768191"/>
              <a:ext cx="178128" cy="29248"/>
            </a:xfrm>
            <a:custGeom>
              <a:avLst/>
              <a:gdLst/>
              <a:ahLst/>
              <a:cxnLst/>
              <a:rect l="l" t="t" r="r" b="b"/>
              <a:pathLst>
                <a:path w="4251" h="698" extrusionOk="0">
                  <a:moveTo>
                    <a:pt x="349" y="1"/>
                  </a:moveTo>
                  <a:cubicBezTo>
                    <a:pt x="140" y="1"/>
                    <a:pt x="0" y="140"/>
                    <a:pt x="0" y="349"/>
                  </a:cubicBezTo>
                  <a:cubicBezTo>
                    <a:pt x="0" y="558"/>
                    <a:pt x="140" y="698"/>
                    <a:pt x="349" y="698"/>
                  </a:cubicBezTo>
                  <a:lnTo>
                    <a:pt x="3902" y="698"/>
                  </a:lnTo>
                  <a:cubicBezTo>
                    <a:pt x="4088" y="698"/>
                    <a:pt x="4250" y="558"/>
                    <a:pt x="4250" y="349"/>
                  </a:cubicBezTo>
                  <a:cubicBezTo>
                    <a:pt x="4250" y="140"/>
                    <a:pt x="4088" y="1"/>
                    <a:pt x="39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2239140" y="3768191"/>
              <a:ext cx="177164" cy="29248"/>
            </a:xfrm>
            <a:custGeom>
              <a:avLst/>
              <a:gdLst/>
              <a:ahLst/>
              <a:cxnLst/>
              <a:rect l="l" t="t" r="r" b="b"/>
              <a:pathLst>
                <a:path w="4228" h="698" extrusionOk="0">
                  <a:moveTo>
                    <a:pt x="349" y="1"/>
                  </a:moveTo>
                  <a:cubicBezTo>
                    <a:pt x="140" y="1"/>
                    <a:pt x="1" y="140"/>
                    <a:pt x="1" y="349"/>
                  </a:cubicBezTo>
                  <a:cubicBezTo>
                    <a:pt x="1" y="558"/>
                    <a:pt x="140" y="698"/>
                    <a:pt x="349" y="698"/>
                  </a:cubicBezTo>
                  <a:lnTo>
                    <a:pt x="3879" y="698"/>
                  </a:lnTo>
                  <a:cubicBezTo>
                    <a:pt x="4065" y="698"/>
                    <a:pt x="4228" y="558"/>
                    <a:pt x="4228" y="349"/>
                  </a:cubicBezTo>
                  <a:cubicBezTo>
                    <a:pt x="4228" y="140"/>
                    <a:pt x="4088" y="1"/>
                    <a:pt x="38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2184667" y="3983277"/>
              <a:ext cx="67170" cy="29248"/>
            </a:xfrm>
            <a:custGeom>
              <a:avLst/>
              <a:gdLst/>
              <a:ahLst/>
              <a:cxnLst/>
              <a:rect l="l" t="t" r="r" b="b"/>
              <a:pathLst>
                <a:path w="1603" h="698" extrusionOk="0">
                  <a:moveTo>
                    <a:pt x="349" y="0"/>
                  </a:moveTo>
                  <a:cubicBezTo>
                    <a:pt x="140" y="0"/>
                    <a:pt x="0" y="140"/>
                    <a:pt x="0" y="349"/>
                  </a:cubicBezTo>
                  <a:cubicBezTo>
                    <a:pt x="0" y="558"/>
                    <a:pt x="140" y="697"/>
                    <a:pt x="349" y="697"/>
                  </a:cubicBezTo>
                  <a:lnTo>
                    <a:pt x="1278" y="697"/>
                  </a:lnTo>
                  <a:cubicBezTo>
                    <a:pt x="1463" y="697"/>
                    <a:pt x="1603" y="558"/>
                    <a:pt x="1603" y="349"/>
                  </a:cubicBezTo>
                  <a:cubicBezTo>
                    <a:pt x="1603" y="140"/>
                    <a:pt x="1463" y="0"/>
                    <a:pt x="12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7"/>
            <p:cNvSpPr/>
            <p:nvPr/>
          </p:nvSpPr>
          <p:spPr>
            <a:xfrm>
              <a:off x="1531700" y="3403262"/>
              <a:ext cx="42" cy="277395"/>
            </a:xfrm>
            <a:custGeom>
              <a:avLst/>
              <a:gdLst/>
              <a:ahLst/>
              <a:cxnLst/>
              <a:rect l="l" t="t" r="r" b="b"/>
              <a:pathLst>
                <a:path w="1" h="6620" fill="none" extrusionOk="0">
                  <a:moveTo>
                    <a:pt x="0" y="1"/>
                  </a:moveTo>
                  <a:lnTo>
                    <a:pt x="0" y="6620"/>
                  </a:lnTo>
                </a:path>
              </a:pathLst>
            </a:custGeom>
            <a:noFill/>
            <a:ln w="116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7"/>
            <p:cNvSpPr/>
            <p:nvPr/>
          </p:nvSpPr>
          <p:spPr>
            <a:xfrm>
              <a:off x="1606622" y="3403262"/>
              <a:ext cx="42" cy="368868"/>
            </a:xfrm>
            <a:custGeom>
              <a:avLst/>
              <a:gdLst/>
              <a:ahLst/>
              <a:cxnLst/>
              <a:rect l="l" t="t" r="r" b="b"/>
              <a:pathLst>
                <a:path w="1" h="8803" fill="none" extrusionOk="0">
                  <a:moveTo>
                    <a:pt x="0" y="1"/>
                  </a:moveTo>
                  <a:lnTo>
                    <a:pt x="0" y="8803"/>
                  </a:lnTo>
                </a:path>
              </a:pathLst>
            </a:custGeom>
            <a:noFill/>
            <a:ln w="116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7"/>
            <p:cNvSpPr/>
            <p:nvPr/>
          </p:nvSpPr>
          <p:spPr>
            <a:xfrm>
              <a:off x="1680580" y="3403262"/>
              <a:ext cx="42" cy="520680"/>
            </a:xfrm>
            <a:custGeom>
              <a:avLst/>
              <a:gdLst/>
              <a:ahLst/>
              <a:cxnLst/>
              <a:rect l="l" t="t" r="r" b="b"/>
              <a:pathLst>
                <a:path w="1" h="12426" fill="none" extrusionOk="0">
                  <a:moveTo>
                    <a:pt x="0" y="1"/>
                  </a:moveTo>
                  <a:lnTo>
                    <a:pt x="0" y="12426"/>
                  </a:lnTo>
                </a:path>
              </a:pathLst>
            </a:custGeom>
            <a:noFill/>
            <a:ln w="116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7"/>
            <p:cNvSpPr/>
            <p:nvPr/>
          </p:nvSpPr>
          <p:spPr>
            <a:xfrm>
              <a:off x="1754538" y="3403262"/>
              <a:ext cx="42" cy="277395"/>
            </a:xfrm>
            <a:custGeom>
              <a:avLst/>
              <a:gdLst/>
              <a:ahLst/>
              <a:cxnLst/>
              <a:rect l="l" t="t" r="r" b="b"/>
              <a:pathLst>
                <a:path w="1" h="6620" fill="none" extrusionOk="0">
                  <a:moveTo>
                    <a:pt x="0" y="1"/>
                  </a:moveTo>
                  <a:lnTo>
                    <a:pt x="0" y="6620"/>
                  </a:lnTo>
                </a:path>
              </a:pathLst>
            </a:custGeom>
            <a:noFill/>
            <a:ln w="116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1228075" y="3949210"/>
              <a:ext cx="195643" cy="255982"/>
            </a:xfrm>
            <a:custGeom>
              <a:avLst/>
              <a:gdLst/>
              <a:ahLst/>
              <a:cxnLst/>
              <a:rect l="l" t="t" r="r" b="b"/>
              <a:pathLst>
                <a:path w="4669" h="6109" extrusionOk="0">
                  <a:moveTo>
                    <a:pt x="999" y="93"/>
                  </a:moveTo>
                  <a:cubicBezTo>
                    <a:pt x="0" y="604"/>
                    <a:pt x="1278" y="3670"/>
                    <a:pt x="2996" y="5203"/>
                  </a:cubicBezTo>
                  <a:cubicBezTo>
                    <a:pt x="3391" y="5551"/>
                    <a:pt x="3832" y="5830"/>
                    <a:pt x="4297" y="6062"/>
                  </a:cubicBezTo>
                  <a:cubicBezTo>
                    <a:pt x="4390" y="6108"/>
                    <a:pt x="4436" y="6108"/>
                    <a:pt x="4506" y="6062"/>
                  </a:cubicBezTo>
                  <a:cubicBezTo>
                    <a:pt x="4622" y="6016"/>
                    <a:pt x="4668" y="5830"/>
                    <a:pt x="4552" y="5690"/>
                  </a:cubicBezTo>
                  <a:cubicBezTo>
                    <a:pt x="3925" y="4901"/>
                    <a:pt x="3391" y="4065"/>
                    <a:pt x="2996" y="3159"/>
                  </a:cubicBezTo>
                  <a:cubicBezTo>
                    <a:pt x="2346" y="1649"/>
                    <a:pt x="2137" y="117"/>
                    <a:pt x="1533" y="1"/>
                  </a:cubicBezTo>
                  <a:cubicBezTo>
                    <a:pt x="1347" y="1"/>
                    <a:pt x="1138" y="1"/>
                    <a:pt x="999" y="93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7"/>
            <p:cNvSpPr/>
            <p:nvPr/>
          </p:nvSpPr>
          <p:spPr>
            <a:xfrm>
              <a:off x="1305929" y="3533663"/>
              <a:ext cx="91515" cy="122691"/>
            </a:xfrm>
            <a:custGeom>
              <a:avLst/>
              <a:gdLst/>
              <a:ahLst/>
              <a:cxnLst/>
              <a:rect l="l" t="t" r="r" b="b"/>
              <a:pathLst>
                <a:path w="2184" h="2928" extrusionOk="0">
                  <a:moveTo>
                    <a:pt x="1951" y="373"/>
                  </a:moveTo>
                  <a:cubicBezTo>
                    <a:pt x="1765" y="117"/>
                    <a:pt x="1533" y="1"/>
                    <a:pt x="1301" y="1"/>
                  </a:cubicBezTo>
                  <a:cubicBezTo>
                    <a:pt x="1231" y="1"/>
                    <a:pt x="1138" y="1"/>
                    <a:pt x="1068" y="24"/>
                  </a:cubicBezTo>
                  <a:cubicBezTo>
                    <a:pt x="488" y="233"/>
                    <a:pt x="0" y="1092"/>
                    <a:pt x="23" y="1929"/>
                  </a:cubicBezTo>
                  <a:cubicBezTo>
                    <a:pt x="23" y="2207"/>
                    <a:pt x="116" y="2463"/>
                    <a:pt x="209" y="2695"/>
                  </a:cubicBezTo>
                  <a:cubicBezTo>
                    <a:pt x="302" y="2834"/>
                    <a:pt x="441" y="2927"/>
                    <a:pt x="581" y="2927"/>
                  </a:cubicBezTo>
                  <a:lnTo>
                    <a:pt x="604" y="2927"/>
                  </a:lnTo>
                  <a:cubicBezTo>
                    <a:pt x="767" y="2927"/>
                    <a:pt x="836" y="2811"/>
                    <a:pt x="883" y="2695"/>
                  </a:cubicBezTo>
                  <a:cubicBezTo>
                    <a:pt x="929" y="2347"/>
                    <a:pt x="1045" y="2021"/>
                    <a:pt x="1254" y="1743"/>
                  </a:cubicBezTo>
                  <a:cubicBezTo>
                    <a:pt x="1370" y="1580"/>
                    <a:pt x="1486" y="1441"/>
                    <a:pt x="1626" y="1301"/>
                  </a:cubicBezTo>
                  <a:cubicBezTo>
                    <a:pt x="1881" y="1000"/>
                    <a:pt x="2183" y="698"/>
                    <a:pt x="1951" y="373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1381815" y="3573596"/>
              <a:ext cx="64278" cy="82757"/>
            </a:xfrm>
            <a:custGeom>
              <a:avLst/>
              <a:gdLst/>
              <a:ahLst/>
              <a:cxnLst/>
              <a:rect l="l" t="t" r="r" b="b"/>
              <a:pathLst>
                <a:path w="1534" h="1975" extrusionOk="0">
                  <a:moveTo>
                    <a:pt x="1348" y="256"/>
                  </a:moveTo>
                  <a:cubicBezTo>
                    <a:pt x="1278" y="93"/>
                    <a:pt x="1092" y="0"/>
                    <a:pt x="883" y="0"/>
                  </a:cubicBezTo>
                  <a:cubicBezTo>
                    <a:pt x="837" y="0"/>
                    <a:pt x="767" y="0"/>
                    <a:pt x="721" y="23"/>
                  </a:cubicBezTo>
                  <a:cubicBezTo>
                    <a:pt x="349" y="163"/>
                    <a:pt x="1" y="743"/>
                    <a:pt x="24" y="1277"/>
                  </a:cubicBezTo>
                  <a:cubicBezTo>
                    <a:pt x="24" y="1440"/>
                    <a:pt x="47" y="1626"/>
                    <a:pt x="117" y="1765"/>
                  </a:cubicBezTo>
                  <a:cubicBezTo>
                    <a:pt x="163" y="1881"/>
                    <a:pt x="279" y="1974"/>
                    <a:pt x="419" y="1974"/>
                  </a:cubicBezTo>
                  <a:lnTo>
                    <a:pt x="465" y="1974"/>
                  </a:lnTo>
                  <a:cubicBezTo>
                    <a:pt x="581" y="1974"/>
                    <a:pt x="697" y="1881"/>
                    <a:pt x="721" y="1742"/>
                  </a:cubicBezTo>
                  <a:cubicBezTo>
                    <a:pt x="744" y="1533"/>
                    <a:pt x="813" y="1370"/>
                    <a:pt x="930" y="1185"/>
                  </a:cubicBezTo>
                  <a:cubicBezTo>
                    <a:pt x="999" y="1092"/>
                    <a:pt x="1069" y="1022"/>
                    <a:pt x="1162" y="929"/>
                  </a:cubicBezTo>
                  <a:cubicBezTo>
                    <a:pt x="1301" y="743"/>
                    <a:pt x="1533" y="511"/>
                    <a:pt x="1348" y="256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" name="Google Shape;334;p27"/>
          <p:cNvGrpSpPr/>
          <p:nvPr/>
        </p:nvGrpSpPr>
        <p:grpSpPr>
          <a:xfrm>
            <a:off x="2368278" y="3632502"/>
            <a:ext cx="1175894" cy="1256981"/>
            <a:chOff x="1577875" y="1935775"/>
            <a:chExt cx="917950" cy="981250"/>
          </a:xfrm>
        </p:grpSpPr>
        <p:sp>
          <p:nvSpPr>
            <p:cNvPr id="335" name="Google Shape;335;p27"/>
            <p:cNvSpPr/>
            <p:nvPr/>
          </p:nvSpPr>
          <p:spPr>
            <a:xfrm>
              <a:off x="2078925" y="2678375"/>
              <a:ext cx="276400" cy="222400"/>
            </a:xfrm>
            <a:custGeom>
              <a:avLst/>
              <a:gdLst/>
              <a:ahLst/>
              <a:cxnLst/>
              <a:rect l="l" t="t" r="r" b="b"/>
              <a:pathLst>
                <a:path w="11056" h="8896" extrusionOk="0">
                  <a:moveTo>
                    <a:pt x="8292" y="0"/>
                  </a:moveTo>
                  <a:cubicBezTo>
                    <a:pt x="5366" y="0"/>
                    <a:pt x="1" y="1208"/>
                    <a:pt x="163" y="2253"/>
                  </a:cubicBezTo>
                  <a:lnTo>
                    <a:pt x="860" y="6782"/>
                  </a:lnTo>
                  <a:cubicBezTo>
                    <a:pt x="1069" y="8036"/>
                    <a:pt x="2161" y="8895"/>
                    <a:pt x="3392" y="8895"/>
                  </a:cubicBezTo>
                  <a:cubicBezTo>
                    <a:pt x="3531" y="8895"/>
                    <a:pt x="3717" y="8895"/>
                    <a:pt x="3856" y="8872"/>
                  </a:cubicBezTo>
                  <a:lnTo>
                    <a:pt x="8687" y="8036"/>
                  </a:lnTo>
                  <a:cubicBezTo>
                    <a:pt x="10103" y="7804"/>
                    <a:pt x="11055" y="6457"/>
                    <a:pt x="10777" y="5040"/>
                  </a:cubicBezTo>
                  <a:lnTo>
                    <a:pt x="10103" y="511"/>
                  </a:lnTo>
                  <a:cubicBezTo>
                    <a:pt x="10057" y="140"/>
                    <a:pt x="9337" y="0"/>
                    <a:pt x="8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2071375" y="2672575"/>
              <a:ext cx="289750" cy="234000"/>
            </a:xfrm>
            <a:custGeom>
              <a:avLst/>
              <a:gdLst/>
              <a:ahLst/>
              <a:cxnLst/>
              <a:rect l="l" t="t" r="r" b="b"/>
              <a:pathLst>
                <a:path w="11590" h="9360" extrusionOk="0">
                  <a:moveTo>
                    <a:pt x="8594" y="465"/>
                  </a:moveTo>
                  <a:cubicBezTo>
                    <a:pt x="9662" y="465"/>
                    <a:pt x="10150" y="627"/>
                    <a:pt x="10196" y="813"/>
                  </a:cubicBezTo>
                  <a:cubicBezTo>
                    <a:pt x="10359" y="1905"/>
                    <a:pt x="10893" y="5295"/>
                    <a:pt x="10893" y="5342"/>
                  </a:cubicBezTo>
                  <a:cubicBezTo>
                    <a:pt x="11125" y="6619"/>
                    <a:pt x="10266" y="7827"/>
                    <a:pt x="8965" y="8059"/>
                  </a:cubicBezTo>
                  <a:lnTo>
                    <a:pt x="4112" y="8895"/>
                  </a:lnTo>
                  <a:cubicBezTo>
                    <a:pt x="3972" y="8941"/>
                    <a:pt x="3856" y="8941"/>
                    <a:pt x="3717" y="8941"/>
                  </a:cubicBezTo>
                  <a:cubicBezTo>
                    <a:pt x="2579" y="8941"/>
                    <a:pt x="1603" y="8129"/>
                    <a:pt x="1394" y="6991"/>
                  </a:cubicBezTo>
                  <a:cubicBezTo>
                    <a:pt x="1394" y="6967"/>
                    <a:pt x="860" y="3553"/>
                    <a:pt x="698" y="2462"/>
                  </a:cubicBezTo>
                  <a:cubicBezTo>
                    <a:pt x="628" y="2090"/>
                    <a:pt x="2463" y="1254"/>
                    <a:pt x="5575" y="743"/>
                  </a:cubicBezTo>
                  <a:cubicBezTo>
                    <a:pt x="6875" y="511"/>
                    <a:pt x="7874" y="465"/>
                    <a:pt x="8594" y="465"/>
                  </a:cubicBezTo>
                  <a:close/>
                  <a:moveTo>
                    <a:pt x="8594" y="0"/>
                  </a:moveTo>
                  <a:cubicBezTo>
                    <a:pt x="7525" y="0"/>
                    <a:pt x="6248" y="163"/>
                    <a:pt x="5482" y="279"/>
                  </a:cubicBezTo>
                  <a:cubicBezTo>
                    <a:pt x="4553" y="418"/>
                    <a:pt x="1" y="1254"/>
                    <a:pt x="233" y="2508"/>
                  </a:cubicBezTo>
                  <a:cubicBezTo>
                    <a:pt x="419" y="3623"/>
                    <a:pt x="930" y="7014"/>
                    <a:pt x="930" y="7037"/>
                  </a:cubicBezTo>
                  <a:cubicBezTo>
                    <a:pt x="1162" y="8384"/>
                    <a:pt x="2323" y="9359"/>
                    <a:pt x="3694" y="9359"/>
                  </a:cubicBezTo>
                  <a:cubicBezTo>
                    <a:pt x="3833" y="9359"/>
                    <a:pt x="4019" y="9359"/>
                    <a:pt x="4181" y="9336"/>
                  </a:cubicBezTo>
                  <a:lnTo>
                    <a:pt x="9035" y="8500"/>
                  </a:lnTo>
                  <a:cubicBezTo>
                    <a:pt x="10568" y="8245"/>
                    <a:pt x="11590" y="6782"/>
                    <a:pt x="11311" y="5249"/>
                  </a:cubicBezTo>
                  <a:cubicBezTo>
                    <a:pt x="11311" y="5226"/>
                    <a:pt x="10800" y="1812"/>
                    <a:pt x="10637" y="697"/>
                  </a:cubicBezTo>
                  <a:cubicBezTo>
                    <a:pt x="10568" y="140"/>
                    <a:pt x="9662" y="0"/>
                    <a:pt x="8594" y="0"/>
                  </a:cubicBezTo>
                  <a:close/>
                </a:path>
              </a:pathLst>
            </a:custGeom>
            <a:solidFill>
              <a:srgbClr val="DE7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>
              <a:off x="1736950" y="2667925"/>
              <a:ext cx="300200" cy="243300"/>
            </a:xfrm>
            <a:custGeom>
              <a:avLst/>
              <a:gdLst/>
              <a:ahLst/>
              <a:cxnLst/>
              <a:rect l="l" t="t" r="r" b="b"/>
              <a:pathLst>
                <a:path w="12008" h="9732" extrusionOk="0">
                  <a:moveTo>
                    <a:pt x="2950" y="0"/>
                  </a:moveTo>
                  <a:cubicBezTo>
                    <a:pt x="2486" y="0"/>
                    <a:pt x="2207" y="93"/>
                    <a:pt x="2114" y="326"/>
                  </a:cubicBezTo>
                  <a:cubicBezTo>
                    <a:pt x="1720" y="1394"/>
                    <a:pt x="465" y="4599"/>
                    <a:pt x="465" y="4599"/>
                  </a:cubicBezTo>
                  <a:cubicBezTo>
                    <a:pt x="1" y="5922"/>
                    <a:pt x="674" y="7409"/>
                    <a:pt x="2021" y="7897"/>
                  </a:cubicBezTo>
                  <a:lnTo>
                    <a:pt x="6666" y="9592"/>
                  </a:lnTo>
                  <a:cubicBezTo>
                    <a:pt x="6968" y="9708"/>
                    <a:pt x="7247" y="9731"/>
                    <a:pt x="7549" y="9731"/>
                  </a:cubicBezTo>
                  <a:cubicBezTo>
                    <a:pt x="8594" y="9731"/>
                    <a:pt x="9569" y="9081"/>
                    <a:pt x="9987" y="8036"/>
                  </a:cubicBezTo>
                  <a:cubicBezTo>
                    <a:pt x="9987" y="8036"/>
                    <a:pt x="11241" y="4831"/>
                    <a:pt x="11636" y="3786"/>
                  </a:cubicBezTo>
                  <a:cubicBezTo>
                    <a:pt x="12008" y="2625"/>
                    <a:pt x="5366" y="0"/>
                    <a:pt x="2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7"/>
            <p:cNvSpPr/>
            <p:nvPr/>
          </p:nvSpPr>
          <p:spPr>
            <a:xfrm>
              <a:off x="1729425" y="2662125"/>
              <a:ext cx="304825" cy="254900"/>
            </a:xfrm>
            <a:custGeom>
              <a:avLst/>
              <a:gdLst/>
              <a:ahLst/>
              <a:cxnLst/>
              <a:rect l="l" t="t" r="r" b="b"/>
              <a:pathLst>
                <a:path w="12193" h="10196" extrusionOk="0">
                  <a:moveTo>
                    <a:pt x="3182" y="465"/>
                  </a:moveTo>
                  <a:lnTo>
                    <a:pt x="3251" y="465"/>
                  </a:lnTo>
                  <a:cubicBezTo>
                    <a:pt x="5295" y="465"/>
                    <a:pt x="10567" y="2439"/>
                    <a:pt x="11566" y="3623"/>
                  </a:cubicBezTo>
                  <a:cubicBezTo>
                    <a:pt x="11658" y="3739"/>
                    <a:pt x="11705" y="3832"/>
                    <a:pt x="11682" y="3902"/>
                  </a:cubicBezTo>
                  <a:cubicBezTo>
                    <a:pt x="11264" y="4970"/>
                    <a:pt x="10056" y="8129"/>
                    <a:pt x="10033" y="8152"/>
                  </a:cubicBezTo>
                  <a:cubicBezTo>
                    <a:pt x="9684" y="9127"/>
                    <a:pt x="8779" y="9708"/>
                    <a:pt x="7826" y="9708"/>
                  </a:cubicBezTo>
                  <a:cubicBezTo>
                    <a:pt x="7548" y="9708"/>
                    <a:pt x="7269" y="9638"/>
                    <a:pt x="7014" y="9545"/>
                  </a:cubicBezTo>
                  <a:lnTo>
                    <a:pt x="2369" y="7873"/>
                  </a:lnTo>
                  <a:cubicBezTo>
                    <a:pt x="1138" y="7409"/>
                    <a:pt x="511" y="6062"/>
                    <a:pt x="975" y="4854"/>
                  </a:cubicBezTo>
                  <a:cubicBezTo>
                    <a:pt x="975" y="4831"/>
                    <a:pt x="2206" y="1626"/>
                    <a:pt x="2624" y="581"/>
                  </a:cubicBezTo>
                  <a:cubicBezTo>
                    <a:pt x="2648" y="534"/>
                    <a:pt x="2764" y="488"/>
                    <a:pt x="2903" y="465"/>
                  </a:cubicBezTo>
                  <a:close/>
                  <a:moveTo>
                    <a:pt x="3228" y="0"/>
                  </a:moveTo>
                  <a:cubicBezTo>
                    <a:pt x="3089" y="0"/>
                    <a:pt x="2949" y="0"/>
                    <a:pt x="2833" y="23"/>
                  </a:cubicBezTo>
                  <a:cubicBezTo>
                    <a:pt x="2508" y="93"/>
                    <a:pt x="2276" y="232"/>
                    <a:pt x="2183" y="441"/>
                  </a:cubicBezTo>
                  <a:cubicBezTo>
                    <a:pt x="1788" y="1510"/>
                    <a:pt x="534" y="4668"/>
                    <a:pt x="534" y="4738"/>
                  </a:cubicBezTo>
                  <a:cubicBezTo>
                    <a:pt x="0" y="6178"/>
                    <a:pt x="766" y="7803"/>
                    <a:pt x="2206" y="8338"/>
                  </a:cubicBezTo>
                  <a:lnTo>
                    <a:pt x="6851" y="10010"/>
                  </a:lnTo>
                  <a:cubicBezTo>
                    <a:pt x="7176" y="10126"/>
                    <a:pt x="7478" y="10195"/>
                    <a:pt x="7826" y="10195"/>
                  </a:cubicBezTo>
                  <a:cubicBezTo>
                    <a:pt x="9011" y="10195"/>
                    <a:pt x="10056" y="9476"/>
                    <a:pt x="10451" y="8338"/>
                  </a:cubicBezTo>
                  <a:cubicBezTo>
                    <a:pt x="10451" y="8314"/>
                    <a:pt x="11705" y="5109"/>
                    <a:pt x="12123" y="4064"/>
                  </a:cubicBezTo>
                  <a:cubicBezTo>
                    <a:pt x="12193" y="3832"/>
                    <a:pt x="12146" y="3600"/>
                    <a:pt x="11937" y="3344"/>
                  </a:cubicBezTo>
                  <a:cubicBezTo>
                    <a:pt x="10869" y="2067"/>
                    <a:pt x="5411" y="0"/>
                    <a:pt x="3228" y="0"/>
                  </a:cubicBezTo>
                  <a:close/>
                </a:path>
              </a:pathLst>
            </a:custGeom>
            <a:solidFill>
              <a:srgbClr val="DE7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1619100" y="1941600"/>
              <a:ext cx="872075" cy="871500"/>
            </a:xfrm>
            <a:custGeom>
              <a:avLst/>
              <a:gdLst/>
              <a:ahLst/>
              <a:cxnLst/>
              <a:rect l="l" t="t" r="r" b="b"/>
              <a:pathLst>
                <a:path w="34883" h="34860" extrusionOk="0">
                  <a:moveTo>
                    <a:pt x="17418" y="0"/>
                  </a:moveTo>
                  <a:cubicBezTo>
                    <a:pt x="7781" y="0"/>
                    <a:pt x="0" y="7803"/>
                    <a:pt x="0" y="17418"/>
                  </a:cubicBezTo>
                  <a:cubicBezTo>
                    <a:pt x="0" y="27056"/>
                    <a:pt x="7827" y="34859"/>
                    <a:pt x="17418" y="34859"/>
                  </a:cubicBezTo>
                  <a:cubicBezTo>
                    <a:pt x="27033" y="34859"/>
                    <a:pt x="34883" y="27056"/>
                    <a:pt x="34883" y="17418"/>
                  </a:cubicBezTo>
                  <a:cubicBezTo>
                    <a:pt x="34883" y="7827"/>
                    <a:pt x="27056" y="0"/>
                    <a:pt x="174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1862375" y="2017075"/>
              <a:ext cx="552750" cy="685125"/>
            </a:xfrm>
            <a:custGeom>
              <a:avLst/>
              <a:gdLst/>
              <a:ahLst/>
              <a:cxnLst/>
              <a:rect l="l" t="t" r="r" b="b"/>
              <a:pathLst>
                <a:path w="22110" h="27405" extrusionOk="0">
                  <a:moveTo>
                    <a:pt x="22109" y="13702"/>
                  </a:moveTo>
                  <a:cubicBezTo>
                    <a:pt x="22109" y="21273"/>
                    <a:pt x="17163" y="27405"/>
                    <a:pt x="11055" y="27405"/>
                  </a:cubicBezTo>
                  <a:cubicBezTo>
                    <a:pt x="4947" y="27405"/>
                    <a:pt x="0" y="21273"/>
                    <a:pt x="0" y="13702"/>
                  </a:cubicBezTo>
                  <a:cubicBezTo>
                    <a:pt x="0" y="6131"/>
                    <a:pt x="4947" y="0"/>
                    <a:pt x="11055" y="0"/>
                  </a:cubicBezTo>
                  <a:cubicBezTo>
                    <a:pt x="17163" y="0"/>
                    <a:pt x="22109" y="6131"/>
                    <a:pt x="22109" y="13702"/>
                  </a:cubicBezTo>
                  <a:close/>
                </a:path>
              </a:pathLst>
            </a:custGeom>
            <a:solidFill>
              <a:schemeClr val="accent5"/>
            </a:solidFill>
            <a:ln w="12200" cap="flat" cmpd="sng">
              <a:solidFill>
                <a:srgbClr val="000000"/>
              </a:solidFill>
              <a:prstDash val="solid"/>
              <a:miter lim="232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1577875" y="1935775"/>
              <a:ext cx="917950" cy="883700"/>
            </a:xfrm>
            <a:custGeom>
              <a:avLst/>
              <a:gdLst/>
              <a:ahLst/>
              <a:cxnLst/>
              <a:rect l="l" t="t" r="r" b="b"/>
              <a:pathLst>
                <a:path w="36718" h="35348" extrusionOk="0">
                  <a:moveTo>
                    <a:pt x="19067" y="465"/>
                  </a:moveTo>
                  <a:cubicBezTo>
                    <a:pt x="28589" y="465"/>
                    <a:pt x="36253" y="8153"/>
                    <a:pt x="36276" y="17674"/>
                  </a:cubicBezTo>
                  <a:cubicBezTo>
                    <a:pt x="36276" y="24642"/>
                    <a:pt x="32119" y="30912"/>
                    <a:pt x="25663" y="33560"/>
                  </a:cubicBezTo>
                  <a:cubicBezTo>
                    <a:pt x="23550" y="34419"/>
                    <a:pt x="21297" y="34860"/>
                    <a:pt x="19067" y="34860"/>
                  </a:cubicBezTo>
                  <a:cubicBezTo>
                    <a:pt x="14608" y="34860"/>
                    <a:pt x="10196" y="33118"/>
                    <a:pt x="6898" y="29821"/>
                  </a:cubicBezTo>
                  <a:cubicBezTo>
                    <a:pt x="1975" y="24874"/>
                    <a:pt x="512" y="17512"/>
                    <a:pt x="3182" y="11056"/>
                  </a:cubicBezTo>
                  <a:cubicBezTo>
                    <a:pt x="5830" y="4669"/>
                    <a:pt x="12100" y="465"/>
                    <a:pt x="19067" y="465"/>
                  </a:cubicBezTo>
                  <a:close/>
                  <a:moveTo>
                    <a:pt x="19067" y="1"/>
                  </a:moveTo>
                  <a:cubicBezTo>
                    <a:pt x="14492" y="1"/>
                    <a:pt x="9964" y="1789"/>
                    <a:pt x="6573" y="5157"/>
                  </a:cubicBezTo>
                  <a:cubicBezTo>
                    <a:pt x="1510" y="10219"/>
                    <a:pt x="1" y="17814"/>
                    <a:pt x="2741" y="24433"/>
                  </a:cubicBezTo>
                  <a:cubicBezTo>
                    <a:pt x="5458" y="31028"/>
                    <a:pt x="11914" y="35348"/>
                    <a:pt x="19044" y="35348"/>
                  </a:cubicBezTo>
                  <a:cubicBezTo>
                    <a:pt x="28798" y="35348"/>
                    <a:pt x="36694" y="27428"/>
                    <a:pt x="36718" y="17698"/>
                  </a:cubicBezTo>
                  <a:cubicBezTo>
                    <a:pt x="36718" y="10568"/>
                    <a:pt x="32421" y="4112"/>
                    <a:pt x="25802" y="1371"/>
                  </a:cubicBezTo>
                  <a:cubicBezTo>
                    <a:pt x="23666" y="465"/>
                    <a:pt x="21343" y="1"/>
                    <a:pt x="19067" y="1"/>
                  </a:cubicBezTo>
                  <a:close/>
                </a:path>
              </a:pathLst>
            </a:custGeom>
            <a:solidFill>
              <a:srgbClr val="DE7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7"/>
            <p:cNvSpPr/>
            <p:nvPr/>
          </p:nvSpPr>
          <p:spPr>
            <a:xfrm>
              <a:off x="2375050" y="2141325"/>
              <a:ext cx="44725" cy="59825"/>
            </a:xfrm>
            <a:custGeom>
              <a:avLst/>
              <a:gdLst/>
              <a:ahLst/>
              <a:cxnLst/>
              <a:rect l="l" t="t" r="r" b="b"/>
              <a:pathLst>
                <a:path w="1789" h="2393" extrusionOk="0">
                  <a:moveTo>
                    <a:pt x="604" y="0"/>
                  </a:moveTo>
                  <a:cubicBezTo>
                    <a:pt x="418" y="0"/>
                    <a:pt x="256" y="70"/>
                    <a:pt x="139" y="302"/>
                  </a:cubicBezTo>
                  <a:cubicBezTo>
                    <a:pt x="0" y="604"/>
                    <a:pt x="534" y="860"/>
                    <a:pt x="952" y="1347"/>
                  </a:cubicBezTo>
                  <a:cubicBezTo>
                    <a:pt x="1184" y="1649"/>
                    <a:pt x="1347" y="1997"/>
                    <a:pt x="1440" y="2369"/>
                  </a:cubicBezTo>
                  <a:cubicBezTo>
                    <a:pt x="1440" y="2392"/>
                    <a:pt x="1463" y="2392"/>
                    <a:pt x="1533" y="2392"/>
                  </a:cubicBezTo>
                  <a:cubicBezTo>
                    <a:pt x="1579" y="2392"/>
                    <a:pt x="1695" y="2346"/>
                    <a:pt x="1695" y="2276"/>
                  </a:cubicBezTo>
                  <a:cubicBezTo>
                    <a:pt x="1765" y="2044"/>
                    <a:pt x="1788" y="1812"/>
                    <a:pt x="1788" y="1579"/>
                  </a:cubicBezTo>
                  <a:cubicBezTo>
                    <a:pt x="1742" y="813"/>
                    <a:pt x="1092" y="0"/>
                    <a:pt x="6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7"/>
            <p:cNvSpPr/>
            <p:nvPr/>
          </p:nvSpPr>
          <p:spPr>
            <a:xfrm>
              <a:off x="1867025" y="2396200"/>
              <a:ext cx="549850" cy="299625"/>
            </a:xfrm>
            <a:custGeom>
              <a:avLst/>
              <a:gdLst/>
              <a:ahLst/>
              <a:cxnLst/>
              <a:rect l="l" t="t" r="r" b="b"/>
              <a:pathLst>
                <a:path w="21994" h="11985" extrusionOk="0">
                  <a:moveTo>
                    <a:pt x="0" y="1"/>
                  </a:moveTo>
                  <a:lnTo>
                    <a:pt x="0" y="1"/>
                  </a:lnTo>
                  <a:cubicBezTo>
                    <a:pt x="23" y="186"/>
                    <a:pt x="23" y="395"/>
                    <a:pt x="47" y="558"/>
                  </a:cubicBezTo>
                  <a:cubicBezTo>
                    <a:pt x="1788" y="1208"/>
                    <a:pt x="5899" y="2509"/>
                    <a:pt x="10939" y="2602"/>
                  </a:cubicBezTo>
                  <a:lnTo>
                    <a:pt x="11519" y="2602"/>
                  </a:lnTo>
                  <a:cubicBezTo>
                    <a:pt x="13424" y="2602"/>
                    <a:pt x="15490" y="2416"/>
                    <a:pt x="17581" y="1951"/>
                  </a:cubicBezTo>
                  <a:lnTo>
                    <a:pt x="17581" y="1951"/>
                  </a:lnTo>
                  <a:cubicBezTo>
                    <a:pt x="17163" y="5853"/>
                    <a:pt x="15862" y="9383"/>
                    <a:pt x="13911" y="11984"/>
                  </a:cubicBezTo>
                  <a:cubicBezTo>
                    <a:pt x="14190" y="11891"/>
                    <a:pt x="14445" y="11775"/>
                    <a:pt x="14701" y="11659"/>
                  </a:cubicBezTo>
                  <a:cubicBezTo>
                    <a:pt x="16512" y="9035"/>
                    <a:pt x="17674" y="5574"/>
                    <a:pt x="18045" y="1835"/>
                  </a:cubicBezTo>
                  <a:cubicBezTo>
                    <a:pt x="19322" y="1510"/>
                    <a:pt x="20623" y="1115"/>
                    <a:pt x="21923" y="558"/>
                  </a:cubicBezTo>
                  <a:cubicBezTo>
                    <a:pt x="21970" y="395"/>
                    <a:pt x="21970" y="186"/>
                    <a:pt x="21993" y="1"/>
                  </a:cubicBezTo>
                  <a:lnTo>
                    <a:pt x="21993" y="1"/>
                  </a:lnTo>
                  <a:cubicBezTo>
                    <a:pt x="20693" y="535"/>
                    <a:pt x="19392" y="976"/>
                    <a:pt x="18068" y="1324"/>
                  </a:cubicBezTo>
                  <a:cubicBezTo>
                    <a:pt x="17929" y="1348"/>
                    <a:pt x="17743" y="1417"/>
                    <a:pt x="17604" y="1440"/>
                  </a:cubicBezTo>
                  <a:cubicBezTo>
                    <a:pt x="15467" y="1928"/>
                    <a:pt x="13354" y="2091"/>
                    <a:pt x="11357" y="2091"/>
                  </a:cubicBezTo>
                  <a:lnTo>
                    <a:pt x="10915" y="2091"/>
                  </a:lnTo>
                  <a:cubicBezTo>
                    <a:pt x="5736" y="2021"/>
                    <a:pt x="1533" y="628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7"/>
            <p:cNvSpPr/>
            <p:nvPr/>
          </p:nvSpPr>
          <p:spPr>
            <a:xfrm>
              <a:off x="2141650" y="2702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7"/>
            <p:cNvSpPr/>
            <p:nvPr/>
          </p:nvSpPr>
          <p:spPr>
            <a:xfrm>
              <a:off x="1624325" y="1954375"/>
              <a:ext cx="621275" cy="850600"/>
            </a:xfrm>
            <a:custGeom>
              <a:avLst/>
              <a:gdLst/>
              <a:ahLst/>
              <a:cxnLst/>
              <a:rect l="l" t="t" r="r" b="b"/>
              <a:pathLst>
                <a:path w="24851" h="34024" extrusionOk="0">
                  <a:moveTo>
                    <a:pt x="12820" y="0"/>
                  </a:moveTo>
                  <a:cubicBezTo>
                    <a:pt x="5435" y="2044"/>
                    <a:pt x="0" y="8802"/>
                    <a:pt x="0" y="16814"/>
                  </a:cubicBezTo>
                  <a:cubicBezTo>
                    <a:pt x="0" y="25500"/>
                    <a:pt x="6317" y="32699"/>
                    <a:pt x="14632" y="34023"/>
                  </a:cubicBezTo>
                  <a:cubicBezTo>
                    <a:pt x="20693" y="30981"/>
                    <a:pt x="24850" y="24687"/>
                    <a:pt x="24850" y="17418"/>
                  </a:cubicBezTo>
                  <a:cubicBezTo>
                    <a:pt x="24850" y="9475"/>
                    <a:pt x="19857" y="2671"/>
                    <a:pt x="12820" y="0"/>
                  </a:cubicBezTo>
                  <a:close/>
                </a:path>
              </a:pathLst>
            </a:custGeom>
            <a:solidFill>
              <a:srgbClr val="FCFCFC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7"/>
            <p:cNvSpPr/>
            <p:nvPr/>
          </p:nvSpPr>
          <p:spPr>
            <a:xfrm>
              <a:off x="1743925" y="2147700"/>
              <a:ext cx="54600" cy="73175"/>
            </a:xfrm>
            <a:custGeom>
              <a:avLst/>
              <a:gdLst/>
              <a:ahLst/>
              <a:cxnLst/>
              <a:rect l="l" t="t" r="r" b="b"/>
              <a:pathLst>
                <a:path w="2184" h="2927" extrusionOk="0">
                  <a:moveTo>
                    <a:pt x="1951" y="372"/>
                  </a:moveTo>
                  <a:cubicBezTo>
                    <a:pt x="1789" y="117"/>
                    <a:pt x="1557" y="1"/>
                    <a:pt x="1324" y="1"/>
                  </a:cubicBezTo>
                  <a:cubicBezTo>
                    <a:pt x="1231" y="1"/>
                    <a:pt x="1139" y="1"/>
                    <a:pt x="1092" y="24"/>
                  </a:cubicBezTo>
                  <a:cubicBezTo>
                    <a:pt x="512" y="233"/>
                    <a:pt x="1" y="1092"/>
                    <a:pt x="47" y="1951"/>
                  </a:cubicBezTo>
                  <a:cubicBezTo>
                    <a:pt x="47" y="2207"/>
                    <a:pt x="117" y="2462"/>
                    <a:pt x="210" y="2695"/>
                  </a:cubicBezTo>
                  <a:cubicBezTo>
                    <a:pt x="303" y="2834"/>
                    <a:pt x="442" y="2927"/>
                    <a:pt x="581" y="2927"/>
                  </a:cubicBezTo>
                  <a:lnTo>
                    <a:pt x="628" y="2927"/>
                  </a:lnTo>
                  <a:cubicBezTo>
                    <a:pt x="767" y="2927"/>
                    <a:pt x="860" y="2811"/>
                    <a:pt x="883" y="2695"/>
                  </a:cubicBezTo>
                  <a:cubicBezTo>
                    <a:pt x="930" y="2346"/>
                    <a:pt x="1046" y="2021"/>
                    <a:pt x="1255" y="1742"/>
                  </a:cubicBezTo>
                  <a:cubicBezTo>
                    <a:pt x="1371" y="1603"/>
                    <a:pt x="1487" y="1441"/>
                    <a:pt x="1626" y="1301"/>
                  </a:cubicBezTo>
                  <a:cubicBezTo>
                    <a:pt x="1905" y="1023"/>
                    <a:pt x="2184" y="697"/>
                    <a:pt x="1951" y="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7"/>
            <p:cNvSpPr/>
            <p:nvPr/>
          </p:nvSpPr>
          <p:spPr>
            <a:xfrm>
              <a:off x="1788625" y="2170925"/>
              <a:ext cx="38350" cy="49375"/>
            </a:xfrm>
            <a:custGeom>
              <a:avLst/>
              <a:gdLst/>
              <a:ahLst/>
              <a:cxnLst/>
              <a:rect l="l" t="t" r="r" b="b"/>
              <a:pathLst>
                <a:path w="1534" h="1975" extrusionOk="0">
                  <a:moveTo>
                    <a:pt x="1348" y="256"/>
                  </a:moveTo>
                  <a:cubicBezTo>
                    <a:pt x="1278" y="70"/>
                    <a:pt x="1092" y="1"/>
                    <a:pt x="883" y="1"/>
                  </a:cubicBezTo>
                  <a:cubicBezTo>
                    <a:pt x="837" y="1"/>
                    <a:pt x="767" y="1"/>
                    <a:pt x="721" y="24"/>
                  </a:cubicBezTo>
                  <a:cubicBezTo>
                    <a:pt x="349" y="163"/>
                    <a:pt x="1" y="744"/>
                    <a:pt x="24" y="1278"/>
                  </a:cubicBezTo>
                  <a:cubicBezTo>
                    <a:pt x="24" y="1441"/>
                    <a:pt x="47" y="1626"/>
                    <a:pt x="117" y="1766"/>
                  </a:cubicBezTo>
                  <a:cubicBezTo>
                    <a:pt x="163" y="1882"/>
                    <a:pt x="280" y="1975"/>
                    <a:pt x="419" y="1975"/>
                  </a:cubicBezTo>
                  <a:lnTo>
                    <a:pt x="465" y="1975"/>
                  </a:lnTo>
                  <a:cubicBezTo>
                    <a:pt x="581" y="1975"/>
                    <a:pt x="698" y="1882"/>
                    <a:pt x="721" y="1742"/>
                  </a:cubicBezTo>
                  <a:cubicBezTo>
                    <a:pt x="744" y="1533"/>
                    <a:pt x="814" y="1371"/>
                    <a:pt x="930" y="1185"/>
                  </a:cubicBezTo>
                  <a:cubicBezTo>
                    <a:pt x="1000" y="1092"/>
                    <a:pt x="1069" y="1022"/>
                    <a:pt x="1162" y="930"/>
                  </a:cubicBezTo>
                  <a:cubicBezTo>
                    <a:pt x="1325" y="744"/>
                    <a:pt x="1534" y="512"/>
                    <a:pt x="1348" y="2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7"/>
            <p:cNvSpPr/>
            <p:nvPr/>
          </p:nvSpPr>
          <p:spPr>
            <a:xfrm>
              <a:off x="1754950" y="2510575"/>
              <a:ext cx="116725" cy="152150"/>
            </a:xfrm>
            <a:custGeom>
              <a:avLst/>
              <a:gdLst/>
              <a:ahLst/>
              <a:cxnLst/>
              <a:rect l="l" t="t" r="r" b="b"/>
              <a:pathLst>
                <a:path w="4669" h="6086" extrusionOk="0">
                  <a:moveTo>
                    <a:pt x="1000" y="70"/>
                  </a:moveTo>
                  <a:cubicBezTo>
                    <a:pt x="1" y="604"/>
                    <a:pt x="1278" y="3647"/>
                    <a:pt x="2997" y="5203"/>
                  </a:cubicBezTo>
                  <a:cubicBezTo>
                    <a:pt x="3392" y="5551"/>
                    <a:pt x="3833" y="5830"/>
                    <a:pt x="4297" y="6062"/>
                  </a:cubicBezTo>
                  <a:cubicBezTo>
                    <a:pt x="4390" y="6085"/>
                    <a:pt x="4437" y="6085"/>
                    <a:pt x="4506" y="6062"/>
                  </a:cubicBezTo>
                  <a:cubicBezTo>
                    <a:pt x="4622" y="6016"/>
                    <a:pt x="4669" y="5830"/>
                    <a:pt x="4553" y="5691"/>
                  </a:cubicBezTo>
                  <a:cubicBezTo>
                    <a:pt x="3926" y="4901"/>
                    <a:pt x="3392" y="4065"/>
                    <a:pt x="2997" y="3159"/>
                  </a:cubicBezTo>
                  <a:cubicBezTo>
                    <a:pt x="2347" y="1650"/>
                    <a:pt x="2137" y="117"/>
                    <a:pt x="1534" y="1"/>
                  </a:cubicBezTo>
                  <a:cubicBezTo>
                    <a:pt x="1348" y="1"/>
                    <a:pt x="1139" y="24"/>
                    <a:pt x="1000" y="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7"/>
            <p:cNvSpPr/>
            <p:nvPr/>
          </p:nvSpPr>
          <p:spPr>
            <a:xfrm>
              <a:off x="2143375" y="2069900"/>
              <a:ext cx="264200" cy="280450"/>
            </a:xfrm>
            <a:custGeom>
              <a:avLst/>
              <a:gdLst/>
              <a:ahLst/>
              <a:cxnLst/>
              <a:rect l="l" t="t" r="r" b="b"/>
              <a:pathLst>
                <a:path w="10568" h="11218" extrusionOk="0">
                  <a:moveTo>
                    <a:pt x="3647" y="1"/>
                  </a:moveTo>
                  <a:cubicBezTo>
                    <a:pt x="1650" y="1"/>
                    <a:pt x="1" y="1650"/>
                    <a:pt x="1" y="3670"/>
                  </a:cubicBezTo>
                  <a:lnTo>
                    <a:pt x="1" y="7548"/>
                  </a:lnTo>
                  <a:cubicBezTo>
                    <a:pt x="1" y="9546"/>
                    <a:pt x="1650" y="11218"/>
                    <a:pt x="3647" y="11218"/>
                  </a:cubicBezTo>
                  <a:lnTo>
                    <a:pt x="7548" y="11218"/>
                  </a:lnTo>
                  <a:cubicBezTo>
                    <a:pt x="8803" y="11218"/>
                    <a:pt x="9894" y="10568"/>
                    <a:pt x="10568" y="9615"/>
                  </a:cubicBezTo>
                  <a:cubicBezTo>
                    <a:pt x="10498" y="9197"/>
                    <a:pt x="10451" y="8779"/>
                    <a:pt x="10359" y="8361"/>
                  </a:cubicBezTo>
                  <a:cubicBezTo>
                    <a:pt x="9987" y="9569"/>
                    <a:pt x="8849" y="10475"/>
                    <a:pt x="7548" y="10475"/>
                  </a:cubicBezTo>
                  <a:lnTo>
                    <a:pt x="3647" y="10475"/>
                  </a:lnTo>
                  <a:cubicBezTo>
                    <a:pt x="2021" y="10475"/>
                    <a:pt x="721" y="9174"/>
                    <a:pt x="721" y="7548"/>
                  </a:cubicBezTo>
                  <a:lnTo>
                    <a:pt x="721" y="3670"/>
                  </a:lnTo>
                  <a:cubicBezTo>
                    <a:pt x="721" y="2021"/>
                    <a:pt x="2021" y="721"/>
                    <a:pt x="3647" y="721"/>
                  </a:cubicBezTo>
                  <a:lnTo>
                    <a:pt x="6201" y="721"/>
                  </a:lnTo>
                  <a:cubicBezTo>
                    <a:pt x="5923" y="465"/>
                    <a:pt x="5621" y="233"/>
                    <a:pt x="5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" name="Google Shape;350;p27"/>
          <p:cNvSpPr txBox="1"/>
          <p:nvPr/>
        </p:nvSpPr>
        <p:spPr>
          <a:xfrm>
            <a:off x="3831757" y="4166207"/>
            <a:ext cx="383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001</a:t>
            </a:r>
            <a:endParaRPr sz="70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2"/>
          <p:cNvSpPr txBox="1">
            <a:spLocks noGrp="1"/>
          </p:cNvSpPr>
          <p:nvPr>
            <p:ph type="subTitle" idx="1"/>
          </p:nvPr>
        </p:nvSpPr>
        <p:spPr>
          <a:xfrm>
            <a:off x="1520960" y="1874736"/>
            <a:ext cx="6040876" cy="23445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Este projeto tem como objetivo ajudar pessoas inexperientes a dar os seus primeiros passos no mundo dos videojogos, oferecendo um criador de jogos gratuito, simples e eficaz.</a:t>
            </a:r>
            <a:endParaRPr lang="en-US" dirty="0"/>
          </a:p>
        </p:txBody>
      </p:sp>
      <p:sp>
        <p:nvSpPr>
          <p:cNvPr id="526" name="Google Shape;526;p32"/>
          <p:cNvSpPr/>
          <p:nvPr/>
        </p:nvSpPr>
        <p:spPr>
          <a:xfrm>
            <a:off x="-61203" y="3850500"/>
            <a:ext cx="1293000" cy="1293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rgbClr val="5A885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32"/>
          <p:cNvSpPr/>
          <p:nvPr/>
        </p:nvSpPr>
        <p:spPr>
          <a:xfrm>
            <a:off x="7851000" y="3952312"/>
            <a:ext cx="1293000" cy="12930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rgbClr val="DE7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32"/>
          <p:cNvSpPr/>
          <p:nvPr/>
        </p:nvSpPr>
        <p:spPr>
          <a:xfrm>
            <a:off x="7958841" y="4060162"/>
            <a:ext cx="1077300" cy="1077300"/>
          </a:xfrm>
          <a:prstGeom prst="mathMultiply">
            <a:avLst>
              <a:gd name="adj1" fmla="val 23520"/>
            </a:avLst>
          </a:prstGeom>
          <a:solidFill>
            <a:schemeClr val="lt1"/>
          </a:solidFill>
          <a:ln w="28575" cap="flat" cmpd="sng">
            <a:solidFill>
              <a:srgbClr val="DE7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32"/>
          <p:cNvSpPr/>
          <p:nvPr/>
        </p:nvSpPr>
        <p:spPr>
          <a:xfrm>
            <a:off x="134097" y="4045800"/>
            <a:ext cx="902400" cy="902400"/>
          </a:xfrm>
          <a:prstGeom prst="donut">
            <a:avLst>
              <a:gd name="adj" fmla="val 25000"/>
            </a:avLst>
          </a:prstGeom>
          <a:solidFill>
            <a:schemeClr val="lt1"/>
          </a:solidFill>
          <a:ln w="28575" cap="flat" cmpd="sng">
            <a:solidFill>
              <a:srgbClr val="5A88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6EE07C-062C-0D04-4421-98B5957F8544}"/>
              </a:ext>
            </a:extLst>
          </p:cNvPr>
          <p:cNvSpPr txBox="1"/>
          <p:nvPr/>
        </p:nvSpPr>
        <p:spPr>
          <a:xfrm>
            <a:off x="2512123" y="1043739"/>
            <a:ext cx="40585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4800" dirty="0">
                <a:solidFill>
                  <a:schemeClr val="bg1"/>
                </a:solidFill>
                <a:latin typeface="Audiowide" panose="020B0604020202020204" charset="0"/>
              </a:rPr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4098664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49"/>
          <p:cNvSpPr/>
          <p:nvPr/>
        </p:nvSpPr>
        <p:spPr>
          <a:xfrm>
            <a:off x="3259888" y="614381"/>
            <a:ext cx="202500" cy="148500"/>
          </a:xfrm>
          <a:prstGeom prst="roundRect">
            <a:avLst>
              <a:gd name="adj" fmla="val 39242"/>
            </a:avLst>
          </a:prstGeom>
          <a:solidFill>
            <a:srgbClr val="DE8C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0" name="Google Shape;1300;p49"/>
          <p:cNvSpPr/>
          <p:nvPr/>
        </p:nvSpPr>
        <p:spPr>
          <a:xfrm>
            <a:off x="4160025" y="614372"/>
            <a:ext cx="202500" cy="233400"/>
          </a:xfrm>
          <a:prstGeom prst="roundRect">
            <a:avLst>
              <a:gd name="adj" fmla="val 39242"/>
            </a:avLst>
          </a:prstGeom>
          <a:solidFill>
            <a:srgbClr val="DE8C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49"/>
          <p:cNvSpPr/>
          <p:nvPr/>
        </p:nvSpPr>
        <p:spPr>
          <a:xfrm>
            <a:off x="4802938" y="614381"/>
            <a:ext cx="202500" cy="148500"/>
          </a:xfrm>
          <a:prstGeom prst="roundRect">
            <a:avLst>
              <a:gd name="adj" fmla="val 39242"/>
            </a:avLst>
          </a:prstGeom>
          <a:solidFill>
            <a:srgbClr val="DE8C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49"/>
          <p:cNvSpPr txBox="1">
            <a:spLocks noGrp="1"/>
          </p:cNvSpPr>
          <p:nvPr>
            <p:ph type="title"/>
          </p:nvPr>
        </p:nvSpPr>
        <p:spPr>
          <a:xfrm>
            <a:off x="712856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303" name="Google Shape;1303;p49"/>
          <p:cNvSpPr/>
          <p:nvPr/>
        </p:nvSpPr>
        <p:spPr>
          <a:xfrm rot="5400000">
            <a:off x="2865373" y="453744"/>
            <a:ext cx="48300" cy="78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4" name="Google Shape;1304;p49"/>
          <p:cNvSpPr/>
          <p:nvPr/>
        </p:nvSpPr>
        <p:spPr>
          <a:xfrm rot="5400000">
            <a:off x="6110536" y="453744"/>
            <a:ext cx="48300" cy="78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5" name="Google Shape;1305;p49"/>
          <p:cNvSpPr/>
          <p:nvPr/>
        </p:nvSpPr>
        <p:spPr>
          <a:xfrm>
            <a:off x="4451286" y="-79656"/>
            <a:ext cx="48300" cy="78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" name="Google Shape;1306;p49"/>
          <p:cNvSpPr txBox="1">
            <a:spLocks noGrp="1"/>
          </p:cNvSpPr>
          <p:nvPr>
            <p:ph type="body" idx="1"/>
          </p:nvPr>
        </p:nvSpPr>
        <p:spPr>
          <a:xfrm>
            <a:off x="1321580" y="1542406"/>
            <a:ext cx="5204006" cy="15357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lt1"/>
                </a:solidFill>
                <a:hlinkClick r:id="rId4" action="ppaction://hlinkfile"/>
              </a:rPr>
              <a:t>- ChatGPT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9"/>
          <p:cNvSpPr/>
          <p:nvPr/>
        </p:nvSpPr>
        <p:spPr>
          <a:xfrm>
            <a:off x="5385960" y="1686265"/>
            <a:ext cx="932400" cy="484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BCBC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9"/>
          <p:cNvSpPr/>
          <p:nvPr/>
        </p:nvSpPr>
        <p:spPr>
          <a:xfrm>
            <a:off x="2686685" y="3106865"/>
            <a:ext cx="932400" cy="484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BCBC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9"/>
          <p:cNvSpPr/>
          <p:nvPr/>
        </p:nvSpPr>
        <p:spPr>
          <a:xfrm>
            <a:off x="2686685" y="1686265"/>
            <a:ext cx="932400" cy="484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BCBC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9"/>
          <p:cNvSpPr/>
          <p:nvPr/>
        </p:nvSpPr>
        <p:spPr>
          <a:xfrm>
            <a:off x="5350401" y="3106856"/>
            <a:ext cx="932400" cy="484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BCBC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9"/>
          <p:cNvSpPr/>
          <p:nvPr/>
        </p:nvSpPr>
        <p:spPr>
          <a:xfrm>
            <a:off x="3964987" y="110993"/>
            <a:ext cx="222474" cy="142092"/>
          </a:xfrm>
          <a:custGeom>
            <a:avLst/>
            <a:gdLst/>
            <a:ahLst/>
            <a:cxnLst/>
            <a:rect l="l" t="t" r="r" b="b"/>
            <a:pathLst>
              <a:path w="13716" h="8763" extrusionOk="0">
                <a:moveTo>
                  <a:pt x="13716" y="8763"/>
                </a:moveTo>
                <a:lnTo>
                  <a:pt x="0" y="8763"/>
                </a:lnTo>
                <a:lnTo>
                  <a:pt x="571" y="3620"/>
                </a:lnTo>
                <a:lnTo>
                  <a:pt x="3715" y="0"/>
                </a:lnTo>
                <a:lnTo>
                  <a:pt x="13144" y="0"/>
                </a:lnTo>
                <a:close/>
              </a:path>
            </a:pathLst>
          </a:custGeom>
          <a:solidFill>
            <a:srgbClr val="DE8C93"/>
          </a:solidFill>
          <a:ln>
            <a:noFill/>
          </a:ln>
        </p:spPr>
        <p:txBody>
          <a:bodyPr/>
          <a:lstStyle/>
          <a:p>
            <a:endParaRPr lang="pt-PT" dirty="0"/>
          </a:p>
        </p:txBody>
      </p:sp>
      <p:sp>
        <p:nvSpPr>
          <p:cNvPr id="373" name="Google Shape;373;p29"/>
          <p:cNvSpPr txBox="1">
            <a:spLocks noGrp="1"/>
          </p:cNvSpPr>
          <p:nvPr>
            <p:ph type="title" idx="15"/>
          </p:nvPr>
        </p:nvSpPr>
        <p:spPr>
          <a:xfrm>
            <a:off x="674280" y="35932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índice</a:t>
            </a:r>
            <a:endParaRPr dirty="0"/>
          </a:p>
        </p:txBody>
      </p:sp>
      <p:sp>
        <p:nvSpPr>
          <p:cNvPr id="374" name="Google Shape;374;p29"/>
          <p:cNvSpPr/>
          <p:nvPr/>
        </p:nvSpPr>
        <p:spPr>
          <a:xfrm rot="5400000">
            <a:off x="6124163" y="240350"/>
            <a:ext cx="48300" cy="77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9"/>
          <p:cNvSpPr/>
          <p:nvPr/>
        </p:nvSpPr>
        <p:spPr>
          <a:xfrm rot="5400000">
            <a:off x="2971538" y="240350"/>
            <a:ext cx="48300" cy="77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9"/>
          <p:cNvSpPr txBox="1">
            <a:spLocks noGrp="1"/>
          </p:cNvSpPr>
          <p:nvPr>
            <p:ph type="title"/>
          </p:nvPr>
        </p:nvSpPr>
        <p:spPr>
          <a:xfrm>
            <a:off x="2000135" y="1745224"/>
            <a:ext cx="2305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001</a:t>
            </a:r>
            <a:endParaRPr/>
          </a:p>
        </p:txBody>
      </p:sp>
      <p:sp>
        <p:nvSpPr>
          <p:cNvPr id="377" name="Google Shape;377;p29"/>
          <p:cNvSpPr txBox="1">
            <a:spLocks noGrp="1"/>
          </p:cNvSpPr>
          <p:nvPr>
            <p:ph type="subTitle" idx="1"/>
          </p:nvPr>
        </p:nvSpPr>
        <p:spPr>
          <a:xfrm>
            <a:off x="2000135" y="225132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Tema do projeto</a:t>
            </a:r>
            <a:endParaRPr dirty="0"/>
          </a:p>
        </p:txBody>
      </p:sp>
      <p:sp>
        <p:nvSpPr>
          <p:cNvPr id="378" name="Google Shape;378;p29"/>
          <p:cNvSpPr txBox="1">
            <a:spLocks noGrp="1"/>
          </p:cNvSpPr>
          <p:nvPr>
            <p:ph type="title" idx="2"/>
          </p:nvPr>
        </p:nvSpPr>
        <p:spPr>
          <a:xfrm>
            <a:off x="4699406" y="1745224"/>
            <a:ext cx="2305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002</a:t>
            </a:r>
            <a:endParaRPr/>
          </a:p>
        </p:txBody>
      </p:sp>
      <p:sp>
        <p:nvSpPr>
          <p:cNvPr id="379" name="Google Shape;379;p29"/>
          <p:cNvSpPr txBox="1">
            <a:spLocks noGrp="1"/>
          </p:cNvSpPr>
          <p:nvPr>
            <p:ph type="subTitle" idx="3"/>
          </p:nvPr>
        </p:nvSpPr>
        <p:spPr>
          <a:xfrm>
            <a:off x="4699404" y="225132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Defesa e justificação</a:t>
            </a:r>
            <a:endParaRPr dirty="0"/>
          </a:p>
        </p:txBody>
      </p:sp>
      <p:sp>
        <p:nvSpPr>
          <p:cNvPr id="380" name="Google Shape;380;p29"/>
          <p:cNvSpPr txBox="1">
            <a:spLocks noGrp="1"/>
          </p:cNvSpPr>
          <p:nvPr>
            <p:ph type="title" idx="4"/>
          </p:nvPr>
        </p:nvSpPr>
        <p:spPr>
          <a:xfrm>
            <a:off x="2000135" y="3165815"/>
            <a:ext cx="2305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004</a:t>
            </a:r>
            <a:endParaRPr/>
          </a:p>
        </p:txBody>
      </p:sp>
      <p:sp>
        <p:nvSpPr>
          <p:cNvPr id="381" name="Google Shape;381;p29"/>
          <p:cNvSpPr txBox="1">
            <a:spLocks noGrp="1"/>
          </p:cNvSpPr>
          <p:nvPr>
            <p:ph type="subTitle" idx="5"/>
          </p:nvPr>
        </p:nvSpPr>
        <p:spPr>
          <a:xfrm>
            <a:off x="2000135" y="366786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Conclusão</a:t>
            </a:r>
            <a:endParaRPr dirty="0"/>
          </a:p>
        </p:txBody>
      </p:sp>
      <p:sp>
        <p:nvSpPr>
          <p:cNvPr id="384" name="Google Shape;384;p29"/>
          <p:cNvSpPr txBox="1">
            <a:spLocks noGrp="1"/>
          </p:cNvSpPr>
          <p:nvPr>
            <p:ph type="title" idx="8"/>
          </p:nvPr>
        </p:nvSpPr>
        <p:spPr>
          <a:xfrm>
            <a:off x="4663850" y="3165815"/>
            <a:ext cx="2305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003</a:t>
            </a:r>
            <a:endParaRPr/>
          </a:p>
        </p:txBody>
      </p:sp>
      <p:sp>
        <p:nvSpPr>
          <p:cNvPr id="385" name="Google Shape;385;p29"/>
          <p:cNvSpPr txBox="1">
            <a:spLocks noGrp="1"/>
          </p:cNvSpPr>
          <p:nvPr>
            <p:ph type="subTitle" idx="9"/>
          </p:nvPr>
        </p:nvSpPr>
        <p:spPr>
          <a:xfrm>
            <a:off x="4663846" y="3671919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Principal Motivo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1"/>
          <p:cNvSpPr/>
          <p:nvPr/>
        </p:nvSpPr>
        <p:spPr>
          <a:xfrm>
            <a:off x="4199925" y="1405574"/>
            <a:ext cx="484800" cy="484800"/>
          </a:xfrm>
          <a:prstGeom prst="roundRect">
            <a:avLst>
              <a:gd name="adj" fmla="val 39242"/>
            </a:avLst>
          </a:prstGeom>
          <a:solidFill>
            <a:srgbClr val="DE8C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1"/>
          <p:cNvSpPr/>
          <p:nvPr/>
        </p:nvSpPr>
        <p:spPr>
          <a:xfrm>
            <a:off x="2504938" y="2278669"/>
            <a:ext cx="337208" cy="215395"/>
          </a:xfrm>
          <a:custGeom>
            <a:avLst/>
            <a:gdLst/>
            <a:ahLst/>
            <a:cxnLst/>
            <a:rect l="l" t="t" r="r" b="b"/>
            <a:pathLst>
              <a:path w="13716" h="8763" extrusionOk="0">
                <a:moveTo>
                  <a:pt x="13716" y="8763"/>
                </a:moveTo>
                <a:lnTo>
                  <a:pt x="0" y="8763"/>
                </a:lnTo>
                <a:lnTo>
                  <a:pt x="571" y="3620"/>
                </a:lnTo>
                <a:lnTo>
                  <a:pt x="3715" y="0"/>
                </a:lnTo>
                <a:lnTo>
                  <a:pt x="13144" y="0"/>
                </a:lnTo>
                <a:close/>
              </a:path>
            </a:pathLst>
          </a:custGeom>
          <a:solidFill>
            <a:srgbClr val="DE8C93"/>
          </a:solidFill>
          <a:ln>
            <a:noFill/>
          </a:ln>
        </p:spPr>
        <p:txBody>
          <a:bodyPr/>
          <a:lstStyle/>
          <a:p>
            <a:endParaRPr lang="pt-PT"/>
          </a:p>
        </p:txBody>
      </p:sp>
      <p:sp>
        <p:nvSpPr>
          <p:cNvPr id="502" name="Google Shape;502;p31"/>
          <p:cNvSpPr txBox="1">
            <a:spLocks noGrp="1"/>
          </p:cNvSpPr>
          <p:nvPr>
            <p:ph type="title" idx="2"/>
          </p:nvPr>
        </p:nvSpPr>
        <p:spPr>
          <a:xfrm>
            <a:off x="845569" y="2470445"/>
            <a:ext cx="727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Tema do projeto</a:t>
            </a:r>
            <a:endParaRPr dirty="0"/>
          </a:p>
        </p:txBody>
      </p:sp>
      <p:sp>
        <p:nvSpPr>
          <p:cNvPr id="504" name="Google Shape;504;p31"/>
          <p:cNvSpPr txBox="1">
            <a:spLocks noGrp="1"/>
          </p:cNvSpPr>
          <p:nvPr>
            <p:ph type="title"/>
          </p:nvPr>
        </p:nvSpPr>
        <p:spPr>
          <a:xfrm>
            <a:off x="3701400" y="1227075"/>
            <a:ext cx="1741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505" name="Google Shape;505;p31"/>
          <p:cNvGrpSpPr/>
          <p:nvPr/>
        </p:nvGrpSpPr>
        <p:grpSpPr>
          <a:xfrm flipH="1">
            <a:off x="284" y="2590428"/>
            <a:ext cx="2580834" cy="2559381"/>
            <a:chOff x="-761089" y="594525"/>
            <a:chExt cx="5186563" cy="5143450"/>
          </a:xfrm>
        </p:grpSpPr>
        <p:sp>
          <p:nvSpPr>
            <p:cNvPr id="506" name="Google Shape;506;p31"/>
            <p:cNvSpPr/>
            <p:nvPr/>
          </p:nvSpPr>
          <p:spPr>
            <a:xfrm>
              <a:off x="2726750" y="594525"/>
              <a:ext cx="1698400" cy="4321525"/>
            </a:xfrm>
            <a:custGeom>
              <a:avLst/>
              <a:gdLst/>
              <a:ahLst/>
              <a:cxnLst/>
              <a:rect l="l" t="t" r="r" b="b"/>
              <a:pathLst>
                <a:path w="67936" h="172861" extrusionOk="0">
                  <a:moveTo>
                    <a:pt x="67935" y="0"/>
                  </a:moveTo>
                  <a:lnTo>
                    <a:pt x="1" y="22524"/>
                  </a:lnTo>
                  <a:lnTo>
                    <a:pt x="1" y="172860"/>
                  </a:lnTo>
                  <a:lnTo>
                    <a:pt x="67935" y="172860"/>
                  </a:lnTo>
                  <a:lnTo>
                    <a:pt x="67935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-761089" y="2681950"/>
              <a:ext cx="5186563" cy="3056025"/>
            </a:xfrm>
            <a:custGeom>
              <a:avLst/>
              <a:gdLst/>
              <a:ahLst/>
              <a:cxnLst/>
              <a:rect l="l" t="t" r="r" b="b"/>
              <a:pathLst>
                <a:path w="111097" h="89364" extrusionOk="0">
                  <a:moveTo>
                    <a:pt x="84530" y="0"/>
                  </a:moveTo>
                  <a:lnTo>
                    <a:pt x="84530" y="13678"/>
                  </a:lnTo>
                  <a:lnTo>
                    <a:pt x="67630" y="13678"/>
                  </a:lnTo>
                  <a:lnTo>
                    <a:pt x="67630" y="28998"/>
                  </a:lnTo>
                  <a:lnTo>
                    <a:pt x="50730" y="28998"/>
                  </a:lnTo>
                  <a:lnTo>
                    <a:pt x="50730" y="45107"/>
                  </a:lnTo>
                  <a:lnTo>
                    <a:pt x="33830" y="45107"/>
                  </a:lnTo>
                  <a:lnTo>
                    <a:pt x="33830" y="59575"/>
                  </a:lnTo>
                  <a:lnTo>
                    <a:pt x="16110" y="59575"/>
                  </a:lnTo>
                  <a:lnTo>
                    <a:pt x="16110" y="73253"/>
                  </a:lnTo>
                  <a:lnTo>
                    <a:pt x="0" y="73253"/>
                  </a:lnTo>
                  <a:lnTo>
                    <a:pt x="0" y="89363"/>
                  </a:lnTo>
                  <a:lnTo>
                    <a:pt x="111096" y="89363"/>
                  </a:lnTo>
                  <a:lnTo>
                    <a:pt x="111096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3315675" y="1561875"/>
              <a:ext cx="427850" cy="826025"/>
            </a:xfrm>
            <a:custGeom>
              <a:avLst/>
              <a:gdLst/>
              <a:ahLst/>
              <a:cxnLst/>
              <a:rect l="l" t="t" r="r" b="b"/>
              <a:pathLst>
                <a:path w="17114" h="33041" extrusionOk="0">
                  <a:moveTo>
                    <a:pt x="8542" y="0"/>
                  </a:moveTo>
                  <a:cubicBezTo>
                    <a:pt x="3830" y="0"/>
                    <a:pt x="1" y="3860"/>
                    <a:pt x="1" y="8572"/>
                  </a:cubicBezTo>
                  <a:lnTo>
                    <a:pt x="1" y="33040"/>
                  </a:lnTo>
                  <a:lnTo>
                    <a:pt x="17113" y="30760"/>
                  </a:lnTo>
                  <a:lnTo>
                    <a:pt x="17113" y="8572"/>
                  </a:lnTo>
                  <a:cubicBezTo>
                    <a:pt x="17113" y="3860"/>
                    <a:pt x="13253" y="0"/>
                    <a:pt x="8542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 w="28575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3314275" y="1559175"/>
              <a:ext cx="337184" cy="832964"/>
            </a:xfrm>
            <a:custGeom>
              <a:avLst/>
              <a:gdLst/>
              <a:ahLst/>
              <a:cxnLst/>
              <a:rect l="l" t="t" r="r" b="b"/>
              <a:pathLst>
                <a:path w="13375" h="33041" extrusionOk="0">
                  <a:moveTo>
                    <a:pt x="8542" y="0"/>
                  </a:moveTo>
                  <a:cubicBezTo>
                    <a:pt x="3830" y="0"/>
                    <a:pt x="1" y="3861"/>
                    <a:pt x="1" y="8572"/>
                  </a:cubicBezTo>
                  <a:lnTo>
                    <a:pt x="1" y="33040"/>
                  </a:lnTo>
                  <a:lnTo>
                    <a:pt x="2615" y="32706"/>
                  </a:lnTo>
                  <a:lnTo>
                    <a:pt x="2615" y="9757"/>
                  </a:lnTo>
                  <a:cubicBezTo>
                    <a:pt x="2615" y="5016"/>
                    <a:pt x="6475" y="1186"/>
                    <a:pt x="11186" y="1186"/>
                  </a:cubicBezTo>
                  <a:cubicBezTo>
                    <a:pt x="11946" y="1186"/>
                    <a:pt x="12645" y="1307"/>
                    <a:pt x="13375" y="1490"/>
                  </a:cubicBezTo>
                  <a:cubicBezTo>
                    <a:pt x="12007" y="548"/>
                    <a:pt x="10335" y="0"/>
                    <a:pt x="8542" y="0"/>
                  </a:cubicBezTo>
                  <a:close/>
                </a:path>
              </a:pathLst>
            </a:custGeom>
            <a:solidFill>
              <a:srgbClr val="8ABE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0" name="Google Shape;510;p31"/>
          <p:cNvSpPr/>
          <p:nvPr/>
        </p:nvSpPr>
        <p:spPr>
          <a:xfrm rot="5400000">
            <a:off x="6829600" y="2297225"/>
            <a:ext cx="82800" cy="77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2" name="Google Shape;512;p31"/>
          <p:cNvGrpSpPr/>
          <p:nvPr/>
        </p:nvGrpSpPr>
        <p:grpSpPr>
          <a:xfrm>
            <a:off x="6563159" y="2590428"/>
            <a:ext cx="2580834" cy="2559381"/>
            <a:chOff x="-761089" y="594525"/>
            <a:chExt cx="5186563" cy="5143450"/>
          </a:xfrm>
        </p:grpSpPr>
        <p:sp>
          <p:nvSpPr>
            <p:cNvPr id="513" name="Google Shape;513;p31"/>
            <p:cNvSpPr/>
            <p:nvPr/>
          </p:nvSpPr>
          <p:spPr>
            <a:xfrm>
              <a:off x="2726750" y="594525"/>
              <a:ext cx="1698400" cy="4321525"/>
            </a:xfrm>
            <a:custGeom>
              <a:avLst/>
              <a:gdLst/>
              <a:ahLst/>
              <a:cxnLst/>
              <a:rect l="l" t="t" r="r" b="b"/>
              <a:pathLst>
                <a:path w="67936" h="172861" extrusionOk="0">
                  <a:moveTo>
                    <a:pt x="67935" y="0"/>
                  </a:moveTo>
                  <a:lnTo>
                    <a:pt x="1" y="22524"/>
                  </a:lnTo>
                  <a:lnTo>
                    <a:pt x="1" y="172860"/>
                  </a:lnTo>
                  <a:lnTo>
                    <a:pt x="67935" y="172860"/>
                  </a:lnTo>
                  <a:lnTo>
                    <a:pt x="67935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rgbClr val="2E90A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1"/>
            <p:cNvSpPr/>
            <p:nvPr/>
          </p:nvSpPr>
          <p:spPr>
            <a:xfrm>
              <a:off x="-761089" y="2681950"/>
              <a:ext cx="5186563" cy="3056025"/>
            </a:xfrm>
            <a:custGeom>
              <a:avLst/>
              <a:gdLst/>
              <a:ahLst/>
              <a:cxnLst/>
              <a:rect l="l" t="t" r="r" b="b"/>
              <a:pathLst>
                <a:path w="111097" h="89364" extrusionOk="0">
                  <a:moveTo>
                    <a:pt x="84530" y="0"/>
                  </a:moveTo>
                  <a:lnTo>
                    <a:pt x="84530" y="13678"/>
                  </a:lnTo>
                  <a:lnTo>
                    <a:pt x="67630" y="13678"/>
                  </a:lnTo>
                  <a:lnTo>
                    <a:pt x="67630" y="28998"/>
                  </a:lnTo>
                  <a:lnTo>
                    <a:pt x="50730" y="28998"/>
                  </a:lnTo>
                  <a:lnTo>
                    <a:pt x="50730" y="45107"/>
                  </a:lnTo>
                  <a:lnTo>
                    <a:pt x="33830" y="45107"/>
                  </a:lnTo>
                  <a:lnTo>
                    <a:pt x="33830" y="59575"/>
                  </a:lnTo>
                  <a:lnTo>
                    <a:pt x="16110" y="59575"/>
                  </a:lnTo>
                  <a:lnTo>
                    <a:pt x="16110" y="73253"/>
                  </a:lnTo>
                  <a:lnTo>
                    <a:pt x="0" y="73253"/>
                  </a:lnTo>
                  <a:lnTo>
                    <a:pt x="0" y="89363"/>
                  </a:lnTo>
                  <a:lnTo>
                    <a:pt x="111096" y="89363"/>
                  </a:lnTo>
                  <a:lnTo>
                    <a:pt x="111096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1"/>
            <p:cNvSpPr/>
            <p:nvPr/>
          </p:nvSpPr>
          <p:spPr>
            <a:xfrm>
              <a:off x="3315675" y="1561875"/>
              <a:ext cx="427850" cy="826025"/>
            </a:xfrm>
            <a:custGeom>
              <a:avLst/>
              <a:gdLst/>
              <a:ahLst/>
              <a:cxnLst/>
              <a:rect l="l" t="t" r="r" b="b"/>
              <a:pathLst>
                <a:path w="17114" h="33041" extrusionOk="0">
                  <a:moveTo>
                    <a:pt x="8542" y="0"/>
                  </a:moveTo>
                  <a:cubicBezTo>
                    <a:pt x="3830" y="0"/>
                    <a:pt x="1" y="3860"/>
                    <a:pt x="1" y="8572"/>
                  </a:cubicBezTo>
                  <a:lnTo>
                    <a:pt x="1" y="33040"/>
                  </a:lnTo>
                  <a:lnTo>
                    <a:pt x="17113" y="30760"/>
                  </a:lnTo>
                  <a:lnTo>
                    <a:pt x="17113" y="8572"/>
                  </a:lnTo>
                  <a:cubicBezTo>
                    <a:pt x="17113" y="3860"/>
                    <a:pt x="13253" y="0"/>
                    <a:pt x="8542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 w="28575" cap="flat" cmpd="sng">
              <a:solidFill>
                <a:srgbClr val="2E90A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1"/>
            <p:cNvSpPr/>
            <p:nvPr/>
          </p:nvSpPr>
          <p:spPr>
            <a:xfrm>
              <a:off x="3314275" y="1559175"/>
              <a:ext cx="337184" cy="832964"/>
            </a:xfrm>
            <a:custGeom>
              <a:avLst/>
              <a:gdLst/>
              <a:ahLst/>
              <a:cxnLst/>
              <a:rect l="l" t="t" r="r" b="b"/>
              <a:pathLst>
                <a:path w="13375" h="33041" extrusionOk="0">
                  <a:moveTo>
                    <a:pt x="8542" y="0"/>
                  </a:moveTo>
                  <a:cubicBezTo>
                    <a:pt x="3830" y="0"/>
                    <a:pt x="1" y="3861"/>
                    <a:pt x="1" y="8572"/>
                  </a:cubicBezTo>
                  <a:lnTo>
                    <a:pt x="1" y="33040"/>
                  </a:lnTo>
                  <a:lnTo>
                    <a:pt x="2615" y="32706"/>
                  </a:lnTo>
                  <a:lnTo>
                    <a:pt x="2615" y="9757"/>
                  </a:lnTo>
                  <a:cubicBezTo>
                    <a:pt x="2615" y="5016"/>
                    <a:pt x="6475" y="1186"/>
                    <a:pt x="11186" y="1186"/>
                  </a:cubicBezTo>
                  <a:cubicBezTo>
                    <a:pt x="11946" y="1186"/>
                    <a:pt x="12645" y="1307"/>
                    <a:pt x="13375" y="1490"/>
                  </a:cubicBezTo>
                  <a:cubicBezTo>
                    <a:pt x="12007" y="548"/>
                    <a:pt x="10335" y="0"/>
                    <a:pt x="8542" y="0"/>
                  </a:cubicBezTo>
                  <a:close/>
                </a:path>
              </a:pathLst>
            </a:custGeom>
            <a:solidFill>
              <a:srgbClr val="1E6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2"/>
          <p:cNvSpPr txBox="1">
            <a:spLocks noGrp="1"/>
          </p:cNvSpPr>
          <p:nvPr>
            <p:ph type="subTitle" idx="1"/>
          </p:nvPr>
        </p:nvSpPr>
        <p:spPr>
          <a:xfrm>
            <a:off x="1467878" y="2077076"/>
            <a:ext cx="6012300" cy="16009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O projeto TANNA representa um esforço para democratizar a criação de jogos através de uma abordagem simples e acessível. Concebido como um criador de minijogos desenvolvido em C# com Windows Forms, TANNA visa proporcionar uma plataforma onde iniciantes no desenvolvimento de jogos possam explorar suas ideias sem a necessidade de conhecimento avançado em programação ou design de jogos.</a:t>
            </a:r>
            <a:endParaRPr lang="en-US" dirty="0"/>
          </a:p>
        </p:txBody>
      </p:sp>
      <p:sp>
        <p:nvSpPr>
          <p:cNvPr id="526" name="Google Shape;526;p32"/>
          <p:cNvSpPr/>
          <p:nvPr/>
        </p:nvSpPr>
        <p:spPr>
          <a:xfrm>
            <a:off x="-61203" y="3850500"/>
            <a:ext cx="1293000" cy="1293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rgbClr val="5A885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32"/>
          <p:cNvSpPr/>
          <p:nvPr/>
        </p:nvSpPr>
        <p:spPr>
          <a:xfrm>
            <a:off x="7851000" y="3952312"/>
            <a:ext cx="1293000" cy="12930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rgbClr val="DE7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32"/>
          <p:cNvSpPr/>
          <p:nvPr/>
        </p:nvSpPr>
        <p:spPr>
          <a:xfrm>
            <a:off x="7958841" y="4060162"/>
            <a:ext cx="1077300" cy="1077300"/>
          </a:xfrm>
          <a:prstGeom prst="mathMultiply">
            <a:avLst>
              <a:gd name="adj1" fmla="val 23520"/>
            </a:avLst>
          </a:prstGeom>
          <a:solidFill>
            <a:schemeClr val="lt1"/>
          </a:solidFill>
          <a:ln w="28575" cap="flat" cmpd="sng">
            <a:solidFill>
              <a:srgbClr val="DE7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32"/>
          <p:cNvSpPr/>
          <p:nvPr/>
        </p:nvSpPr>
        <p:spPr>
          <a:xfrm>
            <a:off x="134097" y="4045800"/>
            <a:ext cx="902400" cy="902400"/>
          </a:xfrm>
          <a:prstGeom prst="donut">
            <a:avLst>
              <a:gd name="adj" fmla="val 25000"/>
            </a:avLst>
          </a:prstGeom>
          <a:solidFill>
            <a:schemeClr val="lt1"/>
          </a:solidFill>
          <a:ln w="28575" cap="flat" cmpd="sng">
            <a:solidFill>
              <a:srgbClr val="5A88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6EE07C-062C-0D04-4421-98B5957F8544}"/>
              </a:ext>
            </a:extLst>
          </p:cNvPr>
          <p:cNvSpPr txBox="1"/>
          <p:nvPr/>
        </p:nvSpPr>
        <p:spPr>
          <a:xfrm>
            <a:off x="1565850" y="802966"/>
            <a:ext cx="62783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4800" dirty="0">
                <a:solidFill>
                  <a:schemeClr val="bg1"/>
                </a:solidFill>
                <a:latin typeface="Audiowide" panose="020B0604020202020204" charset="0"/>
              </a:rPr>
              <a:t>Tema do projeto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1"/>
          <p:cNvSpPr/>
          <p:nvPr/>
        </p:nvSpPr>
        <p:spPr>
          <a:xfrm>
            <a:off x="4199925" y="1405574"/>
            <a:ext cx="484800" cy="484800"/>
          </a:xfrm>
          <a:prstGeom prst="roundRect">
            <a:avLst>
              <a:gd name="adj" fmla="val 39242"/>
            </a:avLst>
          </a:prstGeom>
          <a:solidFill>
            <a:srgbClr val="DE8C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1"/>
          <p:cNvSpPr/>
          <p:nvPr/>
        </p:nvSpPr>
        <p:spPr>
          <a:xfrm>
            <a:off x="2504938" y="2278669"/>
            <a:ext cx="337208" cy="215395"/>
          </a:xfrm>
          <a:custGeom>
            <a:avLst/>
            <a:gdLst/>
            <a:ahLst/>
            <a:cxnLst/>
            <a:rect l="l" t="t" r="r" b="b"/>
            <a:pathLst>
              <a:path w="13716" h="8763" extrusionOk="0">
                <a:moveTo>
                  <a:pt x="13716" y="8763"/>
                </a:moveTo>
                <a:lnTo>
                  <a:pt x="0" y="8763"/>
                </a:lnTo>
                <a:lnTo>
                  <a:pt x="571" y="3620"/>
                </a:lnTo>
                <a:lnTo>
                  <a:pt x="3715" y="0"/>
                </a:lnTo>
                <a:lnTo>
                  <a:pt x="13144" y="0"/>
                </a:lnTo>
                <a:close/>
              </a:path>
            </a:pathLst>
          </a:custGeom>
          <a:solidFill>
            <a:srgbClr val="DE8C93"/>
          </a:solidFill>
          <a:ln>
            <a:noFill/>
          </a:ln>
        </p:spPr>
        <p:txBody>
          <a:bodyPr/>
          <a:lstStyle/>
          <a:p>
            <a:endParaRPr lang="pt-PT"/>
          </a:p>
        </p:txBody>
      </p:sp>
      <p:sp>
        <p:nvSpPr>
          <p:cNvPr id="502" name="Google Shape;502;p31"/>
          <p:cNvSpPr txBox="1">
            <a:spLocks noGrp="1"/>
          </p:cNvSpPr>
          <p:nvPr>
            <p:ph type="title" idx="2"/>
          </p:nvPr>
        </p:nvSpPr>
        <p:spPr>
          <a:xfrm>
            <a:off x="845569" y="2470445"/>
            <a:ext cx="727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PT" sz="5400" dirty="0">
                <a:solidFill>
                  <a:schemeClr val="bg1"/>
                </a:solidFill>
                <a:latin typeface="Audiowide" panose="020B0604020202020204" charset="0"/>
              </a:rPr>
              <a:t>Principal Motivo</a:t>
            </a:r>
          </a:p>
        </p:txBody>
      </p:sp>
      <p:sp>
        <p:nvSpPr>
          <p:cNvPr id="504" name="Google Shape;504;p31"/>
          <p:cNvSpPr txBox="1">
            <a:spLocks noGrp="1"/>
          </p:cNvSpPr>
          <p:nvPr>
            <p:ph type="title"/>
          </p:nvPr>
        </p:nvSpPr>
        <p:spPr>
          <a:xfrm>
            <a:off x="3701400" y="1227075"/>
            <a:ext cx="1741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505" name="Google Shape;505;p31"/>
          <p:cNvGrpSpPr/>
          <p:nvPr/>
        </p:nvGrpSpPr>
        <p:grpSpPr>
          <a:xfrm flipH="1">
            <a:off x="284" y="2590428"/>
            <a:ext cx="2580834" cy="2559381"/>
            <a:chOff x="-761089" y="594525"/>
            <a:chExt cx="5186563" cy="5143450"/>
          </a:xfrm>
        </p:grpSpPr>
        <p:sp>
          <p:nvSpPr>
            <p:cNvPr id="506" name="Google Shape;506;p31"/>
            <p:cNvSpPr/>
            <p:nvPr/>
          </p:nvSpPr>
          <p:spPr>
            <a:xfrm>
              <a:off x="2726750" y="594525"/>
              <a:ext cx="1698400" cy="4321525"/>
            </a:xfrm>
            <a:custGeom>
              <a:avLst/>
              <a:gdLst/>
              <a:ahLst/>
              <a:cxnLst/>
              <a:rect l="l" t="t" r="r" b="b"/>
              <a:pathLst>
                <a:path w="67936" h="172861" extrusionOk="0">
                  <a:moveTo>
                    <a:pt x="67935" y="0"/>
                  </a:moveTo>
                  <a:lnTo>
                    <a:pt x="1" y="22524"/>
                  </a:lnTo>
                  <a:lnTo>
                    <a:pt x="1" y="172860"/>
                  </a:lnTo>
                  <a:lnTo>
                    <a:pt x="67935" y="172860"/>
                  </a:lnTo>
                  <a:lnTo>
                    <a:pt x="67935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-761089" y="2681950"/>
              <a:ext cx="5186563" cy="3056025"/>
            </a:xfrm>
            <a:custGeom>
              <a:avLst/>
              <a:gdLst/>
              <a:ahLst/>
              <a:cxnLst/>
              <a:rect l="l" t="t" r="r" b="b"/>
              <a:pathLst>
                <a:path w="111097" h="89364" extrusionOk="0">
                  <a:moveTo>
                    <a:pt x="84530" y="0"/>
                  </a:moveTo>
                  <a:lnTo>
                    <a:pt x="84530" y="13678"/>
                  </a:lnTo>
                  <a:lnTo>
                    <a:pt x="67630" y="13678"/>
                  </a:lnTo>
                  <a:lnTo>
                    <a:pt x="67630" y="28998"/>
                  </a:lnTo>
                  <a:lnTo>
                    <a:pt x="50730" y="28998"/>
                  </a:lnTo>
                  <a:lnTo>
                    <a:pt x="50730" y="45107"/>
                  </a:lnTo>
                  <a:lnTo>
                    <a:pt x="33830" y="45107"/>
                  </a:lnTo>
                  <a:lnTo>
                    <a:pt x="33830" y="59575"/>
                  </a:lnTo>
                  <a:lnTo>
                    <a:pt x="16110" y="59575"/>
                  </a:lnTo>
                  <a:lnTo>
                    <a:pt x="16110" y="73253"/>
                  </a:lnTo>
                  <a:lnTo>
                    <a:pt x="0" y="73253"/>
                  </a:lnTo>
                  <a:lnTo>
                    <a:pt x="0" y="89363"/>
                  </a:lnTo>
                  <a:lnTo>
                    <a:pt x="111096" y="89363"/>
                  </a:lnTo>
                  <a:lnTo>
                    <a:pt x="111096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3315675" y="1561875"/>
              <a:ext cx="427850" cy="826025"/>
            </a:xfrm>
            <a:custGeom>
              <a:avLst/>
              <a:gdLst/>
              <a:ahLst/>
              <a:cxnLst/>
              <a:rect l="l" t="t" r="r" b="b"/>
              <a:pathLst>
                <a:path w="17114" h="33041" extrusionOk="0">
                  <a:moveTo>
                    <a:pt x="8542" y="0"/>
                  </a:moveTo>
                  <a:cubicBezTo>
                    <a:pt x="3830" y="0"/>
                    <a:pt x="1" y="3860"/>
                    <a:pt x="1" y="8572"/>
                  </a:cubicBezTo>
                  <a:lnTo>
                    <a:pt x="1" y="33040"/>
                  </a:lnTo>
                  <a:lnTo>
                    <a:pt x="17113" y="30760"/>
                  </a:lnTo>
                  <a:lnTo>
                    <a:pt x="17113" y="8572"/>
                  </a:lnTo>
                  <a:cubicBezTo>
                    <a:pt x="17113" y="3860"/>
                    <a:pt x="13253" y="0"/>
                    <a:pt x="8542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 w="28575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3314275" y="1559175"/>
              <a:ext cx="337184" cy="832964"/>
            </a:xfrm>
            <a:custGeom>
              <a:avLst/>
              <a:gdLst/>
              <a:ahLst/>
              <a:cxnLst/>
              <a:rect l="l" t="t" r="r" b="b"/>
              <a:pathLst>
                <a:path w="13375" h="33041" extrusionOk="0">
                  <a:moveTo>
                    <a:pt x="8542" y="0"/>
                  </a:moveTo>
                  <a:cubicBezTo>
                    <a:pt x="3830" y="0"/>
                    <a:pt x="1" y="3861"/>
                    <a:pt x="1" y="8572"/>
                  </a:cubicBezTo>
                  <a:lnTo>
                    <a:pt x="1" y="33040"/>
                  </a:lnTo>
                  <a:lnTo>
                    <a:pt x="2615" y="32706"/>
                  </a:lnTo>
                  <a:lnTo>
                    <a:pt x="2615" y="9757"/>
                  </a:lnTo>
                  <a:cubicBezTo>
                    <a:pt x="2615" y="5016"/>
                    <a:pt x="6475" y="1186"/>
                    <a:pt x="11186" y="1186"/>
                  </a:cubicBezTo>
                  <a:cubicBezTo>
                    <a:pt x="11946" y="1186"/>
                    <a:pt x="12645" y="1307"/>
                    <a:pt x="13375" y="1490"/>
                  </a:cubicBezTo>
                  <a:cubicBezTo>
                    <a:pt x="12007" y="548"/>
                    <a:pt x="10335" y="0"/>
                    <a:pt x="8542" y="0"/>
                  </a:cubicBezTo>
                  <a:close/>
                </a:path>
              </a:pathLst>
            </a:custGeom>
            <a:solidFill>
              <a:srgbClr val="8ABE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0" name="Google Shape;510;p31"/>
          <p:cNvSpPr/>
          <p:nvPr/>
        </p:nvSpPr>
        <p:spPr>
          <a:xfrm rot="5400000">
            <a:off x="6829600" y="2297225"/>
            <a:ext cx="82800" cy="77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2" name="Google Shape;512;p31"/>
          <p:cNvGrpSpPr/>
          <p:nvPr/>
        </p:nvGrpSpPr>
        <p:grpSpPr>
          <a:xfrm>
            <a:off x="6563159" y="2590428"/>
            <a:ext cx="2580834" cy="2559381"/>
            <a:chOff x="-761089" y="594525"/>
            <a:chExt cx="5186563" cy="5143450"/>
          </a:xfrm>
        </p:grpSpPr>
        <p:sp>
          <p:nvSpPr>
            <p:cNvPr id="513" name="Google Shape;513;p31"/>
            <p:cNvSpPr/>
            <p:nvPr/>
          </p:nvSpPr>
          <p:spPr>
            <a:xfrm>
              <a:off x="2726750" y="594525"/>
              <a:ext cx="1698400" cy="4321525"/>
            </a:xfrm>
            <a:custGeom>
              <a:avLst/>
              <a:gdLst/>
              <a:ahLst/>
              <a:cxnLst/>
              <a:rect l="l" t="t" r="r" b="b"/>
              <a:pathLst>
                <a:path w="67936" h="172861" extrusionOk="0">
                  <a:moveTo>
                    <a:pt x="67935" y="0"/>
                  </a:moveTo>
                  <a:lnTo>
                    <a:pt x="1" y="22524"/>
                  </a:lnTo>
                  <a:lnTo>
                    <a:pt x="1" y="172860"/>
                  </a:lnTo>
                  <a:lnTo>
                    <a:pt x="67935" y="172860"/>
                  </a:lnTo>
                  <a:lnTo>
                    <a:pt x="67935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rgbClr val="2E90A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1"/>
            <p:cNvSpPr/>
            <p:nvPr/>
          </p:nvSpPr>
          <p:spPr>
            <a:xfrm>
              <a:off x="-761089" y="2681950"/>
              <a:ext cx="5186563" cy="3056025"/>
            </a:xfrm>
            <a:custGeom>
              <a:avLst/>
              <a:gdLst/>
              <a:ahLst/>
              <a:cxnLst/>
              <a:rect l="l" t="t" r="r" b="b"/>
              <a:pathLst>
                <a:path w="111097" h="89364" extrusionOk="0">
                  <a:moveTo>
                    <a:pt x="84530" y="0"/>
                  </a:moveTo>
                  <a:lnTo>
                    <a:pt x="84530" y="13678"/>
                  </a:lnTo>
                  <a:lnTo>
                    <a:pt x="67630" y="13678"/>
                  </a:lnTo>
                  <a:lnTo>
                    <a:pt x="67630" y="28998"/>
                  </a:lnTo>
                  <a:lnTo>
                    <a:pt x="50730" y="28998"/>
                  </a:lnTo>
                  <a:lnTo>
                    <a:pt x="50730" y="45107"/>
                  </a:lnTo>
                  <a:lnTo>
                    <a:pt x="33830" y="45107"/>
                  </a:lnTo>
                  <a:lnTo>
                    <a:pt x="33830" y="59575"/>
                  </a:lnTo>
                  <a:lnTo>
                    <a:pt x="16110" y="59575"/>
                  </a:lnTo>
                  <a:lnTo>
                    <a:pt x="16110" y="73253"/>
                  </a:lnTo>
                  <a:lnTo>
                    <a:pt x="0" y="73253"/>
                  </a:lnTo>
                  <a:lnTo>
                    <a:pt x="0" y="89363"/>
                  </a:lnTo>
                  <a:lnTo>
                    <a:pt x="111096" y="89363"/>
                  </a:lnTo>
                  <a:lnTo>
                    <a:pt x="111096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1"/>
            <p:cNvSpPr/>
            <p:nvPr/>
          </p:nvSpPr>
          <p:spPr>
            <a:xfrm>
              <a:off x="3315675" y="1561875"/>
              <a:ext cx="427850" cy="826025"/>
            </a:xfrm>
            <a:custGeom>
              <a:avLst/>
              <a:gdLst/>
              <a:ahLst/>
              <a:cxnLst/>
              <a:rect l="l" t="t" r="r" b="b"/>
              <a:pathLst>
                <a:path w="17114" h="33041" extrusionOk="0">
                  <a:moveTo>
                    <a:pt x="8542" y="0"/>
                  </a:moveTo>
                  <a:cubicBezTo>
                    <a:pt x="3830" y="0"/>
                    <a:pt x="1" y="3860"/>
                    <a:pt x="1" y="8572"/>
                  </a:cubicBezTo>
                  <a:lnTo>
                    <a:pt x="1" y="33040"/>
                  </a:lnTo>
                  <a:lnTo>
                    <a:pt x="17113" y="30760"/>
                  </a:lnTo>
                  <a:lnTo>
                    <a:pt x="17113" y="8572"/>
                  </a:lnTo>
                  <a:cubicBezTo>
                    <a:pt x="17113" y="3860"/>
                    <a:pt x="13253" y="0"/>
                    <a:pt x="8542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 w="28575" cap="flat" cmpd="sng">
              <a:solidFill>
                <a:srgbClr val="2E90A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1"/>
            <p:cNvSpPr/>
            <p:nvPr/>
          </p:nvSpPr>
          <p:spPr>
            <a:xfrm>
              <a:off x="3314275" y="1559175"/>
              <a:ext cx="337184" cy="832964"/>
            </a:xfrm>
            <a:custGeom>
              <a:avLst/>
              <a:gdLst/>
              <a:ahLst/>
              <a:cxnLst/>
              <a:rect l="l" t="t" r="r" b="b"/>
              <a:pathLst>
                <a:path w="13375" h="33041" extrusionOk="0">
                  <a:moveTo>
                    <a:pt x="8542" y="0"/>
                  </a:moveTo>
                  <a:cubicBezTo>
                    <a:pt x="3830" y="0"/>
                    <a:pt x="1" y="3861"/>
                    <a:pt x="1" y="8572"/>
                  </a:cubicBezTo>
                  <a:lnTo>
                    <a:pt x="1" y="33040"/>
                  </a:lnTo>
                  <a:lnTo>
                    <a:pt x="2615" y="32706"/>
                  </a:lnTo>
                  <a:lnTo>
                    <a:pt x="2615" y="9757"/>
                  </a:lnTo>
                  <a:cubicBezTo>
                    <a:pt x="2615" y="5016"/>
                    <a:pt x="6475" y="1186"/>
                    <a:pt x="11186" y="1186"/>
                  </a:cubicBezTo>
                  <a:cubicBezTo>
                    <a:pt x="11946" y="1186"/>
                    <a:pt x="12645" y="1307"/>
                    <a:pt x="13375" y="1490"/>
                  </a:cubicBezTo>
                  <a:cubicBezTo>
                    <a:pt x="12007" y="548"/>
                    <a:pt x="10335" y="0"/>
                    <a:pt x="8542" y="0"/>
                  </a:cubicBezTo>
                  <a:close/>
                </a:path>
              </a:pathLst>
            </a:custGeom>
            <a:solidFill>
              <a:srgbClr val="1E6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1483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2"/>
          <p:cNvSpPr txBox="1">
            <a:spLocks noGrp="1"/>
          </p:cNvSpPr>
          <p:nvPr>
            <p:ph type="subTitle" idx="1"/>
          </p:nvPr>
        </p:nvSpPr>
        <p:spPr>
          <a:xfrm>
            <a:off x="1467878" y="2077076"/>
            <a:ext cx="6012300" cy="16009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Ao principio era </a:t>
            </a:r>
            <a:r>
              <a:rPr lang="en-US" dirty="0" err="1"/>
              <a:t>suposto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 um </a:t>
            </a:r>
            <a:r>
              <a:rPr lang="en-US" dirty="0" err="1"/>
              <a:t>jogo</a:t>
            </a:r>
            <a:r>
              <a:rPr lang="en-US" dirty="0"/>
              <a:t> de </a:t>
            </a:r>
            <a:r>
              <a:rPr lang="en-US" dirty="0" err="1"/>
              <a:t>historia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que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jogadores</a:t>
            </a:r>
            <a:r>
              <a:rPr lang="en-US" dirty="0"/>
              <a:t> </a:t>
            </a:r>
            <a:r>
              <a:rPr lang="en-US" dirty="0" err="1"/>
              <a:t>poderiam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o </a:t>
            </a:r>
            <a:r>
              <a:rPr lang="en-US" dirty="0" err="1"/>
              <a:t>seu</a:t>
            </a:r>
            <a:r>
              <a:rPr lang="en-US" dirty="0"/>
              <a:t> simples </a:t>
            </a:r>
            <a:r>
              <a:rPr lang="en-US" dirty="0" err="1"/>
              <a:t>entretenimento</a:t>
            </a:r>
            <a:r>
              <a:rPr lang="en-US" dirty="0"/>
              <a:t> com as </a:t>
            </a:r>
            <a:r>
              <a:rPr lang="en-US" dirty="0" err="1"/>
              <a:t>personagens</a:t>
            </a:r>
            <a:r>
              <a:rPr lang="en-US" dirty="0"/>
              <a:t> para </a:t>
            </a:r>
            <a:r>
              <a:rPr lang="en-US" dirty="0" err="1"/>
              <a:t>desenlvolver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longo</a:t>
            </a:r>
            <a:r>
              <a:rPr lang="en-US" dirty="0"/>
              <a:t> do </a:t>
            </a:r>
            <a:r>
              <a:rPr lang="en-US" dirty="0" err="1"/>
              <a:t>jogo</a:t>
            </a:r>
            <a:r>
              <a:rPr lang="en-US" dirty="0"/>
              <a:t> 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inimigos</a:t>
            </a:r>
            <a:r>
              <a:rPr lang="en-US" dirty="0"/>
              <a:t> para </a:t>
            </a:r>
            <a:r>
              <a:rPr lang="en-US" dirty="0" err="1"/>
              <a:t>derrotar</a:t>
            </a:r>
            <a:r>
              <a:rPr lang="en-US" dirty="0"/>
              <a:t>. A </a:t>
            </a:r>
            <a:r>
              <a:rPr lang="en-US" dirty="0" err="1"/>
              <a:t>ideia</a:t>
            </a:r>
            <a:r>
              <a:rPr lang="en-US" dirty="0"/>
              <a:t> </a:t>
            </a:r>
            <a:r>
              <a:rPr lang="en-US" dirty="0" err="1"/>
              <a:t>sugiu</a:t>
            </a:r>
            <a:r>
              <a:rPr lang="en-US" dirty="0"/>
              <a:t> pois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adoros</a:t>
            </a:r>
            <a:r>
              <a:rPr lang="en-US" dirty="0"/>
              <a:t> </a:t>
            </a:r>
            <a:r>
              <a:rPr lang="en-US" dirty="0" err="1"/>
              <a:t>jogos</a:t>
            </a:r>
            <a:r>
              <a:rPr lang="en-US" dirty="0"/>
              <a:t> que </a:t>
            </a:r>
            <a:r>
              <a:rPr lang="en-US" dirty="0" err="1"/>
              <a:t>têm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historia</a:t>
            </a:r>
            <a:r>
              <a:rPr lang="en-US" dirty="0"/>
              <a:t> </a:t>
            </a:r>
            <a:r>
              <a:rPr lang="en-US" dirty="0" err="1"/>
              <a:t>entretida</a:t>
            </a:r>
            <a:r>
              <a:rPr lang="en-US" dirty="0"/>
              <a:t> e significative.</a:t>
            </a:r>
          </a:p>
        </p:txBody>
      </p:sp>
      <p:sp>
        <p:nvSpPr>
          <p:cNvPr id="526" name="Google Shape;526;p32"/>
          <p:cNvSpPr/>
          <p:nvPr/>
        </p:nvSpPr>
        <p:spPr>
          <a:xfrm>
            <a:off x="-61203" y="3850500"/>
            <a:ext cx="1293000" cy="1293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rgbClr val="5A885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32"/>
          <p:cNvSpPr/>
          <p:nvPr/>
        </p:nvSpPr>
        <p:spPr>
          <a:xfrm>
            <a:off x="7851000" y="3952312"/>
            <a:ext cx="1293000" cy="12930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rgbClr val="DE7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32"/>
          <p:cNvSpPr/>
          <p:nvPr/>
        </p:nvSpPr>
        <p:spPr>
          <a:xfrm>
            <a:off x="7958841" y="4060162"/>
            <a:ext cx="1077300" cy="1077300"/>
          </a:xfrm>
          <a:prstGeom prst="mathMultiply">
            <a:avLst>
              <a:gd name="adj1" fmla="val 23520"/>
            </a:avLst>
          </a:prstGeom>
          <a:solidFill>
            <a:schemeClr val="lt1"/>
          </a:solidFill>
          <a:ln w="28575" cap="flat" cmpd="sng">
            <a:solidFill>
              <a:srgbClr val="DE7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32"/>
          <p:cNvSpPr/>
          <p:nvPr/>
        </p:nvSpPr>
        <p:spPr>
          <a:xfrm>
            <a:off x="134097" y="4045800"/>
            <a:ext cx="902400" cy="902400"/>
          </a:xfrm>
          <a:prstGeom prst="donut">
            <a:avLst>
              <a:gd name="adj" fmla="val 25000"/>
            </a:avLst>
          </a:prstGeom>
          <a:solidFill>
            <a:schemeClr val="lt1"/>
          </a:solidFill>
          <a:ln w="28575" cap="flat" cmpd="sng">
            <a:solidFill>
              <a:srgbClr val="5A88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6EE07C-062C-0D04-4421-98B5957F8544}"/>
              </a:ext>
            </a:extLst>
          </p:cNvPr>
          <p:cNvSpPr txBox="1"/>
          <p:nvPr/>
        </p:nvSpPr>
        <p:spPr>
          <a:xfrm>
            <a:off x="1565850" y="802966"/>
            <a:ext cx="62783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4800" dirty="0">
                <a:solidFill>
                  <a:schemeClr val="bg1"/>
                </a:solidFill>
                <a:latin typeface="Audiowide" panose="020B0604020202020204" charset="0"/>
              </a:rPr>
              <a:t>Principal Motivo</a:t>
            </a:r>
          </a:p>
        </p:txBody>
      </p:sp>
    </p:spTree>
    <p:extLst>
      <p:ext uri="{BB962C8B-B14F-4D97-AF65-F5344CB8AC3E}">
        <p14:creationId xmlns:p14="http://schemas.microsoft.com/office/powerpoint/2010/main" val="2924710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1"/>
          <p:cNvSpPr/>
          <p:nvPr/>
        </p:nvSpPr>
        <p:spPr>
          <a:xfrm>
            <a:off x="4199925" y="1405574"/>
            <a:ext cx="484800" cy="484800"/>
          </a:xfrm>
          <a:prstGeom prst="roundRect">
            <a:avLst>
              <a:gd name="adj" fmla="val 39242"/>
            </a:avLst>
          </a:prstGeom>
          <a:solidFill>
            <a:srgbClr val="DE8C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1"/>
          <p:cNvSpPr/>
          <p:nvPr/>
        </p:nvSpPr>
        <p:spPr>
          <a:xfrm>
            <a:off x="2504938" y="2278669"/>
            <a:ext cx="337208" cy="215395"/>
          </a:xfrm>
          <a:custGeom>
            <a:avLst/>
            <a:gdLst/>
            <a:ahLst/>
            <a:cxnLst/>
            <a:rect l="l" t="t" r="r" b="b"/>
            <a:pathLst>
              <a:path w="13716" h="8763" extrusionOk="0">
                <a:moveTo>
                  <a:pt x="13716" y="8763"/>
                </a:moveTo>
                <a:lnTo>
                  <a:pt x="0" y="8763"/>
                </a:lnTo>
                <a:lnTo>
                  <a:pt x="571" y="3620"/>
                </a:lnTo>
                <a:lnTo>
                  <a:pt x="3715" y="0"/>
                </a:lnTo>
                <a:lnTo>
                  <a:pt x="13144" y="0"/>
                </a:lnTo>
                <a:close/>
              </a:path>
            </a:pathLst>
          </a:custGeom>
          <a:solidFill>
            <a:srgbClr val="DE8C93"/>
          </a:solidFill>
          <a:ln>
            <a:noFill/>
          </a:ln>
        </p:spPr>
        <p:txBody>
          <a:bodyPr/>
          <a:lstStyle/>
          <a:p>
            <a:endParaRPr lang="pt-PT"/>
          </a:p>
        </p:txBody>
      </p:sp>
      <p:sp>
        <p:nvSpPr>
          <p:cNvPr id="502" name="Google Shape;502;p31"/>
          <p:cNvSpPr txBox="1">
            <a:spLocks noGrp="1"/>
          </p:cNvSpPr>
          <p:nvPr>
            <p:ph type="title" idx="2"/>
          </p:nvPr>
        </p:nvSpPr>
        <p:spPr>
          <a:xfrm>
            <a:off x="845569" y="2470445"/>
            <a:ext cx="727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PT" sz="5400" dirty="0">
                <a:solidFill>
                  <a:schemeClr val="bg1"/>
                </a:solidFill>
                <a:latin typeface="Audiowide" panose="020B0604020202020204" charset="0"/>
              </a:rPr>
              <a:t> Defesa e Justificação</a:t>
            </a:r>
          </a:p>
        </p:txBody>
      </p:sp>
      <p:sp>
        <p:nvSpPr>
          <p:cNvPr id="504" name="Google Shape;504;p31"/>
          <p:cNvSpPr txBox="1">
            <a:spLocks noGrp="1"/>
          </p:cNvSpPr>
          <p:nvPr>
            <p:ph type="title"/>
          </p:nvPr>
        </p:nvSpPr>
        <p:spPr>
          <a:xfrm>
            <a:off x="3701400" y="1227075"/>
            <a:ext cx="1741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505" name="Google Shape;505;p31"/>
          <p:cNvGrpSpPr/>
          <p:nvPr/>
        </p:nvGrpSpPr>
        <p:grpSpPr>
          <a:xfrm flipH="1">
            <a:off x="284" y="2590428"/>
            <a:ext cx="2580834" cy="2559381"/>
            <a:chOff x="-761089" y="594525"/>
            <a:chExt cx="5186563" cy="5143450"/>
          </a:xfrm>
        </p:grpSpPr>
        <p:sp>
          <p:nvSpPr>
            <p:cNvPr id="506" name="Google Shape;506;p31"/>
            <p:cNvSpPr/>
            <p:nvPr/>
          </p:nvSpPr>
          <p:spPr>
            <a:xfrm>
              <a:off x="2726750" y="594525"/>
              <a:ext cx="1698400" cy="4321525"/>
            </a:xfrm>
            <a:custGeom>
              <a:avLst/>
              <a:gdLst/>
              <a:ahLst/>
              <a:cxnLst/>
              <a:rect l="l" t="t" r="r" b="b"/>
              <a:pathLst>
                <a:path w="67936" h="172861" extrusionOk="0">
                  <a:moveTo>
                    <a:pt x="67935" y="0"/>
                  </a:moveTo>
                  <a:lnTo>
                    <a:pt x="1" y="22524"/>
                  </a:lnTo>
                  <a:lnTo>
                    <a:pt x="1" y="172860"/>
                  </a:lnTo>
                  <a:lnTo>
                    <a:pt x="67935" y="172860"/>
                  </a:lnTo>
                  <a:lnTo>
                    <a:pt x="67935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-761089" y="2681950"/>
              <a:ext cx="5186563" cy="3056025"/>
            </a:xfrm>
            <a:custGeom>
              <a:avLst/>
              <a:gdLst/>
              <a:ahLst/>
              <a:cxnLst/>
              <a:rect l="l" t="t" r="r" b="b"/>
              <a:pathLst>
                <a:path w="111097" h="89364" extrusionOk="0">
                  <a:moveTo>
                    <a:pt x="84530" y="0"/>
                  </a:moveTo>
                  <a:lnTo>
                    <a:pt x="84530" y="13678"/>
                  </a:lnTo>
                  <a:lnTo>
                    <a:pt x="67630" y="13678"/>
                  </a:lnTo>
                  <a:lnTo>
                    <a:pt x="67630" y="28998"/>
                  </a:lnTo>
                  <a:lnTo>
                    <a:pt x="50730" y="28998"/>
                  </a:lnTo>
                  <a:lnTo>
                    <a:pt x="50730" y="45107"/>
                  </a:lnTo>
                  <a:lnTo>
                    <a:pt x="33830" y="45107"/>
                  </a:lnTo>
                  <a:lnTo>
                    <a:pt x="33830" y="59575"/>
                  </a:lnTo>
                  <a:lnTo>
                    <a:pt x="16110" y="59575"/>
                  </a:lnTo>
                  <a:lnTo>
                    <a:pt x="16110" y="73253"/>
                  </a:lnTo>
                  <a:lnTo>
                    <a:pt x="0" y="73253"/>
                  </a:lnTo>
                  <a:lnTo>
                    <a:pt x="0" y="89363"/>
                  </a:lnTo>
                  <a:lnTo>
                    <a:pt x="111096" y="89363"/>
                  </a:lnTo>
                  <a:lnTo>
                    <a:pt x="111096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3315675" y="1561875"/>
              <a:ext cx="427850" cy="826025"/>
            </a:xfrm>
            <a:custGeom>
              <a:avLst/>
              <a:gdLst/>
              <a:ahLst/>
              <a:cxnLst/>
              <a:rect l="l" t="t" r="r" b="b"/>
              <a:pathLst>
                <a:path w="17114" h="33041" extrusionOk="0">
                  <a:moveTo>
                    <a:pt x="8542" y="0"/>
                  </a:moveTo>
                  <a:cubicBezTo>
                    <a:pt x="3830" y="0"/>
                    <a:pt x="1" y="3860"/>
                    <a:pt x="1" y="8572"/>
                  </a:cubicBezTo>
                  <a:lnTo>
                    <a:pt x="1" y="33040"/>
                  </a:lnTo>
                  <a:lnTo>
                    <a:pt x="17113" y="30760"/>
                  </a:lnTo>
                  <a:lnTo>
                    <a:pt x="17113" y="8572"/>
                  </a:lnTo>
                  <a:cubicBezTo>
                    <a:pt x="17113" y="3860"/>
                    <a:pt x="13253" y="0"/>
                    <a:pt x="8542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 w="28575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3314275" y="1559175"/>
              <a:ext cx="337184" cy="832964"/>
            </a:xfrm>
            <a:custGeom>
              <a:avLst/>
              <a:gdLst/>
              <a:ahLst/>
              <a:cxnLst/>
              <a:rect l="l" t="t" r="r" b="b"/>
              <a:pathLst>
                <a:path w="13375" h="33041" extrusionOk="0">
                  <a:moveTo>
                    <a:pt x="8542" y="0"/>
                  </a:moveTo>
                  <a:cubicBezTo>
                    <a:pt x="3830" y="0"/>
                    <a:pt x="1" y="3861"/>
                    <a:pt x="1" y="8572"/>
                  </a:cubicBezTo>
                  <a:lnTo>
                    <a:pt x="1" y="33040"/>
                  </a:lnTo>
                  <a:lnTo>
                    <a:pt x="2615" y="32706"/>
                  </a:lnTo>
                  <a:lnTo>
                    <a:pt x="2615" y="9757"/>
                  </a:lnTo>
                  <a:cubicBezTo>
                    <a:pt x="2615" y="5016"/>
                    <a:pt x="6475" y="1186"/>
                    <a:pt x="11186" y="1186"/>
                  </a:cubicBezTo>
                  <a:cubicBezTo>
                    <a:pt x="11946" y="1186"/>
                    <a:pt x="12645" y="1307"/>
                    <a:pt x="13375" y="1490"/>
                  </a:cubicBezTo>
                  <a:cubicBezTo>
                    <a:pt x="12007" y="548"/>
                    <a:pt x="10335" y="0"/>
                    <a:pt x="8542" y="0"/>
                  </a:cubicBezTo>
                  <a:close/>
                </a:path>
              </a:pathLst>
            </a:custGeom>
            <a:solidFill>
              <a:srgbClr val="8ABE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0" name="Google Shape;510;p31"/>
          <p:cNvSpPr/>
          <p:nvPr/>
        </p:nvSpPr>
        <p:spPr>
          <a:xfrm rot="5400000">
            <a:off x="6829600" y="2297225"/>
            <a:ext cx="82800" cy="77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2" name="Google Shape;512;p31"/>
          <p:cNvGrpSpPr/>
          <p:nvPr/>
        </p:nvGrpSpPr>
        <p:grpSpPr>
          <a:xfrm>
            <a:off x="6563159" y="2590428"/>
            <a:ext cx="2580834" cy="2559381"/>
            <a:chOff x="-761089" y="594525"/>
            <a:chExt cx="5186563" cy="5143450"/>
          </a:xfrm>
        </p:grpSpPr>
        <p:sp>
          <p:nvSpPr>
            <p:cNvPr id="513" name="Google Shape;513;p31"/>
            <p:cNvSpPr/>
            <p:nvPr/>
          </p:nvSpPr>
          <p:spPr>
            <a:xfrm>
              <a:off x="2726750" y="594525"/>
              <a:ext cx="1698400" cy="4321525"/>
            </a:xfrm>
            <a:custGeom>
              <a:avLst/>
              <a:gdLst/>
              <a:ahLst/>
              <a:cxnLst/>
              <a:rect l="l" t="t" r="r" b="b"/>
              <a:pathLst>
                <a:path w="67936" h="172861" extrusionOk="0">
                  <a:moveTo>
                    <a:pt x="67935" y="0"/>
                  </a:moveTo>
                  <a:lnTo>
                    <a:pt x="1" y="22524"/>
                  </a:lnTo>
                  <a:lnTo>
                    <a:pt x="1" y="172860"/>
                  </a:lnTo>
                  <a:lnTo>
                    <a:pt x="67935" y="172860"/>
                  </a:lnTo>
                  <a:lnTo>
                    <a:pt x="67935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rgbClr val="2E90A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1"/>
            <p:cNvSpPr/>
            <p:nvPr/>
          </p:nvSpPr>
          <p:spPr>
            <a:xfrm>
              <a:off x="-761089" y="2681950"/>
              <a:ext cx="5186563" cy="3056025"/>
            </a:xfrm>
            <a:custGeom>
              <a:avLst/>
              <a:gdLst/>
              <a:ahLst/>
              <a:cxnLst/>
              <a:rect l="l" t="t" r="r" b="b"/>
              <a:pathLst>
                <a:path w="111097" h="89364" extrusionOk="0">
                  <a:moveTo>
                    <a:pt x="84530" y="0"/>
                  </a:moveTo>
                  <a:lnTo>
                    <a:pt x="84530" y="13678"/>
                  </a:lnTo>
                  <a:lnTo>
                    <a:pt x="67630" y="13678"/>
                  </a:lnTo>
                  <a:lnTo>
                    <a:pt x="67630" y="28998"/>
                  </a:lnTo>
                  <a:lnTo>
                    <a:pt x="50730" y="28998"/>
                  </a:lnTo>
                  <a:lnTo>
                    <a:pt x="50730" y="45107"/>
                  </a:lnTo>
                  <a:lnTo>
                    <a:pt x="33830" y="45107"/>
                  </a:lnTo>
                  <a:lnTo>
                    <a:pt x="33830" y="59575"/>
                  </a:lnTo>
                  <a:lnTo>
                    <a:pt x="16110" y="59575"/>
                  </a:lnTo>
                  <a:lnTo>
                    <a:pt x="16110" y="73253"/>
                  </a:lnTo>
                  <a:lnTo>
                    <a:pt x="0" y="73253"/>
                  </a:lnTo>
                  <a:lnTo>
                    <a:pt x="0" y="89363"/>
                  </a:lnTo>
                  <a:lnTo>
                    <a:pt x="111096" y="89363"/>
                  </a:lnTo>
                  <a:lnTo>
                    <a:pt x="111096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1"/>
            <p:cNvSpPr/>
            <p:nvPr/>
          </p:nvSpPr>
          <p:spPr>
            <a:xfrm>
              <a:off x="3315675" y="1561875"/>
              <a:ext cx="427850" cy="826025"/>
            </a:xfrm>
            <a:custGeom>
              <a:avLst/>
              <a:gdLst/>
              <a:ahLst/>
              <a:cxnLst/>
              <a:rect l="l" t="t" r="r" b="b"/>
              <a:pathLst>
                <a:path w="17114" h="33041" extrusionOk="0">
                  <a:moveTo>
                    <a:pt x="8542" y="0"/>
                  </a:moveTo>
                  <a:cubicBezTo>
                    <a:pt x="3830" y="0"/>
                    <a:pt x="1" y="3860"/>
                    <a:pt x="1" y="8572"/>
                  </a:cubicBezTo>
                  <a:lnTo>
                    <a:pt x="1" y="33040"/>
                  </a:lnTo>
                  <a:lnTo>
                    <a:pt x="17113" y="30760"/>
                  </a:lnTo>
                  <a:lnTo>
                    <a:pt x="17113" y="8572"/>
                  </a:lnTo>
                  <a:cubicBezTo>
                    <a:pt x="17113" y="3860"/>
                    <a:pt x="13253" y="0"/>
                    <a:pt x="8542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 w="28575" cap="flat" cmpd="sng">
              <a:solidFill>
                <a:srgbClr val="2E90A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1"/>
            <p:cNvSpPr/>
            <p:nvPr/>
          </p:nvSpPr>
          <p:spPr>
            <a:xfrm>
              <a:off x="3314275" y="1559175"/>
              <a:ext cx="337184" cy="832964"/>
            </a:xfrm>
            <a:custGeom>
              <a:avLst/>
              <a:gdLst/>
              <a:ahLst/>
              <a:cxnLst/>
              <a:rect l="l" t="t" r="r" b="b"/>
              <a:pathLst>
                <a:path w="13375" h="33041" extrusionOk="0">
                  <a:moveTo>
                    <a:pt x="8542" y="0"/>
                  </a:moveTo>
                  <a:cubicBezTo>
                    <a:pt x="3830" y="0"/>
                    <a:pt x="1" y="3861"/>
                    <a:pt x="1" y="8572"/>
                  </a:cubicBezTo>
                  <a:lnTo>
                    <a:pt x="1" y="33040"/>
                  </a:lnTo>
                  <a:lnTo>
                    <a:pt x="2615" y="32706"/>
                  </a:lnTo>
                  <a:lnTo>
                    <a:pt x="2615" y="9757"/>
                  </a:lnTo>
                  <a:cubicBezTo>
                    <a:pt x="2615" y="5016"/>
                    <a:pt x="6475" y="1186"/>
                    <a:pt x="11186" y="1186"/>
                  </a:cubicBezTo>
                  <a:cubicBezTo>
                    <a:pt x="11946" y="1186"/>
                    <a:pt x="12645" y="1307"/>
                    <a:pt x="13375" y="1490"/>
                  </a:cubicBezTo>
                  <a:cubicBezTo>
                    <a:pt x="12007" y="548"/>
                    <a:pt x="10335" y="0"/>
                    <a:pt x="8542" y="0"/>
                  </a:cubicBezTo>
                  <a:close/>
                </a:path>
              </a:pathLst>
            </a:custGeom>
            <a:solidFill>
              <a:srgbClr val="1E6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14155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2"/>
          <p:cNvSpPr txBox="1">
            <a:spLocks noGrp="1"/>
          </p:cNvSpPr>
          <p:nvPr>
            <p:ph type="subTitle" idx="1"/>
          </p:nvPr>
        </p:nvSpPr>
        <p:spPr>
          <a:xfrm>
            <a:off x="1520960" y="1874736"/>
            <a:ext cx="6040876" cy="23445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 inspiração para a mudança de tema de TANNA, surgiu da necessidade de um ambiente que facilitasse não apenas a criação, mas também a customização de jogos. Com uma interface intuitiva e ferramentas simplificadas, os usuários podem criar seus próprios jogos personalizados, ajustando variáveis como o número de inimigos, características dos mundos e desafios apresentados aos jogadores. </a:t>
            </a:r>
            <a:endParaRPr lang="en-US" dirty="0"/>
          </a:p>
        </p:txBody>
      </p:sp>
      <p:sp>
        <p:nvSpPr>
          <p:cNvPr id="526" name="Google Shape;526;p32"/>
          <p:cNvSpPr/>
          <p:nvPr/>
        </p:nvSpPr>
        <p:spPr>
          <a:xfrm>
            <a:off x="-61203" y="3850500"/>
            <a:ext cx="1293000" cy="1293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rgbClr val="5A885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32"/>
          <p:cNvSpPr/>
          <p:nvPr/>
        </p:nvSpPr>
        <p:spPr>
          <a:xfrm>
            <a:off x="7851000" y="3952312"/>
            <a:ext cx="1293000" cy="12930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rgbClr val="DE7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32"/>
          <p:cNvSpPr/>
          <p:nvPr/>
        </p:nvSpPr>
        <p:spPr>
          <a:xfrm>
            <a:off x="7958841" y="4060162"/>
            <a:ext cx="1077300" cy="1077300"/>
          </a:xfrm>
          <a:prstGeom prst="mathMultiply">
            <a:avLst>
              <a:gd name="adj1" fmla="val 23520"/>
            </a:avLst>
          </a:prstGeom>
          <a:solidFill>
            <a:schemeClr val="lt1"/>
          </a:solidFill>
          <a:ln w="28575" cap="flat" cmpd="sng">
            <a:solidFill>
              <a:srgbClr val="DE7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32"/>
          <p:cNvSpPr/>
          <p:nvPr/>
        </p:nvSpPr>
        <p:spPr>
          <a:xfrm>
            <a:off x="134097" y="4045800"/>
            <a:ext cx="902400" cy="902400"/>
          </a:xfrm>
          <a:prstGeom prst="donut">
            <a:avLst>
              <a:gd name="adj" fmla="val 25000"/>
            </a:avLst>
          </a:prstGeom>
          <a:solidFill>
            <a:schemeClr val="lt1"/>
          </a:solidFill>
          <a:ln w="28575" cap="flat" cmpd="sng">
            <a:solidFill>
              <a:srgbClr val="5A88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6EE07C-062C-0D04-4421-98B5957F8544}"/>
              </a:ext>
            </a:extLst>
          </p:cNvPr>
          <p:cNvSpPr txBox="1"/>
          <p:nvPr/>
        </p:nvSpPr>
        <p:spPr>
          <a:xfrm>
            <a:off x="585297" y="776656"/>
            <a:ext cx="83292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4800" dirty="0">
                <a:solidFill>
                  <a:schemeClr val="bg1"/>
                </a:solidFill>
                <a:latin typeface="Audiowide" panose="020B0604020202020204" charset="0"/>
              </a:rPr>
              <a:t> Defesa e Justificação</a:t>
            </a:r>
          </a:p>
        </p:txBody>
      </p:sp>
    </p:spTree>
    <p:extLst>
      <p:ext uri="{BB962C8B-B14F-4D97-AF65-F5344CB8AC3E}">
        <p14:creationId xmlns:p14="http://schemas.microsoft.com/office/powerpoint/2010/main" val="1713533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1"/>
          <p:cNvSpPr/>
          <p:nvPr/>
        </p:nvSpPr>
        <p:spPr>
          <a:xfrm>
            <a:off x="4199925" y="1405574"/>
            <a:ext cx="484800" cy="484800"/>
          </a:xfrm>
          <a:prstGeom prst="roundRect">
            <a:avLst>
              <a:gd name="adj" fmla="val 39242"/>
            </a:avLst>
          </a:prstGeom>
          <a:solidFill>
            <a:srgbClr val="DE8C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1"/>
          <p:cNvSpPr/>
          <p:nvPr/>
        </p:nvSpPr>
        <p:spPr>
          <a:xfrm>
            <a:off x="2504938" y="2278669"/>
            <a:ext cx="337208" cy="215395"/>
          </a:xfrm>
          <a:custGeom>
            <a:avLst/>
            <a:gdLst/>
            <a:ahLst/>
            <a:cxnLst/>
            <a:rect l="l" t="t" r="r" b="b"/>
            <a:pathLst>
              <a:path w="13716" h="8763" extrusionOk="0">
                <a:moveTo>
                  <a:pt x="13716" y="8763"/>
                </a:moveTo>
                <a:lnTo>
                  <a:pt x="0" y="8763"/>
                </a:lnTo>
                <a:lnTo>
                  <a:pt x="571" y="3620"/>
                </a:lnTo>
                <a:lnTo>
                  <a:pt x="3715" y="0"/>
                </a:lnTo>
                <a:lnTo>
                  <a:pt x="13144" y="0"/>
                </a:lnTo>
                <a:close/>
              </a:path>
            </a:pathLst>
          </a:custGeom>
          <a:solidFill>
            <a:srgbClr val="DE8C93"/>
          </a:solidFill>
          <a:ln>
            <a:noFill/>
          </a:ln>
        </p:spPr>
        <p:txBody>
          <a:bodyPr/>
          <a:lstStyle/>
          <a:p>
            <a:endParaRPr lang="pt-PT"/>
          </a:p>
        </p:txBody>
      </p:sp>
      <p:sp>
        <p:nvSpPr>
          <p:cNvPr id="502" name="Google Shape;502;p31"/>
          <p:cNvSpPr txBox="1">
            <a:spLocks noGrp="1"/>
          </p:cNvSpPr>
          <p:nvPr>
            <p:ph type="title" idx="2"/>
          </p:nvPr>
        </p:nvSpPr>
        <p:spPr>
          <a:xfrm>
            <a:off x="845569" y="2470445"/>
            <a:ext cx="727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PT" sz="5400" dirty="0">
                <a:solidFill>
                  <a:schemeClr val="bg1"/>
                </a:solidFill>
                <a:latin typeface="Audiowide" panose="020B0604020202020204" charset="0"/>
              </a:rPr>
              <a:t> Conclusão</a:t>
            </a:r>
          </a:p>
        </p:txBody>
      </p:sp>
      <p:sp>
        <p:nvSpPr>
          <p:cNvPr id="504" name="Google Shape;504;p31"/>
          <p:cNvSpPr txBox="1">
            <a:spLocks noGrp="1"/>
          </p:cNvSpPr>
          <p:nvPr>
            <p:ph type="title"/>
          </p:nvPr>
        </p:nvSpPr>
        <p:spPr>
          <a:xfrm>
            <a:off x="3701400" y="1227075"/>
            <a:ext cx="1741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505" name="Google Shape;505;p31"/>
          <p:cNvGrpSpPr/>
          <p:nvPr/>
        </p:nvGrpSpPr>
        <p:grpSpPr>
          <a:xfrm flipH="1">
            <a:off x="284" y="2590428"/>
            <a:ext cx="2580834" cy="2559381"/>
            <a:chOff x="-761089" y="594525"/>
            <a:chExt cx="5186563" cy="5143450"/>
          </a:xfrm>
        </p:grpSpPr>
        <p:sp>
          <p:nvSpPr>
            <p:cNvPr id="506" name="Google Shape;506;p31"/>
            <p:cNvSpPr/>
            <p:nvPr/>
          </p:nvSpPr>
          <p:spPr>
            <a:xfrm>
              <a:off x="2726750" y="594525"/>
              <a:ext cx="1698400" cy="4321525"/>
            </a:xfrm>
            <a:custGeom>
              <a:avLst/>
              <a:gdLst/>
              <a:ahLst/>
              <a:cxnLst/>
              <a:rect l="l" t="t" r="r" b="b"/>
              <a:pathLst>
                <a:path w="67936" h="172861" extrusionOk="0">
                  <a:moveTo>
                    <a:pt x="67935" y="0"/>
                  </a:moveTo>
                  <a:lnTo>
                    <a:pt x="1" y="22524"/>
                  </a:lnTo>
                  <a:lnTo>
                    <a:pt x="1" y="172860"/>
                  </a:lnTo>
                  <a:lnTo>
                    <a:pt x="67935" y="172860"/>
                  </a:lnTo>
                  <a:lnTo>
                    <a:pt x="67935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-761089" y="2681950"/>
              <a:ext cx="5186563" cy="3056025"/>
            </a:xfrm>
            <a:custGeom>
              <a:avLst/>
              <a:gdLst/>
              <a:ahLst/>
              <a:cxnLst/>
              <a:rect l="l" t="t" r="r" b="b"/>
              <a:pathLst>
                <a:path w="111097" h="89364" extrusionOk="0">
                  <a:moveTo>
                    <a:pt x="84530" y="0"/>
                  </a:moveTo>
                  <a:lnTo>
                    <a:pt x="84530" y="13678"/>
                  </a:lnTo>
                  <a:lnTo>
                    <a:pt x="67630" y="13678"/>
                  </a:lnTo>
                  <a:lnTo>
                    <a:pt x="67630" y="28998"/>
                  </a:lnTo>
                  <a:lnTo>
                    <a:pt x="50730" y="28998"/>
                  </a:lnTo>
                  <a:lnTo>
                    <a:pt x="50730" y="45107"/>
                  </a:lnTo>
                  <a:lnTo>
                    <a:pt x="33830" y="45107"/>
                  </a:lnTo>
                  <a:lnTo>
                    <a:pt x="33830" y="59575"/>
                  </a:lnTo>
                  <a:lnTo>
                    <a:pt x="16110" y="59575"/>
                  </a:lnTo>
                  <a:lnTo>
                    <a:pt x="16110" y="73253"/>
                  </a:lnTo>
                  <a:lnTo>
                    <a:pt x="0" y="73253"/>
                  </a:lnTo>
                  <a:lnTo>
                    <a:pt x="0" y="89363"/>
                  </a:lnTo>
                  <a:lnTo>
                    <a:pt x="111096" y="89363"/>
                  </a:lnTo>
                  <a:lnTo>
                    <a:pt x="111096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3315675" y="1561875"/>
              <a:ext cx="427850" cy="826025"/>
            </a:xfrm>
            <a:custGeom>
              <a:avLst/>
              <a:gdLst/>
              <a:ahLst/>
              <a:cxnLst/>
              <a:rect l="l" t="t" r="r" b="b"/>
              <a:pathLst>
                <a:path w="17114" h="33041" extrusionOk="0">
                  <a:moveTo>
                    <a:pt x="8542" y="0"/>
                  </a:moveTo>
                  <a:cubicBezTo>
                    <a:pt x="3830" y="0"/>
                    <a:pt x="1" y="3860"/>
                    <a:pt x="1" y="8572"/>
                  </a:cubicBezTo>
                  <a:lnTo>
                    <a:pt x="1" y="33040"/>
                  </a:lnTo>
                  <a:lnTo>
                    <a:pt x="17113" y="30760"/>
                  </a:lnTo>
                  <a:lnTo>
                    <a:pt x="17113" y="8572"/>
                  </a:lnTo>
                  <a:cubicBezTo>
                    <a:pt x="17113" y="3860"/>
                    <a:pt x="13253" y="0"/>
                    <a:pt x="8542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 w="28575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3314275" y="1559175"/>
              <a:ext cx="337184" cy="832964"/>
            </a:xfrm>
            <a:custGeom>
              <a:avLst/>
              <a:gdLst/>
              <a:ahLst/>
              <a:cxnLst/>
              <a:rect l="l" t="t" r="r" b="b"/>
              <a:pathLst>
                <a:path w="13375" h="33041" extrusionOk="0">
                  <a:moveTo>
                    <a:pt x="8542" y="0"/>
                  </a:moveTo>
                  <a:cubicBezTo>
                    <a:pt x="3830" y="0"/>
                    <a:pt x="1" y="3861"/>
                    <a:pt x="1" y="8572"/>
                  </a:cubicBezTo>
                  <a:lnTo>
                    <a:pt x="1" y="33040"/>
                  </a:lnTo>
                  <a:lnTo>
                    <a:pt x="2615" y="32706"/>
                  </a:lnTo>
                  <a:lnTo>
                    <a:pt x="2615" y="9757"/>
                  </a:lnTo>
                  <a:cubicBezTo>
                    <a:pt x="2615" y="5016"/>
                    <a:pt x="6475" y="1186"/>
                    <a:pt x="11186" y="1186"/>
                  </a:cubicBezTo>
                  <a:cubicBezTo>
                    <a:pt x="11946" y="1186"/>
                    <a:pt x="12645" y="1307"/>
                    <a:pt x="13375" y="1490"/>
                  </a:cubicBezTo>
                  <a:cubicBezTo>
                    <a:pt x="12007" y="548"/>
                    <a:pt x="10335" y="0"/>
                    <a:pt x="8542" y="0"/>
                  </a:cubicBezTo>
                  <a:close/>
                </a:path>
              </a:pathLst>
            </a:custGeom>
            <a:solidFill>
              <a:srgbClr val="8ABE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0" name="Google Shape;510;p31"/>
          <p:cNvSpPr/>
          <p:nvPr/>
        </p:nvSpPr>
        <p:spPr>
          <a:xfrm rot="5400000">
            <a:off x="6829600" y="2297225"/>
            <a:ext cx="82800" cy="77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2" name="Google Shape;512;p31"/>
          <p:cNvGrpSpPr/>
          <p:nvPr/>
        </p:nvGrpSpPr>
        <p:grpSpPr>
          <a:xfrm>
            <a:off x="6563159" y="2590428"/>
            <a:ext cx="2580834" cy="2559381"/>
            <a:chOff x="-761089" y="594525"/>
            <a:chExt cx="5186563" cy="5143450"/>
          </a:xfrm>
        </p:grpSpPr>
        <p:sp>
          <p:nvSpPr>
            <p:cNvPr id="513" name="Google Shape;513;p31"/>
            <p:cNvSpPr/>
            <p:nvPr/>
          </p:nvSpPr>
          <p:spPr>
            <a:xfrm>
              <a:off x="2726750" y="594525"/>
              <a:ext cx="1698400" cy="4321525"/>
            </a:xfrm>
            <a:custGeom>
              <a:avLst/>
              <a:gdLst/>
              <a:ahLst/>
              <a:cxnLst/>
              <a:rect l="l" t="t" r="r" b="b"/>
              <a:pathLst>
                <a:path w="67936" h="172861" extrusionOk="0">
                  <a:moveTo>
                    <a:pt x="67935" y="0"/>
                  </a:moveTo>
                  <a:lnTo>
                    <a:pt x="1" y="22524"/>
                  </a:lnTo>
                  <a:lnTo>
                    <a:pt x="1" y="172860"/>
                  </a:lnTo>
                  <a:lnTo>
                    <a:pt x="67935" y="172860"/>
                  </a:lnTo>
                  <a:lnTo>
                    <a:pt x="67935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rgbClr val="2E90A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1"/>
            <p:cNvSpPr/>
            <p:nvPr/>
          </p:nvSpPr>
          <p:spPr>
            <a:xfrm>
              <a:off x="-761089" y="2681950"/>
              <a:ext cx="5186563" cy="3056025"/>
            </a:xfrm>
            <a:custGeom>
              <a:avLst/>
              <a:gdLst/>
              <a:ahLst/>
              <a:cxnLst/>
              <a:rect l="l" t="t" r="r" b="b"/>
              <a:pathLst>
                <a:path w="111097" h="89364" extrusionOk="0">
                  <a:moveTo>
                    <a:pt x="84530" y="0"/>
                  </a:moveTo>
                  <a:lnTo>
                    <a:pt x="84530" y="13678"/>
                  </a:lnTo>
                  <a:lnTo>
                    <a:pt x="67630" y="13678"/>
                  </a:lnTo>
                  <a:lnTo>
                    <a:pt x="67630" y="28998"/>
                  </a:lnTo>
                  <a:lnTo>
                    <a:pt x="50730" y="28998"/>
                  </a:lnTo>
                  <a:lnTo>
                    <a:pt x="50730" y="45107"/>
                  </a:lnTo>
                  <a:lnTo>
                    <a:pt x="33830" y="45107"/>
                  </a:lnTo>
                  <a:lnTo>
                    <a:pt x="33830" y="59575"/>
                  </a:lnTo>
                  <a:lnTo>
                    <a:pt x="16110" y="59575"/>
                  </a:lnTo>
                  <a:lnTo>
                    <a:pt x="16110" y="73253"/>
                  </a:lnTo>
                  <a:lnTo>
                    <a:pt x="0" y="73253"/>
                  </a:lnTo>
                  <a:lnTo>
                    <a:pt x="0" y="89363"/>
                  </a:lnTo>
                  <a:lnTo>
                    <a:pt x="111096" y="89363"/>
                  </a:lnTo>
                  <a:lnTo>
                    <a:pt x="111096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1"/>
            <p:cNvSpPr/>
            <p:nvPr/>
          </p:nvSpPr>
          <p:spPr>
            <a:xfrm>
              <a:off x="3315675" y="1561875"/>
              <a:ext cx="427850" cy="826025"/>
            </a:xfrm>
            <a:custGeom>
              <a:avLst/>
              <a:gdLst/>
              <a:ahLst/>
              <a:cxnLst/>
              <a:rect l="l" t="t" r="r" b="b"/>
              <a:pathLst>
                <a:path w="17114" h="33041" extrusionOk="0">
                  <a:moveTo>
                    <a:pt x="8542" y="0"/>
                  </a:moveTo>
                  <a:cubicBezTo>
                    <a:pt x="3830" y="0"/>
                    <a:pt x="1" y="3860"/>
                    <a:pt x="1" y="8572"/>
                  </a:cubicBezTo>
                  <a:lnTo>
                    <a:pt x="1" y="33040"/>
                  </a:lnTo>
                  <a:lnTo>
                    <a:pt x="17113" y="30760"/>
                  </a:lnTo>
                  <a:lnTo>
                    <a:pt x="17113" y="8572"/>
                  </a:lnTo>
                  <a:cubicBezTo>
                    <a:pt x="17113" y="3860"/>
                    <a:pt x="13253" y="0"/>
                    <a:pt x="8542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 w="28575" cap="flat" cmpd="sng">
              <a:solidFill>
                <a:srgbClr val="2E90A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1"/>
            <p:cNvSpPr/>
            <p:nvPr/>
          </p:nvSpPr>
          <p:spPr>
            <a:xfrm>
              <a:off x="3314275" y="1559175"/>
              <a:ext cx="337184" cy="832964"/>
            </a:xfrm>
            <a:custGeom>
              <a:avLst/>
              <a:gdLst/>
              <a:ahLst/>
              <a:cxnLst/>
              <a:rect l="l" t="t" r="r" b="b"/>
              <a:pathLst>
                <a:path w="13375" h="33041" extrusionOk="0">
                  <a:moveTo>
                    <a:pt x="8542" y="0"/>
                  </a:moveTo>
                  <a:cubicBezTo>
                    <a:pt x="3830" y="0"/>
                    <a:pt x="1" y="3861"/>
                    <a:pt x="1" y="8572"/>
                  </a:cubicBezTo>
                  <a:lnTo>
                    <a:pt x="1" y="33040"/>
                  </a:lnTo>
                  <a:lnTo>
                    <a:pt x="2615" y="32706"/>
                  </a:lnTo>
                  <a:lnTo>
                    <a:pt x="2615" y="9757"/>
                  </a:lnTo>
                  <a:cubicBezTo>
                    <a:pt x="2615" y="5016"/>
                    <a:pt x="6475" y="1186"/>
                    <a:pt x="11186" y="1186"/>
                  </a:cubicBezTo>
                  <a:cubicBezTo>
                    <a:pt x="11946" y="1186"/>
                    <a:pt x="12645" y="1307"/>
                    <a:pt x="13375" y="1490"/>
                  </a:cubicBezTo>
                  <a:cubicBezTo>
                    <a:pt x="12007" y="548"/>
                    <a:pt x="10335" y="0"/>
                    <a:pt x="8542" y="0"/>
                  </a:cubicBezTo>
                  <a:close/>
                </a:path>
              </a:pathLst>
            </a:custGeom>
            <a:solidFill>
              <a:srgbClr val="1E6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37857943"/>
      </p:ext>
    </p:extLst>
  </p:cSld>
  <p:clrMapOvr>
    <a:masterClrMapping/>
  </p:clrMapOvr>
</p:sld>
</file>

<file path=ppt/theme/theme1.xml><?xml version="1.0" encoding="utf-8"?>
<a:theme xmlns:a="http://schemas.openxmlformats.org/drawingml/2006/main" name="The Calamari Game Minitheme by Slidesgo">
  <a:themeElements>
    <a:clrScheme name="Simple Light">
      <a:dk1>
        <a:srgbClr val="070E36"/>
      </a:dk1>
      <a:lt1>
        <a:srgbClr val="FFFFFF"/>
      </a:lt1>
      <a:dk2>
        <a:srgbClr val="FCB0B6"/>
      </a:dk2>
      <a:lt2>
        <a:srgbClr val="DE8C93"/>
      </a:lt2>
      <a:accent1>
        <a:srgbClr val="C1F1A1"/>
      </a:accent1>
      <a:accent2>
        <a:srgbClr val="FF9122"/>
      </a:accent2>
      <a:accent3>
        <a:srgbClr val="47BCD5"/>
      </a:accent3>
      <a:accent4>
        <a:srgbClr val="04797C"/>
      </a:accent4>
      <a:accent5>
        <a:srgbClr val="2D2929"/>
      </a:accent5>
      <a:accent6>
        <a:srgbClr val="FFC8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254</Words>
  <Application>Microsoft Office PowerPoint</Application>
  <PresentationFormat>On-screen Show (16:9)</PresentationFormat>
  <Paragraphs>30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Audiowide</vt:lpstr>
      <vt:lpstr>Anaheim</vt:lpstr>
      <vt:lpstr>The Calamari Game Minitheme by Slidesgo</vt:lpstr>
      <vt:lpstr>Defesa do Projeo</vt:lpstr>
      <vt:lpstr>índice</vt:lpstr>
      <vt:lpstr>Tema do projeto</vt:lpstr>
      <vt:lpstr>PowerPoint Presentation</vt:lpstr>
      <vt:lpstr>Principal Motivo</vt:lpstr>
      <vt:lpstr>PowerPoint Presentation</vt:lpstr>
      <vt:lpstr> Defesa e Justificação</vt:lpstr>
      <vt:lpstr>PowerPoint Presentation</vt:lpstr>
      <vt:lpstr> Conclusão</vt:lpstr>
      <vt:lpstr>PowerPoint Presentation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Joseth Ivan Diaz Ballcazar</cp:lastModifiedBy>
  <cp:revision>3</cp:revision>
  <dcterms:modified xsi:type="dcterms:W3CDTF">2024-06-30T23:59:37Z</dcterms:modified>
</cp:coreProperties>
</file>