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7" r:id="rId6"/>
    <p:sldId id="266" r:id="rId7"/>
    <p:sldId id="26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C0F34-9A73-47B9-8464-79D0A459A40D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99B2C-0E36-42B6-BB77-6750E35E1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9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C873-8F15-4EF4-8C02-478A12A83CDE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A686-1088-477A-9300-BDF20A2545B2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F7CA-6027-4867-B48C-E9CD3AC81D83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2559-768D-4AFB-8687-91A9A94F62E2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AFC3-32C4-4D26-8AF0-A143C9A71E95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9144-86CA-4443-916C-DC50A6D42EAC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3D0E-AB58-4EA3-9751-C0945B9AD4CD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529E-D24E-4147-80D8-ACB30A00A89B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172A-7A6B-47EF-9BB7-49730EE9A39E}" type="datetime1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27E4-8C5C-43D5-A548-FCC1347DD435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5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95CB-0797-45D2-8D17-A1561F4F7FAB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C5312436-95C8-4F55-9489-09CAFDB83AE6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C620A-EDCA-42CD-810F-8AFF2EFF3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58" y="1745163"/>
            <a:ext cx="4572000" cy="1134029"/>
          </a:xfrm>
        </p:spPr>
        <p:txBody>
          <a:bodyPr>
            <a:normAutofit/>
          </a:bodyPr>
          <a:lstStyle/>
          <a:p>
            <a:pPr algn="l"/>
            <a:r>
              <a:rPr lang="fr-FR" sz="5400" i="1" u="sng" dirty="0" err="1"/>
              <a:t>BuldOry</a:t>
            </a:r>
            <a:endParaRPr lang="fr-FR" sz="5400" i="1" u="sng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F74C8-A34F-4169-B962-449A2F08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409" y="34294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fr-FR" dirty="0" err="1"/>
              <a:t>Festoc</a:t>
            </a:r>
            <a:r>
              <a:rPr lang="fr-FR" dirty="0"/>
              <a:t> Mylan</a:t>
            </a:r>
          </a:p>
          <a:p>
            <a:pPr algn="l"/>
            <a:r>
              <a:rPr lang="fr-FR" dirty="0"/>
              <a:t>DI MARTINO Jonathan</a:t>
            </a:r>
          </a:p>
        </p:txBody>
      </p:sp>
      <p:pic>
        <p:nvPicPr>
          <p:cNvPr id="57" name="Picture 3" descr="Vue aérienne d’une ville">
            <a:extLst>
              <a:ext uri="{FF2B5EF4-FFF2-40B4-BE49-F238E27FC236}">
                <a16:creationId xmlns:a16="http://schemas.microsoft.com/office/drawing/2014/main" id="{A15B6E05-A55F-F703-8816-A9EF6DB33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7" r="1632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58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036778C2-1478-4EB8-8A0B-3F8EA619707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9017FD-AC28-411B-9732-80565C095023}"/>
              </a:ext>
            </a:extLst>
          </p:cNvPr>
          <p:cNvSpPr txBox="1"/>
          <p:nvPr/>
        </p:nvSpPr>
        <p:spPr>
          <a:xfrm>
            <a:off x="5870104" y="5213252"/>
            <a:ext cx="512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ffectLst/>
                <a:latin typeface="Arial" panose="020B0604020202020204" pitchFamily="34" charset="0"/>
              </a:rPr>
              <a:t>Projet Xamarin - LPDAM 2021-2022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5805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5EA5D-F7D8-4592-9528-661EA62F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4A20E-7854-44D4-B4C0-1565346C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 </a:t>
            </a:r>
            <a:r>
              <a:rPr lang="fr-FR" dirty="0" err="1"/>
              <a:t>Refreshing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A4A1E-10D1-4885-90FF-0EB2C6FF961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1771C7-9CE0-477F-9677-5AB8A5CD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2C1E61-3FD1-4985-BCB3-B45D71A97E6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FB4B-73F7-440E-B6D5-5BDEA257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143409-91EF-418C-91FF-220CFE47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6" y="2748991"/>
            <a:ext cx="7429500" cy="3048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AB58DFD-2F7B-4747-8D0A-ECD8C6168BFD}"/>
              </a:ext>
            </a:extLst>
          </p:cNvPr>
          <p:cNvSpPr txBox="1"/>
          <p:nvPr/>
        </p:nvSpPr>
        <p:spPr>
          <a:xfrm>
            <a:off x="2821858" y="809999"/>
            <a:ext cx="659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56394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4A2CB-5335-4529-A298-CF42DC67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6DCDD-D99C-4C04-B631-3F63A50C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une application Xamarin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Conception d’une application constituant de monuments historique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814BD7-2BEB-44C9-9FA2-C8C2C927F5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BCE4FA-D893-48A6-BF7D-C946DF9A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1CB9B-044B-4026-8E14-2D7504C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Contraintes</a:t>
            </a: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5E6C457E-2DEB-429F-B4EA-BF5D0F1AD900}"/>
              </a:ext>
            </a:extLst>
          </p:cNvPr>
          <p:cNvSpPr/>
          <p:nvPr/>
        </p:nvSpPr>
        <p:spPr>
          <a:xfrm>
            <a:off x="1199910" y="2374678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5A7316C2-A29D-4911-A106-B449D90E420B}"/>
              </a:ext>
            </a:extLst>
          </p:cNvPr>
          <p:cNvSpPr/>
          <p:nvPr/>
        </p:nvSpPr>
        <p:spPr>
          <a:xfrm>
            <a:off x="1832322" y="2374677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MVVM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9B70152-572B-4938-BB3C-02E3CCA43B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3C1CCAB-B3C0-4BB3-8939-652D7771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B898F908-FECE-43C4-941B-512B75916D62}"/>
              </a:ext>
            </a:extLst>
          </p:cNvPr>
          <p:cNvSpPr/>
          <p:nvPr/>
        </p:nvSpPr>
        <p:spPr>
          <a:xfrm>
            <a:off x="1199910" y="3124845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E9CB1F73-B9E0-4317-A405-58AA0816BCB3}"/>
              </a:ext>
            </a:extLst>
          </p:cNvPr>
          <p:cNvSpPr/>
          <p:nvPr/>
        </p:nvSpPr>
        <p:spPr>
          <a:xfrm>
            <a:off x="1191257" y="3869712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6DAE5798-7AF1-4652-893D-B4CE3FF9E4A8}"/>
              </a:ext>
            </a:extLst>
          </p:cNvPr>
          <p:cNvSpPr/>
          <p:nvPr/>
        </p:nvSpPr>
        <p:spPr>
          <a:xfrm>
            <a:off x="1191257" y="4614579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44C16A37-9947-4154-8E0A-62F358DE923F}"/>
              </a:ext>
            </a:extLst>
          </p:cNvPr>
          <p:cNvSpPr/>
          <p:nvPr/>
        </p:nvSpPr>
        <p:spPr>
          <a:xfrm>
            <a:off x="1191257" y="5355150"/>
            <a:ext cx="576170" cy="455011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65E42564-DA72-4C9A-A2BA-9C843CBDC76C}"/>
              </a:ext>
            </a:extLst>
          </p:cNvPr>
          <p:cNvSpPr/>
          <p:nvPr/>
        </p:nvSpPr>
        <p:spPr>
          <a:xfrm>
            <a:off x="1832322" y="3119545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Persistance de certaines données 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BAA34C30-627F-4008-8A29-7228886E9395}"/>
              </a:ext>
            </a:extLst>
          </p:cNvPr>
          <p:cNvSpPr/>
          <p:nvPr/>
        </p:nvSpPr>
        <p:spPr>
          <a:xfrm>
            <a:off x="1832322" y="3864413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d’une API externe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6583BC6E-10C6-4898-82FF-D17F68EF213F}"/>
              </a:ext>
            </a:extLst>
          </p:cNvPr>
          <p:cNvSpPr/>
          <p:nvPr/>
        </p:nvSpPr>
        <p:spPr>
          <a:xfrm>
            <a:off x="1832322" y="4609281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d’une fonctionnalités native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84BAE38B-5006-4142-9613-254DFC76CC4D}"/>
              </a:ext>
            </a:extLst>
          </p:cNvPr>
          <p:cNvSpPr/>
          <p:nvPr/>
        </p:nvSpPr>
        <p:spPr>
          <a:xfrm>
            <a:off x="1832321" y="5354149"/>
            <a:ext cx="5127883" cy="455011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	d’une navigation avancée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C01D5-7C3F-4223-9010-0250475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A propos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26E8BD-4F49-463A-827C-2A0EA6F7F4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28943-13B5-466D-89EE-3346A903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FE43AA-8B8B-16F7-5115-EA520F2A8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7" y="2410410"/>
            <a:ext cx="2298590" cy="2298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7E0E3D4-DECB-BE46-BD0B-880D1C96C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42" y="3978912"/>
            <a:ext cx="2560000" cy="256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88B51D-E3F3-D272-BFF2-74451FDDB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26" y="1836751"/>
            <a:ext cx="3295816" cy="32958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DF6B51-2334-6DC7-FBFE-0FCB63520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06" y="2123661"/>
            <a:ext cx="3295816" cy="32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4159B-AD36-4EC3-A54B-27D80762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94D51E7F-8A3D-4307-9D17-D05DCF31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89" y="1025089"/>
            <a:ext cx="4807821" cy="48078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7F091E-9377-B40A-1A5F-4B52E38481C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736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C01D5-7C3F-4223-9010-0250475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conception : Architecture Global</a:t>
            </a:r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26E8BD-4F49-463A-827C-2A0EA6F7F4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28943-13B5-466D-89EE-3346A903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6F5D37-33A2-43B0-8249-74259203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6" y="2665539"/>
            <a:ext cx="2942764" cy="29427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0DB51C-49C0-49D2-9347-C588BB87C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59" y="2273784"/>
            <a:ext cx="3726273" cy="372627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0B0E5B2-4E26-47CF-A12D-23B01453A6B0}"/>
              </a:ext>
            </a:extLst>
          </p:cNvPr>
          <p:cNvCxnSpPr>
            <a:cxnSpLocks/>
          </p:cNvCxnSpPr>
          <p:nvPr/>
        </p:nvCxnSpPr>
        <p:spPr>
          <a:xfrm flipV="1">
            <a:off x="3357450" y="4136919"/>
            <a:ext cx="18637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C378E16-E185-40D9-B446-06E7A05D4BE9}"/>
              </a:ext>
            </a:extLst>
          </p:cNvPr>
          <p:cNvCxnSpPr>
            <a:cxnSpLocks/>
          </p:cNvCxnSpPr>
          <p:nvPr/>
        </p:nvCxnSpPr>
        <p:spPr>
          <a:xfrm flipV="1">
            <a:off x="7631414" y="4136920"/>
            <a:ext cx="1863769" cy="1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3FF8E8F-385F-4294-A23E-0794E83BE661}"/>
              </a:ext>
            </a:extLst>
          </p:cNvPr>
          <p:cNvSpPr txBox="1"/>
          <p:nvPr/>
        </p:nvSpPr>
        <p:spPr>
          <a:xfrm>
            <a:off x="8193387" y="3773696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TCP/IP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3E7246-E730-4D8F-AD12-724E864166D9}"/>
              </a:ext>
            </a:extLst>
          </p:cNvPr>
          <p:cNvSpPr txBox="1"/>
          <p:nvPr/>
        </p:nvSpPr>
        <p:spPr>
          <a:xfrm>
            <a:off x="3940385" y="3773696"/>
            <a:ext cx="12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3A5C5C-57E0-4628-8714-88BF25D6F4A5}"/>
              </a:ext>
            </a:extLst>
          </p:cNvPr>
          <p:cNvSpPr txBox="1"/>
          <p:nvPr/>
        </p:nvSpPr>
        <p:spPr>
          <a:xfrm>
            <a:off x="5706899" y="5134695"/>
            <a:ext cx="153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Xamarin</a:t>
            </a:r>
          </a:p>
        </p:txBody>
      </p:sp>
      <p:pic>
        <p:nvPicPr>
          <p:cNvPr id="16" name="Image 15" descr="SQLite - Wikipedia">
            <a:extLst>
              <a:ext uri="{FF2B5EF4-FFF2-40B4-BE49-F238E27FC236}">
                <a16:creationId xmlns:a16="http://schemas.microsoft.com/office/drawing/2014/main" id="{4BD1F94C-9594-4194-B821-1627573F8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34" y="3565418"/>
            <a:ext cx="2410148" cy="1143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2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04D26-E410-232E-5A84-C05C6185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l’API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ADEFD9-6C77-C5B4-B78C-96613882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E100C0-1C8C-02F9-62E2-5D3C2939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9" y="2286000"/>
            <a:ext cx="3295816" cy="3295816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6A9064-D46E-A94F-743C-C51A4E722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82" y="3222623"/>
            <a:ext cx="6915633" cy="11430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0F8DEE-5C94-1412-1C44-7ECF68E2FBE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2910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2C00A-98D5-4C88-91F9-222539B4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de la 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85CEE5-051F-48D8-AF42-641071039C1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64F325-B3BC-455F-894E-4A9C7639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 descr="SQLite - Wikipedia">
            <a:extLst>
              <a:ext uri="{FF2B5EF4-FFF2-40B4-BE49-F238E27FC236}">
                <a16:creationId xmlns:a16="http://schemas.microsoft.com/office/drawing/2014/main" id="{50E78156-5682-0394-03AF-3FDC8E08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10" y="2907512"/>
            <a:ext cx="4206736" cy="199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B2CB618-8C1D-14AD-DFDB-D7376D11058E}"/>
              </a:ext>
            </a:extLst>
          </p:cNvPr>
          <p:cNvSpPr txBox="1"/>
          <p:nvPr/>
        </p:nvSpPr>
        <p:spPr>
          <a:xfrm>
            <a:off x="6639083" y="2540057"/>
            <a:ext cx="1632155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  <a:p>
            <a:r>
              <a:rPr lang="fr-FR" dirty="0"/>
              <a:t>-------------------</a:t>
            </a:r>
          </a:p>
          <a:p>
            <a:r>
              <a:rPr lang="fr-FR" dirty="0"/>
              <a:t>Id </a:t>
            </a:r>
          </a:p>
          <a:p>
            <a:r>
              <a:rPr lang="fr-FR" dirty="0"/>
              <a:t>Name</a:t>
            </a:r>
          </a:p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D77D6E-E446-8375-778E-93FBE49F363F}"/>
              </a:ext>
            </a:extLst>
          </p:cNvPr>
          <p:cNvSpPr txBox="1"/>
          <p:nvPr/>
        </p:nvSpPr>
        <p:spPr>
          <a:xfrm>
            <a:off x="9424866" y="2817056"/>
            <a:ext cx="1632155" cy="923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Favoris</a:t>
            </a:r>
          </a:p>
          <a:p>
            <a:r>
              <a:rPr lang="fr-FR" dirty="0"/>
              <a:t>-------------------</a:t>
            </a:r>
          </a:p>
          <a:p>
            <a:r>
              <a:rPr lang="fr-FR" dirty="0"/>
              <a:t>Id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1B0AA0-68B6-E945-C3E5-461118DBC44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271238" y="3278721"/>
            <a:ext cx="11536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2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70C1F-83B2-4527-9839-D57D3E2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4A62F-2A84-4282-8196-79A9B882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Facile à utilisé </a:t>
            </a:r>
          </a:p>
          <a:p>
            <a:r>
              <a:rPr lang="fr-FR" dirty="0"/>
              <a:t>Application libre</a:t>
            </a:r>
          </a:p>
          <a:p>
            <a:r>
              <a:rPr lang="fr-FR" dirty="0"/>
              <a:t>Approfondissement des compétences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B913F3-B0D9-4140-AF85-29BDBCF59DA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17408" y="-1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315C57-9FFC-490B-AD6F-88ED7D58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880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7E2E8"/>
      </a:lt2>
      <a:accent1>
        <a:srgbClr val="3EB826"/>
      </a:accent1>
      <a:accent2>
        <a:srgbClr val="71B118"/>
      </a:accent2>
      <a:accent3>
        <a:srgbClr val="A4A522"/>
      </a:accent3>
      <a:accent4>
        <a:srgbClr val="CF851D"/>
      </a:accent4>
      <a:accent5>
        <a:srgbClr val="E14D2F"/>
      </a:accent5>
      <a:accent6>
        <a:srgbClr val="CF1D49"/>
      </a:accent6>
      <a:hlink>
        <a:srgbClr val="BF6A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Grand écran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Wingdings</vt:lpstr>
      <vt:lpstr>PebbleVTI</vt:lpstr>
      <vt:lpstr>BuldOry</vt:lpstr>
      <vt:lpstr>Présentation</vt:lpstr>
      <vt:lpstr>Contraintes</vt:lpstr>
      <vt:lpstr>A propos du projet</vt:lpstr>
      <vt:lpstr>Présentation PowerPoint</vt:lpstr>
      <vt:lpstr>Choix du conception : Architecture Global</vt:lpstr>
      <vt:lpstr>Choix de l’API</vt:lpstr>
      <vt:lpstr>Conception de la base de données</vt:lpstr>
      <vt:lpstr>Points Positifs</vt:lpstr>
      <vt:lpstr>Difficultés rencontrés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Di Martino</dc:creator>
  <cp:lastModifiedBy>Jonathan Di Martino</cp:lastModifiedBy>
  <cp:revision>23</cp:revision>
  <dcterms:created xsi:type="dcterms:W3CDTF">2022-04-04T14:26:55Z</dcterms:created>
  <dcterms:modified xsi:type="dcterms:W3CDTF">2022-05-03T06:46:56Z</dcterms:modified>
</cp:coreProperties>
</file>