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C7382-D71A-4FD4-9586-1311D6F2F9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2CECCF-5D60-4600-B4ED-ED9FBA9EB900}">
      <dgm:prSet/>
      <dgm:spPr/>
      <dgm:t>
        <a:bodyPr/>
        <a:lstStyle/>
        <a:p>
          <a:r>
            <a:rPr lang="fr-FR"/>
            <a:t>Android Kotlin Native </a:t>
          </a:r>
          <a:endParaRPr lang="en-US"/>
        </a:p>
      </dgm:t>
    </dgm:pt>
    <dgm:pt modelId="{0D35ACFB-3D7C-45E2-8941-85E62E2E2C92}" type="parTrans" cxnId="{7A001981-5CA0-4106-A20B-72BC0404B7D7}">
      <dgm:prSet/>
      <dgm:spPr/>
      <dgm:t>
        <a:bodyPr/>
        <a:lstStyle/>
        <a:p>
          <a:endParaRPr lang="en-US"/>
        </a:p>
      </dgm:t>
    </dgm:pt>
    <dgm:pt modelId="{0283FE2F-1C93-4C33-B564-F3CC5BC528BF}" type="sibTrans" cxnId="{7A001981-5CA0-4106-A20B-72BC0404B7D7}">
      <dgm:prSet/>
      <dgm:spPr/>
      <dgm:t>
        <a:bodyPr/>
        <a:lstStyle/>
        <a:p>
          <a:endParaRPr lang="en-US"/>
        </a:p>
      </dgm:t>
    </dgm:pt>
    <dgm:pt modelId="{C854EC9A-EA56-4A19-88EB-BE41B4A9F10F}">
      <dgm:prSet/>
      <dgm:spPr/>
      <dgm:t>
        <a:bodyPr/>
        <a:lstStyle/>
        <a:p>
          <a:r>
            <a:rPr lang="fr-FR"/>
            <a:t>Consommation d’un Web Service</a:t>
          </a:r>
          <a:endParaRPr lang="en-US"/>
        </a:p>
      </dgm:t>
    </dgm:pt>
    <dgm:pt modelId="{AE3DCB6E-0A4D-4EFE-9C03-374F8737A942}" type="parTrans" cxnId="{E8114F8F-5FF7-4788-830D-36FB77867089}">
      <dgm:prSet/>
      <dgm:spPr/>
      <dgm:t>
        <a:bodyPr/>
        <a:lstStyle/>
        <a:p>
          <a:endParaRPr lang="en-US"/>
        </a:p>
      </dgm:t>
    </dgm:pt>
    <dgm:pt modelId="{886E9679-F42B-4D16-99F3-6F2E6B2F3AC6}" type="sibTrans" cxnId="{E8114F8F-5FF7-4788-830D-36FB77867089}">
      <dgm:prSet/>
      <dgm:spPr/>
      <dgm:t>
        <a:bodyPr/>
        <a:lstStyle/>
        <a:p>
          <a:endParaRPr lang="en-US"/>
        </a:p>
      </dgm:t>
    </dgm:pt>
    <dgm:pt modelId="{C9055294-28B9-4EEE-9F38-524E8DE31B41}" type="pres">
      <dgm:prSet presAssocID="{4A9C7382-D71A-4FD4-9586-1311D6F2F958}" presName="linear" presStyleCnt="0">
        <dgm:presLayoutVars>
          <dgm:animLvl val="lvl"/>
          <dgm:resizeHandles val="exact"/>
        </dgm:presLayoutVars>
      </dgm:prSet>
      <dgm:spPr/>
    </dgm:pt>
    <dgm:pt modelId="{813EF569-09BA-469F-AE51-D9C7C961A901}" type="pres">
      <dgm:prSet presAssocID="{AD2CECCF-5D60-4600-B4ED-ED9FBA9EB9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F24716-741D-4DCB-BFFE-95AA4B688788}" type="pres">
      <dgm:prSet presAssocID="{0283FE2F-1C93-4C33-B564-F3CC5BC528BF}" presName="spacer" presStyleCnt="0"/>
      <dgm:spPr/>
    </dgm:pt>
    <dgm:pt modelId="{173AB568-9337-47C0-838D-5B28533DE220}" type="pres">
      <dgm:prSet presAssocID="{C854EC9A-EA56-4A19-88EB-BE41B4A9F10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E275E04-571E-4BE3-9DA2-5D245F6AE169}" type="presOf" srcId="{AD2CECCF-5D60-4600-B4ED-ED9FBA9EB900}" destId="{813EF569-09BA-469F-AE51-D9C7C961A901}" srcOrd="0" destOrd="0" presId="urn:microsoft.com/office/officeart/2005/8/layout/vList2"/>
    <dgm:cxn modelId="{3681C33E-93EE-471F-B216-040F08D0875A}" type="presOf" srcId="{C854EC9A-EA56-4A19-88EB-BE41B4A9F10F}" destId="{173AB568-9337-47C0-838D-5B28533DE220}" srcOrd="0" destOrd="0" presId="urn:microsoft.com/office/officeart/2005/8/layout/vList2"/>
    <dgm:cxn modelId="{E598CA78-A227-4CC1-8BE3-693732054C69}" type="presOf" srcId="{4A9C7382-D71A-4FD4-9586-1311D6F2F958}" destId="{C9055294-28B9-4EEE-9F38-524E8DE31B41}" srcOrd="0" destOrd="0" presId="urn:microsoft.com/office/officeart/2005/8/layout/vList2"/>
    <dgm:cxn modelId="{7A001981-5CA0-4106-A20B-72BC0404B7D7}" srcId="{4A9C7382-D71A-4FD4-9586-1311D6F2F958}" destId="{AD2CECCF-5D60-4600-B4ED-ED9FBA9EB900}" srcOrd="0" destOrd="0" parTransId="{0D35ACFB-3D7C-45E2-8941-85E62E2E2C92}" sibTransId="{0283FE2F-1C93-4C33-B564-F3CC5BC528BF}"/>
    <dgm:cxn modelId="{E8114F8F-5FF7-4788-830D-36FB77867089}" srcId="{4A9C7382-D71A-4FD4-9586-1311D6F2F958}" destId="{C854EC9A-EA56-4A19-88EB-BE41B4A9F10F}" srcOrd="1" destOrd="0" parTransId="{AE3DCB6E-0A4D-4EFE-9C03-374F8737A942}" sibTransId="{886E9679-F42B-4D16-99F3-6F2E6B2F3AC6}"/>
    <dgm:cxn modelId="{DB5DE074-4174-47C1-8E46-285F6B312284}" type="presParOf" srcId="{C9055294-28B9-4EEE-9F38-524E8DE31B41}" destId="{813EF569-09BA-469F-AE51-D9C7C961A901}" srcOrd="0" destOrd="0" presId="urn:microsoft.com/office/officeart/2005/8/layout/vList2"/>
    <dgm:cxn modelId="{135472A1-3F27-41FF-A73B-EDEFE0BA6BA6}" type="presParOf" srcId="{C9055294-28B9-4EEE-9F38-524E8DE31B41}" destId="{9BF24716-741D-4DCB-BFFE-95AA4B688788}" srcOrd="1" destOrd="0" presId="urn:microsoft.com/office/officeart/2005/8/layout/vList2"/>
    <dgm:cxn modelId="{848B3162-CE60-44AA-BE29-FE5F50616351}" type="presParOf" srcId="{C9055294-28B9-4EEE-9F38-524E8DE31B41}" destId="{173AB568-9337-47C0-838D-5B28533DE2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82337-CF80-439F-89DA-226703C4EEC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F9DF99-5101-4370-B7D0-39C63D29661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Utilisation d’une API externe</a:t>
          </a:r>
          <a:endParaRPr lang="en-US"/>
        </a:p>
      </dgm:t>
    </dgm:pt>
    <dgm:pt modelId="{95A8A9A9-592D-434C-907B-0EB941DBC857}" type="parTrans" cxnId="{1D07E239-B75E-40B3-8D22-DAE9D65F1D35}">
      <dgm:prSet/>
      <dgm:spPr/>
      <dgm:t>
        <a:bodyPr/>
        <a:lstStyle/>
        <a:p>
          <a:endParaRPr lang="en-US"/>
        </a:p>
      </dgm:t>
    </dgm:pt>
    <dgm:pt modelId="{360FA3BC-0CE7-4C77-BFD5-94F718AFB1EC}" type="sibTrans" cxnId="{1D07E239-B75E-40B3-8D22-DAE9D65F1D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EFE2C2-4703-44BB-BC4A-6FF6C091F9C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Liste de données</a:t>
          </a:r>
          <a:endParaRPr lang="en-US" dirty="0"/>
        </a:p>
      </dgm:t>
    </dgm:pt>
    <dgm:pt modelId="{BFAA54A9-5CE3-48DC-B6AE-3004CFB41C07}" type="parTrans" cxnId="{8B7BA56B-EF9E-40FE-A7C2-DD2F3D8C3553}">
      <dgm:prSet/>
      <dgm:spPr/>
      <dgm:t>
        <a:bodyPr/>
        <a:lstStyle/>
        <a:p>
          <a:endParaRPr lang="en-US"/>
        </a:p>
      </dgm:t>
    </dgm:pt>
    <dgm:pt modelId="{BA3C0598-F3EC-4345-A48E-DF37C2361F3A}" type="sibTrans" cxnId="{8B7BA56B-EF9E-40FE-A7C2-DD2F3D8C3553}">
      <dgm:prSet/>
      <dgm:spPr/>
      <dgm:t>
        <a:bodyPr/>
        <a:lstStyle/>
        <a:p>
          <a:endParaRPr lang="en-US"/>
        </a:p>
      </dgm:t>
    </dgm:pt>
    <dgm:pt modelId="{5E123AA5-DB24-420A-9B1B-DF0D4E7E67BA}" type="pres">
      <dgm:prSet presAssocID="{11882337-CF80-439F-89DA-226703C4EEC6}" presName="root" presStyleCnt="0">
        <dgm:presLayoutVars>
          <dgm:dir/>
          <dgm:resizeHandles val="exact"/>
        </dgm:presLayoutVars>
      </dgm:prSet>
      <dgm:spPr/>
    </dgm:pt>
    <dgm:pt modelId="{1015367D-D0AB-408B-86FF-DF214107D959}" type="pres">
      <dgm:prSet presAssocID="{11882337-CF80-439F-89DA-226703C4EEC6}" presName="container" presStyleCnt="0">
        <dgm:presLayoutVars>
          <dgm:dir/>
          <dgm:resizeHandles val="exact"/>
        </dgm:presLayoutVars>
      </dgm:prSet>
      <dgm:spPr/>
    </dgm:pt>
    <dgm:pt modelId="{2AEA2A2D-1167-414D-8FB6-6AFD63970333}" type="pres">
      <dgm:prSet presAssocID="{5CF9DF99-5101-4370-B7D0-39C63D29661E}" presName="compNode" presStyleCnt="0"/>
      <dgm:spPr/>
    </dgm:pt>
    <dgm:pt modelId="{C796AC63-702E-4954-A4F9-AAFC35E83B94}" type="pres">
      <dgm:prSet presAssocID="{5CF9DF99-5101-4370-B7D0-39C63D29661E}" presName="iconBgRect" presStyleLbl="bgShp" presStyleIdx="0" presStyleCnt="2"/>
      <dgm:spPr/>
    </dgm:pt>
    <dgm:pt modelId="{E7DEE6CD-8176-4A5C-9D8B-003E7D913653}" type="pres">
      <dgm:prSet presAssocID="{5CF9DF99-5101-4370-B7D0-39C63D2966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B8429C10-28A4-4DCC-93C0-5EC25B093C43}" type="pres">
      <dgm:prSet presAssocID="{5CF9DF99-5101-4370-B7D0-39C63D29661E}" presName="spaceRect" presStyleCnt="0"/>
      <dgm:spPr/>
    </dgm:pt>
    <dgm:pt modelId="{F83CA132-B92E-48C4-BFE3-4A7E231278BE}" type="pres">
      <dgm:prSet presAssocID="{5CF9DF99-5101-4370-B7D0-39C63D29661E}" presName="textRect" presStyleLbl="revTx" presStyleIdx="0" presStyleCnt="2">
        <dgm:presLayoutVars>
          <dgm:chMax val="1"/>
          <dgm:chPref val="1"/>
        </dgm:presLayoutVars>
      </dgm:prSet>
      <dgm:spPr/>
    </dgm:pt>
    <dgm:pt modelId="{8BEE21FC-1BEB-4313-A329-1B80E5813D81}" type="pres">
      <dgm:prSet presAssocID="{360FA3BC-0CE7-4C77-BFD5-94F718AFB1EC}" presName="sibTrans" presStyleLbl="sibTrans2D1" presStyleIdx="0" presStyleCnt="0"/>
      <dgm:spPr/>
    </dgm:pt>
    <dgm:pt modelId="{61FBBA14-5915-4FA3-BE89-D1F013725F65}" type="pres">
      <dgm:prSet presAssocID="{7FEFE2C2-4703-44BB-BC4A-6FF6C091F9C3}" presName="compNode" presStyleCnt="0"/>
      <dgm:spPr/>
    </dgm:pt>
    <dgm:pt modelId="{9E00855C-3313-4ED7-8505-B7516119791D}" type="pres">
      <dgm:prSet presAssocID="{7FEFE2C2-4703-44BB-BC4A-6FF6C091F9C3}" presName="iconBgRect" presStyleLbl="bgShp" presStyleIdx="1" presStyleCnt="2"/>
      <dgm:spPr/>
    </dgm:pt>
    <dgm:pt modelId="{821BD91B-84F7-453C-8618-190B977F12DD}" type="pres">
      <dgm:prSet presAssocID="{7FEFE2C2-4703-44BB-BC4A-6FF6C091F9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0AE22859-EAD3-4535-B482-E376E5E7D004}" type="pres">
      <dgm:prSet presAssocID="{7FEFE2C2-4703-44BB-BC4A-6FF6C091F9C3}" presName="spaceRect" presStyleCnt="0"/>
      <dgm:spPr/>
    </dgm:pt>
    <dgm:pt modelId="{09FE305E-B6B5-4427-82CC-2EA838F2C91B}" type="pres">
      <dgm:prSet presAssocID="{7FEFE2C2-4703-44BB-BC4A-6FF6C091F9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663CC2D-6B42-48D3-8506-CB5536A80C26}" type="presOf" srcId="{5CF9DF99-5101-4370-B7D0-39C63D29661E}" destId="{F83CA132-B92E-48C4-BFE3-4A7E231278BE}" srcOrd="0" destOrd="0" presId="urn:microsoft.com/office/officeart/2018/2/layout/IconCircleList"/>
    <dgm:cxn modelId="{1D07E239-B75E-40B3-8D22-DAE9D65F1D35}" srcId="{11882337-CF80-439F-89DA-226703C4EEC6}" destId="{5CF9DF99-5101-4370-B7D0-39C63D29661E}" srcOrd="0" destOrd="0" parTransId="{95A8A9A9-592D-434C-907B-0EB941DBC857}" sibTransId="{360FA3BC-0CE7-4C77-BFD5-94F718AFB1EC}"/>
    <dgm:cxn modelId="{22B06E61-7759-4C3E-B9D5-20E9BCC7E09D}" type="presOf" srcId="{11882337-CF80-439F-89DA-226703C4EEC6}" destId="{5E123AA5-DB24-420A-9B1B-DF0D4E7E67BA}" srcOrd="0" destOrd="0" presId="urn:microsoft.com/office/officeart/2018/2/layout/IconCircleList"/>
    <dgm:cxn modelId="{F25B4B62-6333-41D4-81F6-B16D35DB779D}" type="presOf" srcId="{7FEFE2C2-4703-44BB-BC4A-6FF6C091F9C3}" destId="{09FE305E-B6B5-4427-82CC-2EA838F2C91B}" srcOrd="0" destOrd="0" presId="urn:microsoft.com/office/officeart/2018/2/layout/IconCircleList"/>
    <dgm:cxn modelId="{8B7BA56B-EF9E-40FE-A7C2-DD2F3D8C3553}" srcId="{11882337-CF80-439F-89DA-226703C4EEC6}" destId="{7FEFE2C2-4703-44BB-BC4A-6FF6C091F9C3}" srcOrd="1" destOrd="0" parTransId="{BFAA54A9-5CE3-48DC-B6AE-3004CFB41C07}" sibTransId="{BA3C0598-F3EC-4345-A48E-DF37C2361F3A}"/>
    <dgm:cxn modelId="{D523EBD6-0120-4FE3-B002-459C9DB1C34D}" type="presOf" srcId="{360FA3BC-0CE7-4C77-BFD5-94F718AFB1EC}" destId="{8BEE21FC-1BEB-4313-A329-1B80E5813D81}" srcOrd="0" destOrd="0" presId="urn:microsoft.com/office/officeart/2018/2/layout/IconCircleList"/>
    <dgm:cxn modelId="{EB71C9DD-48E7-4242-9E2C-E444DE5FAA49}" type="presParOf" srcId="{5E123AA5-DB24-420A-9B1B-DF0D4E7E67BA}" destId="{1015367D-D0AB-408B-86FF-DF214107D959}" srcOrd="0" destOrd="0" presId="urn:microsoft.com/office/officeart/2018/2/layout/IconCircleList"/>
    <dgm:cxn modelId="{B52E623A-5D5E-4AB7-88A4-D68798A8EFE6}" type="presParOf" srcId="{1015367D-D0AB-408B-86FF-DF214107D959}" destId="{2AEA2A2D-1167-414D-8FB6-6AFD63970333}" srcOrd="0" destOrd="0" presId="urn:microsoft.com/office/officeart/2018/2/layout/IconCircleList"/>
    <dgm:cxn modelId="{7C3311C8-ACF5-4CD4-9E12-C2EEF0F711B8}" type="presParOf" srcId="{2AEA2A2D-1167-414D-8FB6-6AFD63970333}" destId="{C796AC63-702E-4954-A4F9-AAFC35E83B94}" srcOrd="0" destOrd="0" presId="urn:microsoft.com/office/officeart/2018/2/layout/IconCircleList"/>
    <dgm:cxn modelId="{E0BE5901-D559-4F68-9940-B630D1CB7C06}" type="presParOf" srcId="{2AEA2A2D-1167-414D-8FB6-6AFD63970333}" destId="{E7DEE6CD-8176-4A5C-9D8B-003E7D913653}" srcOrd="1" destOrd="0" presId="urn:microsoft.com/office/officeart/2018/2/layout/IconCircleList"/>
    <dgm:cxn modelId="{C26A1E9E-02C4-4A22-A071-F43CF0773C0D}" type="presParOf" srcId="{2AEA2A2D-1167-414D-8FB6-6AFD63970333}" destId="{B8429C10-28A4-4DCC-93C0-5EC25B093C43}" srcOrd="2" destOrd="0" presId="urn:microsoft.com/office/officeart/2018/2/layout/IconCircleList"/>
    <dgm:cxn modelId="{0C3B2AB5-29F8-419A-B178-AAA2822C72A9}" type="presParOf" srcId="{2AEA2A2D-1167-414D-8FB6-6AFD63970333}" destId="{F83CA132-B92E-48C4-BFE3-4A7E231278BE}" srcOrd="3" destOrd="0" presId="urn:microsoft.com/office/officeart/2018/2/layout/IconCircleList"/>
    <dgm:cxn modelId="{6810E9DF-B576-4B98-BC6F-2E191702177B}" type="presParOf" srcId="{1015367D-D0AB-408B-86FF-DF214107D959}" destId="{8BEE21FC-1BEB-4313-A329-1B80E5813D81}" srcOrd="1" destOrd="0" presId="urn:microsoft.com/office/officeart/2018/2/layout/IconCircleList"/>
    <dgm:cxn modelId="{81C6B978-7CD7-44AB-AFBD-0053F968B091}" type="presParOf" srcId="{1015367D-D0AB-408B-86FF-DF214107D959}" destId="{61FBBA14-5915-4FA3-BE89-D1F013725F65}" srcOrd="2" destOrd="0" presId="urn:microsoft.com/office/officeart/2018/2/layout/IconCircleList"/>
    <dgm:cxn modelId="{7D1ADF98-D357-4C79-B1A1-D194834A3421}" type="presParOf" srcId="{61FBBA14-5915-4FA3-BE89-D1F013725F65}" destId="{9E00855C-3313-4ED7-8505-B7516119791D}" srcOrd="0" destOrd="0" presId="urn:microsoft.com/office/officeart/2018/2/layout/IconCircleList"/>
    <dgm:cxn modelId="{98090EAC-BCB0-401F-A034-0DD62775DE6D}" type="presParOf" srcId="{61FBBA14-5915-4FA3-BE89-D1F013725F65}" destId="{821BD91B-84F7-453C-8618-190B977F12DD}" srcOrd="1" destOrd="0" presId="urn:microsoft.com/office/officeart/2018/2/layout/IconCircleList"/>
    <dgm:cxn modelId="{D740C43B-6D59-4057-8FB0-F75A9AEE3B71}" type="presParOf" srcId="{61FBBA14-5915-4FA3-BE89-D1F013725F65}" destId="{0AE22859-EAD3-4535-B482-E376E5E7D004}" srcOrd="2" destOrd="0" presId="urn:microsoft.com/office/officeart/2018/2/layout/IconCircleList"/>
    <dgm:cxn modelId="{A6F95214-D071-4536-ABA9-78FFA1F258D8}" type="presParOf" srcId="{61FBBA14-5915-4FA3-BE89-D1F013725F65}" destId="{09FE305E-B6B5-4427-82CC-2EA838F2C9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CADC56-08E2-4918-8A5D-4A570392CD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11E5AB-2FDF-466F-8211-6DB0945274DA}">
      <dgm:prSet/>
      <dgm:spPr/>
      <dgm:t>
        <a:bodyPr/>
        <a:lstStyle/>
        <a:p>
          <a:r>
            <a:rPr lang="fr-FR"/>
            <a:t>Approfondissement de la gestion de projet</a:t>
          </a:r>
          <a:endParaRPr lang="en-US"/>
        </a:p>
      </dgm:t>
    </dgm:pt>
    <dgm:pt modelId="{0E156222-F52F-4E6F-B026-121DEC35873E}" type="parTrans" cxnId="{43A31A21-2989-4867-929B-00863F015957}">
      <dgm:prSet/>
      <dgm:spPr/>
      <dgm:t>
        <a:bodyPr/>
        <a:lstStyle/>
        <a:p>
          <a:endParaRPr lang="en-US"/>
        </a:p>
      </dgm:t>
    </dgm:pt>
    <dgm:pt modelId="{8540B875-4B0E-44FC-A1FB-C9C8B15E10D5}" type="sibTrans" cxnId="{43A31A21-2989-4867-929B-00863F015957}">
      <dgm:prSet/>
      <dgm:spPr/>
      <dgm:t>
        <a:bodyPr/>
        <a:lstStyle/>
        <a:p>
          <a:endParaRPr lang="en-US"/>
        </a:p>
      </dgm:t>
    </dgm:pt>
    <dgm:pt modelId="{CA74FD16-8F22-468F-9AE6-387B8D6846DE}">
      <dgm:prSet/>
      <dgm:spPr/>
      <dgm:t>
        <a:bodyPr/>
        <a:lstStyle/>
        <a:p>
          <a:r>
            <a:rPr lang="fr-FR"/>
            <a:t>Amélioration des compétences Android</a:t>
          </a:r>
          <a:endParaRPr lang="en-US"/>
        </a:p>
      </dgm:t>
    </dgm:pt>
    <dgm:pt modelId="{6A71A2E4-8F51-4C5D-92AD-97E8F05E21F4}" type="parTrans" cxnId="{626088BB-3599-4178-8189-43C769B905D0}">
      <dgm:prSet/>
      <dgm:spPr/>
      <dgm:t>
        <a:bodyPr/>
        <a:lstStyle/>
        <a:p>
          <a:endParaRPr lang="en-US"/>
        </a:p>
      </dgm:t>
    </dgm:pt>
    <dgm:pt modelId="{CE50D256-6156-4105-B94E-E5F9C0AA7A90}" type="sibTrans" cxnId="{626088BB-3599-4178-8189-43C769B905D0}">
      <dgm:prSet/>
      <dgm:spPr/>
      <dgm:t>
        <a:bodyPr/>
        <a:lstStyle/>
        <a:p>
          <a:endParaRPr lang="en-US"/>
        </a:p>
      </dgm:t>
    </dgm:pt>
    <dgm:pt modelId="{9762B92F-B962-442B-83E2-4814761C332D}">
      <dgm:prSet/>
      <dgm:spPr/>
      <dgm:t>
        <a:bodyPr/>
        <a:lstStyle/>
        <a:p>
          <a:r>
            <a:rPr lang="fr-FR"/>
            <a:t>Découverte HTTP Client Android </a:t>
          </a:r>
          <a:endParaRPr lang="en-US"/>
        </a:p>
      </dgm:t>
    </dgm:pt>
    <dgm:pt modelId="{F19AAE90-B009-48BA-9F20-275DDE7152C8}" type="parTrans" cxnId="{73231BB4-12E7-4E8F-BEFA-4C2E74FF5162}">
      <dgm:prSet/>
      <dgm:spPr/>
      <dgm:t>
        <a:bodyPr/>
        <a:lstStyle/>
        <a:p>
          <a:endParaRPr lang="en-US"/>
        </a:p>
      </dgm:t>
    </dgm:pt>
    <dgm:pt modelId="{61420F92-2E6A-4426-9CCB-144934BC289E}" type="sibTrans" cxnId="{73231BB4-12E7-4E8F-BEFA-4C2E74FF5162}">
      <dgm:prSet/>
      <dgm:spPr/>
      <dgm:t>
        <a:bodyPr/>
        <a:lstStyle/>
        <a:p>
          <a:endParaRPr lang="en-US"/>
        </a:p>
      </dgm:t>
    </dgm:pt>
    <dgm:pt modelId="{8581BDA7-45BE-4588-8832-0E779842C2E1}" type="pres">
      <dgm:prSet presAssocID="{20CADC56-08E2-4918-8A5D-4A570392CD7F}" presName="linear" presStyleCnt="0">
        <dgm:presLayoutVars>
          <dgm:animLvl val="lvl"/>
          <dgm:resizeHandles val="exact"/>
        </dgm:presLayoutVars>
      </dgm:prSet>
      <dgm:spPr/>
    </dgm:pt>
    <dgm:pt modelId="{5B4D138E-2559-4CE3-8218-1F526A0BAA4F}" type="pres">
      <dgm:prSet presAssocID="{F811E5AB-2FDF-466F-8211-6DB0945274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A119A1-362C-4213-A713-E1C1D587A215}" type="pres">
      <dgm:prSet presAssocID="{8540B875-4B0E-44FC-A1FB-C9C8B15E10D5}" presName="spacer" presStyleCnt="0"/>
      <dgm:spPr/>
    </dgm:pt>
    <dgm:pt modelId="{D92B68CF-9848-4015-9CD5-DAB277C86D75}" type="pres">
      <dgm:prSet presAssocID="{CA74FD16-8F22-468F-9AE6-387B8D6846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25A539-7418-4384-B607-93AD50B39030}" type="pres">
      <dgm:prSet presAssocID="{CE50D256-6156-4105-B94E-E5F9C0AA7A90}" presName="spacer" presStyleCnt="0"/>
      <dgm:spPr/>
    </dgm:pt>
    <dgm:pt modelId="{DF746CD9-0A28-4535-8D12-2177131BCAA4}" type="pres">
      <dgm:prSet presAssocID="{9762B92F-B962-442B-83E2-4814761C33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3E7E08-26D0-4000-A0C0-8F1DDD667738}" type="presOf" srcId="{9762B92F-B962-442B-83E2-4814761C332D}" destId="{DF746CD9-0A28-4535-8D12-2177131BCAA4}" srcOrd="0" destOrd="0" presId="urn:microsoft.com/office/officeart/2005/8/layout/vList2"/>
    <dgm:cxn modelId="{43A31A21-2989-4867-929B-00863F015957}" srcId="{20CADC56-08E2-4918-8A5D-4A570392CD7F}" destId="{F811E5AB-2FDF-466F-8211-6DB0945274DA}" srcOrd="0" destOrd="0" parTransId="{0E156222-F52F-4E6F-B026-121DEC35873E}" sibTransId="{8540B875-4B0E-44FC-A1FB-C9C8B15E10D5}"/>
    <dgm:cxn modelId="{41B5B638-FF31-4ED8-9F6D-1170ADD2CC2F}" type="presOf" srcId="{20CADC56-08E2-4918-8A5D-4A570392CD7F}" destId="{8581BDA7-45BE-4588-8832-0E779842C2E1}" srcOrd="0" destOrd="0" presId="urn:microsoft.com/office/officeart/2005/8/layout/vList2"/>
    <dgm:cxn modelId="{EA7E9F72-132D-4E53-BE42-61ACC5751404}" type="presOf" srcId="{CA74FD16-8F22-468F-9AE6-387B8D6846DE}" destId="{D92B68CF-9848-4015-9CD5-DAB277C86D75}" srcOrd="0" destOrd="0" presId="urn:microsoft.com/office/officeart/2005/8/layout/vList2"/>
    <dgm:cxn modelId="{6E03FA7D-0BC0-492B-AD07-474667EEABBE}" type="presOf" srcId="{F811E5AB-2FDF-466F-8211-6DB0945274DA}" destId="{5B4D138E-2559-4CE3-8218-1F526A0BAA4F}" srcOrd="0" destOrd="0" presId="urn:microsoft.com/office/officeart/2005/8/layout/vList2"/>
    <dgm:cxn modelId="{73231BB4-12E7-4E8F-BEFA-4C2E74FF5162}" srcId="{20CADC56-08E2-4918-8A5D-4A570392CD7F}" destId="{9762B92F-B962-442B-83E2-4814761C332D}" srcOrd="2" destOrd="0" parTransId="{F19AAE90-B009-48BA-9F20-275DDE7152C8}" sibTransId="{61420F92-2E6A-4426-9CCB-144934BC289E}"/>
    <dgm:cxn modelId="{626088BB-3599-4178-8189-43C769B905D0}" srcId="{20CADC56-08E2-4918-8A5D-4A570392CD7F}" destId="{CA74FD16-8F22-468F-9AE6-387B8D6846DE}" srcOrd="1" destOrd="0" parTransId="{6A71A2E4-8F51-4C5D-92AD-97E8F05E21F4}" sibTransId="{CE50D256-6156-4105-B94E-E5F9C0AA7A90}"/>
    <dgm:cxn modelId="{5BCD3D2F-A276-45D5-B222-5F2CB2B1898A}" type="presParOf" srcId="{8581BDA7-45BE-4588-8832-0E779842C2E1}" destId="{5B4D138E-2559-4CE3-8218-1F526A0BAA4F}" srcOrd="0" destOrd="0" presId="urn:microsoft.com/office/officeart/2005/8/layout/vList2"/>
    <dgm:cxn modelId="{73CF7654-DD9F-4F29-A59C-E3CE9B7FFF42}" type="presParOf" srcId="{8581BDA7-45BE-4588-8832-0E779842C2E1}" destId="{DCA119A1-362C-4213-A713-E1C1D587A215}" srcOrd="1" destOrd="0" presId="urn:microsoft.com/office/officeart/2005/8/layout/vList2"/>
    <dgm:cxn modelId="{79ADDC9F-08A4-4A1C-AE82-E4C22D975B6E}" type="presParOf" srcId="{8581BDA7-45BE-4588-8832-0E779842C2E1}" destId="{D92B68CF-9848-4015-9CD5-DAB277C86D75}" srcOrd="2" destOrd="0" presId="urn:microsoft.com/office/officeart/2005/8/layout/vList2"/>
    <dgm:cxn modelId="{4772B0FA-25DB-4893-A7A0-140CE4141727}" type="presParOf" srcId="{8581BDA7-45BE-4588-8832-0E779842C2E1}" destId="{D125A539-7418-4384-B607-93AD50B39030}" srcOrd="3" destOrd="0" presId="urn:microsoft.com/office/officeart/2005/8/layout/vList2"/>
    <dgm:cxn modelId="{F6C40BB4-BFFF-4EA9-9AA7-C088DA6BD2A6}" type="presParOf" srcId="{8581BDA7-45BE-4588-8832-0E779842C2E1}" destId="{DF746CD9-0A28-4535-8D12-2177131BCA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EF569-09BA-469F-AE51-D9C7C961A901}">
      <dsp:nvSpPr>
        <dsp:cNvPr id="0" name=""/>
        <dsp:cNvSpPr/>
      </dsp:nvSpPr>
      <dsp:spPr>
        <a:xfrm>
          <a:off x="0" y="721402"/>
          <a:ext cx="5874013" cy="206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/>
            <a:t>Android Kotlin Native </a:t>
          </a:r>
          <a:endParaRPr lang="en-US" sz="5200" kern="1200"/>
        </a:p>
      </dsp:txBody>
      <dsp:txXfrm>
        <a:off x="100979" y="822381"/>
        <a:ext cx="5672055" cy="1866602"/>
      </dsp:txXfrm>
    </dsp:sp>
    <dsp:sp modelId="{173AB568-9337-47C0-838D-5B28533DE220}">
      <dsp:nvSpPr>
        <dsp:cNvPr id="0" name=""/>
        <dsp:cNvSpPr/>
      </dsp:nvSpPr>
      <dsp:spPr>
        <a:xfrm>
          <a:off x="0" y="2939723"/>
          <a:ext cx="5874013" cy="206856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/>
            <a:t>Consommation d’un Web Service</a:t>
          </a:r>
          <a:endParaRPr lang="en-US" sz="5200" kern="1200"/>
        </a:p>
      </dsp:txBody>
      <dsp:txXfrm>
        <a:off x="100979" y="3040702"/>
        <a:ext cx="5672055" cy="1866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6AC63-702E-4954-A4F9-AAFC35E83B94}">
      <dsp:nvSpPr>
        <dsp:cNvPr id="0" name=""/>
        <dsp:cNvSpPr/>
      </dsp:nvSpPr>
      <dsp:spPr>
        <a:xfrm>
          <a:off x="1337513" y="1315922"/>
          <a:ext cx="711801" cy="7118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EE6CD-8176-4A5C-9D8B-003E7D913653}">
      <dsp:nvSpPr>
        <dsp:cNvPr id="0" name=""/>
        <dsp:cNvSpPr/>
      </dsp:nvSpPr>
      <dsp:spPr>
        <a:xfrm>
          <a:off x="1486991" y="1465400"/>
          <a:ext cx="412844" cy="412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CA132-B92E-48C4-BFE3-4A7E231278BE}">
      <dsp:nvSpPr>
        <dsp:cNvPr id="0" name=""/>
        <dsp:cNvSpPr/>
      </dsp:nvSpPr>
      <dsp:spPr>
        <a:xfrm>
          <a:off x="2201843" y="1315922"/>
          <a:ext cx="1677816" cy="71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Utilisation d’une API externe</a:t>
          </a:r>
          <a:endParaRPr lang="en-US" sz="1700" kern="1200"/>
        </a:p>
      </dsp:txBody>
      <dsp:txXfrm>
        <a:off x="2201843" y="1315922"/>
        <a:ext cx="1677816" cy="711801"/>
      </dsp:txXfrm>
    </dsp:sp>
    <dsp:sp modelId="{9E00855C-3313-4ED7-8505-B7516119791D}">
      <dsp:nvSpPr>
        <dsp:cNvPr id="0" name=""/>
        <dsp:cNvSpPr/>
      </dsp:nvSpPr>
      <dsp:spPr>
        <a:xfrm>
          <a:off x="1337513" y="2323614"/>
          <a:ext cx="711801" cy="7118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BD91B-84F7-453C-8618-190B977F12DD}">
      <dsp:nvSpPr>
        <dsp:cNvPr id="0" name=""/>
        <dsp:cNvSpPr/>
      </dsp:nvSpPr>
      <dsp:spPr>
        <a:xfrm>
          <a:off x="1486991" y="2473092"/>
          <a:ext cx="412844" cy="412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E305E-B6B5-4427-82CC-2EA838F2C91B}">
      <dsp:nvSpPr>
        <dsp:cNvPr id="0" name=""/>
        <dsp:cNvSpPr/>
      </dsp:nvSpPr>
      <dsp:spPr>
        <a:xfrm>
          <a:off x="2201843" y="2323614"/>
          <a:ext cx="1677816" cy="71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Liste de données</a:t>
          </a:r>
          <a:endParaRPr lang="en-US" sz="1700" kern="1200" dirty="0"/>
        </a:p>
      </dsp:txBody>
      <dsp:txXfrm>
        <a:off x="2201843" y="2323614"/>
        <a:ext cx="1677816" cy="711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D138E-2559-4CE3-8218-1F526A0BAA4F}">
      <dsp:nvSpPr>
        <dsp:cNvPr id="0" name=""/>
        <dsp:cNvSpPr/>
      </dsp:nvSpPr>
      <dsp:spPr>
        <a:xfrm>
          <a:off x="0" y="362842"/>
          <a:ext cx="5874013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/>
            <a:t>Approfondissement de la gestion de projet</a:t>
          </a:r>
          <a:endParaRPr lang="en-US" sz="4000" kern="1200"/>
        </a:p>
      </dsp:txBody>
      <dsp:txXfrm>
        <a:off x="77676" y="440518"/>
        <a:ext cx="5718661" cy="1435848"/>
      </dsp:txXfrm>
    </dsp:sp>
    <dsp:sp modelId="{D92B68CF-9848-4015-9CD5-DAB277C86D75}">
      <dsp:nvSpPr>
        <dsp:cNvPr id="0" name=""/>
        <dsp:cNvSpPr/>
      </dsp:nvSpPr>
      <dsp:spPr>
        <a:xfrm>
          <a:off x="0" y="2069243"/>
          <a:ext cx="5874013" cy="1591200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/>
            <a:t>Amélioration des compétences Android</a:t>
          </a:r>
          <a:endParaRPr lang="en-US" sz="4000" kern="1200"/>
        </a:p>
      </dsp:txBody>
      <dsp:txXfrm>
        <a:off x="77676" y="2146919"/>
        <a:ext cx="5718661" cy="1435848"/>
      </dsp:txXfrm>
    </dsp:sp>
    <dsp:sp modelId="{DF746CD9-0A28-4535-8D12-2177131BCAA4}">
      <dsp:nvSpPr>
        <dsp:cNvPr id="0" name=""/>
        <dsp:cNvSpPr/>
      </dsp:nvSpPr>
      <dsp:spPr>
        <a:xfrm>
          <a:off x="0" y="3775643"/>
          <a:ext cx="5874013" cy="159120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/>
            <a:t>Découverte HTTP Client Android </a:t>
          </a:r>
          <a:endParaRPr lang="en-US" sz="4000" kern="1200"/>
        </a:p>
      </dsp:txBody>
      <dsp:txXfrm>
        <a:off x="77676" y="3853319"/>
        <a:ext cx="5718661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228AF-62FD-431C-804B-0D3C0B835C58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9155F-887C-4682-9E7E-5006BE27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08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FCC3-44B8-4A8E-9539-994EFC026240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9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628-EA14-4FE2-90BF-F6C9CB5BFB1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8BDA-7A20-4A18-9093-5820F6A87530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5B80-2E3E-485D-BCCB-58A004AF946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BF1F-FB44-46FF-A97C-68C67C64B4CA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55F2-6FF1-4004-8503-CD1F2BD69A9A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747B-E866-4CFC-B216-3C3625245B69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2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679-F3DB-41D5-BC62-EF5AC0F5B6F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C67-EDAE-4663-A473-2E913013A4BB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2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AC5-2ADE-421F-8D85-EB72AC02CB26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9624-B6E7-4539-8ED9-D366268307C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3976E107-7422-4DEE-815C-F3EC190B62FC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9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0">
            <a:extLst>
              <a:ext uri="{FF2B5EF4-FFF2-40B4-BE49-F238E27FC236}">
                <a16:creationId xmlns:a16="http://schemas.microsoft.com/office/drawing/2014/main" id="{1EE8AD20-D46A-4CDA-ACE9-CDEE6F00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9A19265B-5023-4F97-B3C5-6DC04937B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7761E-9A06-42D7-A1E1-99C83691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810D1-939F-4DDF-9906-72FABD13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547FBA6C-82DB-4925-B184-33CC47C86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2FECB6-E3BB-316F-7618-5EC4965B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>
            <a:normAutofit/>
          </a:bodyPr>
          <a:lstStyle/>
          <a:p>
            <a:r>
              <a:rPr lang="fr-FR" sz="5600" dirty="0"/>
              <a:t>SOS Techno Mobile </a:t>
            </a: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0ECF8052-C3DA-4816-AE5E-732CDCFFD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8345" y="1663988"/>
            <a:ext cx="843745" cy="375828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9E9B70F-47D9-47CF-8B0D-E5B282D6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F75EF19C-EB14-4387-8C4D-AF88C873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id="{A66EBC76-FA4E-4AF6-BFE7-FB8FABF3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0A0EA4-19B6-4636-835C-B99460956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9F5BE7-809E-440D-9E1C-3AFCB358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8713B11-DA30-489D-95C2-E053A2067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61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3FDFCA-FA81-4883-8308-C418ED25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61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B563765-A6D6-464C-BDA7-A0A2F40A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9841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7CDD03-1100-46B3-B04A-D66410E5B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0E22828-BBF1-8F9F-37D1-48EE04DA99B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39" name="Sous-titre 2">
            <a:extLst>
              <a:ext uri="{FF2B5EF4-FFF2-40B4-BE49-F238E27FC236}">
                <a16:creationId xmlns:a16="http://schemas.microsoft.com/office/drawing/2014/main" id="{8E1DB4D3-225D-3316-BF0B-3DABD3A79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825" y="3919538"/>
            <a:ext cx="4579938" cy="1166812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 err="1"/>
              <a:t>Festoc</a:t>
            </a:r>
            <a:r>
              <a:rPr lang="fr-FR" dirty="0"/>
              <a:t> Mylan</a:t>
            </a:r>
          </a:p>
          <a:p>
            <a:pPr algn="l"/>
            <a:r>
              <a:rPr lang="fr-FR" dirty="0"/>
              <a:t>DI MARTINO Jonathan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290A9CE-3758-4766-D401-22874CF629AB}"/>
              </a:ext>
            </a:extLst>
          </p:cNvPr>
          <p:cNvSpPr txBox="1"/>
          <p:nvPr/>
        </p:nvSpPr>
        <p:spPr>
          <a:xfrm>
            <a:off x="1350136" y="5633865"/>
            <a:ext cx="512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ffectLst/>
                <a:latin typeface="Arial" panose="020B0604020202020204" pitchFamily="34" charset="0"/>
              </a:rPr>
              <a:t>Projet Android - LPDAM 2021-2022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6477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5523EE-90D9-4CF8-96F2-CBFC11C54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531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6A3179-AD28-4A0B-AF49-B177F4B19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547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Oval 44">
            <a:extLst>
              <a:ext uri="{FF2B5EF4-FFF2-40B4-BE49-F238E27FC236}">
                <a16:creationId xmlns:a16="http://schemas.microsoft.com/office/drawing/2014/main" id="{32BB3330-EA02-4FA9-B58F-AAC7762C9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5096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A107891B-442C-43CD-B909-A4714253A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2339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958516B8-2D23-4511-B8C5-79180A4D0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2339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BEE693-6C9D-40AB-925E-0E339B1D1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48" y="4651811"/>
            <a:ext cx="429742" cy="42974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A526E9-439B-4D9E-8A55-1D30C337E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48" y="4651811"/>
            <a:ext cx="429742" cy="429742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A1698B-232B-3803-2CA5-1C26C107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90" y="1690851"/>
            <a:ext cx="3200400" cy="3391512"/>
          </a:xfrm>
        </p:spPr>
        <p:txBody>
          <a:bodyPr>
            <a:normAutofit/>
          </a:bodyPr>
          <a:lstStyle/>
          <a:p>
            <a:r>
              <a:rPr lang="fr-FR" sz="4100" i="1"/>
              <a:t>Présentation</a:t>
            </a:r>
          </a:p>
        </p:txBody>
      </p:sp>
      <p:graphicFrame>
        <p:nvGraphicFramePr>
          <p:cNvPr id="35" name="Espace réservé du contenu 2">
            <a:extLst>
              <a:ext uri="{FF2B5EF4-FFF2-40B4-BE49-F238E27FC236}">
                <a16:creationId xmlns:a16="http://schemas.microsoft.com/office/drawing/2014/main" id="{A24D1A82-3424-5AFD-350F-09C8F80C6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14416"/>
              </p:ext>
            </p:extLst>
          </p:nvPr>
        </p:nvGraphicFramePr>
        <p:xfrm>
          <a:off x="5479786" y="447277"/>
          <a:ext cx="58740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419CB9-326C-3368-DA97-D4FB0F6C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3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4994EB-B330-B3AC-46C5-983E031C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Contraintes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Espace réservé du contenu 2">
            <a:extLst>
              <a:ext uri="{FF2B5EF4-FFF2-40B4-BE49-F238E27FC236}">
                <a16:creationId xmlns:a16="http://schemas.microsoft.com/office/drawing/2014/main" id="{94F0EF16-B6C8-88E3-C929-43194A6E1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726744"/>
              </p:ext>
            </p:extLst>
          </p:nvPr>
        </p:nvGraphicFramePr>
        <p:xfrm>
          <a:off x="6234868" y="1130846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BE280A-A55D-4C52-272F-3EB7E658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9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0386A8-E8C3-119F-7ED8-F9A7139D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 propos du projet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B84814-C2AF-B25E-1BCA-D6E85DF3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87" y="18973"/>
            <a:ext cx="4572000" cy="2286000"/>
          </a:xfr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46EB268E-85E6-2E9E-2DC7-E86E0D0CC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79" y="2202228"/>
            <a:ext cx="5485785" cy="163861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CF5F517-A551-D261-BB8E-F839D6A97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04" y="4281801"/>
            <a:ext cx="2433585" cy="24335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583148-7CFB-17DB-F4D2-FD7BDB4E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3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Espace réservé du contenu 4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BE71CE1B-F920-7398-94DB-9BFBF944D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2" r="1" b="21309"/>
          <a:stretch/>
        </p:blipFill>
        <p:spPr>
          <a:xfrm>
            <a:off x="1336020" y="550211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5F376C-DA9A-9377-0D05-F58F0D5B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37824-442A-40A6-4BFD-DF54CEF3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Choix de conception : Architecture Globale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8308F8-1455-D928-183F-D3A8ECF2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CBD8ED2-FC7D-0C97-2F63-62A3063A2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34" y="298889"/>
            <a:ext cx="2515957" cy="2515957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201A2A5-82F7-595C-5C32-77B4ABA05ECE}"/>
              </a:ext>
            </a:extLst>
          </p:cNvPr>
          <p:cNvCxnSpPr>
            <a:cxnSpLocks/>
          </p:cNvCxnSpPr>
          <p:nvPr/>
        </p:nvCxnSpPr>
        <p:spPr>
          <a:xfrm flipV="1">
            <a:off x="9054020" y="2899849"/>
            <a:ext cx="0" cy="78884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4CA1491-14A8-9E29-B30C-AFEAC7323A3B}"/>
              </a:ext>
            </a:extLst>
          </p:cNvPr>
          <p:cNvSpPr txBox="1"/>
          <p:nvPr/>
        </p:nvSpPr>
        <p:spPr>
          <a:xfrm>
            <a:off x="9099104" y="3084515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HTTPS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5501DD-7CBA-BCA0-A3A4-0929EEC06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09" y="3825216"/>
            <a:ext cx="3403623" cy="17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6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0E63EB-80DF-1773-F331-AC1554BD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Glide VS Picasso</a:t>
            </a:r>
            <a:endParaRPr lang="fr-FR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EDD8BC-5A64-7671-91D0-8A78DC4F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0B851181-9909-6F06-E772-F0F22327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35" y="778234"/>
            <a:ext cx="4863260" cy="4351338"/>
          </a:xfrm>
        </p:spPr>
      </p:pic>
    </p:spTree>
    <p:extLst>
      <p:ext uri="{BB962C8B-B14F-4D97-AF65-F5344CB8AC3E}">
        <p14:creationId xmlns:p14="http://schemas.microsoft.com/office/powerpoint/2010/main" val="238505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5523EE-90D9-4CF8-96F2-CBFC11C54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531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6A3179-AD28-4A0B-AF49-B177F4B19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547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Oval 45">
            <a:extLst>
              <a:ext uri="{FF2B5EF4-FFF2-40B4-BE49-F238E27FC236}">
                <a16:creationId xmlns:a16="http://schemas.microsoft.com/office/drawing/2014/main" id="{32BB3330-EA02-4FA9-B58F-AAC7762C9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5096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A107891B-442C-43CD-B909-A4714253A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2339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958516B8-2D23-4511-B8C5-79180A4D0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2339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BEE693-6C9D-40AB-925E-0E339B1D1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48" y="4651811"/>
            <a:ext cx="429742" cy="42974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A526E9-439B-4D9E-8A55-1D30C337E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48" y="4651811"/>
            <a:ext cx="429742" cy="429742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511C5A-41D1-E60F-4BEE-B94A30CC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90" y="1690851"/>
            <a:ext cx="3200400" cy="3391512"/>
          </a:xfrm>
        </p:spPr>
        <p:txBody>
          <a:bodyPr>
            <a:normAutofit/>
          </a:bodyPr>
          <a:lstStyle/>
          <a:p>
            <a:r>
              <a:rPr lang="fr-FR" dirty="0"/>
              <a:t>Points positifs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442BF1-6F3B-9547-0071-29070D0D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D79AEA6-5E3B-8A80-FE19-CB9F3DA35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822813"/>
              </p:ext>
            </p:extLst>
          </p:nvPr>
        </p:nvGraphicFramePr>
        <p:xfrm>
          <a:off x="5479786" y="447277"/>
          <a:ext cx="58740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40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8691C1-6CCC-A1BE-1CDA-64501B0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fr-FR"/>
              <a:t>Merci de votre attention !</a:t>
            </a: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FFF4E2-7ACA-8B68-1072-CCFD9E30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25BA5DD2-8A3A-0064-DE37-F585E136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90" y="3417691"/>
            <a:ext cx="7429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473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FunkyShapesVTI</vt:lpstr>
      <vt:lpstr>SOS Techno Mobile </vt:lpstr>
      <vt:lpstr>Présentation</vt:lpstr>
      <vt:lpstr>Contraintes</vt:lpstr>
      <vt:lpstr>A propos du projet</vt:lpstr>
      <vt:lpstr>Présentation PowerPoint</vt:lpstr>
      <vt:lpstr>Choix de conception : Architecture Globale</vt:lpstr>
      <vt:lpstr>Glide VS Picasso</vt:lpstr>
      <vt:lpstr>Points positifs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Techno Mobile </dc:title>
  <dc:creator>Jonathan Di Martino</dc:creator>
  <cp:lastModifiedBy>Jonathan Di Martino</cp:lastModifiedBy>
  <cp:revision>13</cp:revision>
  <dcterms:created xsi:type="dcterms:W3CDTF">2022-05-03T14:15:13Z</dcterms:created>
  <dcterms:modified xsi:type="dcterms:W3CDTF">2022-05-04T23:38:54Z</dcterms:modified>
</cp:coreProperties>
</file>