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8" r:id="rId6"/>
    <p:sldId id="265" r:id="rId7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81613" autoAdjust="0"/>
  </p:normalViewPr>
  <p:slideViewPr>
    <p:cSldViewPr>
      <p:cViewPr varScale="1">
        <p:scale>
          <a:sx n="90" d="100"/>
          <a:sy n="90" d="100"/>
        </p:scale>
        <p:origin x="1182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22/01/2024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5900" y="244943"/>
            <a:ext cx="8735325" cy="37846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Formation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Installation et configuration d’un PC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8FA546-D6EC-60B3-4A51-FE3F8462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5229200"/>
            <a:ext cx="4984229" cy="13838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3F1315F-6C5B-097B-1CB4-9E821A5DE4AC}"/>
              </a:ext>
            </a:extLst>
          </p:cNvPr>
          <p:cNvSpPr txBox="1"/>
          <p:nvPr/>
        </p:nvSpPr>
        <p:spPr>
          <a:xfrm>
            <a:off x="1629916" y="4297273"/>
            <a:ext cx="6629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Présenter par ULMER Jordan Administrateur Système chez BT-Formation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981845" y="1701797"/>
            <a:ext cx="10597540" cy="446227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L’ordinateur : composants et périphériques</a:t>
            </a:r>
          </a:p>
          <a:p>
            <a:pPr rtl="0"/>
            <a:r>
              <a:rPr lang="fr-FR" dirty="0"/>
              <a:t>Les supports de stockage</a:t>
            </a:r>
          </a:p>
          <a:p>
            <a:pPr rtl="0"/>
            <a:r>
              <a:rPr lang="fr-FR" dirty="0"/>
              <a:t>Les périphériques d’entrée et de sortie</a:t>
            </a:r>
          </a:p>
          <a:p>
            <a:pPr rtl="0"/>
            <a:r>
              <a:rPr lang="fr-FR" dirty="0"/>
              <a:t>Installation de Windows</a:t>
            </a:r>
          </a:p>
          <a:p>
            <a:pPr rtl="0"/>
            <a:r>
              <a:rPr lang="fr-FR" dirty="0"/>
              <a:t>Protection du système</a:t>
            </a:r>
          </a:p>
          <a:p>
            <a:pPr rtl="0"/>
            <a:r>
              <a:rPr lang="fr-FR" dirty="0"/>
              <a:t>Maintenance</a:t>
            </a:r>
          </a:p>
          <a:p>
            <a:pPr rtl="0"/>
            <a:r>
              <a:rPr lang="fr-FR" dirty="0"/>
              <a:t>Introduction du réseau IP</a:t>
            </a:r>
          </a:p>
          <a:p>
            <a:pPr rtl="0"/>
            <a:r>
              <a:rPr lang="fr-FR" dirty="0"/>
              <a:t>Installer / désinstaller des programmes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5883642" cy="2438400"/>
          </a:xfrm>
        </p:spPr>
        <p:txBody>
          <a:bodyPr rtlCol="0"/>
          <a:lstStyle/>
          <a:p>
            <a:pPr rtl="0"/>
            <a:r>
              <a:rPr lang="fr-FR" dirty="0"/>
              <a:t>Avez-vous des questions 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demandes particulières ?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436</TotalTime>
  <Words>62</Words>
  <Application>Microsoft Office PowerPoint</Application>
  <PresentationFormat>Personnalisé</PresentationFormat>
  <Paragraphs>15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Technologie 16:9</vt:lpstr>
      <vt:lpstr>Formation   Installation et configuration d’un PC</vt:lpstr>
      <vt:lpstr>Résumé</vt:lpstr>
      <vt:lpstr>Avez-vous des questions ?  Avez-vous des demandes particulières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 Installation et configuration d’un PC</dc:title>
  <dc:creator>ULMER Jordan</dc:creator>
  <cp:lastModifiedBy>ULMER Jordan</cp:lastModifiedBy>
  <cp:revision>85</cp:revision>
  <dcterms:created xsi:type="dcterms:W3CDTF">2024-01-20T14:13:40Z</dcterms:created>
  <dcterms:modified xsi:type="dcterms:W3CDTF">2024-01-22T17:52:19Z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