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59" r:id="rId7"/>
    <p:sldId id="261" r:id="rId8"/>
    <p:sldId id="315" r:id="rId9"/>
    <p:sldId id="286" r:id="rId10"/>
    <p:sldId id="265" r:id="rId1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613" autoAdjust="0"/>
  </p:normalViewPr>
  <p:slideViewPr>
    <p:cSldViewPr>
      <p:cViewPr varScale="1">
        <p:scale>
          <a:sx n="90" d="100"/>
          <a:sy n="90" d="100"/>
        </p:scale>
        <p:origin x="118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22/01/2024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09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258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22/01/2024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5900" y="244943"/>
            <a:ext cx="8735325" cy="37846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Formation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Installation et configuration d’un PC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8FA546-D6EC-60B3-4A51-FE3F8462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5229200"/>
            <a:ext cx="4984229" cy="138385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3F1315F-6C5B-097B-1CB4-9E821A5DE4AC}"/>
              </a:ext>
            </a:extLst>
          </p:cNvPr>
          <p:cNvSpPr txBox="1"/>
          <p:nvPr/>
        </p:nvSpPr>
        <p:spPr>
          <a:xfrm>
            <a:off x="1629916" y="4297273"/>
            <a:ext cx="6629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Présenter par ULMER Jordan Administrateur Système chez BT-Formation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Résumé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981845" y="1701797"/>
            <a:ext cx="10597540" cy="446227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L’ordinateur : composants et périphériques</a:t>
            </a:r>
          </a:p>
          <a:p>
            <a:pPr rtl="0"/>
            <a:r>
              <a:rPr lang="fr-FR" dirty="0"/>
              <a:t>Les supports de stockage</a:t>
            </a:r>
          </a:p>
          <a:p>
            <a:pPr rtl="0"/>
            <a:r>
              <a:rPr lang="fr-FR" dirty="0"/>
              <a:t>Les périphériques d’entrée et de sortie</a:t>
            </a:r>
          </a:p>
          <a:p>
            <a:pPr rtl="0"/>
            <a:r>
              <a:rPr lang="fr-FR" dirty="0"/>
              <a:t>Installation de Windows</a:t>
            </a:r>
          </a:p>
          <a:p>
            <a:pPr rtl="0"/>
            <a:r>
              <a:rPr lang="fr-FR" dirty="0"/>
              <a:t>Protection du système</a:t>
            </a:r>
          </a:p>
          <a:p>
            <a:pPr rtl="0"/>
            <a:r>
              <a:rPr lang="fr-FR" dirty="0"/>
              <a:t>Maintenance</a:t>
            </a:r>
          </a:p>
          <a:p>
            <a:pPr rtl="0"/>
            <a:r>
              <a:rPr lang="fr-FR" dirty="0"/>
              <a:t>Introduction du réseau IP</a:t>
            </a:r>
          </a:p>
          <a:p>
            <a:pPr rtl="0"/>
            <a:r>
              <a:rPr lang="fr-FR" dirty="0"/>
              <a:t>Installer / désinstaller des programmes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/>
              <a:t>Travaux pratiques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Assemblage d’un </a:t>
            </a:r>
            <a:r>
              <a:rPr lang="fr-FR" dirty="0" err="1"/>
              <a:t>Personnal</a:t>
            </a:r>
            <a:r>
              <a:rPr lang="fr-FR" dirty="0"/>
              <a:t> Computer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125860" y="2060848"/>
            <a:ext cx="10891300" cy="3454400"/>
          </a:xfrm>
        </p:spPr>
        <p:txBody>
          <a:bodyPr rtlCol="0"/>
          <a:lstStyle/>
          <a:p>
            <a:r>
              <a:rPr lang="fr-FR" dirty="0"/>
              <a:t>Procurez-vous les composants d'un ordinateur (carte mère, processeur, RAM, disque dur, alimentation, etc.).</a:t>
            </a:r>
          </a:p>
          <a:p>
            <a:r>
              <a:rPr lang="fr-FR" dirty="0"/>
              <a:t>Assemblez-les pour construire un ordinateur fonctionnel.</a:t>
            </a:r>
          </a:p>
          <a:p>
            <a:r>
              <a:rPr lang="fr-FR" dirty="0"/>
              <a:t>Assurez-vous que tout est correctement connecté et testez le système.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Assemblage d’un </a:t>
            </a:r>
            <a:r>
              <a:rPr lang="fr-FR" dirty="0" err="1"/>
              <a:t>Personnal</a:t>
            </a:r>
            <a:r>
              <a:rPr lang="fr-FR" dirty="0"/>
              <a:t> Computer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125860" y="2060848"/>
            <a:ext cx="10891300" cy="3454400"/>
          </a:xfrm>
        </p:spPr>
        <p:txBody>
          <a:bodyPr rtlCol="0"/>
          <a:lstStyle/>
          <a:p>
            <a:r>
              <a:rPr lang="fr-FR" dirty="0"/>
              <a:t>Procurez-vous les composants d'un ordinateur (carte mère, processeur, RAM, disque dur, alimentation, etc.).</a:t>
            </a:r>
          </a:p>
          <a:p>
            <a:r>
              <a:rPr lang="fr-FR" dirty="0"/>
              <a:t>Assemblez-les pour construire un ordinateur fonctionnel.</a:t>
            </a:r>
          </a:p>
          <a:p>
            <a:r>
              <a:rPr lang="fr-FR" dirty="0"/>
              <a:t>Assurez-vous que tout est correctement connecté et testez le système.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1962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981844" y="116632"/>
            <a:ext cx="10360501" cy="1223963"/>
          </a:xfrm>
        </p:spPr>
        <p:txBody>
          <a:bodyPr rtlCol="0"/>
          <a:lstStyle/>
          <a:p>
            <a:pPr rtl="0"/>
            <a:r>
              <a:rPr lang="fr-FR" dirty="0"/>
              <a:t>Cas pratique sur l’installation et configuration de Windows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>
          <a:xfrm>
            <a:off x="1197868" y="1326188"/>
            <a:ext cx="7222228" cy="4882728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/>
              <a:t>- Création d’une clé USB d’installation de Windows,</a:t>
            </a:r>
          </a:p>
          <a:p>
            <a:pPr marL="0" indent="0" rtl="0">
              <a:buNone/>
            </a:pPr>
            <a:r>
              <a:rPr lang="fr-FR" dirty="0"/>
              <a:t>- Configuration de Windows,</a:t>
            </a:r>
          </a:p>
          <a:p>
            <a:pPr marL="0" indent="0" rtl="0">
              <a:buNone/>
            </a:pPr>
            <a:r>
              <a:rPr lang="fr-FR" dirty="0"/>
              <a:t>- Mises à jour de Windows,</a:t>
            </a:r>
          </a:p>
          <a:p>
            <a:pPr marL="0" indent="0" rtl="0">
              <a:buNone/>
            </a:pPr>
            <a:r>
              <a:rPr lang="fr-FR" dirty="0"/>
              <a:t>- Installation d’ADWCLEANER et de </a:t>
            </a:r>
            <a:r>
              <a:rPr lang="fr-FR" dirty="0" err="1"/>
              <a:t>Crytsal</a:t>
            </a:r>
            <a:r>
              <a:rPr lang="fr-FR" dirty="0"/>
              <a:t> </a:t>
            </a:r>
            <a:r>
              <a:rPr lang="fr-FR" dirty="0" err="1"/>
              <a:t>disk</a:t>
            </a:r>
            <a:r>
              <a:rPr lang="fr-FR" dirty="0"/>
              <a:t> info,</a:t>
            </a:r>
          </a:p>
          <a:p>
            <a:pPr marL="0" indent="0" rtl="0">
              <a:buNone/>
            </a:pPr>
            <a:r>
              <a:rPr lang="fr-FR" dirty="0"/>
              <a:t>- Autoriser certaines applications dans le pare-feu,</a:t>
            </a:r>
          </a:p>
          <a:p>
            <a:pPr marL="0" indent="0" rtl="0">
              <a:buNone/>
            </a:pPr>
            <a:r>
              <a:rPr lang="fr-FR" dirty="0"/>
              <a:t>- Installer/désinstaller des applications sur le store et en .iso,</a:t>
            </a:r>
          </a:p>
          <a:p>
            <a:pPr marL="0" indent="0" rtl="0">
              <a:buNone/>
            </a:pPr>
            <a:r>
              <a:rPr lang="fr-FR" dirty="0"/>
              <a:t>-Situation d’une panne et de sa résolution,</a:t>
            </a:r>
          </a:p>
          <a:p>
            <a:pPr marL="0" indent="0" rtl="0">
              <a:buNone/>
            </a:pPr>
            <a:endParaRPr lang="fr-FR" dirty="0"/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56770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5883642" cy="2438400"/>
          </a:xfrm>
        </p:spPr>
        <p:txBody>
          <a:bodyPr rtlCol="0"/>
          <a:lstStyle/>
          <a:p>
            <a:pPr rtl="0"/>
            <a:r>
              <a:rPr lang="fr-FR" dirty="0"/>
              <a:t>Avez-vous des questions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Avez-vous des demandes particulières 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443</TotalTime>
  <Words>221</Words>
  <Application>Microsoft Office PowerPoint</Application>
  <PresentationFormat>Personnalisé</PresentationFormat>
  <Paragraphs>36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Technologie 16:9</vt:lpstr>
      <vt:lpstr>Formation   Installation et configuration d’un PC</vt:lpstr>
      <vt:lpstr>Résumé</vt:lpstr>
      <vt:lpstr>Travaux pratiques</vt:lpstr>
      <vt:lpstr>Assemblage d’un Personnal Computer</vt:lpstr>
      <vt:lpstr>Assemblage d’un Personnal Computer</vt:lpstr>
      <vt:lpstr>Cas pratique sur l’installation et configuration de Windows</vt:lpstr>
      <vt:lpstr>Avez-vous des questions ?  Avez-vous des demandes particulières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 Installation et configuration d’un PC</dc:title>
  <dc:creator>ULMER Jordan</dc:creator>
  <cp:lastModifiedBy>ULMER Jordan</cp:lastModifiedBy>
  <cp:revision>88</cp:revision>
  <dcterms:created xsi:type="dcterms:W3CDTF">2024-01-20T14:13:40Z</dcterms:created>
  <dcterms:modified xsi:type="dcterms:W3CDTF">2024-01-22T17:59:57Z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