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handoutMasterIdLst>
    <p:handoutMasterId r:id="rId29"/>
  </p:handoutMasterIdLst>
  <p:sldIdLst>
    <p:sldId id="257" r:id="rId5"/>
    <p:sldId id="268" r:id="rId6"/>
    <p:sldId id="259" r:id="rId7"/>
    <p:sldId id="324" r:id="rId8"/>
    <p:sldId id="327" r:id="rId9"/>
    <p:sldId id="329" r:id="rId10"/>
    <p:sldId id="328" r:id="rId11"/>
    <p:sldId id="326" r:id="rId12"/>
    <p:sldId id="325" r:id="rId13"/>
    <p:sldId id="323" r:id="rId14"/>
    <p:sldId id="330" r:id="rId15"/>
    <p:sldId id="331" r:id="rId16"/>
    <p:sldId id="322" r:id="rId17"/>
    <p:sldId id="316" r:id="rId18"/>
    <p:sldId id="333" r:id="rId19"/>
    <p:sldId id="332" r:id="rId20"/>
    <p:sldId id="317" r:id="rId21"/>
    <p:sldId id="318" r:id="rId22"/>
    <p:sldId id="319" r:id="rId23"/>
    <p:sldId id="320" r:id="rId24"/>
    <p:sldId id="315" r:id="rId25"/>
    <p:sldId id="286" r:id="rId26"/>
    <p:sldId id="265" r:id="rId27"/>
  </p:sldIdLst>
  <p:sldSz cx="12188825" cy="6858000"/>
  <p:notesSz cx="6858000" cy="9144000"/>
  <p:defaultTextStyle>
    <a:defPPr rtl="0">
      <a:defRPr lang="fr-f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21" autoAdjust="0"/>
    <p:restoredTop sz="81235" autoAdjust="0"/>
  </p:normalViewPr>
  <p:slideViewPr>
    <p:cSldViewPr>
      <p:cViewPr varScale="1">
        <p:scale>
          <a:sx n="90" d="100"/>
          <a:sy n="90" d="100"/>
        </p:scale>
        <p:origin x="1560" y="78"/>
      </p:cViewPr>
      <p:guideLst>
        <p:guide orient="horz" pos="2160"/>
        <p:guide pos="3839"/>
      </p:guideLst>
    </p:cSldViewPr>
  </p:slideViewPr>
  <p:notesTextViewPr>
    <p:cViewPr>
      <p:scale>
        <a:sx n="1" d="1"/>
        <a:sy n="1" d="1"/>
      </p:scale>
      <p:origin x="0" y="0"/>
    </p:cViewPr>
  </p:notesTextViewPr>
  <p:notesViewPr>
    <p:cSldViewPr showGuides="1">
      <p:cViewPr varScale="1">
        <p:scale>
          <a:sx n="90" d="100"/>
          <a:sy n="90" d="100"/>
        </p:scale>
        <p:origin x="377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D8AF6929-4F16-43A6-8368-BF93843271D3}" type="datetime1">
              <a:rPr lang="fr-FR" smtClean="0"/>
              <a:t>31/01/2024</a:t>
            </a:fld>
            <a:endParaRPr lang="fr-FR"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fr-FR" smtClean="0"/>
              <a:pPr algn="r" rtl="0"/>
              <a:t>‹N°›</a:t>
            </a:fld>
            <a:endParaRPr lang="fr-F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4D9CF8A1-AC6C-4B34-A6AF-5306B09514F1}" type="datetime1">
              <a:rPr lang="fr-FR" smtClean="0"/>
              <a:pPr/>
              <a:t>31/01/2024</a:t>
            </a:fld>
            <a:endParaRPr lang="fr-FR" dirty="0"/>
          </a:p>
        </p:txBody>
      </p:sp>
      <p:sp>
        <p:nvSpPr>
          <p:cNvPr id="4" name="Espace réservé d’image de diapositiv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fr-FR" dirty="0"/>
          </a:p>
        </p:txBody>
      </p:sp>
      <p:sp>
        <p:nvSpPr>
          <p:cNvPr id="5" name="Espace réservé des not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fr-FR" dirty="0"/>
              <a:t>Modifiez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a:fld id="{3EBA5BD7-F043-4D1B-AA17-CD412FC534DE}" type="slidenum">
              <a:rPr lang="fr-FR" smtClean="0"/>
              <a:pPr algn="r"/>
              <a:t>‹N°›</a:t>
            </a:fld>
            <a:endParaRPr lang="fr-FR"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a:t>
            </a:fld>
            <a:endParaRPr lang="fr-FR" dirty="0"/>
          </a:p>
        </p:txBody>
      </p:sp>
    </p:spTree>
    <p:extLst>
      <p:ext uri="{BB962C8B-B14F-4D97-AF65-F5344CB8AC3E}">
        <p14:creationId xmlns:p14="http://schemas.microsoft.com/office/powerpoint/2010/main" val="3162862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10</a:t>
            </a:fld>
            <a:endParaRPr lang="fr-FR" dirty="0"/>
          </a:p>
        </p:txBody>
      </p:sp>
    </p:spTree>
    <p:extLst>
      <p:ext uri="{BB962C8B-B14F-4D97-AF65-F5344CB8AC3E}">
        <p14:creationId xmlns:p14="http://schemas.microsoft.com/office/powerpoint/2010/main" val="3206591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11</a:t>
            </a:fld>
            <a:endParaRPr lang="fr-FR" dirty="0"/>
          </a:p>
        </p:txBody>
      </p:sp>
    </p:spTree>
    <p:extLst>
      <p:ext uri="{BB962C8B-B14F-4D97-AF65-F5344CB8AC3E}">
        <p14:creationId xmlns:p14="http://schemas.microsoft.com/office/powerpoint/2010/main" val="2591279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12</a:t>
            </a:fld>
            <a:endParaRPr lang="fr-FR" dirty="0"/>
          </a:p>
        </p:txBody>
      </p:sp>
    </p:spTree>
    <p:extLst>
      <p:ext uri="{BB962C8B-B14F-4D97-AF65-F5344CB8AC3E}">
        <p14:creationId xmlns:p14="http://schemas.microsoft.com/office/powerpoint/2010/main" val="2944277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13</a:t>
            </a:fld>
            <a:endParaRPr lang="fr-FR" dirty="0"/>
          </a:p>
        </p:txBody>
      </p:sp>
    </p:spTree>
    <p:extLst>
      <p:ext uri="{BB962C8B-B14F-4D97-AF65-F5344CB8AC3E}">
        <p14:creationId xmlns:p14="http://schemas.microsoft.com/office/powerpoint/2010/main" val="2117514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14</a:t>
            </a:fld>
            <a:endParaRPr lang="fr-FR" dirty="0"/>
          </a:p>
        </p:txBody>
      </p:sp>
    </p:spTree>
    <p:extLst>
      <p:ext uri="{BB962C8B-B14F-4D97-AF65-F5344CB8AC3E}">
        <p14:creationId xmlns:p14="http://schemas.microsoft.com/office/powerpoint/2010/main" val="2250917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15</a:t>
            </a:fld>
            <a:endParaRPr lang="fr-FR" dirty="0"/>
          </a:p>
        </p:txBody>
      </p:sp>
    </p:spTree>
    <p:extLst>
      <p:ext uri="{BB962C8B-B14F-4D97-AF65-F5344CB8AC3E}">
        <p14:creationId xmlns:p14="http://schemas.microsoft.com/office/powerpoint/2010/main" val="2875145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16</a:t>
            </a:fld>
            <a:endParaRPr lang="fr-FR" dirty="0"/>
          </a:p>
        </p:txBody>
      </p:sp>
    </p:spTree>
    <p:extLst>
      <p:ext uri="{BB962C8B-B14F-4D97-AF65-F5344CB8AC3E}">
        <p14:creationId xmlns:p14="http://schemas.microsoft.com/office/powerpoint/2010/main" val="4038335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17</a:t>
            </a:fld>
            <a:endParaRPr lang="fr-FR" dirty="0"/>
          </a:p>
        </p:txBody>
      </p:sp>
    </p:spTree>
    <p:extLst>
      <p:ext uri="{BB962C8B-B14F-4D97-AF65-F5344CB8AC3E}">
        <p14:creationId xmlns:p14="http://schemas.microsoft.com/office/powerpoint/2010/main" val="2344131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18</a:t>
            </a:fld>
            <a:endParaRPr lang="fr-FR" dirty="0"/>
          </a:p>
        </p:txBody>
      </p:sp>
    </p:spTree>
    <p:extLst>
      <p:ext uri="{BB962C8B-B14F-4D97-AF65-F5344CB8AC3E}">
        <p14:creationId xmlns:p14="http://schemas.microsoft.com/office/powerpoint/2010/main" val="3201666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19</a:t>
            </a:fld>
            <a:endParaRPr lang="fr-FR" dirty="0"/>
          </a:p>
        </p:txBody>
      </p:sp>
    </p:spTree>
    <p:extLst>
      <p:ext uri="{BB962C8B-B14F-4D97-AF65-F5344CB8AC3E}">
        <p14:creationId xmlns:p14="http://schemas.microsoft.com/office/powerpoint/2010/main" val="2982555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2</a:t>
            </a:fld>
            <a:endParaRPr lang="fr-FR" dirty="0"/>
          </a:p>
        </p:txBody>
      </p:sp>
    </p:spTree>
    <p:extLst>
      <p:ext uri="{BB962C8B-B14F-4D97-AF65-F5344CB8AC3E}">
        <p14:creationId xmlns:p14="http://schemas.microsoft.com/office/powerpoint/2010/main" val="34275752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20</a:t>
            </a:fld>
            <a:endParaRPr lang="fr-FR" dirty="0"/>
          </a:p>
        </p:txBody>
      </p:sp>
    </p:spTree>
    <p:extLst>
      <p:ext uri="{BB962C8B-B14F-4D97-AF65-F5344CB8AC3E}">
        <p14:creationId xmlns:p14="http://schemas.microsoft.com/office/powerpoint/2010/main" val="4032886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21</a:t>
            </a:fld>
            <a:endParaRPr lang="fr-FR" dirty="0"/>
          </a:p>
        </p:txBody>
      </p:sp>
    </p:spTree>
    <p:extLst>
      <p:ext uri="{BB962C8B-B14F-4D97-AF65-F5344CB8AC3E}">
        <p14:creationId xmlns:p14="http://schemas.microsoft.com/office/powerpoint/2010/main" val="19580909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22</a:t>
            </a:fld>
            <a:endParaRPr lang="fr-FR" dirty="0"/>
          </a:p>
        </p:txBody>
      </p:sp>
    </p:spTree>
    <p:extLst>
      <p:ext uri="{BB962C8B-B14F-4D97-AF65-F5344CB8AC3E}">
        <p14:creationId xmlns:p14="http://schemas.microsoft.com/office/powerpoint/2010/main" val="1632589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23</a:t>
            </a:fld>
            <a:endParaRPr lang="fr-FR" dirty="0"/>
          </a:p>
        </p:txBody>
      </p:sp>
    </p:spTree>
    <p:extLst>
      <p:ext uri="{BB962C8B-B14F-4D97-AF65-F5344CB8AC3E}">
        <p14:creationId xmlns:p14="http://schemas.microsoft.com/office/powerpoint/2010/main" val="1963363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3</a:t>
            </a:fld>
            <a:endParaRPr lang="fr-FR" dirty="0"/>
          </a:p>
        </p:txBody>
      </p:sp>
    </p:spTree>
    <p:extLst>
      <p:ext uri="{BB962C8B-B14F-4D97-AF65-F5344CB8AC3E}">
        <p14:creationId xmlns:p14="http://schemas.microsoft.com/office/powerpoint/2010/main" val="2869341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4</a:t>
            </a:fld>
            <a:endParaRPr lang="fr-FR" dirty="0"/>
          </a:p>
        </p:txBody>
      </p:sp>
    </p:spTree>
    <p:extLst>
      <p:ext uri="{BB962C8B-B14F-4D97-AF65-F5344CB8AC3E}">
        <p14:creationId xmlns:p14="http://schemas.microsoft.com/office/powerpoint/2010/main" val="769300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5</a:t>
            </a:fld>
            <a:endParaRPr lang="fr-FR" dirty="0"/>
          </a:p>
        </p:txBody>
      </p:sp>
    </p:spTree>
    <p:extLst>
      <p:ext uri="{BB962C8B-B14F-4D97-AF65-F5344CB8AC3E}">
        <p14:creationId xmlns:p14="http://schemas.microsoft.com/office/powerpoint/2010/main" val="1237624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6</a:t>
            </a:fld>
            <a:endParaRPr lang="fr-FR" dirty="0"/>
          </a:p>
        </p:txBody>
      </p:sp>
    </p:spTree>
    <p:extLst>
      <p:ext uri="{BB962C8B-B14F-4D97-AF65-F5344CB8AC3E}">
        <p14:creationId xmlns:p14="http://schemas.microsoft.com/office/powerpoint/2010/main" val="2373958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7</a:t>
            </a:fld>
            <a:endParaRPr lang="fr-FR" dirty="0"/>
          </a:p>
        </p:txBody>
      </p:sp>
    </p:spTree>
    <p:extLst>
      <p:ext uri="{BB962C8B-B14F-4D97-AF65-F5344CB8AC3E}">
        <p14:creationId xmlns:p14="http://schemas.microsoft.com/office/powerpoint/2010/main" val="3919256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8</a:t>
            </a:fld>
            <a:endParaRPr lang="fr-FR" dirty="0"/>
          </a:p>
        </p:txBody>
      </p:sp>
    </p:spTree>
    <p:extLst>
      <p:ext uri="{BB962C8B-B14F-4D97-AF65-F5344CB8AC3E}">
        <p14:creationId xmlns:p14="http://schemas.microsoft.com/office/powerpoint/2010/main" val="3114056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9</a:t>
            </a:fld>
            <a:endParaRPr lang="fr-FR" dirty="0"/>
          </a:p>
        </p:txBody>
      </p:sp>
    </p:spTree>
    <p:extLst>
      <p:ext uri="{BB962C8B-B14F-4D97-AF65-F5344CB8AC3E}">
        <p14:creationId xmlns:p14="http://schemas.microsoft.com/office/powerpoint/2010/main" val="1044895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necteur droit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necteur droit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necteur droit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ignes inférieures"/>
          <p:cNvGrpSpPr/>
          <p:nvPr/>
        </p:nvGrpSpPr>
        <p:grpSpPr>
          <a:xfrm>
            <a:off x="-8916" y="6057149"/>
            <a:ext cx="5498726" cy="820207"/>
            <a:chOff x="-6689" y="4553748"/>
            <a:chExt cx="4125119" cy="615155"/>
          </a:xfrm>
        </p:grpSpPr>
        <p:sp>
          <p:nvSpPr>
            <p:cNvPr id="9" name="Forme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dirty="0"/>
            </a:p>
          </p:txBody>
        </p:sp>
        <p:sp>
          <p:nvSpPr>
            <p:cNvPr id="10" name="Forme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dirty="0"/>
            </a:p>
          </p:txBody>
        </p:sp>
        <p:sp>
          <p:nvSpPr>
            <p:cNvPr id="11" name="Forme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dirty="0"/>
            </a:p>
          </p:txBody>
        </p:sp>
      </p:grpSp>
      <p:sp>
        <p:nvSpPr>
          <p:cNvPr id="2" name="Titre 1"/>
          <p:cNvSpPr>
            <a:spLocks noGrp="1"/>
          </p:cNvSpPr>
          <p:nvPr>
            <p:ph type="ctrTitle"/>
          </p:nvPr>
        </p:nvSpPr>
        <p:spPr>
          <a:xfrm>
            <a:off x="1625176" y="584200"/>
            <a:ext cx="8735325" cy="2000251"/>
          </a:xfrm>
        </p:spPr>
        <p:txBody>
          <a:bodyPr rtlCol="0">
            <a:normAutofit/>
          </a:bodyPr>
          <a:lstStyle>
            <a:lvl1pPr algn="l" rtl="0">
              <a:defRPr sz="5400"/>
            </a:lvl1pPr>
          </a:lstStyle>
          <a:p>
            <a:pPr rtl="0"/>
            <a:r>
              <a:rPr lang="fr-FR"/>
              <a:t>Modifiez le style du titre</a:t>
            </a:r>
            <a:endParaRPr lang="fr-FR" dirty="0"/>
          </a:p>
        </p:txBody>
      </p:sp>
      <p:sp>
        <p:nvSpPr>
          <p:cNvPr id="3" name="Sous-titre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fr-FR"/>
              <a:t>Modifiez le style des sous-titres du masque</a:t>
            </a:r>
            <a:endParaRPr lang="fr-FR" dirty="0"/>
          </a:p>
        </p:txBody>
      </p:sp>
      <p:sp>
        <p:nvSpPr>
          <p:cNvPr id="22" name="Espace réservé de la date 21"/>
          <p:cNvSpPr>
            <a:spLocks noGrp="1"/>
          </p:cNvSpPr>
          <p:nvPr>
            <p:ph type="dt" sz="half" idx="10"/>
          </p:nvPr>
        </p:nvSpPr>
        <p:spPr/>
        <p:txBody>
          <a:bodyPr rtlCol="0"/>
          <a:lstStyle>
            <a:lvl1pPr>
              <a:defRPr/>
            </a:lvl1pPr>
          </a:lstStyle>
          <a:p>
            <a:fld id="{3E36D263-5C89-4D5D-8B05-0120FB33B4BA}" type="datetime1">
              <a:rPr lang="fr-FR" smtClean="0"/>
              <a:pPr/>
              <a:t>31/01/2024</a:t>
            </a:fld>
            <a:endParaRPr lang="fr-FR" dirty="0"/>
          </a:p>
        </p:txBody>
      </p:sp>
      <p:sp>
        <p:nvSpPr>
          <p:cNvPr id="23" name="Espace réservé du pied de page 22"/>
          <p:cNvSpPr>
            <a:spLocks noGrp="1"/>
          </p:cNvSpPr>
          <p:nvPr>
            <p:ph type="ftr" sz="quarter" idx="11"/>
          </p:nvPr>
        </p:nvSpPr>
        <p:spPr/>
        <p:txBody>
          <a:bodyPr rtlCol="0"/>
          <a:lstStyle/>
          <a:p>
            <a:pPr rtl="0"/>
            <a:endParaRPr lang="fr-FR" dirty="0"/>
          </a:p>
        </p:txBody>
      </p:sp>
      <p:sp>
        <p:nvSpPr>
          <p:cNvPr id="24" name="Espace réservé du numéro de diapositive 23"/>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texte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p:cNvSpPr>
            <a:spLocks noGrp="1"/>
          </p:cNvSpPr>
          <p:nvPr>
            <p:ph type="dt" sz="half" idx="10"/>
          </p:nvPr>
        </p:nvSpPr>
        <p:spPr/>
        <p:txBody>
          <a:bodyPr rtlCol="0"/>
          <a:lstStyle>
            <a:lvl1pPr>
              <a:defRPr/>
            </a:lvl1pPr>
          </a:lstStyle>
          <a:p>
            <a:fld id="{8A1D2FCC-4233-4F14-8EDB-8DB44C2A50E0}" type="datetime1">
              <a:rPr lang="fr-FR" smtClean="0"/>
              <a:pPr/>
              <a:t>31/01/2024</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6898" y="584200"/>
            <a:ext cx="2742486" cy="5588000"/>
          </a:xfrm>
        </p:spPr>
        <p:txBody>
          <a:bodyPr vert="eaVert" rtlCol="0"/>
          <a:lstStyle/>
          <a:p>
            <a:pPr rtl="0"/>
            <a:r>
              <a:rPr lang="fr-FR"/>
              <a:t>Modifiez le style du titre</a:t>
            </a:r>
            <a:endParaRPr lang="fr-FR" dirty="0"/>
          </a:p>
        </p:txBody>
      </p:sp>
      <p:sp>
        <p:nvSpPr>
          <p:cNvPr id="3" name="Espace réservé du texte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p:cNvSpPr>
            <a:spLocks noGrp="1"/>
          </p:cNvSpPr>
          <p:nvPr>
            <p:ph type="dt" sz="half" idx="10"/>
          </p:nvPr>
        </p:nvSpPr>
        <p:spPr/>
        <p:txBody>
          <a:bodyPr rtlCol="0"/>
          <a:lstStyle>
            <a:lvl1pPr>
              <a:defRPr/>
            </a:lvl1pPr>
          </a:lstStyle>
          <a:p>
            <a:fld id="{763F31CA-359D-41CC-AD54-062A6FB97288}" type="datetime1">
              <a:rPr lang="fr-FR" smtClean="0"/>
              <a:pPr/>
              <a:t>31/01/2024</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contenu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p:cNvSpPr>
            <a:spLocks noGrp="1"/>
          </p:cNvSpPr>
          <p:nvPr>
            <p:ph type="dt" sz="half" idx="10"/>
          </p:nvPr>
        </p:nvSpPr>
        <p:spPr/>
        <p:txBody>
          <a:bodyPr rtlCol="0"/>
          <a:lstStyle>
            <a:lvl1pPr>
              <a:defRPr/>
            </a:lvl1pPr>
          </a:lstStyle>
          <a:p>
            <a:fld id="{E2899D0D-1C7F-4044-B286-354B51780DED}" type="datetime1">
              <a:rPr lang="fr-FR" smtClean="0"/>
              <a:pPr/>
              <a:t>31/01/2024</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necteur droit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necteur droit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necteur droit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re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fr-FR"/>
              <a:t>Modifiez le style du titre</a:t>
            </a:r>
            <a:endParaRPr lang="fr-FR" dirty="0"/>
          </a:p>
        </p:txBody>
      </p:sp>
      <p:sp>
        <p:nvSpPr>
          <p:cNvPr id="3" name="Espace réservé du texte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fr-FR"/>
              <a:t>Cliquez pour modifier les styles du texte du masque</a:t>
            </a:r>
          </a:p>
        </p:txBody>
      </p:sp>
      <p:sp>
        <p:nvSpPr>
          <p:cNvPr id="4" name="Espace réservé de la date 3"/>
          <p:cNvSpPr>
            <a:spLocks noGrp="1"/>
          </p:cNvSpPr>
          <p:nvPr>
            <p:ph type="dt" sz="half" idx="10"/>
          </p:nvPr>
        </p:nvSpPr>
        <p:spPr/>
        <p:txBody>
          <a:bodyPr rtlCol="0"/>
          <a:lstStyle>
            <a:lvl1pPr>
              <a:defRPr/>
            </a:lvl1pPr>
          </a:lstStyle>
          <a:p>
            <a:fld id="{BEFD5C92-4BB1-4FBC-932D-AE246A545D97}" type="datetime1">
              <a:rPr lang="fr-FR" smtClean="0"/>
              <a:pPr/>
              <a:t>31/01/2024</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contenu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contenu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e la date 4"/>
          <p:cNvSpPr>
            <a:spLocks noGrp="1"/>
          </p:cNvSpPr>
          <p:nvPr>
            <p:ph type="dt" sz="half" idx="10"/>
          </p:nvPr>
        </p:nvSpPr>
        <p:spPr/>
        <p:txBody>
          <a:bodyPr rtlCol="0"/>
          <a:lstStyle>
            <a:lvl1pPr>
              <a:defRPr/>
            </a:lvl1pPr>
          </a:lstStyle>
          <a:p>
            <a:fld id="{6B22FCC3-3DC7-4160-A3CE-82200479EFA7}" type="datetime1">
              <a:rPr lang="fr-FR" smtClean="0"/>
              <a:pPr/>
              <a:t>31/01/2024</a:t>
            </a:fld>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7" name="Espace réservé du numéro de diapositive 6"/>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lgn="l" rtl="0">
              <a:defRPr/>
            </a:lvl1pPr>
          </a:lstStyle>
          <a:p>
            <a:pPr rtl="0"/>
            <a:r>
              <a:rPr lang="fr-FR"/>
              <a:t>Modifiez le style du titre</a:t>
            </a:r>
            <a:endParaRPr lang="fr-FR" dirty="0"/>
          </a:p>
        </p:txBody>
      </p:sp>
      <p:sp>
        <p:nvSpPr>
          <p:cNvPr id="3" name="Espace réservé du texte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fr-FR"/>
              <a:t>Cliquez pour modifier les styles du texte du masque</a:t>
            </a:r>
          </a:p>
        </p:txBody>
      </p:sp>
      <p:sp>
        <p:nvSpPr>
          <p:cNvPr id="4" name="Espace réservé du contenu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texte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fr-FR"/>
              <a:t>Cliquez pour modifier les styles du texte du masque</a:t>
            </a:r>
          </a:p>
        </p:txBody>
      </p:sp>
      <p:sp>
        <p:nvSpPr>
          <p:cNvPr id="6" name="Espace réservé du contenu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7" name="Espace réservé de la date 6"/>
          <p:cNvSpPr>
            <a:spLocks noGrp="1"/>
          </p:cNvSpPr>
          <p:nvPr>
            <p:ph type="dt" sz="half" idx="10"/>
          </p:nvPr>
        </p:nvSpPr>
        <p:spPr/>
        <p:txBody>
          <a:bodyPr rtlCol="0"/>
          <a:lstStyle>
            <a:lvl1pPr>
              <a:defRPr/>
            </a:lvl1pPr>
          </a:lstStyle>
          <a:p>
            <a:fld id="{17AB33AB-93D8-496F-A7A3-D08F359C34C7}" type="datetime1">
              <a:rPr lang="fr-FR" smtClean="0"/>
              <a:pPr/>
              <a:t>31/01/2024</a:t>
            </a:fld>
            <a:endParaRPr lang="fr-FR" dirty="0"/>
          </a:p>
        </p:txBody>
      </p:sp>
      <p:sp>
        <p:nvSpPr>
          <p:cNvPr id="8" name="Espace réservé du pied de page 7"/>
          <p:cNvSpPr>
            <a:spLocks noGrp="1"/>
          </p:cNvSpPr>
          <p:nvPr>
            <p:ph type="ftr" sz="quarter" idx="11"/>
          </p:nvPr>
        </p:nvSpPr>
        <p:spPr/>
        <p:txBody>
          <a:bodyPr rtlCol="0"/>
          <a:lstStyle/>
          <a:p>
            <a:pPr rtl="0"/>
            <a:endParaRPr lang="fr-FR" dirty="0"/>
          </a:p>
        </p:txBody>
      </p:sp>
      <p:sp>
        <p:nvSpPr>
          <p:cNvPr id="9" name="Espace réservé du numéro de diapositive 8"/>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e la date 2"/>
          <p:cNvSpPr>
            <a:spLocks noGrp="1"/>
          </p:cNvSpPr>
          <p:nvPr>
            <p:ph type="dt" sz="half" idx="10"/>
          </p:nvPr>
        </p:nvSpPr>
        <p:spPr/>
        <p:txBody>
          <a:bodyPr rtlCol="0"/>
          <a:lstStyle>
            <a:lvl1pPr>
              <a:defRPr/>
            </a:lvl1pPr>
          </a:lstStyle>
          <a:p>
            <a:fld id="{5B80ABE1-D260-4843-B80F-7D5268AEEE07}" type="datetime1">
              <a:rPr lang="fr-FR" smtClean="0"/>
              <a:pPr/>
              <a:t>31/01/2024</a:t>
            </a:fld>
            <a:endParaRPr lang="fr-FR" dirty="0"/>
          </a:p>
        </p:txBody>
      </p:sp>
      <p:sp>
        <p:nvSpPr>
          <p:cNvPr id="4" name="Espace réservé du pied de page 3"/>
          <p:cNvSpPr>
            <a:spLocks noGrp="1"/>
          </p:cNvSpPr>
          <p:nvPr>
            <p:ph type="ftr" sz="quarter" idx="11"/>
          </p:nvPr>
        </p:nvSpPr>
        <p:spPr/>
        <p:txBody>
          <a:bodyPr rtlCol="0"/>
          <a:lstStyle/>
          <a:p>
            <a:pPr rtl="0"/>
            <a:endParaRPr lang="fr-FR" dirty="0"/>
          </a:p>
        </p:txBody>
      </p:sp>
      <p:sp>
        <p:nvSpPr>
          <p:cNvPr id="5" name="Espace réservé du numéro de diapositive 4"/>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lvl1pPr>
              <a:defRPr/>
            </a:lvl1pPr>
          </a:lstStyle>
          <a:p>
            <a:fld id="{88B7253B-1B29-4A13-B3F4-5ABF9F84795C}" type="datetime1">
              <a:rPr lang="fr-FR" smtClean="0"/>
              <a:pPr/>
              <a:t>31/01/2024</a:t>
            </a:fld>
            <a:endParaRPr lang="fr-FR" dirty="0"/>
          </a:p>
        </p:txBody>
      </p:sp>
      <p:sp>
        <p:nvSpPr>
          <p:cNvPr id="3" name="Espace réservé du pied de page 2"/>
          <p:cNvSpPr>
            <a:spLocks noGrp="1"/>
          </p:cNvSpPr>
          <p:nvPr>
            <p:ph type="ftr" sz="quarter" idx="11"/>
          </p:nvPr>
        </p:nvSpPr>
        <p:spPr/>
        <p:txBody>
          <a:bodyPr rtlCol="0"/>
          <a:lstStyle/>
          <a:p>
            <a:pPr rtl="0"/>
            <a:endParaRPr lang="fr-FR" dirty="0"/>
          </a:p>
        </p:txBody>
      </p:sp>
      <p:sp>
        <p:nvSpPr>
          <p:cNvPr id="4" name="Espace réservé du numéro de diapositive 3"/>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fr-FR"/>
              <a:t>Modifiez le style du titre</a:t>
            </a:r>
            <a:endParaRPr lang="fr-FR" dirty="0"/>
          </a:p>
        </p:txBody>
      </p:sp>
      <p:sp>
        <p:nvSpPr>
          <p:cNvPr id="4" name="Espace réservé du texte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fr-FR"/>
              <a:t>Cliquez pour modifier les styles du texte du masque</a:t>
            </a:r>
          </a:p>
        </p:txBody>
      </p:sp>
      <p:sp>
        <p:nvSpPr>
          <p:cNvPr id="3" name="Espace réservé du contenu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e la date 4"/>
          <p:cNvSpPr>
            <a:spLocks noGrp="1"/>
          </p:cNvSpPr>
          <p:nvPr>
            <p:ph type="dt" sz="half" idx="10"/>
          </p:nvPr>
        </p:nvSpPr>
        <p:spPr/>
        <p:txBody>
          <a:bodyPr rtlCol="0"/>
          <a:lstStyle>
            <a:lvl1pPr>
              <a:defRPr/>
            </a:lvl1pPr>
          </a:lstStyle>
          <a:p>
            <a:fld id="{3FF95AA5-BF1E-4EB9-A1D5-0AB2DD60A2D9}" type="datetime1">
              <a:rPr lang="fr-FR" smtClean="0"/>
              <a:pPr/>
              <a:t>31/01/2024</a:t>
            </a:fld>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7" name="Espace réservé du numéro de diapositive 6"/>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fr-FR"/>
              <a:t>Modifiez le style du titre</a:t>
            </a:r>
            <a:endParaRPr lang="fr-FR" dirty="0"/>
          </a:p>
        </p:txBody>
      </p:sp>
      <p:sp>
        <p:nvSpPr>
          <p:cNvPr id="4" name="Espace réservé du texte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fr-FR"/>
              <a:t>Cliquez pour modifier les styles du texte du masque</a:t>
            </a:r>
          </a:p>
        </p:txBody>
      </p:sp>
      <p:sp>
        <p:nvSpPr>
          <p:cNvPr id="3" name="Espace réservé d’image 2" descr="Espace réservé vide pour ajouter une image. Cliquez sur l’espace réservé et sélectionnez l’image à ajoute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fr-FR"/>
              <a:t>Cliquez sur l'icône pour ajouter une image</a:t>
            </a:r>
            <a:endParaRPr lang="fr-FR" dirty="0"/>
          </a:p>
        </p:txBody>
      </p:sp>
      <p:sp>
        <p:nvSpPr>
          <p:cNvPr id="5" name="Espace réservé de la date 4"/>
          <p:cNvSpPr>
            <a:spLocks noGrp="1"/>
          </p:cNvSpPr>
          <p:nvPr>
            <p:ph type="dt" sz="half" idx="10"/>
          </p:nvPr>
        </p:nvSpPr>
        <p:spPr/>
        <p:txBody>
          <a:bodyPr rtlCol="0"/>
          <a:lstStyle>
            <a:lvl1pPr>
              <a:defRPr/>
            </a:lvl1pPr>
          </a:lstStyle>
          <a:p>
            <a:fld id="{6F7BC923-82FA-41E3-BF4E-E946B22CD3AC}" type="datetime1">
              <a:rPr lang="fr-FR" smtClean="0"/>
              <a:pPr/>
              <a:t>31/01/2024</a:t>
            </a:fld>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7" name="Espace réservé du numéro de diapositive 6"/>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ignes de gauche"/>
          <p:cNvGrpSpPr/>
          <p:nvPr/>
        </p:nvGrpSpPr>
        <p:grpSpPr>
          <a:xfrm>
            <a:off x="-15870" y="-3174"/>
            <a:ext cx="819993" cy="5229225"/>
            <a:chOff x="-11906" y="-2381"/>
            <a:chExt cx="615155" cy="3921919"/>
          </a:xfrm>
        </p:grpSpPr>
        <p:sp>
          <p:nvSpPr>
            <p:cNvPr id="10" name="Forme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1" name="Forme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4" name="Forme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2" name="Espace réservé du titre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fr-FR" dirty="0"/>
              <a:t>Modifiez le style du titre</a:t>
            </a:r>
          </a:p>
        </p:txBody>
      </p:sp>
      <p:sp>
        <p:nvSpPr>
          <p:cNvPr id="3" name="Espace réservé du texte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fr-FR" dirty="0"/>
              <a:t>Modifiez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4" name="Espace réservé de la date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64A97F8E-A89E-4ECD-B8CE-87968877804C}" type="datetime1">
              <a:rPr lang="fr-FR" smtClean="0"/>
              <a:pPr/>
              <a:t>31/01/2024</a:t>
            </a:fld>
            <a:endParaRPr lang="fr-FR" dirty="0"/>
          </a:p>
        </p:txBody>
      </p:sp>
      <p:sp>
        <p:nvSpPr>
          <p:cNvPr id="5" name="Espace réservé du pied de page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fr-FR" dirty="0"/>
          </a:p>
        </p:txBody>
      </p:sp>
      <p:sp>
        <p:nvSpPr>
          <p:cNvPr id="6" name="Espace réservé du numéro de diapositive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hyperlink" Target="https://nuvemdebits.blogspot.com/2015/12/pressionada-microsoft-desiste-de-cortar.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41884" y="244943"/>
            <a:ext cx="8735325" cy="3784600"/>
          </a:xfrm>
        </p:spPr>
        <p:txBody>
          <a:bodyPr rtlCol="0">
            <a:normAutofit/>
          </a:bodyPr>
          <a:lstStyle/>
          <a:p>
            <a:pPr rtl="0"/>
            <a:r>
              <a:rPr lang="fr-FR" dirty="0"/>
              <a:t>Formation </a:t>
            </a:r>
            <a:br>
              <a:rPr lang="fr-FR" dirty="0"/>
            </a:br>
            <a:br>
              <a:rPr lang="fr-FR" dirty="0"/>
            </a:br>
            <a:r>
              <a:rPr lang="fr-FR" dirty="0"/>
              <a:t>Installation, configuration et sécurisation de SharePoint</a:t>
            </a:r>
          </a:p>
        </p:txBody>
      </p:sp>
      <p:pic>
        <p:nvPicPr>
          <p:cNvPr id="3" name="Image 2">
            <a:extLst>
              <a:ext uri="{FF2B5EF4-FFF2-40B4-BE49-F238E27FC236}">
                <a16:creationId xmlns:a16="http://schemas.microsoft.com/office/drawing/2014/main" id="{1F8FA546-D6EC-60B3-4A51-FE3F846218AB}"/>
              </a:ext>
            </a:extLst>
          </p:cNvPr>
          <p:cNvPicPr>
            <a:picLocks noChangeAspect="1"/>
          </p:cNvPicPr>
          <p:nvPr/>
        </p:nvPicPr>
        <p:blipFill>
          <a:blip r:embed="rId3"/>
          <a:stretch>
            <a:fillRect/>
          </a:stretch>
        </p:blipFill>
        <p:spPr>
          <a:xfrm>
            <a:off x="6742484" y="5229200"/>
            <a:ext cx="4984229" cy="1383857"/>
          </a:xfrm>
          <a:prstGeom prst="rect">
            <a:avLst/>
          </a:prstGeom>
        </p:spPr>
      </p:pic>
      <p:sp>
        <p:nvSpPr>
          <p:cNvPr id="4" name="ZoneTexte 3">
            <a:extLst>
              <a:ext uri="{FF2B5EF4-FFF2-40B4-BE49-F238E27FC236}">
                <a16:creationId xmlns:a16="http://schemas.microsoft.com/office/drawing/2014/main" id="{13F1315F-6C5B-097B-1CB4-9E821A5DE4AC}"/>
              </a:ext>
            </a:extLst>
          </p:cNvPr>
          <p:cNvSpPr txBox="1"/>
          <p:nvPr/>
        </p:nvSpPr>
        <p:spPr>
          <a:xfrm>
            <a:off x="1341884" y="4365104"/>
            <a:ext cx="6629476" cy="954107"/>
          </a:xfrm>
          <a:prstGeom prst="rect">
            <a:avLst/>
          </a:prstGeom>
          <a:noFill/>
        </p:spPr>
        <p:txBody>
          <a:bodyPr wrap="square" rtlCol="0">
            <a:spAutoFit/>
          </a:bodyPr>
          <a:lstStyle/>
          <a:p>
            <a:r>
              <a:rPr lang="fr-FR" sz="2800" dirty="0"/>
              <a:t>Présenter par ULMER Jordan Administrateur Système chez BT-Formation</a:t>
            </a:r>
          </a:p>
        </p:txBody>
      </p:sp>
      <p:pic>
        <p:nvPicPr>
          <p:cNvPr id="5" name="Image 4">
            <a:extLst>
              <a:ext uri="{FF2B5EF4-FFF2-40B4-BE49-F238E27FC236}">
                <a16:creationId xmlns:a16="http://schemas.microsoft.com/office/drawing/2014/main" id="{6C9FFAB3-C6A7-2396-FDBC-BC5F66CC76E8}"/>
              </a:ext>
            </a:extLst>
          </p:cNvPr>
          <p:cNvPicPr>
            <a:picLocks noChangeAspect="1"/>
          </p:cNvPicPr>
          <p:nvPr/>
        </p:nvPicPr>
        <p:blipFill>
          <a:blip r:embed="rId4"/>
          <a:stretch>
            <a:fillRect/>
          </a:stretch>
        </p:blipFill>
        <p:spPr>
          <a:xfrm>
            <a:off x="9234598" y="404664"/>
            <a:ext cx="2732377" cy="1536203"/>
          </a:xfrm>
          <a:prstGeom prst="rect">
            <a:avLst/>
          </a:prstGeom>
        </p:spPr>
      </p:pic>
    </p:spTree>
    <p:extLst>
      <p:ext uri="{BB962C8B-B14F-4D97-AF65-F5344CB8AC3E}">
        <p14:creationId xmlns:p14="http://schemas.microsoft.com/office/powerpoint/2010/main" val="1332291891"/>
      </p:ext>
    </p:extLst>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837828" y="0"/>
            <a:ext cx="10360501" cy="603275"/>
          </a:xfrm>
        </p:spPr>
        <p:txBody>
          <a:bodyPr rtlCol="0">
            <a:normAutofit fontScale="90000"/>
          </a:bodyPr>
          <a:lstStyle/>
          <a:p>
            <a:pPr rtl="0"/>
            <a:r>
              <a:rPr lang="fr-FR" dirty="0"/>
              <a:t>Les usages et les bénéfices des sites SharePoint</a:t>
            </a:r>
          </a:p>
        </p:txBody>
      </p:sp>
      <p:sp>
        <p:nvSpPr>
          <p:cNvPr id="10" name="Espace réservé du contenu 9"/>
          <p:cNvSpPr>
            <a:spLocks noGrp="1"/>
          </p:cNvSpPr>
          <p:nvPr>
            <p:ph sz="half" idx="2"/>
          </p:nvPr>
        </p:nvSpPr>
        <p:spPr>
          <a:xfrm>
            <a:off x="534162" y="591802"/>
            <a:ext cx="11683388" cy="5487376"/>
          </a:xfrm>
        </p:spPr>
        <p:txBody>
          <a:bodyPr rtlCol="0"/>
          <a:lstStyle/>
          <a:p>
            <a:r>
              <a:rPr lang="fr-FR" sz="1800" b="1" dirty="0"/>
              <a:t>1. Portail d'Entreprise :</a:t>
            </a:r>
            <a:endParaRPr lang="fr-FR" sz="1800" dirty="0"/>
          </a:p>
          <a:p>
            <a:r>
              <a:rPr lang="fr-FR" sz="1800" i="1" dirty="0"/>
              <a:t>Bénéfices :</a:t>
            </a:r>
            <a:r>
              <a:rPr lang="fr-FR" sz="1800" dirty="0"/>
              <a:t> Page d'accueil centralisée pour l'organisation.</a:t>
            </a:r>
          </a:p>
          <a:p>
            <a:r>
              <a:rPr lang="fr-FR" sz="1800" dirty="0"/>
              <a:t>Accès rapide aux informations essentielles.</a:t>
            </a:r>
          </a:p>
          <a:p>
            <a:r>
              <a:rPr lang="fr-FR" sz="1800" dirty="0"/>
              <a:t>Amélioration de la communication interne et renforcement de l'identité de l'entreprise.</a:t>
            </a:r>
          </a:p>
          <a:p>
            <a:endParaRPr lang="fr-FR" sz="1800" dirty="0"/>
          </a:p>
          <a:p>
            <a:r>
              <a:rPr lang="fr-FR" sz="1800" b="1" dirty="0"/>
              <a:t>2. Gestion de Documents :</a:t>
            </a:r>
            <a:endParaRPr lang="fr-FR" sz="1800" dirty="0"/>
          </a:p>
          <a:p>
            <a:r>
              <a:rPr lang="fr-FR" sz="1800" i="1" dirty="0"/>
              <a:t>Bénéfices :</a:t>
            </a:r>
            <a:r>
              <a:rPr lang="fr-FR" sz="1800" dirty="0"/>
              <a:t> Stockage, gestion et partage sécurisés de documents.</a:t>
            </a:r>
          </a:p>
          <a:p>
            <a:r>
              <a:rPr lang="fr-FR" sz="1800" dirty="0"/>
              <a:t>Contrôle version, recherche améliorée, collaboration en temps réel.</a:t>
            </a:r>
          </a:p>
          <a:p>
            <a:endParaRPr lang="fr-FR" sz="1800" dirty="0"/>
          </a:p>
          <a:p>
            <a:r>
              <a:rPr lang="fr-FR" sz="1800" b="1" dirty="0"/>
              <a:t>3. Collaboration d'Équipe :</a:t>
            </a:r>
            <a:endParaRPr lang="fr-FR" sz="1800" dirty="0"/>
          </a:p>
          <a:p>
            <a:r>
              <a:rPr lang="fr-FR" sz="1800" i="1" dirty="0"/>
              <a:t>Bénéfices :</a:t>
            </a:r>
            <a:r>
              <a:rPr lang="fr-FR" sz="1800" dirty="0"/>
              <a:t> Espaces dédiés pour partager idées, documents, et tâches.</a:t>
            </a:r>
          </a:p>
          <a:p>
            <a:r>
              <a:rPr lang="fr-FR" sz="1800" dirty="0"/>
              <a:t>Amélioration de la productivité, facilitation de la communication et coordination des projets.</a:t>
            </a:r>
          </a:p>
        </p:txBody>
      </p:sp>
    </p:spTree>
    <p:extLst>
      <p:ext uri="{BB962C8B-B14F-4D97-AF65-F5344CB8AC3E}">
        <p14:creationId xmlns:p14="http://schemas.microsoft.com/office/powerpoint/2010/main" val="158688734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wipe(down)">
                                      <p:cBhvr>
                                        <p:cTn id="25" dur="580">
                                          <p:stCondLst>
                                            <p:cond delay="0"/>
                                          </p:stCondLst>
                                        </p:cTn>
                                        <p:tgtEl>
                                          <p:spTgt spid="10">
                                            <p:txEl>
                                              <p:pRg st="1" end="1"/>
                                            </p:txEl>
                                          </p:spTgt>
                                        </p:tgtEl>
                                      </p:cBhvr>
                                    </p:animEffect>
                                    <p:anim calcmode="lin" valueType="num">
                                      <p:cBhvr>
                                        <p:cTn id="26"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xEl>
                                              <p:pRg st="1" end="1"/>
                                            </p:txEl>
                                          </p:spTgt>
                                        </p:tgtEl>
                                      </p:cBhvr>
                                      <p:to x="100000" y="60000"/>
                                    </p:animScale>
                                    <p:animScale>
                                      <p:cBhvr>
                                        <p:cTn id="32" dur="166" decel="50000">
                                          <p:stCondLst>
                                            <p:cond delay="676"/>
                                          </p:stCondLst>
                                        </p:cTn>
                                        <p:tgtEl>
                                          <p:spTgt spid="10">
                                            <p:txEl>
                                              <p:pRg st="1" end="1"/>
                                            </p:txEl>
                                          </p:spTgt>
                                        </p:tgtEl>
                                      </p:cBhvr>
                                      <p:to x="100000" y="100000"/>
                                    </p:animScale>
                                    <p:animScale>
                                      <p:cBhvr>
                                        <p:cTn id="33" dur="26">
                                          <p:stCondLst>
                                            <p:cond delay="1312"/>
                                          </p:stCondLst>
                                        </p:cTn>
                                        <p:tgtEl>
                                          <p:spTgt spid="10">
                                            <p:txEl>
                                              <p:pRg st="1" end="1"/>
                                            </p:txEl>
                                          </p:spTgt>
                                        </p:tgtEl>
                                      </p:cBhvr>
                                      <p:to x="100000" y="80000"/>
                                    </p:animScale>
                                    <p:animScale>
                                      <p:cBhvr>
                                        <p:cTn id="34" dur="166" decel="50000">
                                          <p:stCondLst>
                                            <p:cond delay="1338"/>
                                          </p:stCondLst>
                                        </p:cTn>
                                        <p:tgtEl>
                                          <p:spTgt spid="10">
                                            <p:txEl>
                                              <p:pRg st="1" end="1"/>
                                            </p:txEl>
                                          </p:spTgt>
                                        </p:tgtEl>
                                      </p:cBhvr>
                                      <p:to x="100000" y="100000"/>
                                    </p:animScale>
                                    <p:animScale>
                                      <p:cBhvr>
                                        <p:cTn id="35" dur="26">
                                          <p:stCondLst>
                                            <p:cond delay="1642"/>
                                          </p:stCondLst>
                                        </p:cTn>
                                        <p:tgtEl>
                                          <p:spTgt spid="10">
                                            <p:txEl>
                                              <p:pRg st="1" end="1"/>
                                            </p:txEl>
                                          </p:spTgt>
                                        </p:tgtEl>
                                      </p:cBhvr>
                                      <p:to x="100000" y="90000"/>
                                    </p:animScale>
                                    <p:animScale>
                                      <p:cBhvr>
                                        <p:cTn id="36" dur="166" decel="50000">
                                          <p:stCondLst>
                                            <p:cond delay="1668"/>
                                          </p:stCondLst>
                                        </p:cTn>
                                        <p:tgtEl>
                                          <p:spTgt spid="10">
                                            <p:txEl>
                                              <p:pRg st="1" end="1"/>
                                            </p:txEl>
                                          </p:spTgt>
                                        </p:tgtEl>
                                      </p:cBhvr>
                                      <p:to x="100000" y="100000"/>
                                    </p:animScale>
                                    <p:animScale>
                                      <p:cBhvr>
                                        <p:cTn id="37" dur="26">
                                          <p:stCondLst>
                                            <p:cond delay="1808"/>
                                          </p:stCondLst>
                                        </p:cTn>
                                        <p:tgtEl>
                                          <p:spTgt spid="10">
                                            <p:txEl>
                                              <p:pRg st="1" end="1"/>
                                            </p:txEl>
                                          </p:spTgt>
                                        </p:tgtEl>
                                      </p:cBhvr>
                                      <p:to x="100000" y="95000"/>
                                    </p:animScale>
                                    <p:animScale>
                                      <p:cBhvr>
                                        <p:cTn id="38" dur="166" decel="50000">
                                          <p:stCondLst>
                                            <p:cond delay="1834"/>
                                          </p:stCondLst>
                                        </p:cTn>
                                        <p:tgtEl>
                                          <p:spTgt spid="10">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wipe(down)">
                                      <p:cBhvr>
                                        <p:cTn id="43" dur="580">
                                          <p:stCondLst>
                                            <p:cond delay="0"/>
                                          </p:stCondLst>
                                        </p:cTn>
                                        <p:tgtEl>
                                          <p:spTgt spid="10">
                                            <p:txEl>
                                              <p:pRg st="2" end="2"/>
                                            </p:txEl>
                                          </p:spTgt>
                                        </p:tgtEl>
                                      </p:cBhvr>
                                    </p:animEffect>
                                    <p:anim calcmode="lin" valueType="num">
                                      <p:cBhvr>
                                        <p:cTn id="44" dur="1822" tmFilter="0,0; 0.14,0.36; 0.43,0.73; 0.71,0.91; 1.0,1.0">
                                          <p:stCondLst>
                                            <p:cond delay="0"/>
                                          </p:stCondLst>
                                        </p:cTn>
                                        <p:tgtEl>
                                          <p:spTgt spid="10">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xEl>
                                              <p:pRg st="2" end="2"/>
                                            </p:txEl>
                                          </p:spTgt>
                                        </p:tgtEl>
                                      </p:cBhvr>
                                      <p:to x="100000" y="60000"/>
                                    </p:animScale>
                                    <p:animScale>
                                      <p:cBhvr>
                                        <p:cTn id="50" dur="166" decel="50000">
                                          <p:stCondLst>
                                            <p:cond delay="676"/>
                                          </p:stCondLst>
                                        </p:cTn>
                                        <p:tgtEl>
                                          <p:spTgt spid="10">
                                            <p:txEl>
                                              <p:pRg st="2" end="2"/>
                                            </p:txEl>
                                          </p:spTgt>
                                        </p:tgtEl>
                                      </p:cBhvr>
                                      <p:to x="100000" y="100000"/>
                                    </p:animScale>
                                    <p:animScale>
                                      <p:cBhvr>
                                        <p:cTn id="51" dur="26">
                                          <p:stCondLst>
                                            <p:cond delay="1312"/>
                                          </p:stCondLst>
                                        </p:cTn>
                                        <p:tgtEl>
                                          <p:spTgt spid="10">
                                            <p:txEl>
                                              <p:pRg st="2" end="2"/>
                                            </p:txEl>
                                          </p:spTgt>
                                        </p:tgtEl>
                                      </p:cBhvr>
                                      <p:to x="100000" y="80000"/>
                                    </p:animScale>
                                    <p:animScale>
                                      <p:cBhvr>
                                        <p:cTn id="52" dur="166" decel="50000">
                                          <p:stCondLst>
                                            <p:cond delay="1338"/>
                                          </p:stCondLst>
                                        </p:cTn>
                                        <p:tgtEl>
                                          <p:spTgt spid="10">
                                            <p:txEl>
                                              <p:pRg st="2" end="2"/>
                                            </p:txEl>
                                          </p:spTgt>
                                        </p:tgtEl>
                                      </p:cBhvr>
                                      <p:to x="100000" y="100000"/>
                                    </p:animScale>
                                    <p:animScale>
                                      <p:cBhvr>
                                        <p:cTn id="53" dur="26">
                                          <p:stCondLst>
                                            <p:cond delay="1642"/>
                                          </p:stCondLst>
                                        </p:cTn>
                                        <p:tgtEl>
                                          <p:spTgt spid="10">
                                            <p:txEl>
                                              <p:pRg st="2" end="2"/>
                                            </p:txEl>
                                          </p:spTgt>
                                        </p:tgtEl>
                                      </p:cBhvr>
                                      <p:to x="100000" y="90000"/>
                                    </p:animScale>
                                    <p:animScale>
                                      <p:cBhvr>
                                        <p:cTn id="54" dur="166" decel="50000">
                                          <p:stCondLst>
                                            <p:cond delay="1668"/>
                                          </p:stCondLst>
                                        </p:cTn>
                                        <p:tgtEl>
                                          <p:spTgt spid="10">
                                            <p:txEl>
                                              <p:pRg st="2" end="2"/>
                                            </p:txEl>
                                          </p:spTgt>
                                        </p:tgtEl>
                                      </p:cBhvr>
                                      <p:to x="100000" y="100000"/>
                                    </p:animScale>
                                    <p:animScale>
                                      <p:cBhvr>
                                        <p:cTn id="55" dur="26">
                                          <p:stCondLst>
                                            <p:cond delay="1808"/>
                                          </p:stCondLst>
                                        </p:cTn>
                                        <p:tgtEl>
                                          <p:spTgt spid="10">
                                            <p:txEl>
                                              <p:pRg st="2" end="2"/>
                                            </p:txEl>
                                          </p:spTgt>
                                        </p:tgtEl>
                                      </p:cBhvr>
                                      <p:to x="100000" y="95000"/>
                                    </p:animScale>
                                    <p:animScale>
                                      <p:cBhvr>
                                        <p:cTn id="56" dur="166" decel="50000">
                                          <p:stCondLst>
                                            <p:cond delay="1834"/>
                                          </p:stCondLst>
                                        </p:cTn>
                                        <p:tgtEl>
                                          <p:spTgt spid="10">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0">
                                            <p:txEl>
                                              <p:pRg st="3" end="3"/>
                                            </p:txEl>
                                          </p:spTgt>
                                        </p:tgtEl>
                                        <p:attrNameLst>
                                          <p:attrName>style.visibility</p:attrName>
                                        </p:attrNameLst>
                                      </p:cBhvr>
                                      <p:to>
                                        <p:strVal val="visible"/>
                                      </p:to>
                                    </p:set>
                                    <p:animEffect transition="in" filter="wipe(down)">
                                      <p:cBhvr>
                                        <p:cTn id="61" dur="580">
                                          <p:stCondLst>
                                            <p:cond delay="0"/>
                                          </p:stCondLst>
                                        </p:cTn>
                                        <p:tgtEl>
                                          <p:spTgt spid="10">
                                            <p:txEl>
                                              <p:pRg st="3" end="3"/>
                                            </p:txEl>
                                          </p:spTgt>
                                        </p:tgtEl>
                                      </p:cBhvr>
                                    </p:animEffect>
                                    <p:anim calcmode="lin" valueType="num">
                                      <p:cBhvr>
                                        <p:cTn id="62" dur="1822" tmFilter="0,0; 0.14,0.36; 0.43,0.73; 0.71,0.91; 1.0,1.0">
                                          <p:stCondLst>
                                            <p:cond delay="0"/>
                                          </p:stCondLst>
                                        </p:cTn>
                                        <p:tgtEl>
                                          <p:spTgt spid="10">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0">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0">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0">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0">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0">
                                            <p:txEl>
                                              <p:pRg st="3" end="3"/>
                                            </p:txEl>
                                          </p:spTgt>
                                        </p:tgtEl>
                                      </p:cBhvr>
                                      <p:to x="100000" y="60000"/>
                                    </p:animScale>
                                    <p:animScale>
                                      <p:cBhvr>
                                        <p:cTn id="68" dur="166" decel="50000">
                                          <p:stCondLst>
                                            <p:cond delay="676"/>
                                          </p:stCondLst>
                                        </p:cTn>
                                        <p:tgtEl>
                                          <p:spTgt spid="10">
                                            <p:txEl>
                                              <p:pRg st="3" end="3"/>
                                            </p:txEl>
                                          </p:spTgt>
                                        </p:tgtEl>
                                      </p:cBhvr>
                                      <p:to x="100000" y="100000"/>
                                    </p:animScale>
                                    <p:animScale>
                                      <p:cBhvr>
                                        <p:cTn id="69" dur="26">
                                          <p:stCondLst>
                                            <p:cond delay="1312"/>
                                          </p:stCondLst>
                                        </p:cTn>
                                        <p:tgtEl>
                                          <p:spTgt spid="10">
                                            <p:txEl>
                                              <p:pRg st="3" end="3"/>
                                            </p:txEl>
                                          </p:spTgt>
                                        </p:tgtEl>
                                      </p:cBhvr>
                                      <p:to x="100000" y="80000"/>
                                    </p:animScale>
                                    <p:animScale>
                                      <p:cBhvr>
                                        <p:cTn id="70" dur="166" decel="50000">
                                          <p:stCondLst>
                                            <p:cond delay="1338"/>
                                          </p:stCondLst>
                                        </p:cTn>
                                        <p:tgtEl>
                                          <p:spTgt spid="10">
                                            <p:txEl>
                                              <p:pRg st="3" end="3"/>
                                            </p:txEl>
                                          </p:spTgt>
                                        </p:tgtEl>
                                      </p:cBhvr>
                                      <p:to x="100000" y="100000"/>
                                    </p:animScale>
                                    <p:animScale>
                                      <p:cBhvr>
                                        <p:cTn id="71" dur="26">
                                          <p:stCondLst>
                                            <p:cond delay="1642"/>
                                          </p:stCondLst>
                                        </p:cTn>
                                        <p:tgtEl>
                                          <p:spTgt spid="10">
                                            <p:txEl>
                                              <p:pRg st="3" end="3"/>
                                            </p:txEl>
                                          </p:spTgt>
                                        </p:tgtEl>
                                      </p:cBhvr>
                                      <p:to x="100000" y="90000"/>
                                    </p:animScale>
                                    <p:animScale>
                                      <p:cBhvr>
                                        <p:cTn id="72" dur="166" decel="50000">
                                          <p:stCondLst>
                                            <p:cond delay="1668"/>
                                          </p:stCondLst>
                                        </p:cTn>
                                        <p:tgtEl>
                                          <p:spTgt spid="10">
                                            <p:txEl>
                                              <p:pRg st="3" end="3"/>
                                            </p:txEl>
                                          </p:spTgt>
                                        </p:tgtEl>
                                      </p:cBhvr>
                                      <p:to x="100000" y="100000"/>
                                    </p:animScale>
                                    <p:animScale>
                                      <p:cBhvr>
                                        <p:cTn id="73" dur="26">
                                          <p:stCondLst>
                                            <p:cond delay="1808"/>
                                          </p:stCondLst>
                                        </p:cTn>
                                        <p:tgtEl>
                                          <p:spTgt spid="10">
                                            <p:txEl>
                                              <p:pRg st="3" end="3"/>
                                            </p:txEl>
                                          </p:spTgt>
                                        </p:tgtEl>
                                      </p:cBhvr>
                                      <p:to x="100000" y="95000"/>
                                    </p:animScale>
                                    <p:animScale>
                                      <p:cBhvr>
                                        <p:cTn id="74" dur="166" decel="50000">
                                          <p:stCondLst>
                                            <p:cond delay="1834"/>
                                          </p:stCondLst>
                                        </p:cTn>
                                        <p:tgtEl>
                                          <p:spTgt spid="10">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0">
                                            <p:txEl>
                                              <p:pRg st="5" end="5"/>
                                            </p:txEl>
                                          </p:spTgt>
                                        </p:tgtEl>
                                        <p:attrNameLst>
                                          <p:attrName>style.visibility</p:attrName>
                                        </p:attrNameLst>
                                      </p:cBhvr>
                                      <p:to>
                                        <p:strVal val="visible"/>
                                      </p:to>
                                    </p:set>
                                    <p:animEffect transition="in" filter="wipe(down)">
                                      <p:cBhvr>
                                        <p:cTn id="79" dur="580">
                                          <p:stCondLst>
                                            <p:cond delay="0"/>
                                          </p:stCondLst>
                                        </p:cTn>
                                        <p:tgtEl>
                                          <p:spTgt spid="10">
                                            <p:txEl>
                                              <p:pRg st="5" end="5"/>
                                            </p:txEl>
                                          </p:spTgt>
                                        </p:tgtEl>
                                      </p:cBhvr>
                                    </p:animEffect>
                                    <p:anim calcmode="lin" valueType="num">
                                      <p:cBhvr>
                                        <p:cTn id="80" dur="1822" tmFilter="0,0; 0.14,0.36; 0.43,0.73; 0.71,0.91; 1.0,1.0">
                                          <p:stCondLst>
                                            <p:cond delay="0"/>
                                          </p:stCondLst>
                                        </p:cTn>
                                        <p:tgtEl>
                                          <p:spTgt spid="10">
                                            <p:txEl>
                                              <p:pRg st="5" end="5"/>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0">
                                            <p:txEl>
                                              <p:pRg st="5" end="5"/>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0">
                                            <p:txEl>
                                              <p:pRg st="5" end="5"/>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0">
                                            <p:txEl>
                                              <p:pRg st="5" end="5"/>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0">
                                            <p:txEl>
                                              <p:pRg st="5" end="5"/>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0">
                                            <p:txEl>
                                              <p:pRg st="5" end="5"/>
                                            </p:txEl>
                                          </p:spTgt>
                                        </p:tgtEl>
                                      </p:cBhvr>
                                      <p:to x="100000" y="60000"/>
                                    </p:animScale>
                                    <p:animScale>
                                      <p:cBhvr>
                                        <p:cTn id="86" dur="166" decel="50000">
                                          <p:stCondLst>
                                            <p:cond delay="676"/>
                                          </p:stCondLst>
                                        </p:cTn>
                                        <p:tgtEl>
                                          <p:spTgt spid="10">
                                            <p:txEl>
                                              <p:pRg st="5" end="5"/>
                                            </p:txEl>
                                          </p:spTgt>
                                        </p:tgtEl>
                                      </p:cBhvr>
                                      <p:to x="100000" y="100000"/>
                                    </p:animScale>
                                    <p:animScale>
                                      <p:cBhvr>
                                        <p:cTn id="87" dur="26">
                                          <p:stCondLst>
                                            <p:cond delay="1312"/>
                                          </p:stCondLst>
                                        </p:cTn>
                                        <p:tgtEl>
                                          <p:spTgt spid="10">
                                            <p:txEl>
                                              <p:pRg st="5" end="5"/>
                                            </p:txEl>
                                          </p:spTgt>
                                        </p:tgtEl>
                                      </p:cBhvr>
                                      <p:to x="100000" y="80000"/>
                                    </p:animScale>
                                    <p:animScale>
                                      <p:cBhvr>
                                        <p:cTn id="88" dur="166" decel="50000">
                                          <p:stCondLst>
                                            <p:cond delay="1338"/>
                                          </p:stCondLst>
                                        </p:cTn>
                                        <p:tgtEl>
                                          <p:spTgt spid="10">
                                            <p:txEl>
                                              <p:pRg st="5" end="5"/>
                                            </p:txEl>
                                          </p:spTgt>
                                        </p:tgtEl>
                                      </p:cBhvr>
                                      <p:to x="100000" y="100000"/>
                                    </p:animScale>
                                    <p:animScale>
                                      <p:cBhvr>
                                        <p:cTn id="89" dur="26">
                                          <p:stCondLst>
                                            <p:cond delay="1642"/>
                                          </p:stCondLst>
                                        </p:cTn>
                                        <p:tgtEl>
                                          <p:spTgt spid="10">
                                            <p:txEl>
                                              <p:pRg st="5" end="5"/>
                                            </p:txEl>
                                          </p:spTgt>
                                        </p:tgtEl>
                                      </p:cBhvr>
                                      <p:to x="100000" y="90000"/>
                                    </p:animScale>
                                    <p:animScale>
                                      <p:cBhvr>
                                        <p:cTn id="90" dur="166" decel="50000">
                                          <p:stCondLst>
                                            <p:cond delay="1668"/>
                                          </p:stCondLst>
                                        </p:cTn>
                                        <p:tgtEl>
                                          <p:spTgt spid="10">
                                            <p:txEl>
                                              <p:pRg st="5" end="5"/>
                                            </p:txEl>
                                          </p:spTgt>
                                        </p:tgtEl>
                                      </p:cBhvr>
                                      <p:to x="100000" y="100000"/>
                                    </p:animScale>
                                    <p:animScale>
                                      <p:cBhvr>
                                        <p:cTn id="91" dur="26">
                                          <p:stCondLst>
                                            <p:cond delay="1808"/>
                                          </p:stCondLst>
                                        </p:cTn>
                                        <p:tgtEl>
                                          <p:spTgt spid="10">
                                            <p:txEl>
                                              <p:pRg st="5" end="5"/>
                                            </p:txEl>
                                          </p:spTgt>
                                        </p:tgtEl>
                                      </p:cBhvr>
                                      <p:to x="100000" y="95000"/>
                                    </p:animScale>
                                    <p:animScale>
                                      <p:cBhvr>
                                        <p:cTn id="92" dur="166" decel="50000">
                                          <p:stCondLst>
                                            <p:cond delay="1834"/>
                                          </p:stCondLst>
                                        </p:cTn>
                                        <p:tgtEl>
                                          <p:spTgt spid="10">
                                            <p:txEl>
                                              <p:pRg st="5" end="5"/>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10">
                                            <p:txEl>
                                              <p:pRg st="6" end="6"/>
                                            </p:txEl>
                                          </p:spTgt>
                                        </p:tgtEl>
                                        <p:attrNameLst>
                                          <p:attrName>style.visibility</p:attrName>
                                        </p:attrNameLst>
                                      </p:cBhvr>
                                      <p:to>
                                        <p:strVal val="visible"/>
                                      </p:to>
                                    </p:set>
                                    <p:animEffect transition="in" filter="wipe(down)">
                                      <p:cBhvr>
                                        <p:cTn id="97" dur="580">
                                          <p:stCondLst>
                                            <p:cond delay="0"/>
                                          </p:stCondLst>
                                        </p:cTn>
                                        <p:tgtEl>
                                          <p:spTgt spid="10">
                                            <p:txEl>
                                              <p:pRg st="6" end="6"/>
                                            </p:txEl>
                                          </p:spTgt>
                                        </p:tgtEl>
                                      </p:cBhvr>
                                    </p:animEffect>
                                    <p:anim calcmode="lin" valueType="num">
                                      <p:cBhvr>
                                        <p:cTn id="98" dur="1822" tmFilter="0,0; 0.14,0.36; 0.43,0.73; 0.71,0.91; 1.0,1.0">
                                          <p:stCondLst>
                                            <p:cond delay="0"/>
                                          </p:stCondLst>
                                        </p:cTn>
                                        <p:tgtEl>
                                          <p:spTgt spid="10">
                                            <p:txEl>
                                              <p:pRg st="6" end="6"/>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0">
                                            <p:txEl>
                                              <p:pRg st="6" end="6"/>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0">
                                            <p:txEl>
                                              <p:pRg st="6" end="6"/>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0">
                                            <p:txEl>
                                              <p:pRg st="6" end="6"/>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0">
                                            <p:txEl>
                                              <p:pRg st="6" end="6"/>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10">
                                            <p:txEl>
                                              <p:pRg st="6" end="6"/>
                                            </p:txEl>
                                          </p:spTgt>
                                        </p:tgtEl>
                                      </p:cBhvr>
                                      <p:to x="100000" y="60000"/>
                                    </p:animScale>
                                    <p:animScale>
                                      <p:cBhvr>
                                        <p:cTn id="104" dur="166" decel="50000">
                                          <p:stCondLst>
                                            <p:cond delay="676"/>
                                          </p:stCondLst>
                                        </p:cTn>
                                        <p:tgtEl>
                                          <p:spTgt spid="10">
                                            <p:txEl>
                                              <p:pRg st="6" end="6"/>
                                            </p:txEl>
                                          </p:spTgt>
                                        </p:tgtEl>
                                      </p:cBhvr>
                                      <p:to x="100000" y="100000"/>
                                    </p:animScale>
                                    <p:animScale>
                                      <p:cBhvr>
                                        <p:cTn id="105" dur="26">
                                          <p:stCondLst>
                                            <p:cond delay="1312"/>
                                          </p:stCondLst>
                                        </p:cTn>
                                        <p:tgtEl>
                                          <p:spTgt spid="10">
                                            <p:txEl>
                                              <p:pRg st="6" end="6"/>
                                            </p:txEl>
                                          </p:spTgt>
                                        </p:tgtEl>
                                      </p:cBhvr>
                                      <p:to x="100000" y="80000"/>
                                    </p:animScale>
                                    <p:animScale>
                                      <p:cBhvr>
                                        <p:cTn id="106" dur="166" decel="50000">
                                          <p:stCondLst>
                                            <p:cond delay="1338"/>
                                          </p:stCondLst>
                                        </p:cTn>
                                        <p:tgtEl>
                                          <p:spTgt spid="10">
                                            <p:txEl>
                                              <p:pRg st="6" end="6"/>
                                            </p:txEl>
                                          </p:spTgt>
                                        </p:tgtEl>
                                      </p:cBhvr>
                                      <p:to x="100000" y="100000"/>
                                    </p:animScale>
                                    <p:animScale>
                                      <p:cBhvr>
                                        <p:cTn id="107" dur="26">
                                          <p:stCondLst>
                                            <p:cond delay="1642"/>
                                          </p:stCondLst>
                                        </p:cTn>
                                        <p:tgtEl>
                                          <p:spTgt spid="10">
                                            <p:txEl>
                                              <p:pRg st="6" end="6"/>
                                            </p:txEl>
                                          </p:spTgt>
                                        </p:tgtEl>
                                      </p:cBhvr>
                                      <p:to x="100000" y="90000"/>
                                    </p:animScale>
                                    <p:animScale>
                                      <p:cBhvr>
                                        <p:cTn id="108" dur="166" decel="50000">
                                          <p:stCondLst>
                                            <p:cond delay="1668"/>
                                          </p:stCondLst>
                                        </p:cTn>
                                        <p:tgtEl>
                                          <p:spTgt spid="10">
                                            <p:txEl>
                                              <p:pRg st="6" end="6"/>
                                            </p:txEl>
                                          </p:spTgt>
                                        </p:tgtEl>
                                      </p:cBhvr>
                                      <p:to x="100000" y="100000"/>
                                    </p:animScale>
                                    <p:animScale>
                                      <p:cBhvr>
                                        <p:cTn id="109" dur="26">
                                          <p:stCondLst>
                                            <p:cond delay="1808"/>
                                          </p:stCondLst>
                                        </p:cTn>
                                        <p:tgtEl>
                                          <p:spTgt spid="10">
                                            <p:txEl>
                                              <p:pRg st="6" end="6"/>
                                            </p:txEl>
                                          </p:spTgt>
                                        </p:tgtEl>
                                      </p:cBhvr>
                                      <p:to x="100000" y="95000"/>
                                    </p:animScale>
                                    <p:animScale>
                                      <p:cBhvr>
                                        <p:cTn id="110" dur="166" decel="50000">
                                          <p:stCondLst>
                                            <p:cond delay="1834"/>
                                          </p:stCondLst>
                                        </p:cTn>
                                        <p:tgtEl>
                                          <p:spTgt spid="10">
                                            <p:txEl>
                                              <p:pRg st="6" end="6"/>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10">
                                            <p:txEl>
                                              <p:pRg st="7" end="7"/>
                                            </p:txEl>
                                          </p:spTgt>
                                        </p:tgtEl>
                                        <p:attrNameLst>
                                          <p:attrName>style.visibility</p:attrName>
                                        </p:attrNameLst>
                                      </p:cBhvr>
                                      <p:to>
                                        <p:strVal val="visible"/>
                                      </p:to>
                                    </p:set>
                                    <p:animEffect transition="in" filter="wipe(down)">
                                      <p:cBhvr>
                                        <p:cTn id="115" dur="580">
                                          <p:stCondLst>
                                            <p:cond delay="0"/>
                                          </p:stCondLst>
                                        </p:cTn>
                                        <p:tgtEl>
                                          <p:spTgt spid="10">
                                            <p:txEl>
                                              <p:pRg st="7" end="7"/>
                                            </p:txEl>
                                          </p:spTgt>
                                        </p:tgtEl>
                                      </p:cBhvr>
                                    </p:animEffect>
                                    <p:anim calcmode="lin" valueType="num">
                                      <p:cBhvr>
                                        <p:cTn id="116" dur="1822" tmFilter="0,0; 0.14,0.36; 0.43,0.73; 0.71,0.91; 1.0,1.0">
                                          <p:stCondLst>
                                            <p:cond delay="0"/>
                                          </p:stCondLst>
                                        </p:cTn>
                                        <p:tgtEl>
                                          <p:spTgt spid="10">
                                            <p:txEl>
                                              <p:pRg st="7" end="7"/>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10">
                                            <p:txEl>
                                              <p:pRg st="7" end="7"/>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10">
                                            <p:txEl>
                                              <p:pRg st="7" end="7"/>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10">
                                            <p:txEl>
                                              <p:pRg st="7" end="7"/>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10">
                                            <p:txEl>
                                              <p:pRg st="7" end="7"/>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10">
                                            <p:txEl>
                                              <p:pRg st="7" end="7"/>
                                            </p:txEl>
                                          </p:spTgt>
                                        </p:tgtEl>
                                      </p:cBhvr>
                                      <p:to x="100000" y="60000"/>
                                    </p:animScale>
                                    <p:animScale>
                                      <p:cBhvr>
                                        <p:cTn id="122" dur="166" decel="50000">
                                          <p:stCondLst>
                                            <p:cond delay="676"/>
                                          </p:stCondLst>
                                        </p:cTn>
                                        <p:tgtEl>
                                          <p:spTgt spid="10">
                                            <p:txEl>
                                              <p:pRg st="7" end="7"/>
                                            </p:txEl>
                                          </p:spTgt>
                                        </p:tgtEl>
                                      </p:cBhvr>
                                      <p:to x="100000" y="100000"/>
                                    </p:animScale>
                                    <p:animScale>
                                      <p:cBhvr>
                                        <p:cTn id="123" dur="26">
                                          <p:stCondLst>
                                            <p:cond delay="1312"/>
                                          </p:stCondLst>
                                        </p:cTn>
                                        <p:tgtEl>
                                          <p:spTgt spid="10">
                                            <p:txEl>
                                              <p:pRg st="7" end="7"/>
                                            </p:txEl>
                                          </p:spTgt>
                                        </p:tgtEl>
                                      </p:cBhvr>
                                      <p:to x="100000" y="80000"/>
                                    </p:animScale>
                                    <p:animScale>
                                      <p:cBhvr>
                                        <p:cTn id="124" dur="166" decel="50000">
                                          <p:stCondLst>
                                            <p:cond delay="1338"/>
                                          </p:stCondLst>
                                        </p:cTn>
                                        <p:tgtEl>
                                          <p:spTgt spid="10">
                                            <p:txEl>
                                              <p:pRg st="7" end="7"/>
                                            </p:txEl>
                                          </p:spTgt>
                                        </p:tgtEl>
                                      </p:cBhvr>
                                      <p:to x="100000" y="100000"/>
                                    </p:animScale>
                                    <p:animScale>
                                      <p:cBhvr>
                                        <p:cTn id="125" dur="26">
                                          <p:stCondLst>
                                            <p:cond delay="1642"/>
                                          </p:stCondLst>
                                        </p:cTn>
                                        <p:tgtEl>
                                          <p:spTgt spid="10">
                                            <p:txEl>
                                              <p:pRg st="7" end="7"/>
                                            </p:txEl>
                                          </p:spTgt>
                                        </p:tgtEl>
                                      </p:cBhvr>
                                      <p:to x="100000" y="90000"/>
                                    </p:animScale>
                                    <p:animScale>
                                      <p:cBhvr>
                                        <p:cTn id="126" dur="166" decel="50000">
                                          <p:stCondLst>
                                            <p:cond delay="1668"/>
                                          </p:stCondLst>
                                        </p:cTn>
                                        <p:tgtEl>
                                          <p:spTgt spid="10">
                                            <p:txEl>
                                              <p:pRg st="7" end="7"/>
                                            </p:txEl>
                                          </p:spTgt>
                                        </p:tgtEl>
                                      </p:cBhvr>
                                      <p:to x="100000" y="100000"/>
                                    </p:animScale>
                                    <p:animScale>
                                      <p:cBhvr>
                                        <p:cTn id="127" dur="26">
                                          <p:stCondLst>
                                            <p:cond delay="1808"/>
                                          </p:stCondLst>
                                        </p:cTn>
                                        <p:tgtEl>
                                          <p:spTgt spid="10">
                                            <p:txEl>
                                              <p:pRg st="7" end="7"/>
                                            </p:txEl>
                                          </p:spTgt>
                                        </p:tgtEl>
                                      </p:cBhvr>
                                      <p:to x="100000" y="95000"/>
                                    </p:animScale>
                                    <p:animScale>
                                      <p:cBhvr>
                                        <p:cTn id="128" dur="166" decel="50000">
                                          <p:stCondLst>
                                            <p:cond delay="1834"/>
                                          </p:stCondLst>
                                        </p:cTn>
                                        <p:tgtEl>
                                          <p:spTgt spid="10">
                                            <p:txEl>
                                              <p:pRg st="7" end="7"/>
                                            </p:txEl>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10">
                                            <p:txEl>
                                              <p:pRg st="9" end="9"/>
                                            </p:txEl>
                                          </p:spTgt>
                                        </p:tgtEl>
                                        <p:attrNameLst>
                                          <p:attrName>style.visibility</p:attrName>
                                        </p:attrNameLst>
                                      </p:cBhvr>
                                      <p:to>
                                        <p:strVal val="visible"/>
                                      </p:to>
                                    </p:set>
                                    <p:animEffect transition="in" filter="wipe(down)">
                                      <p:cBhvr>
                                        <p:cTn id="133" dur="580">
                                          <p:stCondLst>
                                            <p:cond delay="0"/>
                                          </p:stCondLst>
                                        </p:cTn>
                                        <p:tgtEl>
                                          <p:spTgt spid="10">
                                            <p:txEl>
                                              <p:pRg st="9" end="9"/>
                                            </p:txEl>
                                          </p:spTgt>
                                        </p:tgtEl>
                                      </p:cBhvr>
                                    </p:animEffect>
                                    <p:anim calcmode="lin" valueType="num">
                                      <p:cBhvr>
                                        <p:cTn id="134" dur="1822" tmFilter="0,0; 0.14,0.36; 0.43,0.73; 0.71,0.91; 1.0,1.0">
                                          <p:stCondLst>
                                            <p:cond delay="0"/>
                                          </p:stCondLst>
                                        </p:cTn>
                                        <p:tgtEl>
                                          <p:spTgt spid="10">
                                            <p:txEl>
                                              <p:pRg st="9" end="9"/>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10">
                                            <p:txEl>
                                              <p:pRg st="9" end="9"/>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10">
                                            <p:txEl>
                                              <p:pRg st="9" end="9"/>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10">
                                            <p:txEl>
                                              <p:pRg st="9" end="9"/>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10">
                                            <p:txEl>
                                              <p:pRg st="9" end="9"/>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10">
                                            <p:txEl>
                                              <p:pRg st="9" end="9"/>
                                            </p:txEl>
                                          </p:spTgt>
                                        </p:tgtEl>
                                      </p:cBhvr>
                                      <p:to x="100000" y="60000"/>
                                    </p:animScale>
                                    <p:animScale>
                                      <p:cBhvr>
                                        <p:cTn id="140" dur="166" decel="50000">
                                          <p:stCondLst>
                                            <p:cond delay="676"/>
                                          </p:stCondLst>
                                        </p:cTn>
                                        <p:tgtEl>
                                          <p:spTgt spid="10">
                                            <p:txEl>
                                              <p:pRg st="9" end="9"/>
                                            </p:txEl>
                                          </p:spTgt>
                                        </p:tgtEl>
                                      </p:cBhvr>
                                      <p:to x="100000" y="100000"/>
                                    </p:animScale>
                                    <p:animScale>
                                      <p:cBhvr>
                                        <p:cTn id="141" dur="26">
                                          <p:stCondLst>
                                            <p:cond delay="1312"/>
                                          </p:stCondLst>
                                        </p:cTn>
                                        <p:tgtEl>
                                          <p:spTgt spid="10">
                                            <p:txEl>
                                              <p:pRg st="9" end="9"/>
                                            </p:txEl>
                                          </p:spTgt>
                                        </p:tgtEl>
                                      </p:cBhvr>
                                      <p:to x="100000" y="80000"/>
                                    </p:animScale>
                                    <p:animScale>
                                      <p:cBhvr>
                                        <p:cTn id="142" dur="166" decel="50000">
                                          <p:stCondLst>
                                            <p:cond delay="1338"/>
                                          </p:stCondLst>
                                        </p:cTn>
                                        <p:tgtEl>
                                          <p:spTgt spid="10">
                                            <p:txEl>
                                              <p:pRg st="9" end="9"/>
                                            </p:txEl>
                                          </p:spTgt>
                                        </p:tgtEl>
                                      </p:cBhvr>
                                      <p:to x="100000" y="100000"/>
                                    </p:animScale>
                                    <p:animScale>
                                      <p:cBhvr>
                                        <p:cTn id="143" dur="26">
                                          <p:stCondLst>
                                            <p:cond delay="1642"/>
                                          </p:stCondLst>
                                        </p:cTn>
                                        <p:tgtEl>
                                          <p:spTgt spid="10">
                                            <p:txEl>
                                              <p:pRg st="9" end="9"/>
                                            </p:txEl>
                                          </p:spTgt>
                                        </p:tgtEl>
                                      </p:cBhvr>
                                      <p:to x="100000" y="90000"/>
                                    </p:animScale>
                                    <p:animScale>
                                      <p:cBhvr>
                                        <p:cTn id="144" dur="166" decel="50000">
                                          <p:stCondLst>
                                            <p:cond delay="1668"/>
                                          </p:stCondLst>
                                        </p:cTn>
                                        <p:tgtEl>
                                          <p:spTgt spid="10">
                                            <p:txEl>
                                              <p:pRg st="9" end="9"/>
                                            </p:txEl>
                                          </p:spTgt>
                                        </p:tgtEl>
                                      </p:cBhvr>
                                      <p:to x="100000" y="100000"/>
                                    </p:animScale>
                                    <p:animScale>
                                      <p:cBhvr>
                                        <p:cTn id="145" dur="26">
                                          <p:stCondLst>
                                            <p:cond delay="1808"/>
                                          </p:stCondLst>
                                        </p:cTn>
                                        <p:tgtEl>
                                          <p:spTgt spid="10">
                                            <p:txEl>
                                              <p:pRg st="9" end="9"/>
                                            </p:txEl>
                                          </p:spTgt>
                                        </p:tgtEl>
                                      </p:cBhvr>
                                      <p:to x="100000" y="95000"/>
                                    </p:animScale>
                                    <p:animScale>
                                      <p:cBhvr>
                                        <p:cTn id="146" dur="166" decel="50000">
                                          <p:stCondLst>
                                            <p:cond delay="1834"/>
                                          </p:stCondLst>
                                        </p:cTn>
                                        <p:tgtEl>
                                          <p:spTgt spid="10">
                                            <p:txEl>
                                              <p:pRg st="9" end="9"/>
                                            </p:txEl>
                                          </p:spTgt>
                                        </p:tgtEl>
                                      </p:cBhvr>
                                      <p:to x="100000" y="100000"/>
                                    </p:animScale>
                                  </p:childTnLst>
                                </p:cTn>
                              </p:par>
                            </p:childTnLst>
                          </p:cTn>
                        </p:par>
                      </p:childTnLst>
                    </p:cTn>
                  </p:par>
                  <p:par>
                    <p:cTn id="147" fill="hold">
                      <p:stCondLst>
                        <p:cond delay="indefinite"/>
                      </p:stCondLst>
                      <p:childTnLst>
                        <p:par>
                          <p:cTn id="148" fill="hold">
                            <p:stCondLst>
                              <p:cond delay="0"/>
                            </p:stCondLst>
                            <p:childTnLst>
                              <p:par>
                                <p:cTn id="149" presetID="26" presetClass="entr" presetSubtype="0" fill="hold" grpId="0" nodeType="clickEffect">
                                  <p:stCondLst>
                                    <p:cond delay="0"/>
                                  </p:stCondLst>
                                  <p:childTnLst>
                                    <p:set>
                                      <p:cBhvr>
                                        <p:cTn id="150" dur="1" fill="hold">
                                          <p:stCondLst>
                                            <p:cond delay="0"/>
                                          </p:stCondLst>
                                        </p:cTn>
                                        <p:tgtEl>
                                          <p:spTgt spid="10">
                                            <p:txEl>
                                              <p:pRg st="10" end="10"/>
                                            </p:txEl>
                                          </p:spTgt>
                                        </p:tgtEl>
                                        <p:attrNameLst>
                                          <p:attrName>style.visibility</p:attrName>
                                        </p:attrNameLst>
                                      </p:cBhvr>
                                      <p:to>
                                        <p:strVal val="visible"/>
                                      </p:to>
                                    </p:set>
                                    <p:animEffect transition="in" filter="wipe(down)">
                                      <p:cBhvr>
                                        <p:cTn id="151" dur="580">
                                          <p:stCondLst>
                                            <p:cond delay="0"/>
                                          </p:stCondLst>
                                        </p:cTn>
                                        <p:tgtEl>
                                          <p:spTgt spid="10">
                                            <p:txEl>
                                              <p:pRg st="10" end="10"/>
                                            </p:txEl>
                                          </p:spTgt>
                                        </p:tgtEl>
                                      </p:cBhvr>
                                    </p:animEffect>
                                    <p:anim calcmode="lin" valueType="num">
                                      <p:cBhvr>
                                        <p:cTn id="152" dur="1822" tmFilter="0,0; 0.14,0.36; 0.43,0.73; 0.71,0.91; 1.0,1.0">
                                          <p:stCondLst>
                                            <p:cond delay="0"/>
                                          </p:stCondLst>
                                        </p:cTn>
                                        <p:tgtEl>
                                          <p:spTgt spid="10">
                                            <p:txEl>
                                              <p:pRg st="10" end="10"/>
                                            </p:txEl>
                                          </p:spTgt>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10">
                                            <p:txEl>
                                              <p:pRg st="10" end="10"/>
                                            </p:txEl>
                                          </p:spTgt>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10">
                                            <p:txEl>
                                              <p:pRg st="10" end="10"/>
                                            </p:txEl>
                                          </p:spTgt>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10">
                                            <p:txEl>
                                              <p:pRg st="10" end="10"/>
                                            </p:txEl>
                                          </p:spTgt>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10">
                                            <p:txEl>
                                              <p:pRg st="10" end="10"/>
                                            </p:txEl>
                                          </p:spTgt>
                                        </p:tgtEl>
                                        <p:attrNameLst>
                                          <p:attrName>ppt_y</p:attrName>
                                        </p:attrNameLst>
                                      </p:cBhvr>
                                      <p:tavLst>
                                        <p:tav tm="0" fmla="#ppt_y-sin(pi*$)/81">
                                          <p:val>
                                            <p:fltVal val="0"/>
                                          </p:val>
                                        </p:tav>
                                        <p:tav tm="100000">
                                          <p:val>
                                            <p:fltVal val="1"/>
                                          </p:val>
                                        </p:tav>
                                      </p:tavLst>
                                    </p:anim>
                                    <p:animScale>
                                      <p:cBhvr>
                                        <p:cTn id="157" dur="26">
                                          <p:stCondLst>
                                            <p:cond delay="650"/>
                                          </p:stCondLst>
                                        </p:cTn>
                                        <p:tgtEl>
                                          <p:spTgt spid="10">
                                            <p:txEl>
                                              <p:pRg st="10" end="10"/>
                                            </p:txEl>
                                          </p:spTgt>
                                        </p:tgtEl>
                                      </p:cBhvr>
                                      <p:to x="100000" y="60000"/>
                                    </p:animScale>
                                    <p:animScale>
                                      <p:cBhvr>
                                        <p:cTn id="158" dur="166" decel="50000">
                                          <p:stCondLst>
                                            <p:cond delay="676"/>
                                          </p:stCondLst>
                                        </p:cTn>
                                        <p:tgtEl>
                                          <p:spTgt spid="10">
                                            <p:txEl>
                                              <p:pRg st="10" end="10"/>
                                            </p:txEl>
                                          </p:spTgt>
                                        </p:tgtEl>
                                      </p:cBhvr>
                                      <p:to x="100000" y="100000"/>
                                    </p:animScale>
                                    <p:animScale>
                                      <p:cBhvr>
                                        <p:cTn id="159" dur="26">
                                          <p:stCondLst>
                                            <p:cond delay="1312"/>
                                          </p:stCondLst>
                                        </p:cTn>
                                        <p:tgtEl>
                                          <p:spTgt spid="10">
                                            <p:txEl>
                                              <p:pRg st="10" end="10"/>
                                            </p:txEl>
                                          </p:spTgt>
                                        </p:tgtEl>
                                      </p:cBhvr>
                                      <p:to x="100000" y="80000"/>
                                    </p:animScale>
                                    <p:animScale>
                                      <p:cBhvr>
                                        <p:cTn id="160" dur="166" decel="50000">
                                          <p:stCondLst>
                                            <p:cond delay="1338"/>
                                          </p:stCondLst>
                                        </p:cTn>
                                        <p:tgtEl>
                                          <p:spTgt spid="10">
                                            <p:txEl>
                                              <p:pRg st="10" end="10"/>
                                            </p:txEl>
                                          </p:spTgt>
                                        </p:tgtEl>
                                      </p:cBhvr>
                                      <p:to x="100000" y="100000"/>
                                    </p:animScale>
                                    <p:animScale>
                                      <p:cBhvr>
                                        <p:cTn id="161" dur="26">
                                          <p:stCondLst>
                                            <p:cond delay="1642"/>
                                          </p:stCondLst>
                                        </p:cTn>
                                        <p:tgtEl>
                                          <p:spTgt spid="10">
                                            <p:txEl>
                                              <p:pRg st="10" end="10"/>
                                            </p:txEl>
                                          </p:spTgt>
                                        </p:tgtEl>
                                      </p:cBhvr>
                                      <p:to x="100000" y="90000"/>
                                    </p:animScale>
                                    <p:animScale>
                                      <p:cBhvr>
                                        <p:cTn id="162" dur="166" decel="50000">
                                          <p:stCondLst>
                                            <p:cond delay="1668"/>
                                          </p:stCondLst>
                                        </p:cTn>
                                        <p:tgtEl>
                                          <p:spTgt spid="10">
                                            <p:txEl>
                                              <p:pRg st="10" end="10"/>
                                            </p:txEl>
                                          </p:spTgt>
                                        </p:tgtEl>
                                      </p:cBhvr>
                                      <p:to x="100000" y="100000"/>
                                    </p:animScale>
                                    <p:animScale>
                                      <p:cBhvr>
                                        <p:cTn id="163" dur="26">
                                          <p:stCondLst>
                                            <p:cond delay="1808"/>
                                          </p:stCondLst>
                                        </p:cTn>
                                        <p:tgtEl>
                                          <p:spTgt spid="10">
                                            <p:txEl>
                                              <p:pRg st="10" end="10"/>
                                            </p:txEl>
                                          </p:spTgt>
                                        </p:tgtEl>
                                      </p:cBhvr>
                                      <p:to x="100000" y="95000"/>
                                    </p:animScale>
                                    <p:animScale>
                                      <p:cBhvr>
                                        <p:cTn id="164" dur="166" decel="50000">
                                          <p:stCondLst>
                                            <p:cond delay="1834"/>
                                          </p:stCondLst>
                                        </p:cTn>
                                        <p:tgtEl>
                                          <p:spTgt spid="10">
                                            <p:txEl>
                                              <p:pRg st="10" end="10"/>
                                            </p:txEl>
                                          </p:spTgt>
                                        </p:tgtEl>
                                      </p:cBhvr>
                                      <p:to x="100000" y="100000"/>
                                    </p:animScale>
                                  </p:childTnLst>
                                </p:cTn>
                              </p:par>
                            </p:childTnLst>
                          </p:cTn>
                        </p:par>
                      </p:childTnLst>
                    </p:cTn>
                  </p:par>
                  <p:par>
                    <p:cTn id="165" fill="hold">
                      <p:stCondLst>
                        <p:cond delay="indefinite"/>
                      </p:stCondLst>
                      <p:childTnLst>
                        <p:par>
                          <p:cTn id="166" fill="hold">
                            <p:stCondLst>
                              <p:cond delay="0"/>
                            </p:stCondLst>
                            <p:childTnLst>
                              <p:par>
                                <p:cTn id="167" presetID="26" presetClass="entr" presetSubtype="0" fill="hold" grpId="0" nodeType="clickEffect">
                                  <p:stCondLst>
                                    <p:cond delay="0"/>
                                  </p:stCondLst>
                                  <p:childTnLst>
                                    <p:set>
                                      <p:cBhvr>
                                        <p:cTn id="168" dur="1" fill="hold">
                                          <p:stCondLst>
                                            <p:cond delay="0"/>
                                          </p:stCondLst>
                                        </p:cTn>
                                        <p:tgtEl>
                                          <p:spTgt spid="10">
                                            <p:txEl>
                                              <p:pRg st="11" end="11"/>
                                            </p:txEl>
                                          </p:spTgt>
                                        </p:tgtEl>
                                        <p:attrNameLst>
                                          <p:attrName>style.visibility</p:attrName>
                                        </p:attrNameLst>
                                      </p:cBhvr>
                                      <p:to>
                                        <p:strVal val="visible"/>
                                      </p:to>
                                    </p:set>
                                    <p:animEffect transition="in" filter="wipe(down)">
                                      <p:cBhvr>
                                        <p:cTn id="169" dur="580">
                                          <p:stCondLst>
                                            <p:cond delay="0"/>
                                          </p:stCondLst>
                                        </p:cTn>
                                        <p:tgtEl>
                                          <p:spTgt spid="10">
                                            <p:txEl>
                                              <p:pRg st="11" end="11"/>
                                            </p:txEl>
                                          </p:spTgt>
                                        </p:tgtEl>
                                      </p:cBhvr>
                                    </p:animEffect>
                                    <p:anim calcmode="lin" valueType="num">
                                      <p:cBhvr>
                                        <p:cTn id="170" dur="1822" tmFilter="0,0; 0.14,0.36; 0.43,0.73; 0.71,0.91; 1.0,1.0">
                                          <p:stCondLst>
                                            <p:cond delay="0"/>
                                          </p:stCondLst>
                                        </p:cTn>
                                        <p:tgtEl>
                                          <p:spTgt spid="10">
                                            <p:txEl>
                                              <p:pRg st="11" end="11"/>
                                            </p:txEl>
                                          </p:spTgt>
                                        </p:tgtEl>
                                        <p:attrNameLst>
                                          <p:attrName>ppt_x</p:attrName>
                                        </p:attrNameLst>
                                      </p:cBhvr>
                                      <p:tavLst>
                                        <p:tav tm="0">
                                          <p:val>
                                            <p:strVal val="#ppt_x-0.25"/>
                                          </p:val>
                                        </p:tav>
                                        <p:tav tm="100000">
                                          <p:val>
                                            <p:strVal val="#ppt_x"/>
                                          </p:val>
                                        </p:tav>
                                      </p:tavLst>
                                    </p:anim>
                                    <p:anim calcmode="lin" valueType="num">
                                      <p:cBhvr>
                                        <p:cTn id="171" dur="664" tmFilter="0.0,0.0; 0.25,0.07; 0.50,0.2; 0.75,0.467; 1.0,1.0">
                                          <p:stCondLst>
                                            <p:cond delay="0"/>
                                          </p:stCondLst>
                                        </p:cTn>
                                        <p:tgtEl>
                                          <p:spTgt spid="10">
                                            <p:txEl>
                                              <p:pRg st="11" end="11"/>
                                            </p:txEl>
                                          </p:spTgt>
                                        </p:tgtEl>
                                        <p:attrNameLst>
                                          <p:attrName>ppt_y</p:attrName>
                                        </p:attrNameLst>
                                      </p:cBhvr>
                                      <p:tavLst>
                                        <p:tav tm="0" fmla="#ppt_y-sin(pi*$)/3">
                                          <p:val>
                                            <p:fltVal val="0.5"/>
                                          </p:val>
                                        </p:tav>
                                        <p:tav tm="100000">
                                          <p:val>
                                            <p:fltVal val="1"/>
                                          </p:val>
                                        </p:tav>
                                      </p:tavLst>
                                    </p:anim>
                                    <p:anim calcmode="lin" valueType="num">
                                      <p:cBhvr>
                                        <p:cTn id="172" dur="664" tmFilter="0, 0; 0.125,0.2665; 0.25,0.4; 0.375,0.465; 0.5,0.5;  0.625,0.535; 0.75,0.6; 0.875,0.7335; 1,1">
                                          <p:stCondLst>
                                            <p:cond delay="664"/>
                                          </p:stCondLst>
                                        </p:cTn>
                                        <p:tgtEl>
                                          <p:spTgt spid="10">
                                            <p:txEl>
                                              <p:pRg st="11" end="11"/>
                                            </p:txEl>
                                          </p:spTgt>
                                        </p:tgtEl>
                                        <p:attrNameLst>
                                          <p:attrName>ppt_y</p:attrName>
                                        </p:attrNameLst>
                                      </p:cBhvr>
                                      <p:tavLst>
                                        <p:tav tm="0" fmla="#ppt_y-sin(pi*$)/9">
                                          <p:val>
                                            <p:fltVal val="0"/>
                                          </p:val>
                                        </p:tav>
                                        <p:tav tm="100000">
                                          <p:val>
                                            <p:fltVal val="1"/>
                                          </p:val>
                                        </p:tav>
                                      </p:tavLst>
                                    </p:anim>
                                    <p:anim calcmode="lin" valueType="num">
                                      <p:cBhvr>
                                        <p:cTn id="173" dur="332" tmFilter="0, 0; 0.125,0.2665; 0.25,0.4; 0.375,0.465; 0.5,0.5;  0.625,0.535; 0.75,0.6; 0.875,0.7335; 1,1">
                                          <p:stCondLst>
                                            <p:cond delay="1324"/>
                                          </p:stCondLst>
                                        </p:cTn>
                                        <p:tgtEl>
                                          <p:spTgt spid="10">
                                            <p:txEl>
                                              <p:pRg st="11" end="11"/>
                                            </p:txEl>
                                          </p:spTgt>
                                        </p:tgtEl>
                                        <p:attrNameLst>
                                          <p:attrName>ppt_y</p:attrName>
                                        </p:attrNameLst>
                                      </p:cBhvr>
                                      <p:tavLst>
                                        <p:tav tm="0" fmla="#ppt_y-sin(pi*$)/27">
                                          <p:val>
                                            <p:fltVal val="0"/>
                                          </p:val>
                                        </p:tav>
                                        <p:tav tm="100000">
                                          <p:val>
                                            <p:fltVal val="1"/>
                                          </p:val>
                                        </p:tav>
                                      </p:tavLst>
                                    </p:anim>
                                    <p:anim calcmode="lin" valueType="num">
                                      <p:cBhvr>
                                        <p:cTn id="174" dur="164" tmFilter="0, 0; 0.125,0.2665; 0.25,0.4; 0.375,0.465; 0.5,0.5;  0.625,0.535; 0.75,0.6; 0.875,0.7335; 1,1">
                                          <p:stCondLst>
                                            <p:cond delay="1656"/>
                                          </p:stCondLst>
                                        </p:cTn>
                                        <p:tgtEl>
                                          <p:spTgt spid="10">
                                            <p:txEl>
                                              <p:pRg st="11" end="11"/>
                                            </p:txEl>
                                          </p:spTgt>
                                        </p:tgtEl>
                                        <p:attrNameLst>
                                          <p:attrName>ppt_y</p:attrName>
                                        </p:attrNameLst>
                                      </p:cBhvr>
                                      <p:tavLst>
                                        <p:tav tm="0" fmla="#ppt_y-sin(pi*$)/81">
                                          <p:val>
                                            <p:fltVal val="0"/>
                                          </p:val>
                                        </p:tav>
                                        <p:tav tm="100000">
                                          <p:val>
                                            <p:fltVal val="1"/>
                                          </p:val>
                                        </p:tav>
                                      </p:tavLst>
                                    </p:anim>
                                    <p:animScale>
                                      <p:cBhvr>
                                        <p:cTn id="175" dur="26">
                                          <p:stCondLst>
                                            <p:cond delay="650"/>
                                          </p:stCondLst>
                                        </p:cTn>
                                        <p:tgtEl>
                                          <p:spTgt spid="10">
                                            <p:txEl>
                                              <p:pRg st="11" end="11"/>
                                            </p:txEl>
                                          </p:spTgt>
                                        </p:tgtEl>
                                      </p:cBhvr>
                                      <p:to x="100000" y="60000"/>
                                    </p:animScale>
                                    <p:animScale>
                                      <p:cBhvr>
                                        <p:cTn id="176" dur="166" decel="50000">
                                          <p:stCondLst>
                                            <p:cond delay="676"/>
                                          </p:stCondLst>
                                        </p:cTn>
                                        <p:tgtEl>
                                          <p:spTgt spid="10">
                                            <p:txEl>
                                              <p:pRg st="11" end="11"/>
                                            </p:txEl>
                                          </p:spTgt>
                                        </p:tgtEl>
                                      </p:cBhvr>
                                      <p:to x="100000" y="100000"/>
                                    </p:animScale>
                                    <p:animScale>
                                      <p:cBhvr>
                                        <p:cTn id="177" dur="26">
                                          <p:stCondLst>
                                            <p:cond delay="1312"/>
                                          </p:stCondLst>
                                        </p:cTn>
                                        <p:tgtEl>
                                          <p:spTgt spid="10">
                                            <p:txEl>
                                              <p:pRg st="11" end="11"/>
                                            </p:txEl>
                                          </p:spTgt>
                                        </p:tgtEl>
                                      </p:cBhvr>
                                      <p:to x="100000" y="80000"/>
                                    </p:animScale>
                                    <p:animScale>
                                      <p:cBhvr>
                                        <p:cTn id="178" dur="166" decel="50000">
                                          <p:stCondLst>
                                            <p:cond delay="1338"/>
                                          </p:stCondLst>
                                        </p:cTn>
                                        <p:tgtEl>
                                          <p:spTgt spid="10">
                                            <p:txEl>
                                              <p:pRg st="11" end="11"/>
                                            </p:txEl>
                                          </p:spTgt>
                                        </p:tgtEl>
                                      </p:cBhvr>
                                      <p:to x="100000" y="100000"/>
                                    </p:animScale>
                                    <p:animScale>
                                      <p:cBhvr>
                                        <p:cTn id="179" dur="26">
                                          <p:stCondLst>
                                            <p:cond delay="1642"/>
                                          </p:stCondLst>
                                        </p:cTn>
                                        <p:tgtEl>
                                          <p:spTgt spid="10">
                                            <p:txEl>
                                              <p:pRg st="11" end="11"/>
                                            </p:txEl>
                                          </p:spTgt>
                                        </p:tgtEl>
                                      </p:cBhvr>
                                      <p:to x="100000" y="90000"/>
                                    </p:animScale>
                                    <p:animScale>
                                      <p:cBhvr>
                                        <p:cTn id="180" dur="166" decel="50000">
                                          <p:stCondLst>
                                            <p:cond delay="1668"/>
                                          </p:stCondLst>
                                        </p:cTn>
                                        <p:tgtEl>
                                          <p:spTgt spid="10">
                                            <p:txEl>
                                              <p:pRg st="11" end="11"/>
                                            </p:txEl>
                                          </p:spTgt>
                                        </p:tgtEl>
                                      </p:cBhvr>
                                      <p:to x="100000" y="100000"/>
                                    </p:animScale>
                                    <p:animScale>
                                      <p:cBhvr>
                                        <p:cTn id="181" dur="26">
                                          <p:stCondLst>
                                            <p:cond delay="1808"/>
                                          </p:stCondLst>
                                        </p:cTn>
                                        <p:tgtEl>
                                          <p:spTgt spid="10">
                                            <p:txEl>
                                              <p:pRg st="11" end="11"/>
                                            </p:txEl>
                                          </p:spTgt>
                                        </p:tgtEl>
                                      </p:cBhvr>
                                      <p:to x="100000" y="95000"/>
                                    </p:animScale>
                                    <p:animScale>
                                      <p:cBhvr>
                                        <p:cTn id="182" dur="166" decel="50000">
                                          <p:stCondLst>
                                            <p:cond delay="1834"/>
                                          </p:stCondLst>
                                        </p:cTn>
                                        <p:tgtEl>
                                          <p:spTgt spid="10">
                                            <p:txEl>
                                              <p:pRg st="11" end="1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9"/>
          <p:cNvSpPr>
            <a:spLocks noGrp="1"/>
          </p:cNvSpPr>
          <p:nvPr>
            <p:ph sz="half" idx="2"/>
          </p:nvPr>
        </p:nvSpPr>
        <p:spPr>
          <a:xfrm>
            <a:off x="505437" y="24751"/>
            <a:ext cx="11683388" cy="4797152"/>
          </a:xfrm>
        </p:spPr>
        <p:txBody>
          <a:bodyPr rtlCol="0"/>
          <a:lstStyle/>
          <a:p>
            <a:r>
              <a:rPr lang="fr-FR" sz="1800" b="1" dirty="0"/>
              <a:t>4. Gestion des Processus Métier :</a:t>
            </a:r>
          </a:p>
          <a:p>
            <a:r>
              <a:rPr lang="fr-FR" sz="1800" b="1" dirty="0"/>
              <a:t>Bénéfices : Automatisation des processus grâce à des workflows.</a:t>
            </a:r>
          </a:p>
          <a:p>
            <a:r>
              <a:rPr lang="fr-FR" sz="1800" b="1" dirty="0"/>
              <a:t>Amélioration de l'efficacité opérationnelle, réduction des erreurs manuelles.</a:t>
            </a:r>
          </a:p>
          <a:p>
            <a:endParaRPr lang="fr-FR" sz="1800" b="1" dirty="0"/>
          </a:p>
          <a:p>
            <a:r>
              <a:rPr lang="fr-FR" sz="1800" b="1" dirty="0"/>
              <a:t>5. Tableaux de Bords et Rapports :</a:t>
            </a:r>
          </a:p>
          <a:p>
            <a:r>
              <a:rPr lang="fr-FR" sz="1800" b="1" dirty="0"/>
              <a:t>Bénéfices : Création de tableaux de bord interactifs et rapports en temps réel.</a:t>
            </a:r>
          </a:p>
          <a:p>
            <a:r>
              <a:rPr lang="fr-FR" sz="1800" b="1" dirty="0"/>
              <a:t>Favorisation de la transparence et visibilité des données organisationnelles.</a:t>
            </a:r>
          </a:p>
          <a:p>
            <a:endParaRPr lang="fr-FR" sz="1800" b="1" dirty="0"/>
          </a:p>
          <a:p>
            <a:r>
              <a:rPr lang="fr-FR" sz="1800" b="1" dirty="0"/>
              <a:t>6. Gestion de Projets :</a:t>
            </a:r>
          </a:p>
          <a:p>
            <a:r>
              <a:rPr lang="fr-FR" sz="1800" b="1" dirty="0"/>
              <a:t>Bénéfices : Facilitation de la planification, du suivi et de la collaboration sur les projets.</a:t>
            </a:r>
          </a:p>
          <a:p>
            <a:r>
              <a:rPr lang="fr-FR" sz="1800" b="1" dirty="0"/>
              <a:t>Amélioration de la gestion des ressources, communication des équipes, documentation des progrès.</a:t>
            </a:r>
          </a:p>
          <a:p>
            <a:endParaRPr lang="fr-FR" sz="1800" b="1" dirty="0"/>
          </a:p>
          <a:p>
            <a:r>
              <a:rPr lang="fr-FR" sz="1800" b="1" dirty="0"/>
              <a:t>7. Gestion des Connaissances :</a:t>
            </a:r>
          </a:p>
          <a:p>
            <a:r>
              <a:rPr lang="fr-FR" sz="1800" b="1" dirty="0"/>
              <a:t>Bénéfices : Création d'une base de connaissances centralisée.</a:t>
            </a:r>
          </a:p>
          <a:p>
            <a:r>
              <a:rPr lang="fr-FR" sz="1800" b="1" dirty="0"/>
              <a:t>Partage et conservation des connaissances, facilitation de la recherche et de l'accès à l'expertise interne.</a:t>
            </a:r>
          </a:p>
        </p:txBody>
      </p:sp>
    </p:spTree>
    <p:extLst>
      <p:ext uri="{BB962C8B-B14F-4D97-AF65-F5344CB8AC3E}">
        <p14:creationId xmlns:p14="http://schemas.microsoft.com/office/powerpoint/2010/main" val="309307174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wipe(down)">
                                      <p:cBhvr>
                                        <p:cTn id="25" dur="580">
                                          <p:stCondLst>
                                            <p:cond delay="0"/>
                                          </p:stCondLst>
                                        </p:cTn>
                                        <p:tgtEl>
                                          <p:spTgt spid="10">
                                            <p:txEl>
                                              <p:pRg st="1" end="1"/>
                                            </p:txEl>
                                          </p:spTgt>
                                        </p:tgtEl>
                                      </p:cBhvr>
                                    </p:animEffect>
                                    <p:anim calcmode="lin" valueType="num">
                                      <p:cBhvr>
                                        <p:cTn id="26"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xEl>
                                              <p:pRg st="1" end="1"/>
                                            </p:txEl>
                                          </p:spTgt>
                                        </p:tgtEl>
                                      </p:cBhvr>
                                      <p:to x="100000" y="60000"/>
                                    </p:animScale>
                                    <p:animScale>
                                      <p:cBhvr>
                                        <p:cTn id="32" dur="166" decel="50000">
                                          <p:stCondLst>
                                            <p:cond delay="676"/>
                                          </p:stCondLst>
                                        </p:cTn>
                                        <p:tgtEl>
                                          <p:spTgt spid="10">
                                            <p:txEl>
                                              <p:pRg st="1" end="1"/>
                                            </p:txEl>
                                          </p:spTgt>
                                        </p:tgtEl>
                                      </p:cBhvr>
                                      <p:to x="100000" y="100000"/>
                                    </p:animScale>
                                    <p:animScale>
                                      <p:cBhvr>
                                        <p:cTn id="33" dur="26">
                                          <p:stCondLst>
                                            <p:cond delay="1312"/>
                                          </p:stCondLst>
                                        </p:cTn>
                                        <p:tgtEl>
                                          <p:spTgt spid="10">
                                            <p:txEl>
                                              <p:pRg st="1" end="1"/>
                                            </p:txEl>
                                          </p:spTgt>
                                        </p:tgtEl>
                                      </p:cBhvr>
                                      <p:to x="100000" y="80000"/>
                                    </p:animScale>
                                    <p:animScale>
                                      <p:cBhvr>
                                        <p:cTn id="34" dur="166" decel="50000">
                                          <p:stCondLst>
                                            <p:cond delay="1338"/>
                                          </p:stCondLst>
                                        </p:cTn>
                                        <p:tgtEl>
                                          <p:spTgt spid="10">
                                            <p:txEl>
                                              <p:pRg st="1" end="1"/>
                                            </p:txEl>
                                          </p:spTgt>
                                        </p:tgtEl>
                                      </p:cBhvr>
                                      <p:to x="100000" y="100000"/>
                                    </p:animScale>
                                    <p:animScale>
                                      <p:cBhvr>
                                        <p:cTn id="35" dur="26">
                                          <p:stCondLst>
                                            <p:cond delay="1642"/>
                                          </p:stCondLst>
                                        </p:cTn>
                                        <p:tgtEl>
                                          <p:spTgt spid="10">
                                            <p:txEl>
                                              <p:pRg st="1" end="1"/>
                                            </p:txEl>
                                          </p:spTgt>
                                        </p:tgtEl>
                                      </p:cBhvr>
                                      <p:to x="100000" y="90000"/>
                                    </p:animScale>
                                    <p:animScale>
                                      <p:cBhvr>
                                        <p:cTn id="36" dur="166" decel="50000">
                                          <p:stCondLst>
                                            <p:cond delay="1668"/>
                                          </p:stCondLst>
                                        </p:cTn>
                                        <p:tgtEl>
                                          <p:spTgt spid="10">
                                            <p:txEl>
                                              <p:pRg st="1" end="1"/>
                                            </p:txEl>
                                          </p:spTgt>
                                        </p:tgtEl>
                                      </p:cBhvr>
                                      <p:to x="100000" y="100000"/>
                                    </p:animScale>
                                    <p:animScale>
                                      <p:cBhvr>
                                        <p:cTn id="37" dur="26">
                                          <p:stCondLst>
                                            <p:cond delay="1808"/>
                                          </p:stCondLst>
                                        </p:cTn>
                                        <p:tgtEl>
                                          <p:spTgt spid="10">
                                            <p:txEl>
                                              <p:pRg st="1" end="1"/>
                                            </p:txEl>
                                          </p:spTgt>
                                        </p:tgtEl>
                                      </p:cBhvr>
                                      <p:to x="100000" y="95000"/>
                                    </p:animScale>
                                    <p:animScale>
                                      <p:cBhvr>
                                        <p:cTn id="38" dur="166" decel="50000">
                                          <p:stCondLst>
                                            <p:cond delay="1834"/>
                                          </p:stCondLst>
                                        </p:cTn>
                                        <p:tgtEl>
                                          <p:spTgt spid="10">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wipe(down)">
                                      <p:cBhvr>
                                        <p:cTn id="43" dur="580">
                                          <p:stCondLst>
                                            <p:cond delay="0"/>
                                          </p:stCondLst>
                                        </p:cTn>
                                        <p:tgtEl>
                                          <p:spTgt spid="10">
                                            <p:txEl>
                                              <p:pRg st="2" end="2"/>
                                            </p:txEl>
                                          </p:spTgt>
                                        </p:tgtEl>
                                      </p:cBhvr>
                                    </p:animEffect>
                                    <p:anim calcmode="lin" valueType="num">
                                      <p:cBhvr>
                                        <p:cTn id="44" dur="1822" tmFilter="0,0; 0.14,0.36; 0.43,0.73; 0.71,0.91; 1.0,1.0">
                                          <p:stCondLst>
                                            <p:cond delay="0"/>
                                          </p:stCondLst>
                                        </p:cTn>
                                        <p:tgtEl>
                                          <p:spTgt spid="10">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xEl>
                                              <p:pRg st="2" end="2"/>
                                            </p:txEl>
                                          </p:spTgt>
                                        </p:tgtEl>
                                      </p:cBhvr>
                                      <p:to x="100000" y="60000"/>
                                    </p:animScale>
                                    <p:animScale>
                                      <p:cBhvr>
                                        <p:cTn id="50" dur="166" decel="50000">
                                          <p:stCondLst>
                                            <p:cond delay="676"/>
                                          </p:stCondLst>
                                        </p:cTn>
                                        <p:tgtEl>
                                          <p:spTgt spid="10">
                                            <p:txEl>
                                              <p:pRg st="2" end="2"/>
                                            </p:txEl>
                                          </p:spTgt>
                                        </p:tgtEl>
                                      </p:cBhvr>
                                      <p:to x="100000" y="100000"/>
                                    </p:animScale>
                                    <p:animScale>
                                      <p:cBhvr>
                                        <p:cTn id="51" dur="26">
                                          <p:stCondLst>
                                            <p:cond delay="1312"/>
                                          </p:stCondLst>
                                        </p:cTn>
                                        <p:tgtEl>
                                          <p:spTgt spid="10">
                                            <p:txEl>
                                              <p:pRg st="2" end="2"/>
                                            </p:txEl>
                                          </p:spTgt>
                                        </p:tgtEl>
                                      </p:cBhvr>
                                      <p:to x="100000" y="80000"/>
                                    </p:animScale>
                                    <p:animScale>
                                      <p:cBhvr>
                                        <p:cTn id="52" dur="166" decel="50000">
                                          <p:stCondLst>
                                            <p:cond delay="1338"/>
                                          </p:stCondLst>
                                        </p:cTn>
                                        <p:tgtEl>
                                          <p:spTgt spid="10">
                                            <p:txEl>
                                              <p:pRg st="2" end="2"/>
                                            </p:txEl>
                                          </p:spTgt>
                                        </p:tgtEl>
                                      </p:cBhvr>
                                      <p:to x="100000" y="100000"/>
                                    </p:animScale>
                                    <p:animScale>
                                      <p:cBhvr>
                                        <p:cTn id="53" dur="26">
                                          <p:stCondLst>
                                            <p:cond delay="1642"/>
                                          </p:stCondLst>
                                        </p:cTn>
                                        <p:tgtEl>
                                          <p:spTgt spid="10">
                                            <p:txEl>
                                              <p:pRg st="2" end="2"/>
                                            </p:txEl>
                                          </p:spTgt>
                                        </p:tgtEl>
                                      </p:cBhvr>
                                      <p:to x="100000" y="90000"/>
                                    </p:animScale>
                                    <p:animScale>
                                      <p:cBhvr>
                                        <p:cTn id="54" dur="166" decel="50000">
                                          <p:stCondLst>
                                            <p:cond delay="1668"/>
                                          </p:stCondLst>
                                        </p:cTn>
                                        <p:tgtEl>
                                          <p:spTgt spid="10">
                                            <p:txEl>
                                              <p:pRg st="2" end="2"/>
                                            </p:txEl>
                                          </p:spTgt>
                                        </p:tgtEl>
                                      </p:cBhvr>
                                      <p:to x="100000" y="100000"/>
                                    </p:animScale>
                                    <p:animScale>
                                      <p:cBhvr>
                                        <p:cTn id="55" dur="26">
                                          <p:stCondLst>
                                            <p:cond delay="1808"/>
                                          </p:stCondLst>
                                        </p:cTn>
                                        <p:tgtEl>
                                          <p:spTgt spid="10">
                                            <p:txEl>
                                              <p:pRg st="2" end="2"/>
                                            </p:txEl>
                                          </p:spTgt>
                                        </p:tgtEl>
                                      </p:cBhvr>
                                      <p:to x="100000" y="95000"/>
                                    </p:animScale>
                                    <p:animScale>
                                      <p:cBhvr>
                                        <p:cTn id="56" dur="166" decel="50000">
                                          <p:stCondLst>
                                            <p:cond delay="1834"/>
                                          </p:stCondLst>
                                        </p:cTn>
                                        <p:tgtEl>
                                          <p:spTgt spid="10">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0">
                                            <p:txEl>
                                              <p:pRg st="4" end="4"/>
                                            </p:txEl>
                                          </p:spTgt>
                                        </p:tgtEl>
                                        <p:attrNameLst>
                                          <p:attrName>style.visibility</p:attrName>
                                        </p:attrNameLst>
                                      </p:cBhvr>
                                      <p:to>
                                        <p:strVal val="visible"/>
                                      </p:to>
                                    </p:set>
                                    <p:animEffect transition="in" filter="wipe(down)">
                                      <p:cBhvr>
                                        <p:cTn id="61" dur="580">
                                          <p:stCondLst>
                                            <p:cond delay="0"/>
                                          </p:stCondLst>
                                        </p:cTn>
                                        <p:tgtEl>
                                          <p:spTgt spid="10">
                                            <p:txEl>
                                              <p:pRg st="4" end="4"/>
                                            </p:txEl>
                                          </p:spTgt>
                                        </p:tgtEl>
                                      </p:cBhvr>
                                    </p:animEffect>
                                    <p:anim calcmode="lin" valueType="num">
                                      <p:cBhvr>
                                        <p:cTn id="62" dur="1822" tmFilter="0,0; 0.14,0.36; 0.43,0.73; 0.71,0.91; 1.0,1.0">
                                          <p:stCondLst>
                                            <p:cond delay="0"/>
                                          </p:stCondLst>
                                        </p:cTn>
                                        <p:tgtEl>
                                          <p:spTgt spid="10">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0">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0">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0">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0">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0">
                                            <p:txEl>
                                              <p:pRg st="4" end="4"/>
                                            </p:txEl>
                                          </p:spTgt>
                                        </p:tgtEl>
                                      </p:cBhvr>
                                      <p:to x="100000" y="60000"/>
                                    </p:animScale>
                                    <p:animScale>
                                      <p:cBhvr>
                                        <p:cTn id="68" dur="166" decel="50000">
                                          <p:stCondLst>
                                            <p:cond delay="676"/>
                                          </p:stCondLst>
                                        </p:cTn>
                                        <p:tgtEl>
                                          <p:spTgt spid="10">
                                            <p:txEl>
                                              <p:pRg st="4" end="4"/>
                                            </p:txEl>
                                          </p:spTgt>
                                        </p:tgtEl>
                                      </p:cBhvr>
                                      <p:to x="100000" y="100000"/>
                                    </p:animScale>
                                    <p:animScale>
                                      <p:cBhvr>
                                        <p:cTn id="69" dur="26">
                                          <p:stCondLst>
                                            <p:cond delay="1312"/>
                                          </p:stCondLst>
                                        </p:cTn>
                                        <p:tgtEl>
                                          <p:spTgt spid="10">
                                            <p:txEl>
                                              <p:pRg st="4" end="4"/>
                                            </p:txEl>
                                          </p:spTgt>
                                        </p:tgtEl>
                                      </p:cBhvr>
                                      <p:to x="100000" y="80000"/>
                                    </p:animScale>
                                    <p:animScale>
                                      <p:cBhvr>
                                        <p:cTn id="70" dur="166" decel="50000">
                                          <p:stCondLst>
                                            <p:cond delay="1338"/>
                                          </p:stCondLst>
                                        </p:cTn>
                                        <p:tgtEl>
                                          <p:spTgt spid="10">
                                            <p:txEl>
                                              <p:pRg st="4" end="4"/>
                                            </p:txEl>
                                          </p:spTgt>
                                        </p:tgtEl>
                                      </p:cBhvr>
                                      <p:to x="100000" y="100000"/>
                                    </p:animScale>
                                    <p:animScale>
                                      <p:cBhvr>
                                        <p:cTn id="71" dur="26">
                                          <p:stCondLst>
                                            <p:cond delay="1642"/>
                                          </p:stCondLst>
                                        </p:cTn>
                                        <p:tgtEl>
                                          <p:spTgt spid="10">
                                            <p:txEl>
                                              <p:pRg st="4" end="4"/>
                                            </p:txEl>
                                          </p:spTgt>
                                        </p:tgtEl>
                                      </p:cBhvr>
                                      <p:to x="100000" y="90000"/>
                                    </p:animScale>
                                    <p:animScale>
                                      <p:cBhvr>
                                        <p:cTn id="72" dur="166" decel="50000">
                                          <p:stCondLst>
                                            <p:cond delay="1668"/>
                                          </p:stCondLst>
                                        </p:cTn>
                                        <p:tgtEl>
                                          <p:spTgt spid="10">
                                            <p:txEl>
                                              <p:pRg st="4" end="4"/>
                                            </p:txEl>
                                          </p:spTgt>
                                        </p:tgtEl>
                                      </p:cBhvr>
                                      <p:to x="100000" y="100000"/>
                                    </p:animScale>
                                    <p:animScale>
                                      <p:cBhvr>
                                        <p:cTn id="73" dur="26">
                                          <p:stCondLst>
                                            <p:cond delay="1808"/>
                                          </p:stCondLst>
                                        </p:cTn>
                                        <p:tgtEl>
                                          <p:spTgt spid="10">
                                            <p:txEl>
                                              <p:pRg st="4" end="4"/>
                                            </p:txEl>
                                          </p:spTgt>
                                        </p:tgtEl>
                                      </p:cBhvr>
                                      <p:to x="100000" y="95000"/>
                                    </p:animScale>
                                    <p:animScale>
                                      <p:cBhvr>
                                        <p:cTn id="74" dur="166" decel="50000">
                                          <p:stCondLst>
                                            <p:cond delay="1834"/>
                                          </p:stCondLst>
                                        </p:cTn>
                                        <p:tgtEl>
                                          <p:spTgt spid="10">
                                            <p:txEl>
                                              <p:pRg st="4" end="4"/>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0">
                                            <p:txEl>
                                              <p:pRg st="5" end="5"/>
                                            </p:txEl>
                                          </p:spTgt>
                                        </p:tgtEl>
                                        <p:attrNameLst>
                                          <p:attrName>style.visibility</p:attrName>
                                        </p:attrNameLst>
                                      </p:cBhvr>
                                      <p:to>
                                        <p:strVal val="visible"/>
                                      </p:to>
                                    </p:set>
                                    <p:animEffect transition="in" filter="wipe(down)">
                                      <p:cBhvr>
                                        <p:cTn id="79" dur="580">
                                          <p:stCondLst>
                                            <p:cond delay="0"/>
                                          </p:stCondLst>
                                        </p:cTn>
                                        <p:tgtEl>
                                          <p:spTgt spid="10">
                                            <p:txEl>
                                              <p:pRg st="5" end="5"/>
                                            </p:txEl>
                                          </p:spTgt>
                                        </p:tgtEl>
                                      </p:cBhvr>
                                    </p:animEffect>
                                    <p:anim calcmode="lin" valueType="num">
                                      <p:cBhvr>
                                        <p:cTn id="80" dur="1822" tmFilter="0,0; 0.14,0.36; 0.43,0.73; 0.71,0.91; 1.0,1.0">
                                          <p:stCondLst>
                                            <p:cond delay="0"/>
                                          </p:stCondLst>
                                        </p:cTn>
                                        <p:tgtEl>
                                          <p:spTgt spid="10">
                                            <p:txEl>
                                              <p:pRg st="5" end="5"/>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0">
                                            <p:txEl>
                                              <p:pRg st="5" end="5"/>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0">
                                            <p:txEl>
                                              <p:pRg st="5" end="5"/>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0">
                                            <p:txEl>
                                              <p:pRg st="5" end="5"/>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0">
                                            <p:txEl>
                                              <p:pRg st="5" end="5"/>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0">
                                            <p:txEl>
                                              <p:pRg st="5" end="5"/>
                                            </p:txEl>
                                          </p:spTgt>
                                        </p:tgtEl>
                                      </p:cBhvr>
                                      <p:to x="100000" y="60000"/>
                                    </p:animScale>
                                    <p:animScale>
                                      <p:cBhvr>
                                        <p:cTn id="86" dur="166" decel="50000">
                                          <p:stCondLst>
                                            <p:cond delay="676"/>
                                          </p:stCondLst>
                                        </p:cTn>
                                        <p:tgtEl>
                                          <p:spTgt spid="10">
                                            <p:txEl>
                                              <p:pRg st="5" end="5"/>
                                            </p:txEl>
                                          </p:spTgt>
                                        </p:tgtEl>
                                      </p:cBhvr>
                                      <p:to x="100000" y="100000"/>
                                    </p:animScale>
                                    <p:animScale>
                                      <p:cBhvr>
                                        <p:cTn id="87" dur="26">
                                          <p:stCondLst>
                                            <p:cond delay="1312"/>
                                          </p:stCondLst>
                                        </p:cTn>
                                        <p:tgtEl>
                                          <p:spTgt spid="10">
                                            <p:txEl>
                                              <p:pRg st="5" end="5"/>
                                            </p:txEl>
                                          </p:spTgt>
                                        </p:tgtEl>
                                      </p:cBhvr>
                                      <p:to x="100000" y="80000"/>
                                    </p:animScale>
                                    <p:animScale>
                                      <p:cBhvr>
                                        <p:cTn id="88" dur="166" decel="50000">
                                          <p:stCondLst>
                                            <p:cond delay="1338"/>
                                          </p:stCondLst>
                                        </p:cTn>
                                        <p:tgtEl>
                                          <p:spTgt spid="10">
                                            <p:txEl>
                                              <p:pRg st="5" end="5"/>
                                            </p:txEl>
                                          </p:spTgt>
                                        </p:tgtEl>
                                      </p:cBhvr>
                                      <p:to x="100000" y="100000"/>
                                    </p:animScale>
                                    <p:animScale>
                                      <p:cBhvr>
                                        <p:cTn id="89" dur="26">
                                          <p:stCondLst>
                                            <p:cond delay="1642"/>
                                          </p:stCondLst>
                                        </p:cTn>
                                        <p:tgtEl>
                                          <p:spTgt spid="10">
                                            <p:txEl>
                                              <p:pRg st="5" end="5"/>
                                            </p:txEl>
                                          </p:spTgt>
                                        </p:tgtEl>
                                      </p:cBhvr>
                                      <p:to x="100000" y="90000"/>
                                    </p:animScale>
                                    <p:animScale>
                                      <p:cBhvr>
                                        <p:cTn id="90" dur="166" decel="50000">
                                          <p:stCondLst>
                                            <p:cond delay="1668"/>
                                          </p:stCondLst>
                                        </p:cTn>
                                        <p:tgtEl>
                                          <p:spTgt spid="10">
                                            <p:txEl>
                                              <p:pRg st="5" end="5"/>
                                            </p:txEl>
                                          </p:spTgt>
                                        </p:tgtEl>
                                      </p:cBhvr>
                                      <p:to x="100000" y="100000"/>
                                    </p:animScale>
                                    <p:animScale>
                                      <p:cBhvr>
                                        <p:cTn id="91" dur="26">
                                          <p:stCondLst>
                                            <p:cond delay="1808"/>
                                          </p:stCondLst>
                                        </p:cTn>
                                        <p:tgtEl>
                                          <p:spTgt spid="10">
                                            <p:txEl>
                                              <p:pRg st="5" end="5"/>
                                            </p:txEl>
                                          </p:spTgt>
                                        </p:tgtEl>
                                      </p:cBhvr>
                                      <p:to x="100000" y="95000"/>
                                    </p:animScale>
                                    <p:animScale>
                                      <p:cBhvr>
                                        <p:cTn id="92" dur="166" decel="50000">
                                          <p:stCondLst>
                                            <p:cond delay="1834"/>
                                          </p:stCondLst>
                                        </p:cTn>
                                        <p:tgtEl>
                                          <p:spTgt spid="10">
                                            <p:txEl>
                                              <p:pRg st="5" end="5"/>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10">
                                            <p:txEl>
                                              <p:pRg st="6" end="6"/>
                                            </p:txEl>
                                          </p:spTgt>
                                        </p:tgtEl>
                                        <p:attrNameLst>
                                          <p:attrName>style.visibility</p:attrName>
                                        </p:attrNameLst>
                                      </p:cBhvr>
                                      <p:to>
                                        <p:strVal val="visible"/>
                                      </p:to>
                                    </p:set>
                                    <p:animEffect transition="in" filter="wipe(down)">
                                      <p:cBhvr>
                                        <p:cTn id="97" dur="580">
                                          <p:stCondLst>
                                            <p:cond delay="0"/>
                                          </p:stCondLst>
                                        </p:cTn>
                                        <p:tgtEl>
                                          <p:spTgt spid="10">
                                            <p:txEl>
                                              <p:pRg st="6" end="6"/>
                                            </p:txEl>
                                          </p:spTgt>
                                        </p:tgtEl>
                                      </p:cBhvr>
                                    </p:animEffect>
                                    <p:anim calcmode="lin" valueType="num">
                                      <p:cBhvr>
                                        <p:cTn id="98" dur="1822" tmFilter="0,0; 0.14,0.36; 0.43,0.73; 0.71,0.91; 1.0,1.0">
                                          <p:stCondLst>
                                            <p:cond delay="0"/>
                                          </p:stCondLst>
                                        </p:cTn>
                                        <p:tgtEl>
                                          <p:spTgt spid="10">
                                            <p:txEl>
                                              <p:pRg st="6" end="6"/>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0">
                                            <p:txEl>
                                              <p:pRg st="6" end="6"/>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0">
                                            <p:txEl>
                                              <p:pRg st="6" end="6"/>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0">
                                            <p:txEl>
                                              <p:pRg st="6" end="6"/>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0">
                                            <p:txEl>
                                              <p:pRg st="6" end="6"/>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10">
                                            <p:txEl>
                                              <p:pRg st="6" end="6"/>
                                            </p:txEl>
                                          </p:spTgt>
                                        </p:tgtEl>
                                      </p:cBhvr>
                                      <p:to x="100000" y="60000"/>
                                    </p:animScale>
                                    <p:animScale>
                                      <p:cBhvr>
                                        <p:cTn id="104" dur="166" decel="50000">
                                          <p:stCondLst>
                                            <p:cond delay="676"/>
                                          </p:stCondLst>
                                        </p:cTn>
                                        <p:tgtEl>
                                          <p:spTgt spid="10">
                                            <p:txEl>
                                              <p:pRg st="6" end="6"/>
                                            </p:txEl>
                                          </p:spTgt>
                                        </p:tgtEl>
                                      </p:cBhvr>
                                      <p:to x="100000" y="100000"/>
                                    </p:animScale>
                                    <p:animScale>
                                      <p:cBhvr>
                                        <p:cTn id="105" dur="26">
                                          <p:stCondLst>
                                            <p:cond delay="1312"/>
                                          </p:stCondLst>
                                        </p:cTn>
                                        <p:tgtEl>
                                          <p:spTgt spid="10">
                                            <p:txEl>
                                              <p:pRg st="6" end="6"/>
                                            </p:txEl>
                                          </p:spTgt>
                                        </p:tgtEl>
                                      </p:cBhvr>
                                      <p:to x="100000" y="80000"/>
                                    </p:animScale>
                                    <p:animScale>
                                      <p:cBhvr>
                                        <p:cTn id="106" dur="166" decel="50000">
                                          <p:stCondLst>
                                            <p:cond delay="1338"/>
                                          </p:stCondLst>
                                        </p:cTn>
                                        <p:tgtEl>
                                          <p:spTgt spid="10">
                                            <p:txEl>
                                              <p:pRg st="6" end="6"/>
                                            </p:txEl>
                                          </p:spTgt>
                                        </p:tgtEl>
                                      </p:cBhvr>
                                      <p:to x="100000" y="100000"/>
                                    </p:animScale>
                                    <p:animScale>
                                      <p:cBhvr>
                                        <p:cTn id="107" dur="26">
                                          <p:stCondLst>
                                            <p:cond delay="1642"/>
                                          </p:stCondLst>
                                        </p:cTn>
                                        <p:tgtEl>
                                          <p:spTgt spid="10">
                                            <p:txEl>
                                              <p:pRg st="6" end="6"/>
                                            </p:txEl>
                                          </p:spTgt>
                                        </p:tgtEl>
                                      </p:cBhvr>
                                      <p:to x="100000" y="90000"/>
                                    </p:animScale>
                                    <p:animScale>
                                      <p:cBhvr>
                                        <p:cTn id="108" dur="166" decel="50000">
                                          <p:stCondLst>
                                            <p:cond delay="1668"/>
                                          </p:stCondLst>
                                        </p:cTn>
                                        <p:tgtEl>
                                          <p:spTgt spid="10">
                                            <p:txEl>
                                              <p:pRg st="6" end="6"/>
                                            </p:txEl>
                                          </p:spTgt>
                                        </p:tgtEl>
                                      </p:cBhvr>
                                      <p:to x="100000" y="100000"/>
                                    </p:animScale>
                                    <p:animScale>
                                      <p:cBhvr>
                                        <p:cTn id="109" dur="26">
                                          <p:stCondLst>
                                            <p:cond delay="1808"/>
                                          </p:stCondLst>
                                        </p:cTn>
                                        <p:tgtEl>
                                          <p:spTgt spid="10">
                                            <p:txEl>
                                              <p:pRg st="6" end="6"/>
                                            </p:txEl>
                                          </p:spTgt>
                                        </p:tgtEl>
                                      </p:cBhvr>
                                      <p:to x="100000" y="95000"/>
                                    </p:animScale>
                                    <p:animScale>
                                      <p:cBhvr>
                                        <p:cTn id="110" dur="166" decel="50000">
                                          <p:stCondLst>
                                            <p:cond delay="1834"/>
                                          </p:stCondLst>
                                        </p:cTn>
                                        <p:tgtEl>
                                          <p:spTgt spid="10">
                                            <p:txEl>
                                              <p:pRg st="6" end="6"/>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10">
                                            <p:txEl>
                                              <p:pRg st="8" end="8"/>
                                            </p:txEl>
                                          </p:spTgt>
                                        </p:tgtEl>
                                        <p:attrNameLst>
                                          <p:attrName>style.visibility</p:attrName>
                                        </p:attrNameLst>
                                      </p:cBhvr>
                                      <p:to>
                                        <p:strVal val="visible"/>
                                      </p:to>
                                    </p:set>
                                    <p:animEffect transition="in" filter="wipe(down)">
                                      <p:cBhvr>
                                        <p:cTn id="115" dur="580">
                                          <p:stCondLst>
                                            <p:cond delay="0"/>
                                          </p:stCondLst>
                                        </p:cTn>
                                        <p:tgtEl>
                                          <p:spTgt spid="10">
                                            <p:txEl>
                                              <p:pRg st="8" end="8"/>
                                            </p:txEl>
                                          </p:spTgt>
                                        </p:tgtEl>
                                      </p:cBhvr>
                                    </p:animEffect>
                                    <p:anim calcmode="lin" valueType="num">
                                      <p:cBhvr>
                                        <p:cTn id="116" dur="1822" tmFilter="0,0; 0.14,0.36; 0.43,0.73; 0.71,0.91; 1.0,1.0">
                                          <p:stCondLst>
                                            <p:cond delay="0"/>
                                          </p:stCondLst>
                                        </p:cTn>
                                        <p:tgtEl>
                                          <p:spTgt spid="10">
                                            <p:txEl>
                                              <p:pRg st="8" end="8"/>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10">
                                            <p:txEl>
                                              <p:pRg st="8" end="8"/>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10">
                                            <p:txEl>
                                              <p:pRg st="8" end="8"/>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10">
                                            <p:txEl>
                                              <p:pRg st="8" end="8"/>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10">
                                            <p:txEl>
                                              <p:pRg st="8" end="8"/>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10">
                                            <p:txEl>
                                              <p:pRg st="8" end="8"/>
                                            </p:txEl>
                                          </p:spTgt>
                                        </p:tgtEl>
                                      </p:cBhvr>
                                      <p:to x="100000" y="60000"/>
                                    </p:animScale>
                                    <p:animScale>
                                      <p:cBhvr>
                                        <p:cTn id="122" dur="166" decel="50000">
                                          <p:stCondLst>
                                            <p:cond delay="676"/>
                                          </p:stCondLst>
                                        </p:cTn>
                                        <p:tgtEl>
                                          <p:spTgt spid="10">
                                            <p:txEl>
                                              <p:pRg st="8" end="8"/>
                                            </p:txEl>
                                          </p:spTgt>
                                        </p:tgtEl>
                                      </p:cBhvr>
                                      <p:to x="100000" y="100000"/>
                                    </p:animScale>
                                    <p:animScale>
                                      <p:cBhvr>
                                        <p:cTn id="123" dur="26">
                                          <p:stCondLst>
                                            <p:cond delay="1312"/>
                                          </p:stCondLst>
                                        </p:cTn>
                                        <p:tgtEl>
                                          <p:spTgt spid="10">
                                            <p:txEl>
                                              <p:pRg st="8" end="8"/>
                                            </p:txEl>
                                          </p:spTgt>
                                        </p:tgtEl>
                                      </p:cBhvr>
                                      <p:to x="100000" y="80000"/>
                                    </p:animScale>
                                    <p:animScale>
                                      <p:cBhvr>
                                        <p:cTn id="124" dur="166" decel="50000">
                                          <p:stCondLst>
                                            <p:cond delay="1338"/>
                                          </p:stCondLst>
                                        </p:cTn>
                                        <p:tgtEl>
                                          <p:spTgt spid="10">
                                            <p:txEl>
                                              <p:pRg st="8" end="8"/>
                                            </p:txEl>
                                          </p:spTgt>
                                        </p:tgtEl>
                                      </p:cBhvr>
                                      <p:to x="100000" y="100000"/>
                                    </p:animScale>
                                    <p:animScale>
                                      <p:cBhvr>
                                        <p:cTn id="125" dur="26">
                                          <p:stCondLst>
                                            <p:cond delay="1642"/>
                                          </p:stCondLst>
                                        </p:cTn>
                                        <p:tgtEl>
                                          <p:spTgt spid="10">
                                            <p:txEl>
                                              <p:pRg st="8" end="8"/>
                                            </p:txEl>
                                          </p:spTgt>
                                        </p:tgtEl>
                                      </p:cBhvr>
                                      <p:to x="100000" y="90000"/>
                                    </p:animScale>
                                    <p:animScale>
                                      <p:cBhvr>
                                        <p:cTn id="126" dur="166" decel="50000">
                                          <p:stCondLst>
                                            <p:cond delay="1668"/>
                                          </p:stCondLst>
                                        </p:cTn>
                                        <p:tgtEl>
                                          <p:spTgt spid="10">
                                            <p:txEl>
                                              <p:pRg st="8" end="8"/>
                                            </p:txEl>
                                          </p:spTgt>
                                        </p:tgtEl>
                                      </p:cBhvr>
                                      <p:to x="100000" y="100000"/>
                                    </p:animScale>
                                    <p:animScale>
                                      <p:cBhvr>
                                        <p:cTn id="127" dur="26">
                                          <p:stCondLst>
                                            <p:cond delay="1808"/>
                                          </p:stCondLst>
                                        </p:cTn>
                                        <p:tgtEl>
                                          <p:spTgt spid="10">
                                            <p:txEl>
                                              <p:pRg st="8" end="8"/>
                                            </p:txEl>
                                          </p:spTgt>
                                        </p:tgtEl>
                                      </p:cBhvr>
                                      <p:to x="100000" y="95000"/>
                                    </p:animScale>
                                    <p:animScale>
                                      <p:cBhvr>
                                        <p:cTn id="128" dur="166" decel="50000">
                                          <p:stCondLst>
                                            <p:cond delay="1834"/>
                                          </p:stCondLst>
                                        </p:cTn>
                                        <p:tgtEl>
                                          <p:spTgt spid="10">
                                            <p:txEl>
                                              <p:pRg st="8" end="8"/>
                                            </p:txEl>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10">
                                            <p:txEl>
                                              <p:pRg st="9" end="9"/>
                                            </p:txEl>
                                          </p:spTgt>
                                        </p:tgtEl>
                                        <p:attrNameLst>
                                          <p:attrName>style.visibility</p:attrName>
                                        </p:attrNameLst>
                                      </p:cBhvr>
                                      <p:to>
                                        <p:strVal val="visible"/>
                                      </p:to>
                                    </p:set>
                                    <p:animEffect transition="in" filter="wipe(down)">
                                      <p:cBhvr>
                                        <p:cTn id="133" dur="580">
                                          <p:stCondLst>
                                            <p:cond delay="0"/>
                                          </p:stCondLst>
                                        </p:cTn>
                                        <p:tgtEl>
                                          <p:spTgt spid="10">
                                            <p:txEl>
                                              <p:pRg st="9" end="9"/>
                                            </p:txEl>
                                          </p:spTgt>
                                        </p:tgtEl>
                                      </p:cBhvr>
                                    </p:animEffect>
                                    <p:anim calcmode="lin" valueType="num">
                                      <p:cBhvr>
                                        <p:cTn id="134" dur="1822" tmFilter="0,0; 0.14,0.36; 0.43,0.73; 0.71,0.91; 1.0,1.0">
                                          <p:stCondLst>
                                            <p:cond delay="0"/>
                                          </p:stCondLst>
                                        </p:cTn>
                                        <p:tgtEl>
                                          <p:spTgt spid="10">
                                            <p:txEl>
                                              <p:pRg st="9" end="9"/>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10">
                                            <p:txEl>
                                              <p:pRg st="9" end="9"/>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10">
                                            <p:txEl>
                                              <p:pRg st="9" end="9"/>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10">
                                            <p:txEl>
                                              <p:pRg st="9" end="9"/>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10">
                                            <p:txEl>
                                              <p:pRg st="9" end="9"/>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10">
                                            <p:txEl>
                                              <p:pRg st="9" end="9"/>
                                            </p:txEl>
                                          </p:spTgt>
                                        </p:tgtEl>
                                      </p:cBhvr>
                                      <p:to x="100000" y="60000"/>
                                    </p:animScale>
                                    <p:animScale>
                                      <p:cBhvr>
                                        <p:cTn id="140" dur="166" decel="50000">
                                          <p:stCondLst>
                                            <p:cond delay="676"/>
                                          </p:stCondLst>
                                        </p:cTn>
                                        <p:tgtEl>
                                          <p:spTgt spid="10">
                                            <p:txEl>
                                              <p:pRg st="9" end="9"/>
                                            </p:txEl>
                                          </p:spTgt>
                                        </p:tgtEl>
                                      </p:cBhvr>
                                      <p:to x="100000" y="100000"/>
                                    </p:animScale>
                                    <p:animScale>
                                      <p:cBhvr>
                                        <p:cTn id="141" dur="26">
                                          <p:stCondLst>
                                            <p:cond delay="1312"/>
                                          </p:stCondLst>
                                        </p:cTn>
                                        <p:tgtEl>
                                          <p:spTgt spid="10">
                                            <p:txEl>
                                              <p:pRg st="9" end="9"/>
                                            </p:txEl>
                                          </p:spTgt>
                                        </p:tgtEl>
                                      </p:cBhvr>
                                      <p:to x="100000" y="80000"/>
                                    </p:animScale>
                                    <p:animScale>
                                      <p:cBhvr>
                                        <p:cTn id="142" dur="166" decel="50000">
                                          <p:stCondLst>
                                            <p:cond delay="1338"/>
                                          </p:stCondLst>
                                        </p:cTn>
                                        <p:tgtEl>
                                          <p:spTgt spid="10">
                                            <p:txEl>
                                              <p:pRg st="9" end="9"/>
                                            </p:txEl>
                                          </p:spTgt>
                                        </p:tgtEl>
                                      </p:cBhvr>
                                      <p:to x="100000" y="100000"/>
                                    </p:animScale>
                                    <p:animScale>
                                      <p:cBhvr>
                                        <p:cTn id="143" dur="26">
                                          <p:stCondLst>
                                            <p:cond delay="1642"/>
                                          </p:stCondLst>
                                        </p:cTn>
                                        <p:tgtEl>
                                          <p:spTgt spid="10">
                                            <p:txEl>
                                              <p:pRg st="9" end="9"/>
                                            </p:txEl>
                                          </p:spTgt>
                                        </p:tgtEl>
                                      </p:cBhvr>
                                      <p:to x="100000" y="90000"/>
                                    </p:animScale>
                                    <p:animScale>
                                      <p:cBhvr>
                                        <p:cTn id="144" dur="166" decel="50000">
                                          <p:stCondLst>
                                            <p:cond delay="1668"/>
                                          </p:stCondLst>
                                        </p:cTn>
                                        <p:tgtEl>
                                          <p:spTgt spid="10">
                                            <p:txEl>
                                              <p:pRg st="9" end="9"/>
                                            </p:txEl>
                                          </p:spTgt>
                                        </p:tgtEl>
                                      </p:cBhvr>
                                      <p:to x="100000" y="100000"/>
                                    </p:animScale>
                                    <p:animScale>
                                      <p:cBhvr>
                                        <p:cTn id="145" dur="26">
                                          <p:stCondLst>
                                            <p:cond delay="1808"/>
                                          </p:stCondLst>
                                        </p:cTn>
                                        <p:tgtEl>
                                          <p:spTgt spid="10">
                                            <p:txEl>
                                              <p:pRg st="9" end="9"/>
                                            </p:txEl>
                                          </p:spTgt>
                                        </p:tgtEl>
                                      </p:cBhvr>
                                      <p:to x="100000" y="95000"/>
                                    </p:animScale>
                                    <p:animScale>
                                      <p:cBhvr>
                                        <p:cTn id="146" dur="166" decel="50000">
                                          <p:stCondLst>
                                            <p:cond delay="1834"/>
                                          </p:stCondLst>
                                        </p:cTn>
                                        <p:tgtEl>
                                          <p:spTgt spid="10">
                                            <p:txEl>
                                              <p:pRg st="9" end="9"/>
                                            </p:txEl>
                                          </p:spTgt>
                                        </p:tgtEl>
                                      </p:cBhvr>
                                      <p:to x="100000" y="100000"/>
                                    </p:animScale>
                                  </p:childTnLst>
                                </p:cTn>
                              </p:par>
                            </p:childTnLst>
                          </p:cTn>
                        </p:par>
                      </p:childTnLst>
                    </p:cTn>
                  </p:par>
                  <p:par>
                    <p:cTn id="147" fill="hold">
                      <p:stCondLst>
                        <p:cond delay="indefinite"/>
                      </p:stCondLst>
                      <p:childTnLst>
                        <p:par>
                          <p:cTn id="148" fill="hold">
                            <p:stCondLst>
                              <p:cond delay="0"/>
                            </p:stCondLst>
                            <p:childTnLst>
                              <p:par>
                                <p:cTn id="149" presetID="26" presetClass="entr" presetSubtype="0" fill="hold" grpId="0" nodeType="clickEffect">
                                  <p:stCondLst>
                                    <p:cond delay="0"/>
                                  </p:stCondLst>
                                  <p:childTnLst>
                                    <p:set>
                                      <p:cBhvr>
                                        <p:cTn id="150" dur="1" fill="hold">
                                          <p:stCondLst>
                                            <p:cond delay="0"/>
                                          </p:stCondLst>
                                        </p:cTn>
                                        <p:tgtEl>
                                          <p:spTgt spid="10">
                                            <p:txEl>
                                              <p:pRg st="10" end="10"/>
                                            </p:txEl>
                                          </p:spTgt>
                                        </p:tgtEl>
                                        <p:attrNameLst>
                                          <p:attrName>style.visibility</p:attrName>
                                        </p:attrNameLst>
                                      </p:cBhvr>
                                      <p:to>
                                        <p:strVal val="visible"/>
                                      </p:to>
                                    </p:set>
                                    <p:animEffect transition="in" filter="wipe(down)">
                                      <p:cBhvr>
                                        <p:cTn id="151" dur="580">
                                          <p:stCondLst>
                                            <p:cond delay="0"/>
                                          </p:stCondLst>
                                        </p:cTn>
                                        <p:tgtEl>
                                          <p:spTgt spid="10">
                                            <p:txEl>
                                              <p:pRg st="10" end="10"/>
                                            </p:txEl>
                                          </p:spTgt>
                                        </p:tgtEl>
                                      </p:cBhvr>
                                    </p:animEffect>
                                    <p:anim calcmode="lin" valueType="num">
                                      <p:cBhvr>
                                        <p:cTn id="152" dur="1822" tmFilter="0,0; 0.14,0.36; 0.43,0.73; 0.71,0.91; 1.0,1.0">
                                          <p:stCondLst>
                                            <p:cond delay="0"/>
                                          </p:stCondLst>
                                        </p:cTn>
                                        <p:tgtEl>
                                          <p:spTgt spid="10">
                                            <p:txEl>
                                              <p:pRg st="10" end="10"/>
                                            </p:txEl>
                                          </p:spTgt>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10">
                                            <p:txEl>
                                              <p:pRg st="10" end="10"/>
                                            </p:txEl>
                                          </p:spTgt>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10">
                                            <p:txEl>
                                              <p:pRg st="10" end="10"/>
                                            </p:txEl>
                                          </p:spTgt>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10">
                                            <p:txEl>
                                              <p:pRg st="10" end="10"/>
                                            </p:txEl>
                                          </p:spTgt>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10">
                                            <p:txEl>
                                              <p:pRg st="10" end="10"/>
                                            </p:txEl>
                                          </p:spTgt>
                                        </p:tgtEl>
                                        <p:attrNameLst>
                                          <p:attrName>ppt_y</p:attrName>
                                        </p:attrNameLst>
                                      </p:cBhvr>
                                      <p:tavLst>
                                        <p:tav tm="0" fmla="#ppt_y-sin(pi*$)/81">
                                          <p:val>
                                            <p:fltVal val="0"/>
                                          </p:val>
                                        </p:tav>
                                        <p:tav tm="100000">
                                          <p:val>
                                            <p:fltVal val="1"/>
                                          </p:val>
                                        </p:tav>
                                      </p:tavLst>
                                    </p:anim>
                                    <p:animScale>
                                      <p:cBhvr>
                                        <p:cTn id="157" dur="26">
                                          <p:stCondLst>
                                            <p:cond delay="650"/>
                                          </p:stCondLst>
                                        </p:cTn>
                                        <p:tgtEl>
                                          <p:spTgt spid="10">
                                            <p:txEl>
                                              <p:pRg st="10" end="10"/>
                                            </p:txEl>
                                          </p:spTgt>
                                        </p:tgtEl>
                                      </p:cBhvr>
                                      <p:to x="100000" y="60000"/>
                                    </p:animScale>
                                    <p:animScale>
                                      <p:cBhvr>
                                        <p:cTn id="158" dur="166" decel="50000">
                                          <p:stCondLst>
                                            <p:cond delay="676"/>
                                          </p:stCondLst>
                                        </p:cTn>
                                        <p:tgtEl>
                                          <p:spTgt spid="10">
                                            <p:txEl>
                                              <p:pRg st="10" end="10"/>
                                            </p:txEl>
                                          </p:spTgt>
                                        </p:tgtEl>
                                      </p:cBhvr>
                                      <p:to x="100000" y="100000"/>
                                    </p:animScale>
                                    <p:animScale>
                                      <p:cBhvr>
                                        <p:cTn id="159" dur="26">
                                          <p:stCondLst>
                                            <p:cond delay="1312"/>
                                          </p:stCondLst>
                                        </p:cTn>
                                        <p:tgtEl>
                                          <p:spTgt spid="10">
                                            <p:txEl>
                                              <p:pRg st="10" end="10"/>
                                            </p:txEl>
                                          </p:spTgt>
                                        </p:tgtEl>
                                      </p:cBhvr>
                                      <p:to x="100000" y="80000"/>
                                    </p:animScale>
                                    <p:animScale>
                                      <p:cBhvr>
                                        <p:cTn id="160" dur="166" decel="50000">
                                          <p:stCondLst>
                                            <p:cond delay="1338"/>
                                          </p:stCondLst>
                                        </p:cTn>
                                        <p:tgtEl>
                                          <p:spTgt spid="10">
                                            <p:txEl>
                                              <p:pRg st="10" end="10"/>
                                            </p:txEl>
                                          </p:spTgt>
                                        </p:tgtEl>
                                      </p:cBhvr>
                                      <p:to x="100000" y="100000"/>
                                    </p:animScale>
                                    <p:animScale>
                                      <p:cBhvr>
                                        <p:cTn id="161" dur="26">
                                          <p:stCondLst>
                                            <p:cond delay="1642"/>
                                          </p:stCondLst>
                                        </p:cTn>
                                        <p:tgtEl>
                                          <p:spTgt spid="10">
                                            <p:txEl>
                                              <p:pRg st="10" end="10"/>
                                            </p:txEl>
                                          </p:spTgt>
                                        </p:tgtEl>
                                      </p:cBhvr>
                                      <p:to x="100000" y="90000"/>
                                    </p:animScale>
                                    <p:animScale>
                                      <p:cBhvr>
                                        <p:cTn id="162" dur="166" decel="50000">
                                          <p:stCondLst>
                                            <p:cond delay="1668"/>
                                          </p:stCondLst>
                                        </p:cTn>
                                        <p:tgtEl>
                                          <p:spTgt spid="10">
                                            <p:txEl>
                                              <p:pRg st="10" end="10"/>
                                            </p:txEl>
                                          </p:spTgt>
                                        </p:tgtEl>
                                      </p:cBhvr>
                                      <p:to x="100000" y="100000"/>
                                    </p:animScale>
                                    <p:animScale>
                                      <p:cBhvr>
                                        <p:cTn id="163" dur="26">
                                          <p:stCondLst>
                                            <p:cond delay="1808"/>
                                          </p:stCondLst>
                                        </p:cTn>
                                        <p:tgtEl>
                                          <p:spTgt spid="10">
                                            <p:txEl>
                                              <p:pRg st="10" end="10"/>
                                            </p:txEl>
                                          </p:spTgt>
                                        </p:tgtEl>
                                      </p:cBhvr>
                                      <p:to x="100000" y="95000"/>
                                    </p:animScale>
                                    <p:animScale>
                                      <p:cBhvr>
                                        <p:cTn id="164" dur="166" decel="50000">
                                          <p:stCondLst>
                                            <p:cond delay="1834"/>
                                          </p:stCondLst>
                                        </p:cTn>
                                        <p:tgtEl>
                                          <p:spTgt spid="10">
                                            <p:txEl>
                                              <p:pRg st="10" end="10"/>
                                            </p:txEl>
                                          </p:spTgt>
                                        </p:tgtEl>
                                      </p:cBhvr>
                                      <p:to x="100000" y="100000"/>
                                    </p:animScale>
                                  </p:childTnLst>
                                </p:cTn>
                              </p:par>
                            </p:childTnLst>
                          </p:cTn>
                        </p:par>
                      </p:childTnLst>
                    </p:cTn>
                  </p:par>
                  <p:par>
                    <p:cTn id="165" fill="hold">
                      <p:stCondLst>
                        <p:cond delay="indefinite"/>
                      </p:stCondLst>
                      <p:childTnLst>
                        <p:par>
                          <p:cTn id="166" fill="hold">
                            <p:stCondLst>
                              <p:cond delay="0"/>
                            </p:stCondLst>
                            <p:childTnLst>
                              <p:par>
                                <p:cTn id="167" presetID="26" presetClass="entr" presetSubtype="0" fill="hold" grpId="0" nodeType="clickEffect">
                                  <p:stCondLst>
                                    <p:cond delay="0"/>
                                  </p:stCondLst>
                                  <p:childTnLst>
                                    <p:set>
                                      <p:cBhvr>
                                        <p:cTn id="168" dur="1" fill="hold">
                                          <p:stCondLst>
                                            <p:cond delay="0"/>
                                          </p:stCondLst>
                                        </p:cTn>
                                        <p:tgtEl>
                                          <p:spTgt spid="10">
                                            <p:txEl>
                                              <p:pRg st="12" end="12"/>
                                            </p:txEl>
                                          </p:spTgt>
                                        </p:tgtEl>
                                        <p:attrNameLst>
                                          <p:attrName>style.visibility</p:attrName>
                                        </p:attrNameLst>
                                      </p:cBhvr>
                                      <p:to>
                                        <p:strVal val="visible"/>
                                      </p:to>
                                    </p:set>
                                    <p:animEffect transition="in" filter="wipe(down)">
                                      <p:cBhvr>
                                        <p:cTn id="169" dur="580">
                                          <p:stCondLst>
                                            <p:cond delay="0"/>
                                          </p:stCondLst>
                                        </p:cTn>
                                        <p:tgtEl>
                                          <p:spTgt spid="10">
                                            <p:txEl>
                                              <p:pRg st="12" end="12"/>
                                            </p:txEl>
                                          </p:spTgt>
                                        </p:tgtEl>
                                      </p:cBhvr>
                                    </p:animEffect>
                                    <p:anim calcmode="lin" valueType="num">
                                      <p:cBhvr>
                                        <p:cTn id="170" dur="1822" tmFilter="0,0; 0.14,0.36; 0.43,0.73; 0.71,0.91; 1.0,1.0">
                                          <p:stCondLst>
                                            <p:cond delay="0"/>
                                          </p:stCondLst>
                                        </p:cTn>
                                        <p:tgtEl>
                                          <p:spTgt spid="10">
                                            <p:txEl>
                                              <p:pRg st="12" end="12"/>
                                            </p:txEl>
                                          </p:spTgt>
                                        </p:tgtEl>
                                        <p:attrNameLst>
                                          <p:attrName>ppt_x</p:attrName>
                                        </p:attrNameLst>
                                      </p:cBhvr>
                                      <p:tavLst>
                                        <p:tav tm="0">
                                          <p:val>
                                            <p:strVal val="#ppt_x-0.25"/>
                                          </p:val>
                                        </p:tav>
                                        <p:tav tm="100000">
                                          <p:val>
                                            <p:strVal val="#ppt_x"/>
                                          </p:val>
                                        </p:tav>
                                      </p:tavLst>
                                    </p:anim>
                                    <p:anim calcmode="lin" valueType="num">
                                      <p:cBhvr>
                                        <p:cTn id="171" dur="664" tmFilter="0.0,0.0; 0.25,0.07; 0.50,0.2; 0.75,0.467; 1.0,1.0">
                                          <p:stCondLst>
                                            <p:cond delay="0"/>
                                          </p:stCondLst>
                                        </p:cTn>
                                        <p:tgtEl>
                                          <p:spTgt spid="10">
                                            <p:txEl>
                                              <p:pRg st="12" end="12"/>
                                            </p:txEl>
                                          </p:spTgt>
                                        </p:tgtEl>
                                        <p:attrNameLst>
                                          <p:attrName>ppt_y</p:attrName>
                                        </p:attrNameLst>
                                      </p:cBhvr>
                                      <p:tavLst>
                                        <p:tav tm="0" fmla="#ppt_y-sin(pi*$)/3">
                                          <p:val>
                                            <p:fltVal val="0.5"/>
                                          </p:val>
                                        </p:tav>
                                        <p:tav tm="100000">
                                          <p:val>
                                            <p:fltVal val="1"/>
                                          </p:val>
                                        </p:tav>
                                      </p:tavLst>
                                    </p:anim>
                                    <p:anim calcmode="lin" valueType="num">
                                      <p:cBhvr>
                                        <p:cTn id="172" dur="664" tmFilter="0, 0; 0.125,0.2665; 0.25,0.4; 0.375,0.465; 0.5,0.5;  0.625,0.535; 0.75,0.6; 0.875,0.7335; 1,1">
                                          <p:stCondLst>
                                            <p:cond delay="664"/>
                                          </p:stCondLst>
                                        </p:cTn>
                                        <p:tgtEl>
                                          <p:spTgt spid="10">
                                            <p:txEl>
                                              <p:pRg st="12" end="12"/>
                                            </p:txEl>
                                          </p:spTgt>
                                        </p:tgtEl>
                                        <p:attrNameLst>
                                          <p:attrName>ppt_y</p:attrName>
                                        </p:attrNameLst>
                                      </p:cBhvr>
                                      <p:tavLst>
                                        <p:tav tm="0" fmla="#ppt_y-sin(pi*$)/9">
                                          <p:val>
                                            <p:fltVal val="0"/>
                                          </p:val>
                                        </p:tav>
                                        <p:tav tm="100000">
                                          <p:val>
                                            <p:fltVal val="1"/>
                                          </p:val>
                                        </p:tav>
                                      </p:tavLst>
                                    </p:anim>
                                    <p:anim calcmode="lin" valueType="num">
                                      <p:cBhvr>
                                        <p:cTn id="173" dur="332" tmFilter="0, 0; 0.125,0.2665; 0.25,0.4; 0.375,0.465; 0.5,0.5;  0.625,0.535; 0.75,0.6; 0.875,0.7335; 1,1">
                                          <p:stCondLst>
                                            <p:cond delay="1324"/>
                                          </p:stCondLst>
                                        </p:cTn>
                                        <p:tgtEl>
                                          <p:spTgt spid="10">
                                            <p:txEl>
                                              <p:pRg st="12" end="12"/>
                                            </p:txEl>
                                          </p:spTgt>
                                        </p:tgtEl>
                                        <p:attrNameLst>
                                          <p:attrName>ppt_y</p:attrName>
                                        </p:attrNameLst>
                                      </p:cBhvr>
                                      <p:tavLst>
                                        <p:tav tm="0" fmla="#ppt_y-sin(pi*$)/27">
                                          <p:val>
                                            <p:fltVal val="0"/>
                                          </p:val>
                                        </p:tav>
                                        <p:tav tm="100000">
                                          <p:val>
                                            <p:fltVal val="1"/>
                                          </p:val>
                                        </p:tav>
                                      </p:tavLst>
                                    </p:anim>
                                    <p:anim calcmode="lin" valueType="num">
                                      <p:cBhvr>
                                        <p:cTn id="174" dur="164" tmFilter="0, 0; 0.125,0.2665; 0.25,0.4; 0.375,0.465; 0.5,0.5;  0.625,0.535; 0.75,0.6; 0.875,0.7335; 1,1">
                                          <p:stCondLst>
                                            <p:cond delay="1656"/>
                                          </p:stCondLst>
                                        </p:cTn>
                                        <p:tgtEl>
                                          <p:spTgt spid="10">
                                            <p:txEl>
                                              <p:pRg st="12" end="12"/>
                                            </p:txEl>
                                          </p:spTgt>
                                        </p:tgtEl>
                                        <p:attrNameLst>
                                          <p:attrName>ppt_y</p:attrName>
                                        </p:attrNameLst>
                                      </p:cBhvr>
                                      <p:tavLst>
                                        <p:tav tm="0" fmla="#ppt_y-sin(pi*$)/81">
                                          <p:val>
                                            <p:fltVal val="0"/>
                                          </p:val>
                                        </p:tav>
                                        <p:tav tm="100000">
                                          <p:val>
                                            <p:fltVal val="1"/>
                                          </p:val>
                                        </p:tav>
                                      </p:tavLst>
                                    </p:anim>
                                    <p:animScale>
                                      <p:cBhvr>
                                        <p:cTn id="175" dur="26">
                                          <p:stCondLst>
                                            <p:cond delay="650"/>
                                          </p:stCondLst>
                                        </p:cTn>
                                        <p:tgtEl>
                                          <p:spTgt spid="10">
                                            <p:txEl>
                                              <p:pRg st="12" end="12"/>
                                            </p:txEl>
                                          </p:spTgt>
                                        </p:tgtEl>
                                      </p:cBhvr>
                                      <p:to x="100000" y="60000"/>
                                    </p:animScale>
                                    <p:animScale>
                                      <p:cBhvr>
                                        <p:cTn id="176" dur="166" decel="50000">
                                          <p:stCondLst>
                                            <p:cond delay="676"/>
                                          </p:stCondLst>
                                        </p:cTn>
                                        <p:tgtEl>
                                          <p:spTgt spid="10">
                                            <p:txEl>
                                              <p:pRg st="12" end="12"/>
                                            </p:txEl>
                                          </p:spTgt>
                                        </p:tgtEl>
                                      </p:cBhvr>
                                      <p:to x="100000" y="100000"/>
                                    </p:animScale>
                                    <p:animScale>
                                      <p:cBhvr>
                                        <p:cTn id="177" dur="26">
                                          <p:stCondLst>
                                            <p:cond delay="1312"/>
                                          </p:stCondLst>
                                        </p:cTn>
                                        <p:tgtEl>
                                          <p:spTgt spid="10">
                                            <p:txEl>
                                              <p:pRg st="12" end="12"/>
                                            </p:txEl>
                                          </p:spTgt>
                                        </p:tgtEl>
                                      </p:cBhvr>
                                      <p:to x="100000" y="80000"/>
                                    </p:animScale>
                                    <p:animScale>
                                      <p:cBhvr>
                                        <p:cTn id="178" dur="166" decel="50000">
                                          <p:stCondLst>
                                            <p:cond delay="1338"/>
                                          </p:stCondLst>
                                        </p:cTn>
                                        <p:tgtEl>
                                          <p:spTgt spid="10">
                                            <p:txEl>
                                              <p:pRg st="12" end="12"/>
                                            </p:txEl>
                                          </p:spTgt>
                                        </p:tgtEl>
                                      </p:cBhvr>
                                      <p:to x="100000" y="100000"/>
                                    </p:animScale>
                                    <p:animScale>
                                      <p:cBhvr>
                                        <p:cTn id="179" dur="26">
                                          <p:stCondLst>
                                            <p:cond delay="1642"/>
                                          </p:stCondLst>
                                        </p:cTn>
                                        <p:tgtEl>
                                          <p:spTgt spid="10">
                                            <p:txEl>
                                              <p:pRg st="12" end="12"/>
                                            </p:txEl>
                                          </p:spTgt>
                                        </p:tgtEl>
                                      </p:cBhvr>
                                      <p:to x="100000" y="90000"/>
                                    </p:animScale>
                                    <p:animScale>
                                      <p:cBhvr>
                                        <p:cTn id="180" dur="166" decel="50000">
                                          <p:stCondLst>
                                            <p:cond delay="1668"/>
                                          </p:stCondLst>
                                        </p:cTn>
                                        <p:tgtEl>
                                          <p:spTgt spid="10">
                                            <p:txEl>
                                              <p:pRg st="12" end="12"/>
                                            </p:txEl>
                                          </p:spTgt>
                                        </p:tgtEl>
                                      </p:cBhvr>
                                      <p:to x="100000" y="100000"/>
                                    </p:animScale>
                                    <p:animScale>
                                      <p:cBhvr>
                                        <p:cTn id="181" dur="26">
                                          <p:stCondLst>
                                            <p:cond delay="1808"/>
                                          </p:stCondLst>
                                        </p:cTn>
                                        <p:tgtEl>
                                          <p:spTgt spid="10">
                                            <p:txEl>
                                              <p:pRg st="12" end="12"/>
                                            </p:txEl>
                                          </p:spTgt>
                                        </p:tgtEl>
                                      </p:cBhvr>
                                      <p:to x="100000" y="95000"/>
                                    </p:animScale>
                                    <p:animScale>
                                      <p:cBhvr>
                                        <p:cTn id="182" dur="166" decel="50000">
                                          <p:stCondLst>
                                            <p:cond delay="1834"/>
                                          </p:stCondLst>
                                        </p:cTn>
                                        <p:tgtEl>
                                          <p:spTgt spid="10">
                                            <p:txEl>
                                              <p:pRg st="12" end="12"/>
                                            </p:txEl>
                                          </p:spTgt>
                                        </p:tgtEl>
                                      </p:cBhvr>
                                      <p:to x="100000" y="100000"/>
                                    </p:animScale>
                                  </p:childTnLst>
                                </p:cTn>
                              </p:par>
                            </p:childTnLst>
                          </p:cTn>
                        </p:par>
                      </p:childTnLst>
                    </p:cTn>
                  </p:par>
                  <p:par>
                    <p:cTn id="183" fill="hold">
                      <p:stCondLst>
                        <p:cond delay="indefinite"/>
                      </p:stCondLst>
                      <p:childTnLst>
                        <p:par>
                          <p:cTn id="184" fill="hold">
                            <p:stCondLst>
                              <p:cond delay="0"/>
                            </p:stCondLst>
                            <p:childTnLst>
                              <p:par>
                                <p:cTn id="185" presetID="26" presetClass="entr" presetSubtype="0" fill="hold" grpId="0" nodeType="clickEffect">
                                  <p:stCondLst>
                                    <p:cond delay="0"/>
                                  </p:stCondLst>
                                  <p:childTnLst>
                                    <p:set>
                                      <p:cBhvr>
                                        <p:cTn id="186" dur="1" fill="hold">
                                          <p:stCondLst>
                                            <p:cond delay="0"/>
                                          </p:stCondLst>
                                        </p:cTn>
                                        <p:tgtEl>
                                          <p:spTgt spid="10">
                                            <p:txEl>
                                              <p:pRg st="13" end="13"/>
                                            </p:txEl>
                                          </p:spTgt>
                                        </p:tgtEl>
                                        <p:attrNameLst>
                                          <p:attrName>style.visibility</p:attrName>
                                        </p:attrNameLst>
                                      </p:cBhvr>
                                      <p:to>
                                        <p:strVal val="visible"/>
                                      </p:to>
                                    </p:set>
                                    <p:animEffect transition="in" filter="wipe(down)">
                                      <p:cBhvr>
                                        <p:cTn id="187" dur="580">
                                          <p:stCondLst>
                                            <p:cond delay="0"/>
                                          </p:stCondLst>
                                        </p:cTn>
                                        <p:tgtEl>
                                          <p:spTgt spid="10">
                                            <p:txEl>
                                              <p:pRg st="13" end="13"/>
                                            </p:txEl>
                                          </p:spTgt>
                                        </p:tgtEl>
                                      </p:cBhvr>
                                    </p:animEffect>
                                    <p:anim calcmode="lin" valueType="num">
                                      <p:cBhvr>
                                        <p:cTn id="188" dur="1822" tmFilter="0,0; 0.14,0.36; 0.43,0.73; 0.71,0.91; 1.0,1.0">
                                          <p:stCondLst>
                                            <p:cond delay="0"/>
                                          </p:stCondLst>
                                        </p:cTn>
                                        <p:tgtEl>
                                          <p:spTgt spid="10">
                                            <p:txEl>
                                              <p:pRg st="13" end="13"/>
                                            </p:txEl>
                                          </p:spTgt>
                                        </p:tgtEl>
                                        <p:attrNameLst>
                                          <p:attrName>ppt_x</p:attrName>
                                        </p:attrNameLst>
                                      </p:cBhvr>
                                      <p:tavLst>
                                        <p:tav tm="0">
                                          <p:val>
                                            <p:strVal val="#ppt_x-0.25"/>
                                          </p:val>
                                        </p:tav>
                                        <p:tav tm="100000">
                                          <p:val>
                                            <p:strVal val="#ppt_x"/>
                                          </p:val>
                                        </p:tav>
                                      </p:tavLst>
                                    </p:anim>
                                    <p:anim calcmode="lin" valueType="num">
                                      <p:cBhvr>
                                        <p:cTn id="189" dur="664" tmFilter="0.0,0.0; 0.25,0.07; 0.50,0.2; 0.75,0.467; 1.0,1.0">
                                          <p:stCondLst>
                                            <p:cond delay="0"/>
                                          </p:stCondLst>
                                        </p:cTn>
                                        <p:tgtEl>
                                          <p:spTgt spid="10">
                                            <p:txEl>
                                              <p:pRg st="13" end="13"/>
                                            </p:txEl>
                                          </p:spTgt>
                                        </p:tgtEl>
                                        <p:attrNameLst>
                                          <p:attrName>ppt_y</p:attrName>
                                        </p:attrNameLst>
                                      </p:cBhvr>
                                      <p:tavLst>
                                        <p:tav tm="0" fmla="#ppt_y-sin(pi*$)/3">
                                          <p:val>
                                            <p:fltVal val="0.5"/>
                                          </p:val>
                                        </p:tav>
                                        <p:tav tm="100000">
                                          <p:val>
                                            <p:fltVal val="1"/>
                                          </p:val>
                                        </p:tav>
                                      </p:tavLst>
                                    </p:anim>
                                    <p:anim calcmode="lin" valueType="num">
                                      <p:cBhvr>
                                        <p:cTn id="190" dur="664" tmFilter="0, 0; 0.125,0.2665; 0.25,0.4; 0.375,0.465; 0.5,0.5;  0.625,0.535; 0.75,0.6; 0.875,0.7335; 1,1">
                                          <p:stCondLst>
                                            <p:cond delay="664"/>
                                          </p:stCondLst>
                                        </p:cTn>
                                        <p:tgtEl>
                                          <p:spTgt spid="10">
                                            <p:txEl>
                                              <p:pRg st="13" end="13"/>
                                            </p:txEl>
                                          </p:spTgt>
                                        </p:tgtEl>
                                        <p:attrNameLst>
                                          <p:attrName>ppt_y</p:attrName>
                                        </p:attrNameLst>
                                      </p:cBhvr>
                                      <p:tavLst>
                                        <p:tav tm="0" fmla="#ppt_y-sin(pi*$)/9">
                                          <p:val>
                                            <p:fltVal val="0"/>
                                          </p:val>
                                        </p:tav>
                                        <p:tav tm="100000">
                                          <p:val>
                                            <p:fltVal val="1"/>
                                          </p:val>
                                        </p:tav>
                                      </p:tavLst>
                                    </p:anim>
                                    <p:anim calcmode="lin" valueType="num">
                                      <p:cBhvr>
                                        <p:cTn id="191" dur="332" tmFilter="0, 0; 0.125,0.2665; 0.25,0.4; 0.375,0.465; 0.5,0.5;  0.625,0.535; 0.75,0.6; 0.875,0.7335; 1,1">
                                          <p:stCondLst>
                                            <p:cond delay="1324"/>
                                          </p:stCondLst>
                                        </p:cTn>
                                        <p:tgtEl>
                                          <p:spTgt spid="10">
                                            <p:txEl>
                                              <p:pRg st="13" end="13"/>
                                            </p:txEl>
                                          </p:spTgt>
                                        </p:tgtEl>
                                        <p:attrNameLst>
                                          <p:attrName>ppt_y</p:attrName>
                                        </p:attrNameLst>
                                      </p:cBhvr>
                                      <p:tavLst>
                                        <p:tav tm="0" fmla="#ppt_y-sin(pi*$)/27">
                                          <p:val>
                                            <p:fltVal val="0"/>
                                          </p:val>
                                        </p:tav>
                                        <p:tav tm="100000">
                                          <p:val>
                                            <p:fltVal val="1"/>
                                          </p:val>
                                        </p:tav>
                                      </p:tavLst>
                                    </p:anim>
                                    <p:anim calcmode="lin" valueType="num">
                                      <p:cBhvr>
                                        <p:cTn id="192" dur="164" tmFilter="0, 0; 0.125,0.2665; 0.25,0.4; 0.375,0.465; 0.5,0.5;  0.625,0.535; 0.75,0.6; 0.875,0.7335; 1,1">
                                          <p:stCondLst>
                                            <p:cond delay="1656"/>
                                          </p:stCondLst>
                                        </p:cTn>
                                        <p:tgtEl>
                                          <p:spTgt spid="10">
                                            <p:txEl>
                                              <p:pRg st="13" end="13"/>
                                            </p:txEl>
                                          </p:spTgt>
                                        </p:tgtEl>
                                        <p:attrNameLst>
                                          <p:attrName>ppt_y</p:attrName>
                                        </p:attrNameLst>
                                      </p:cBhvr>
                                      <p:tavLst>
                                        <p:tav tm="0" fmla="#ppt_y-sin(pi*$)/81">
                                          <p:val>
                                            <p:fltVal val="0"/>
                                          </p:val>
                                        </p:tav>
                                        <p:tav tm="100000">
                                          <p:val>
                                            <p:fltVal val="1"/>
                                          </p:val>
                                        </p:tav>
                                      </p:tavLst>
                                    </p:anim>
                                    <p:animScale>
                                      <p:cBhvr>
                                        <p:cTn id="193" dur="26">
                                          <p:stCondLst>
                                            <p:cond delay="650"/>
                                          </p:stCondLst>
                                        </p:cTn>
                                        <p:tgtEl>
                                          <p:spTgt spid="10">
                                            <p:txEl>
                                              <p:pRg st="13" end="13"/>
                                            </p:txEl>
                                          </p:spTgt>
                                        </p:tgtEl>
                                      </p:cBhvr>
                                      <p:to x="100000" y="60000"/>
                                    </p:animScale>
                                    <p:animScale>
                                      <p:cBhvr>
                                        <p:cTn id="194" dur="166" decel="50000">
                                          <p:stCondLst>
                                            <p:cond delay="676"/>
                                          </p:stCondLst>
                                        </p:cTn>
                                        <p:tgtEl>
                                          <p:spTgt spid="10">
                                            <p:txEl>
                                              <p:pRg st="13" end="13"/>
                                            </p:txEl>
                                          </p:spTgt>
                                        </p:tgtEl>
                                      </p:cBhvr>
                                      <p:to x="100000" y="100000"/>
                                    </p:animScale>
                                    <p:animScale>
                                      <p:cBhvr>
                                        <p:cTn id="195" dur="26">
                                          <p:stCondLst>
                                            <p:cond delay="1312"/>
                                          </p:stCondLst>
                                        </p:cTn>
                                        <p:tgtEl>
                                          <p:spTgt spid="10">
                                            <p:txEl>
                                              <p:pRg st="13" end="13"/>
                                            </p:txEl>
                                          </p:spTgt>
                                        </p:tgtEl>
                                      </p:cBhvr>
                                      <p:to x="100000" y="80000"/>
                                    </p:animScale>
                                    <p:animScale>
                                      <p:cBhvr>
                                        <p:cTn id="196" dur="166" decel="50000">
                                          <p:stCondLst>
                                            <p:cond delay="1338"/>
                                          </p:stCondLst>
                                        </p:cTn>
                                        <p:tgtEl>
                                          <p:spTgt spid="10">
                                            <p:txEl>
                                              <p:pRg st="13" end="13"/>
                                            </p:txEl>
                                          </p:spTgt>
                                        </p:tgtEl>
                                      </p:cBhvr>
                                      <p:to x="100000" y="100000"/>
                                    </p:animScale>
                                    <p:animScale>
                                      <p:cBhvr>
                                        <p:cTn id="197" dur="26">
                                          <p:stCondLst>
                                            <p:cond delay="1642"/>
                                          </p:stCondLst>
                                        </p:cTn>
                                        <p:tgtEl>
                                          <p:spTgt spid="10">
                                            <p:txEl>
                                              <p:pRg st="13" end="13"/>
                                            </p:txEl>
                                          </p:spTgt>
                                        </p:tgtEl>
                                      </p:cBhvr>
                                      <p:to x="100000" y="90000"/>
                                    </p:animScale>
                                    <p:animScale>
                                      <p:cBhvr>
                                        <p:cTn id="198" dur="166" decel="50000">
                                          <p:stCondLst>
                                            <p:cond delay="1668"/>
                                          </p:stCondLst>
                                        </p:cTn>
                                        <p:tgtEl>
                                          <p:spTgt spid="10">
                                            <p:txEl>
                                              <p:pRg st="13" end="13"/>
                                            </p:txEl>
                                          </p:spTgt>
                                        </p:tgtEl>
                                      </p:cBhvr>
                                      <p:to x="100000" y="100000"/>
                                    </p:animScale>
                                    <p:animScale>
                                      <p:cBhvr>
                                        <p:cTn id="199" dur="26">
                                          <p:stCondLst>
                                            <p:cond delay="1808"/>
                                          </p:stCondLst>
                                        </p:cTn>
                                        <p:tgtEl>
                                          <p:spTgt spid="10">
                                            <p:txEl>
                                              <p:pRg st="13" end="13"/>
                                            </p:txEl>
                                          </p:spTgt>
                                        </p:tgtEl>
                                      </p:cBhvr>
                                      <p:to x="100000" y="95000"/>
                                    </p:animScale>
                                    <p:animScale>
                                      <p:cBhvr>
                                        <p:cTn id="200" dur="166" decel="50000">
                                          <p:stCondLst>
                                            <p:cond delay="1834"/>
                                          </p:stCondLst>
                                        </p:cTn>
                                        <p:tgtEl>
                                          <p:spTgt spid="10">
                                            <p:txEl>
                                              <p:pRg st="13" end="13"/>
                                            </p:txEl>
                                          </p:spTgt>
                                        </p:tgtEl>
                                      </p:cBhvr>
                                      <p:to x="100000" y="100000"/>
                                    </p:animScale>
                                  </p:childTnLst>
                                </p:cTn>
                              </p:par>
                            </p:childTnLst>
                          </p:cTn>
                        </p:par>
                      </p:childTnLst>
                    </p:cTn>
                  </p:par>
                  <p:par>
                    <p:cTn id="201" fill="hold">
                      <p:stCondLst>
                        <p:cond delay="indefinite"/>
                      </p:stCondLst>
                      <p:childTnLst>
                        <p:par>
                          <p:cTn id="202" fill="hold">
                            <p:stCondLst>
                              <p:cond delay="0"/>
                            </p:stCondLst>
                            <p:childTnLst>
                              <p:par>
                                <p:cTn id="203" presetID="26" presetClass="entr" presetSubtype="0" fill="hold" grpId="0" nodeType="clickEffect">
                                  <p:stCondLst>
                                    <p:cond delay="0"/>
                                  </p:stCondLst>
                                  <p:childTnLst>
                                    <p:set>
                                      <p:cBhvr>
                                        <p:cTn id="204" dur="1" fill="hold">
                                          <p:stCondLst>
                                            <p:cond delay="0"/>
                                          </p:stCondLst>
                                        </p:cTn>
                                        <p:tgtEl>
                                          <p:spTgt spid="10">
                                            <p:txEl>
                                              <p:pRg st="14" end="14"/>
                                            </p:txEl>
                                          </p:spTgt>
                                        </p:tgtEl>
                                        <p:attrNameLst>
                                          <p:attrName>style.visibility</p:attrName>
                                        </p:attrNameLst>
                                      </p:cBhvr>
                                      <p:to>
                                        <p:strVal val="visible"/>
                                      </p:to>
                                    </p:set>
                                    <p:animEffect transition="in" filter="wipe(down)">
                                      <p:cBhvr>
                                        <p:cTn id="205" dur="580">
                                          <p:stCondLst>
                                            <p:cond delay="0"/>
                                          </p:stCondLst>
                                        </p:cTn>
                                        <p:tgtEl>
                                          <p:spTgt spid="10">
                                            <p:txEl>
                                              <p:pRg st="14" end="14"/>
                                            </p:txEl>
                                          </p:spTgt>
                                        </p:tgtEl>
                                      </p:cBhvr>
                                    </p:animEffect>
                                    <p:anim calcmode="lin" valueType="num">
                                      <p:cBhvr>
                                        <p:cTn id="206" dur="1822" tmFilter="0,0; 0.14,0.36; 0.43,0.73; 0.71,0.91; 1.0,1.0">
                                          <p:stCondLst>
                                            <p:cond delay="0"/>
                                          </p:stCondLst>
                                        </p:cTn>
                                        <p:tgtEl>
                                          <p:spTgt spid="10">
                                            <p:txEl>
                                              <p:pRg st="14" end="14"/>
                                            </p:txEl>
                                          </p:spTgt>
                                        </p:tgtEl>
                                        <p:attrNameLst>
                                          <p:attrName>ppt_x</p:attrName>
                                        </p:attrNameLst>
                                      </p:cBhvr>
                                      <p:tavLst>
                                        <p:tav tm="0">
                                          <p:val>
                                            <p:strVal val="#ppt_x-0.25"/>
                                          </p:val>
                                        </p:tav>
                                        <p:tav tm="100000">
                                          <p:val>
                                            <p:strVal val="#ppt_x"/>
                                          </p:val>
                                        </p:tav>
                                      </p:tavLst>
                                    </p:anim>
                                    <p:anim calcmode="lin" valueType="num">
                                      <p:cBhvr>
                                        <p:cTn id="207" dur="664" tmFilter="0.0,0.0; 0.25,0.07; 0.50,0.2; 0.75,0.467; 1.0,1.0">
                                          <p:stCondLst>
                                            <p:cond delay="0"/>
                                          </p:stCondLst>
                                        </p:cTn>
                                        <p:tgtEl>
                                          <p:spTgt spid="10">
                                            <p:txEl>
                                              <p:pRg st="14" end="14"/>
                                            </p:txEl>
                                          </p:spTgt>
                                        </p:tgtEl>
                                        <p:attrNameLst>
                                          <p:attrName>ppt_y</p:attrName>
                                        </p:attrNameLst>
                                      </p:cBhvr>
                                      <p:tavLst>
                                        <p:tav tm="0" fmla="#ppt_y-sin(pi*$)/3">
                                          <p:val>
                                            <p:fltVal val="0.5"/>
                                          </p:val>
                                        </p:tav>
                                        <p:tav tm="100000">
                                          <p:val>
                                            <p:fltVal val="1"/>
                                          </p:val>
                                        </p:tav>
                                      </p:tavLst>
                                    </p:anim>
                                    <p:anim calcmode="lin" valueType="num">
                                      <p:cBhvr>
                                        <p:cTn id="208" dur="664" tmFilter="0, 0; 0.125,0.2665; 0.25,0.4; 0.375,0.465; 0.5,0.5;  0.625,0.535; 0.75,0.6; 0.875,0.7335; 1,1">
                                          <p:stCondLst>
                                            <p:cond delay="664"/>
                                          </p:stCondLst>
                                        </p:cTn>
                                        <p:tgtEl>
                                          <p:spTgt spid="10">
                                            <p:txEl>
                                              <p:pRg st="14" end="14"/>
                                            </p:txEl>
                                          </p:spTgt>
                                        </p:tgtEl>
                                        <p:attrNameLst>
                                          <p:attrName>ppt_y</p:attrName>
                                        </p:attrNameLst>
                                      </p:cBhvr>
                                      <p:tavLst>
                                        <p:tav tm="0" fmla="#ppt_y-sin(pi*$)/9">
                                          <p:val>
                                            <p:fltVal val="0"/>
                                          </p:val>
                                        </p:tav>
                                        <p:tav tm="100000">
                                          <p:val>
                                            <p:fltVal val="1"/>
                                          </p:val>
                                        </p:tav>
                                      </p:tavLst>
                                    </p:anim>
                                    <p:anim calcmode="lin" valueType="num">
                                      <p:cBhvr>
                                        <p:cTn id="209" dur="332" tmFilter="0, 0; 0.125,0.2665; 0.25,0.4; 0.375,0.465; 0.5,0.5;  0.625,0.535; 0.75,0.6; 0.875,0.7335; 1,1">
                                          <p:stCondLst>
                                            <p:cond delay="1324"/>
                                          </p:stCondLst>
                                        </p:cTn>
                                        <p:tgtEl>
                                          <p:spTgt spid="10">
                                            <p:txEl>
                                              <p:pRg st="14" end="14"/>
                                            </p:txEl>
                                          </p:spTgt>
                                        </p:tgtEl>
                                        <p:attrNameLst>
                                          <p:attrName>ppt_y</p:attrName>
                                        </p:attrNameLst>
                                      </p:cBhvr>
                                      <p:tavLst>
                                        <p:tav tm="0" fmla="#ppt_y-sin(pi*$)/27">
                                          <p:val>
                                            <p:fltVal val="0"/>
                                          </p:val>
                                        </p:tav>
                                        <p:tav tm="100000">
                                          <p:val>
                                            <p:fltVal val="1"/>
                                          </p:val>
                                        </p:tav>
                                      </p:tavLst>
                                    </p:anim>
                                    <p:anim calcmode="lin" valueType="num">
                                      <p:cBhvr>
                                        <p:cTn id="210" dur="164" tmFilter="0, 0; 0.125,0.2665; 0.25,0.4; 0.375,0.465; 0.5,0.5;  0.625,0.535; 0.75,0.6; 0.875,0.7335; 1,1">
                                          <p:stCondLst>
                                            <p:cond delay="1656"/>
                                          </p:stCondLst>
                                        </p:cTn>
                                        <p:tgtEl>
                                          <p:spTgt spid="10">
                                            <p:txEl>
                                              <p:pRg st="14" end="14"/>
                                            </p:txEl>
                                          </p:spTgt>
                                        </p:tgtEl>
                                        <p:attrNameLst>
                                          <p:attrName>ppt_y</p:attrName>
                                        </p:attrNameLst>
                                      </p:cBhvr>
                                      <p:tavLst>
                                        <p:tav tm="0" fmla="#ppt_y-sin(pi*$)/81">
                                          <p:val>
                                            <p:fltVal val="0"/>
                                          </p:val>
                                        </p:tav>
                                        <p:tav tm="100000">
                                          <p:val>
                                            <p:fltVal val="1"/>
                                          </p:val>
                                        </p:tav>
                                      </p:tavLst>
                                    </p:anim>
                                    <p:animScale>
                                      <p:cBhvr>
                                        <p:cTn id="211" dur="26">
                                          <p:stCondLst>
                                            <p:cond delay="650"/>
                                          </p:stCondLst>
                                        </p:cTn>
                                        <p:tgtEl>
                                          <p:spTgt spid="10">
                                            <p:txEl>
                                              <p:pRg st="14" end="14"/>
                                            </p:txEl>
                                          </p:spTgt>
                                        </p:tgtEl>
                                      </p:cBhvr>
                                      <p:to x="100000" y="60000"/>
                                    </p:animScale>
                                    <p:animScale>
                                      <p:cBhvr>
                                        <p:cTn id="212" dur="166" decel="50000">
                                          <p:stCondLst>
                                            <p:cond delay="676"/>
                                          </p:stCondLst>
                                        </p:cTn>
                                        <p:tgtEl>
                                          <p:spTgt spid="10">
                                            <p:txEl>
                                              <p:pRg st="14" end="14"/>
                                            </p:txEl>
                                          </p:spTgt>
                                        </p:tgtEl>
                                      </p:cBhvr>
                                      <p:to x="100000" y="100000"/>
                                    </p:animScale>
                                    <p:animScale>
                                      <p:cBhvr>
                                        <p:cTn id="213" dur="26">
                                          <p:stCondLst>
                                            <p:cond delay="1312"/>
                                          </p:stCondLst>
                                        </p:cTn>
                                        <p:tgtEl>
                                          <p:spTgt spid="10">
                                            <p:txEl>
                                              <p:pRg st="14" end="14"/>
                                            </p:txEl>
                                          </p:spTgt>
                                        </p:tgtEl>
                                      </p:cBhvr>
                                      <p:to x="100000" y="80000"/>
                                    </p:animScale>
                                    <p:animScale>
                                      <p:cBhvr>
                                        <p:cTn id="214" dur="166" decel="50000">
                                          <p:stCondLst>
                                            <p:cond delay="1338"/>
                                          </p:stCondLst>
                                        </p:cTn>
                                        <p:tgtEl>
                                          <p:spTgt spid="10">
                                            <p:txEl>
                                              <p:pRg st="14" end="14"/>
                                            </p:txEl>
                                          </p:spTgt>
                                        </p:tgtEl>
                                      </p:cBhvr>
                                      <p:to x="100000" y="100000"/>
                                    </p:animScale>
                                    <p:animScale>
                                      <p:cBhvr>
                                        <p:cTn id="215" dur="26">
                                          <p:stCondLst>
                                            <p:cond delay="1642"/>
                                          </p:stCondLst>
                                        </p:cTn>
                                        <p:tgtEl>
                                          <p:spTgt spid="10">
                                            <p:txEl>
                                              <p:pRg st="14" end="14"/>
                                            </p:txEl>
                                          </p:spTgt>
                                        </p:tgtEl>
                                      </p:cBhvr>
                                      <p:to x="100000" y="90000"/>
                                    </p:animScale>
                                    <p:animScale>
                                      <p:cBhvr>
                                        <p:cTn id="216" dur="166" decel="50000">
                                          <p:stCondLst>
                                            <p:cond delay="1668"/>
                                          </p:stCondLst>
                                        </p:cTn>
                                        <p:tgtEl>
                                          <p:spTgt spid="10">
                                            <p:txEl>
                                              <p:pRg st="14" end="14"/>
                                            </p:txEl>
                                          </p:spTgt>
                                        </p:tgtEl>
                                      </p:cBhvr>
                                      <p:to x="100000" y="100000"/>
                                    </p:animScale>
                                    <p:animScale>
                                      <p:cBhvr>
                                        <p:cTn id="217" dur="26">
                                          <p:stCondLst>
                                            <p:cond delay="1808"/>
                                          </p:stCondLst>
                                        </p:cTn>
                                        <p:tgtEl>
                                          <p:spTgt spid="10">
                                            <p:txEl>
                                              <p:pRg st="14" end="14"/>
                                            </p:txEl>
                                          </p:spTgt>
                                        </p:tgtEl>
                                      </p:cBhvr>
                                      <p:to x="100000" y="95000"/>
                                    </p:animScale>
                                    <p:animScale>
                                      <p:cBhvr>
                                        <p:cTn id="218" dur="166" decel="50000">
                                          <p:stCondLst>
                                            <p:cond delay="1834"/>
                                          </p:stCondLst>
                                        </p:cTn>
                                        <p:tgtEl>
                                          <p:spTgt spid="10">
                                            <p:txEl>
                                              <p:pRg st="14" end="1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9"/>
          <p:cNvSpPr>
            <a:spLocks noGrp="1"/>
          </p:cNvSpPr>
          <p:nvPr>
            <p:ph sz="half" idx="2"/>
          </p:nvPr>
        </p:nvSpPr>
        <p:spPr>
          <a:xfrm>
            <a:off x="765820" y="188640"/>
            <a:ext cx="11855053" cy="5904656"/>
          </a:xfrm>
        </p:spPr>
        <p:txBody>
          <a:bodyPr rtlCol="0"/>
          <a:lstStyle/>
          <a:p>
            <a:r>
              <a:rPr lang="fr-FR" sz="1800" b="1" dirty="0"/>
              <a:t>8. Sites de Formation et d'Apprentissage :</a:t>
            </a:r>
          </a:p>
          <a:p>
            <a:r>
              <a:rPr lang="fr-FR" sz="1800" b="1" dirty="0"/>
              <a:t>Bénéfices : Environnements dédiés à la formation et au développement des employés.</a:t>
            </a:r>
          </a:p>
          <a:p>
            <a:r>
              <a:rPr lang="fr-FR" sz="1800" b="1" dirty="0"/>
              <a:t>Facilitation de la création de cours, suivi des progrès, accès aux ressources éducatives.</a:t>
            </a:r>
          </a:p>
          <a:p>
            <a:endParaRPr lang="fr-FR" sz="1800" b="1" dirty="0"/>
          </a:p>
          <a:p>
            <a:r>
              <a:rPr lang="fr-FR" sz="1800" b="1" dirty="0"/>
              <a:t>9. Forums et Blogs d'Entreprise :</a:t>
            </a:r>
          </a:p>
          <a:p>
            <a:r>
              <a:rPr lang="fr-FR" sz="1800" b="1" dirty="0"/>
              <a:t>Bénéfices : Encouragement de la communication informelle.</a:t>
            </a:r>
          </a:p>
          <a:p>
            <a:r>
              <a:rPr lang="fr-FR" sz="1800" b="1" dirty="0"/>
              <a:t>Partage interactif d'idées, d'informations et d'opinions entre les employés.</a:t>
            </a:r>
          </a:p>
          <a:p>
            <a:endParaRPr lang="fr-FR" sz="1800" b="1" dirty="0"/>
          </a:p>
          <a:p>
            <a:r>
              <a:rPr lang="fr-FR" sz="1800" b="1" dirty="0"/>
              <a:t>10. Gestion des Contacts et des Calendriers :</a:t>
            </a:r>
          </a:p>
          <a:p>
            <a:r>
              <a:rPr lang="fr-FR" sz="1800" b="1" dirty="0"/>
              <a:t>Bénéfices : Facilitation de la gestion centralisée des contacts et calendriers.</a:t>
            </a:r>
          </a:p>
          <a:p>
            <a:r>
              <a:rPr lang="fr-FR" sz="1800" b="1" dirty="0"/>
              <a:t>Coordination des rendez-vous et des événements au sein de l'équipe.</a:t>
            </a:r>
          </a:p>
        </p:txBody>
      </p:sp>
    </p:spTree>
    <p:extLst>
      <p:ext uri="{BB962C8B-B14F-4D97-AF65-F5344CB8AC3E}">
        <p14:creationId xmlns:p14="http://schemas.microsoft.com/office/powerpoint/2010/main" val="151637029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wipe(down)">
                                      <p:cBhvr>
                                        <p:cTn id="25" dur="580">
                                          <p:stCondLst>
                                            <p:cond delay="0"/>
                                          </p:stCondLst>
                                        </p:cTn>
                                        <p:tgtEl>
                                          <p:spTgt spid="10">
                                            <p:txEl>
                                              <p:pRg st="1" end="1"/>
                                            </p:txEl>
                                          </p:spTgt>
                                        </p:tgtEl>
                                      </p:cBhvr>
                                    </p:animEffect>
                                    <p:anim calcmode="lin" valueType="num">
                                      <p:cBhvr>
                                        <p:cTn id="26"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xEl>
                                              <p:pRg st="1" end="1"/>
                                            </p:txEl>
                                          </p:spTgt>
                                        </p:tgtEl>
                                      </p:cBhvr>
                                      <p:to x="100000" y="60000"/>
                                    </p:animScale>
                                    <p:animScale>
                                      <p:cBhvr>
                                        <p:cTn id="32" dur="166" decel="50000">
                                          <p:stCondLst>
                                            <p:cond delay="676"/>
                                          </p:stCondLst>
                                        </p:cTn>
                                        <p:tgtEl>
                                          <p:spTgt spid="10">
                                            <p:txEl>
                                              <p:pRg st="1" end="1"/>
                                            </p:txEl>
                                          </p:spTgt>
                                        </p:tgtEl>
                                      </p:cBhvr>
                                      <p:to x="100000" y="100000"/>
                                    </p:animScale>
                                    <p:animScale>
                                      <p:cBhvr>
                                        <p:cTn id="33" dur="26">
                                          <p:stCondLst>
                                            <p:cond delay="1312"/>
                                          </p:stCondLst>
                                        </p:cTn>
                                        <p:tgtEl>
                                          <p:spTgt spid="10">
                                            <p:txEl>
                                              <p:pRg st="1" end="1"/>
                                            </p:txEl>
                                          </p:spTgt>
                                        </p:tgtEl>
                                      </p:cBhvr>
                                      <p:to x="100000" y="80000"/>
                                    </p:animScale>
                                    <p:animScale>
                                      <p:cBhvr>
                                        <p:cTn id="34" dur="166" decel="50000">
                                          <p:stCondLst>
                                            <p:cond delay="1338"/>
                                          </p:stCondLst>
                                        </p:cTn>
                                        <p:tgtEl>
                                          <p:spTgt spid="10">
                                            <p:txEl>
                                              <p:pRg st="1" end="1"/>
                                            </p:txEl>
                                          </p:spTgt>
                                        </p:tgtEl>
                                      </p:cBhvr>
                                      <p:to x="100000" y="100000"/>
                                    </p:animScale>
                                    <p:animScale>
                                      <p:cBhvr>
                                        <p:cTn id="35" dur="26">
                                          <p:stCondLst>
                                            <p:cond delay="1642"/>
                                          </p:stCondLst>
                                        </p:cTn>
                                        <p:tgtEl>
                                          <p:spTgt spid="10">
                                            <p:txEl>
                                              <p:pRg st="1" end="1"/>
                                            </p:txEl>
                                          </p:spTgt>
                                        </p:tgtEl>
                                      </p:cBhvr>
                                      <p:to x="100000" y="90000"/>
                                    </p:animScale>
                                    <p:animScale>
                                      <p:cBhvr>
                                        <p:cTn id="36" dur="166" decel="50000">
                                          <p:stCondLst>
                                            <p:cond delay="1668"/>
                                          </p:stCondLst>
                                        </p:cTn>
                                        <p:tgtEl>
                                          <p:spTgt spid="10">
                                            <p:txEl>
                                              <p:pRg st="1" end="1"/>
                                            </p:txEl>
                                          </p:spTgt>
                                        </p:tgtEl>
                                      </p:cBhvr>
                                      <p:to x="100000" y="100000"/>
                                    </p:animScale>
                                    <p:animScale>
                                      <p:cBhvr>
                                        <p:cTn id="37" dur="26">
                                          <p:stCondLst>
                                            <p:cond delay="1808"/>
                                          </p:stCondLst>
                                        </p:cTn>
                                        <p:tgtEl>
                                          <p:spTgt spid="10">
                                            <p:txEl>
                                              <p:pRg st="1" end="1"/>
                                            </p:txEl>
                                          </p:spTgt>
                                        </p:tgtEl>
                                      </p:cBhvr>
                                      <p:to x="100000" y="95000"/>
                                    </p:animScale>
                                    <p:animScale>
                                      <p:cBhvr>
                                        <p:cTn id="38" dur="166" decel="50000">
                                          <p:stCondLst>
                                            <p:cond delay="1834"/>
                                          </p:stCondLst>
                                        </p:cTn>
                                        <p:tgtEl>
                                          <p:spTgt spid="10">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wipe(down)">
                                      <p:cBhvr>
                                        <p:cTn id="43" dur="580">
                                          <p:stCondLst>
                                            <p:cond delay="0"/>
                                          </p:stCondLst>
                                        </p:cTn>
                                        <p:tgtEl>
                                          <p:spTgt spid="10">
                                            <p:txEl>
                                              <p:pRg st="2" end="2"/>
                                            </p:txEl>
                                          </p:spTgt>
                                        </p:tgtEl>
                                      </p:cBhvr>
                                    </p:animEffect>
                                    <p:anim calcmode="lin" valueType="num">
                                      <p:cBhvr>
                                        <p:cTn id="44" dur="1822" tmFilter="0,0; 0.14,0.36; 0.43,0.73; 0.71,0.91; 1.0,1.0">
                                          <p:stCondLst>
                                            <p:cond delay="0"/>
                                          </p:stCondLst>
                                        </p:cTn>
                                        <p:tgtEl>
                                          <p:spTgt spid="10">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xEl>
                                              <p:pRg st="2" end="2"/>
                                            </p:txEl>
                                          </p:spTgt>
                                        </p:tgtEl>
                                      </p:cBhvr>
                                      <p:to x="100000" y="60000"/>
                                    </p:animScale>
                                    <p:animScale>
                                      <p:cBhvr>
                                        <p:cTn id="50" dur="166" decel="50000">
                                          <p:stCondLst>
                                            <p:cond delay="676"/>
                                          </p:stCondLst>
                                        </p:cTn>
                                        <p:tgtEl>
                                          <p:spTgt spid="10">
                                            <p:txEl>
                                              <p:pRg st="2" end="2"/>
                                            </p:txEl>
                                          </p:spTgt>
                                        </p:tgtEl>
                                      </p:cBhvr>
                                      <p:to x="100000" y="100000"/>
                                    </p:animScale>
                                    <p:animScale>
                                      <p:cBhvr>
                                        <p:cTn id="51" dur="26">
                                          <p:stCondLst>
                                            <p:cond delay="1312"/>
                                          </p:stCondLst>
                                        </p:cTn>
                                        <p:tgtEl>
                                          <p:spTgt spid="10">
                                            <p:txEl>
                                              <p:pRg st="2" end="2"/>
                                            </p:txEl>
                                          </p:spTgt>
                                        </p:tgtEl>
                                      </p:cBhvr>
                                      <p:to x="100000" y="80000"/>
                                    </p:animScale>
                                    <p:animScale>
                                      <p:cBhvr>
                                        <p:cTn id="52" dur="166" decel="50000">
                                          <p:stCondLst>
                                            <p:cond delay="1338"/>
                                          </p:stCondLst>
                                        </p:cTn>
                                        <p:tgtEl>
                                          <p:spTgt spid="10">
                                            <p:txEl>
                                              <p:pRg st="2" end="2"/>
                                            </p:txEl>
                                          </p:spTgt>
                                        </p:tgtEl>
                                      </p:cBhvr>
                                      <p:to x="100000" y="100000"/>
                                    </p:animScale>
                                    <p:animScale>
                                      <p:cBhvr>
                                        <p:cTn id="53" dur="26">
                                          <p:stCondLst>
                                            <p:cond delay="1642"/>
                                          </p:stCondLst>
                                        </p:cTn>
                                        <p:tgtEl>
                                          <p:spTgt spid="10">
                                            <p:txEl>
                                              <p:pRg st="2" end="2"/>
                                            </p:txEl>
                                          </p:spTgt>
                                        </p:tgtEl>
                                      </p:cBhvr>
                                      <p:to x="100000" y="90000"/>
                                    </p:animScale>
                                    <p:animScale>
                                      <p:cBhvr>
                                        <p:cTn id="54" dur="166" decel="50000">
                                          <p:stCondLst>
                                            <p:cond delay="1668"/>
                                          </p:stCondLst>
                                        </p:cTn>
                                        <p:tgtEl>
                                          <p:spTgt spid="10">
                                            <p:txEl>
                                              <p:pRg st="2" end="2"/>
                                            </p:txEl>
                                          </p:spTgt>
                                        </p:tgtEl>
                                      </p:cBhvr>
                                      <p:to x="100000" y="100000"/>
                                    </p:animScale>
                                    <p:animScale>
                                      <p:cBhvr>
                                        <p:cTn id="55" dur="26">
                                          <p:stCondLst>
                                            <p:cond delay="1808"/>
                                          </p:stCondLst>
                                        </p:cTn>
                                        <p:tgtEl>
                                          <p:spTgt spid="10">
                                            <p:txEl>
                                              <p:pRg st="2" end="2"/>
                                            </p:txEl>
                                          </p:spTgt>
                                        </p:tgtEl>
                                      </p:cBhvr>
                                      <p:to x="100000" y="95000"/>
                                    </p:animScale>
                                    <p:animScale>
                                      <p:cBhvr>
                                        <p:cTn id="56" dur="166" decel="50000">
                                          <p:stCondLst>
                                            <p:cond delay="1834"/>
                                          </p:stCondLst>
                                        </p:cTn>
                                        <p:tgtEl>
                                          <p:spTgt spid="10">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0">
                                            <p:txEl>
                                              <p:pRg st="4" end="4"/>
                                            </p:txEl>
                                          </p:spTgt>
                                        </p:tgtEl>
                                        <p:attrNameLst>
                                          <p:attrName>style.visibility</p:attrName>
                                        </p:attrNameLst>
                                      </p:cBhvr>
                                      <p:to>
                                        <p:strVal val="visible"/>
                                      </p:to>
                                    </p:set>
                                    <p:animEffect transition="in" filter="wipe(down)">
                                      <p:cBhvr>
                                        <p:cTn id="61" dur="580">
                                          <p:stCondLst>
                                            <p:cond delay="0"/>
                                          </p:stCondLst>
                                        </p:cTn>
                                        <p:tgtEl>
                                          <p:spTgt spid="10">
                                            <p:txEl>
                                              <p:pRg st="4" end="4"/>
                                            </p:txEl>
                                          </p:spTgt>
                                        </p:tgtEl>
                                      </p:cBhvr>
                                    </p:animEffect>
                                    <p:anim calcmode="lin" valueType="num">
                                      <p:cBhvr>
                                        <p:cTn id="62" dur="1822" tmFilter="0,0; 0.14,0.36; 0.43,0.73; 0.71,0.91; 1.0,1.0">
                                          <p:stCondLst>
                                            <p:cond delay="0"/>
                                          </p:stCondLst>
                                        </p:cTn>
                                        <p:tgtEl>
                                          <p:spTgt spid="10">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0">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0">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0">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0">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0">
                                            <p:txEl>
                                              <p:pRg st="4" end="4"/>
                                            </p:txEl>
                                          </p:spTgt>
                                        </p:tgtEl>
                                      </p:cBhvr>
                                      <p:to x="100000" y="60000"/>
                                    </p:animScale>
                                    <p:animScale>
                                      <p:cBhvr>
                                        <p:cTn id="68" dur="166" decel="50000">
                                          <p:stCondLst>
                                            <p:cond delay="676"/>
                                          </p:stCondLst>
                                        </p:cTn>
                                        <p:tgtEl>
                                          <p:spTgt spid="10">
                                            <p:txEl>
                                              <p:pRg st="4" end="4"/>
                                            </p:txEl>
                                          </p:spTgt>
                                        </p:tgtEl>
                                      </p:cBhvr>
                                      <p:to x="100000" y="100000"/>
                                    </p:animScale>
                                    <p:animScale>
                                      <p:cBhvr>
                                        <p:cTn id="69" dur="26">
                                          <p:stCondLst>
                                            <p:cond delay="1312"/>
                                          </p:stCondLst>
                                        </p:cTn>
                                        <p:tgtEl>
                                          <p:spTgt spid="10">
                                            <p:txEl>
                                              <p:pRg st="4" end="4"/>
                                            </p:txEl>
                                          </p:spTgt>
                                        </p:tgtEl>
                                      </p:cBhvr>
                                      <p:to x="100000" y="80000"/>
                                    </p:animScale>
                                    <p:animScale>
                                      <p:cBhvr>
                                        <p:cTn id="70" dur="166" decel="50000">
                                          <p:stCondLst>
                                            <p:cond delay="1338"/>
                                          </p:stCondLst>
                                        </p:cTn>
                                        <p:tgtEl>
                                          <p:spTgt spid="10">
                                            <p:txEl>
                                              <p:pRg st="4" end="4"/>
                                            </p:txEl>
                                          </p:spTgt>
                                        </p:tgtEl>
                                      </p:cBhvr>
                                      <p:to x="100000" y="100000"/>
                                    </p:animScale>
                                    <p:animScale>
                                      <p:cBhvr>
                                        <p:cTn id="71" dur="26">
                                          <p:stCondLst>
                                            <p:cond delay="1642"/>
                                          </p:stCondLst>
                                        </p:cTn>
                                        <p:tgtEl>
                                          <p:spTgt spid="10">
                                            <p:txEl>
                                              <p:pRg st="4" end="4"/>
                                            </p:txEl>
                                          </p:spTgt>
                                        </p:tgtEl>
                                      </p:cBhvr>
                                      <p:to x="100000" y="90000"/>
                                    </p:animScale>
                                    <p:animScale>
                                      <p:cBhvr>
                                        <p:cTn id="72" dur="166" decel="50000">
                                          <p:stCondLst>
                                            <p:cond delay="1668"/>
                                          </p:stCondLst>
                                        </p:cTn>
                                        <p:tgtEl>
                                          <p:spTgt spid="10">
                                            <p:txEl>
                                              <p:pRg st="4" end="4"/>
                                            </p:txEl>
                                          </p:spTgt>
                                        </p:tgtEl>
                                      </p:cBhvr>
                                      <p:to x="100000" y="100000"/>
                                    </p:animScale>
                                    <p:animScale>
                                      <p:cBhvr>
                                        <p:cTn id="73" dur="26">
                                          <p:stCondLst>
                                            <p:cond delay="1808"/>
                                          </p:stCondLst>
                                        </p:cTn>
                                        <p:tgtEl>
                                          <p:spTgt spid="10">
                                            <p:txEl>
                                              <p:pRg st="4" end="4"/>
                                            </p:txEl>
                                          </p:spTgt>
                                        </p:tgtEl>
                                      </p:cBhvr>
                                      <p:to x="100000" y="95000"/>
                                    </p:animScale>
                                    <p:animScale>
                                      <p:cBhvr>
                                        <p:cTn id="74" dur="166" decel="50000">
                                          <p:stCondLst>
                                            <p:cond delay="1834"/>
                                          </p:stCondLst>
                                        </p:cTn>
                                        <p:tgtEl>
                                          <p:spTgt spid="10">
                                            <p:txEl>
                                              <p:pRg st="4" end="4"/>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0">
                                            <p:txEl>
                                              <p:pRg st="5" end="5"/>
                                            </p:txEl>
                                          </p:spTgt>
                                        </p:tgtEl>
                                        <p:attrNameLst>
                                          <p:attrName>style.visibility</p:attrName>
                                        </p:attrNameLst>
                                      </p:cBhvr>
                                      <p:to>
                                        <p:strVal val="visible"/>
                                      </p:to>
                                    </p:set>
                                    <p:animEffect transition="in" filter="wipe(down)">
                                      <p:cBhvr>
                                        <p:cTn id="79" dur="580">
                                          <p:stCondLst>
                                            <p:cond delay="0"/>
                                          </p:stCondLst>
                                        </p:cTn>
                                        <p:tgtEl>
                                          <p:spTgt spid="10">
                                            <p:txEl>
                                              <p:pRg st="5" end="5"/>
                                            </p:txEl>
                                          </p:spTgt>
                                        </p:tgtEl>
                                      </p:cBhvr>
                                    </p:animEffect>
                                    <p:anim calcmode="lin" valueType="num">
                                      <p:cBhvr>
                                        <p:cTn id="80" dur="1822" tmFilter="0,0; 0.14,0.36; 0.43,0.73; 0.71,0.91; 1.0,1.0">
                                          <p:stCondLst>
                                            <p:cond delay="0"/>
                                          </p:stCondLst>
                                        </p:cTn>
                                        <p:tgtEl>
                                          <p:spTgt spid="10">
                                            <p:txEl>
                                              <p:pRg st="5" end="5"/>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0">
                                            <p:txEl>
                                              <p:pRg st="5" end="5"/>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0">
                                            <p:txEl>
                                              <p:pRg st="5" end="5"/>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0">
                                            <p:txEl>
                                              <p:pRg st="5" end="5"/>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0">
                                            <p:txEl>
                                              <p:pRg st="5" end="5"/>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0">
                                            <p:txEl>
                                              <p:pRg st="5" end="5"/>
                                            </p:txEl>
                                          </p:spTgt>
                                        </p:tgtEl>
                                      </p:cBhvr>
                                      <p:to x="100000" y="60000"/>
                                    </p:animScale>
                                    <p:animScale>
                                      <p:cBhvr>
                                        <p:cTn id="86" dur="166" decel="50000">
                                          <p:stCondLst>
                                            <p:cond delay="676"/>
                                          </p:stCondLst>
                                        </p:cTn>
                                        <p:tgtEl>
                                          <p:spTgt spid="10">
                                            <p:txEl>
                                              <p:pRg st="5" end="5"/>
                                            </p:txEl>
                                          </p:spTgt>
                                        </p:tgtEl>
                                      </p:cBhvr>
                                      <p:to x="100000" y="100000"/>
                                    </p:animScale>
                                    <p:animScale>
                                      <p:cBhvr>
                                        <p:cTn id="87" dur="26">
                                          <p:stCondLst>
                                            <p:cond delay="1312"/>
                                          </p:stCondLst>
                                        </p:cTn>
                                        <p:tgtEl>
                                          <p:spTgt spid="10">
                                            <p:txEl>
                                              <p:pRg st="5" end="5"/>
                                            </p:txEl>
                                          </p:spTgt>
                                        </p:tgtEl>
                                      </p:cBhvr>
                                      <p:to x="100000" y="80000"/>
                                    </p:animScale>
                                    <p:animScale>
                                      <p:cBhvr>
                                        <p:cTn id="88" dur="166" decel="50000">
                                          <p:stCondLst>
                                            <p:cond delay="1338"/>
                                          </p:stCondLst>
                                        </p:cTn>
                                        <p:tgtEl>
                                          <p:spTgt spid="10">
                                            <p:txEl>
                                              <p:pRg st="5" end="5"/>
                                            </p:txEl>
                                          </p:spTgt>
                                        </p:tgtEl>
                                      </p:cBhvr>
                                      <p:to x="100000" y="100000"/>
                                    </p:animScale>
                                    <p:animScale>
                                      <p:cBhvr>
                                        <p:cTn id="89" dur="26">
                                          <p:stCondLst>
                                            <p:cond delay="1642"/>
                                          </p:stCondLst>
                                        </p:cTn>
                                        <p:tgtEl>
                                          <p:spTgt spid="10">
                                            <p:txEl>
                                              <p:pRg st="5" end="5"/>
                                            </p:txEl>
                                          </p:spTgt>
                                        </p:tgtEl>
                                      </p:cBhvr>
                                      <p:to x="100000" y="90000"/>
                                    </p:animScale>
                                    <p:animScale>
                                      <p:cBhvr>
                                        <p:cTn id="90" dur="166" decel="50000">
                                          <p:stCondLst>
                                            <p:cond delay="1668"/>
                                          </p:stCondLst>
                                        </p:cTn>
                                        <p:tgtEl>
                                          <p:spTgt spid="10">
                                            <p:txEl>
                                              <p:pRg st="5" end="5"/>
                                            </p:txEl>
                                          </p:spTgt>
                                        </p:tgtEl>
                                      </p:cBhvr>
                                      <p:to x="100000" y="100000"/>
                                    </p:animScale>
                                    <p:animScale>
                                      <p:cBhvr>
                                        <p:cTn id="91" dur="26">
                                          <p:stCondLst>
                                            <p:cond delay="1808"/>
                                          </p:stCondLst>
                                        </p:cTn>
                                        <p:tgtEl>
                                          <p:spTgt spid="10">
                                            <p:txEl>
                                              <p:pRg st="5" end="5"/>
                                            </p:txEl>
                                          </p:spTgt>
                                        </p:tgtEl>
                                      </p:cBhvr>
                                      <p:to x="100000" y="95000"/>
                                    </p:animScale>
                                    <p:animScale>
                                      <p:cBhvr>
                                        <p:cTn id="92" dur="166" decel="50000">
                                          <p:stCondLst>
                                            <p:cond delay="1834"/>
                                          </p:stCondLst>
                                        </p:cTn>
                                        <p:tgtEl>
                                          <p:spTgt spid="10">
                                            <p:txEl>
                                              <p:pRg st="5" end="5"/>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10">
                                            <p:txEl>
                                              <p:pRg st="6" end="6"/>
                                            </p:txEl>
                                          </p:spTgt>
                                        </p:tgtEl>
                                        <p:attrNameLst>
                                          <p:attrName>style.visibility</p:attrName>
                                        </p:attrNameLst>
                                      </p:cBhvr>
                                      <p:to>
                                        <p:strVal val="visible"/>
                                      </p:to>
                                    </p:set>
                                    <p:animEffect transition="in" filter="wipe(down)">
                                      <p:cBhvr>
                                        <p:cTn id="97" dur="580">
                                          <p:stCondLst>
                                            <p:cond delay="0"/>
                                          </p:stCondLst>
                                        </p:cTn>
                                        <p:tgtEl>
                                          <p:spTgt spid="10">
                                            <p:txEl>
                                              <p:pRg st="6" end="6"/>
                                            </p:txEl>
                                          </p:spTgt>
                                        </p:tgtEl>
                                      </p:cBhvr>
                                    </p:animEffect>
                                    <p:anim calcmode="lin" valueType="num">
                                      <p:cBhvr>
                                        <p:cTn id="98" dur="1822" tmFilter="0,0; 0.14,0.36; 0.43,0.73; 0.71,0.91; 1.0,1.0">
                                          <p:stCondLst>
                                            <p:cond delay="0"/>
                                          </p:stCondLst>
                                        </p:cTn>
                                        <p:tgtEl>
                                          <p:spTgt spid="10">
                                            <p:txEl>
                                              <p:pRg st="6" end="6"/>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0">
                                            <p:txEl>
                                              <p:pRg st="6" end="6"/>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0">
                                            <p:txEl>
                                              <p:pRg st="6" end="6"/>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0">
                                            <p:txEl>
                                              <p:pRg st="6" end="6"/>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0">
                                            <p:txEl>
                                              <p:pRg st="6" end="6"/>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10">
                                            <p:txEl>
                                              <p:pRg st="6" end="6"/>
                                            </p:txEl>
                                          </p:spTgt>
                                        </p:tgtEl>
                                      </p:cBhvr>
                                      <p:to x="100000" y="60000"/>
                                    </p:animScale>
                                    <p:animScale>
                                      <p:cBhvr>
                                        <p:cTn id="104" dur="166" decel="50000">
                                          <p:stCondLst>
                                            <p:cond delay="676"/>
                                          </p:stCondLst>
                                        </p:cTn>
                                        <p:tgtEl>
                                          <p:spTgt spid="10">
                                            <p:txEl>
                                              <p:pRg st="6" end="6"/>
                                            </p:txEl>
                                          </p:spTgt>
                                        </p:tgtEl>
                                      </p:cBhvr>
                                      <p:to x="100000" y="100000"/>
                                    </p:animScale>
                                    <p:animScale>
                                      <p:cBhvr>
                                        <p:cTn id="105" dur="26">
                                          <p:stCondLst>
                                            <p:cond delay="1312"/>
                                          </p:stCondLst>
                                        </p:cTn>
                                        <p:tgtEl>
                                          <p:spTgt spid="10">
                                            <p:txEl>
                                              <p:pRg st="6" end="6"/>
                                            </p:txEl>
                                          </p:spTgt>
                                        </p:tgtEl>
                                      </p:cBhvr>
                                      <p:to x="100000" y="80000"/>
                                    </p:animScale>
                                    <p:animScale>
                                      <p:cBhvr>
                                        <p:cTn id="106" dur="166" decel="50000">
                                          <p:stCondLst>
                                            <p:cond delay="1338"/>
                                          </p:stCondLst>
                                        </p:cTn>
                                        <p:tgtEl>
                                          <p:spTgt spid="10">
                                            <p:txEl>
                                              <p:pRg st="6" end="6"/>
                                            </p:txEl>
                                          </p:spTgt>
                                        </p:tgtEl>
                                      </p:cBhvr>
                                      <p:to x="100000" y="100000"/>
                                    </p:animScale>
                                    <p:animScale>
                                      <p:cBhvr>
                                        <p:cTn id="107" dur="26">
                                          <p:stCondLst>
                                            <p:cond delay="1642"/>
                                          </p:stCondLst>
                                        </p:cTn>
                                        <p:tgtEl>
                                          <p:spTgt spid="10">
                                            <p:txEl>
                                              <p:pRg st="6" end="6"/>
                                            </p:txEl>
                                          </p:spTgt>
                                        </p:tgtEl>
                                      </p:cBhvr>
                                      <p:to x="100000" y="90000"/>
                                    </p:animScale>
                                    <p:animScale>
                                      <p:cBhvr>
                                        <p:cTn id="108" dur="166" decel="50000">
                                          <p:stCondLst>
                                            <p:cond delay="1668"/>
                                          </p:stCondLst>
                                        </p:cTn>
                                        <p:tgtEl>
                                          <p:spTgt spid="10">
                                            <p:txEl>
                                              <p:pRg st="6" end="6"/>
                                            </p:txEl>
                                          </p:spTgt>
                                        </p:tgtEl>
                                      </p:cBhvr>
                                      <p:to x="100000" y="100000"/>
                                    </p:animScale>
                                    <p:animScale>
                                      <p:cBhvr>
                                        <p:cTn id="109" dur="26">
                                          <p:stCondLst>
                                            <p:cond delay="1808"/>
                                          </p:stCondLst>
                                        </p:cTn>
                                        <p:tgtEl>
                                          <p:spTgt spid="10">
                                            <p:txEl>
                                              <p:pRg st="6" end="6"/>
                                            </p:txEl>
                                          </p:spTgt>
                                        </p:tgtEl>
                                      </p:cBhvr>
                                      <p:to x="100000" y="95000"/>
                                    </p:animScale>
                                    <p:animScale>
                                      <p:cBhvr>
                                        <p:cTn id="110" dur="166" decel="50000">
                                          <p:stCondLst>
                                            <p:cond delay="1834"/>
                                          </p:stCondLst>
                                        </p:cTn>
                                        <p:tgtEl>
                                          <p:spTgt spid="10">
                                            <p:txEl>
                                              <p:pRg st="6" end="6"/>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10">
                                            <p:txEl>
                                              <p:pRg st="8" end="8"/>
                                            </p:txEl>
                                          </p:spTgt>
                                        </p:tgtEl>
                                        <p:attrNameLst>
                                          <p:attrName>style.visibility</p:attrName>
                                        </p:attrNameLst>
                                      </p:cBhvr>
                                      <p:to>
                                        <p:strVal val="visible"/>
                                      </p:to>
                                    </p:set>
                                    <p:animEffect transition="in" filter="wipe(down)">
                                      <p:cBhvr>
                                        <p:cTn id="115" dur="580">
                                          <p:stCondLst>
                                            <p:cond delay="0"/>
                                          </p:stCondLst>
                                        </p:cTn>
                                        <p:tgtEl>
                                          <p:spTgt spid="10">
                                            <p:txEl>
                                              <p:pRg st="8" end="8"/>
                                            </p:txEl>
                                          </p:spTgt>
                                        </p:tgtEl>
                                      </p:cBhvr>
                                    </p:animEffect>
                                    <p:anim calcmode="lin" valueType="num">
                                      <p:cBhvr>
                                        <p:cTn id="116" dur="1822" tmFilter="0,0; 0.14,0.36; 0.43,0.73; 0.71,0.91; 1.0,1.0">
                                          <p:stCondLst>
                                            <p:cond delay="0"/>
                                          </p:stCondLst>
                                        </p:cTn>
                                        <p:tgtEl>
                                          <p:spTgt spid="10">
                                            <p:txEl>
                                              <p:pRg st="8" end="8"/>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10">
                                            <p:txEl>
                                              <p:pRg st="8" end="8"/>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10">
                                            <p:txEl>
                                              <p:pRg st="8" end="8"/>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10">
                                            <p:txEl>
                                              <p:pRg st="8" end="8"/>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10">
                                            <p:txEl>
                                              <p:pRg st="8" end="8"/>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10">
                                            <p:txEl>
                                              <p:pRg st="8" end="8"/>
                                            </p:txEl>
                                          </p:spTgt>
                                        </p:tgtEl>
                                      </p:cBhvr>
                                      <p:to x="100000" y="60000"/>
                                    </p:animScale>
                                    <p:animScale>
                                      <p:cBhvr>
                                        <p:cTn id="122" dur="166" decel="50000">
                                          <p:stCondLst>
                                            <p:cond delay="676"/>
                                          </p:stCondLst>
                                        </p:cTn>
                                        <p:tgtEl>
                                          <p:spTgt spid="10">
                                            <p:txEl>
                                              <p:pRg st="8" end="8"/>
                                            </p:txEl>
                                          </p:spTgt>
                                        </p:tgtEl>
                                      </p:cBhvr>
                                      <p:to x="100000" y="100000"/>
                                    </p:animScale>
                                    <p:animScale>
                                      <p:cBhvr>
                                        <p:cTn id="123" dur="26">
                                          <p:stCondLst>
                                            <p:cond delay="1312"/>
                                          </p:stCondLst>
                                        </p:cTn>
                                        <p:tgtEl>
                                          <p:spTgt spid="10">
                                            <p:txEl>
                                              <p:pRg st="8" end="8"/>
                                            </p:txEl>
                                          </p:spTgt>
                                        </p:tgtEl>
                                      </p:cBhvr>
                                      <p:to x="100000" y="80000"/>
                                    </p:animScale>
                                    <p:animScale>
                                      <p:cBhvr>
                                        <p:cTn id="124" dur="166" decel="50000">
                                          <p:stCondLst>
                                            <p:cond delay="1338"/>
                                          </p:stCondLst>
                                        </p:cTn>
                                        <p:tgtEl>
                                          <p:spTgt spid="10">
                                            <p:txEl>
                                              <p:pRg st="8" end="8"/>
                                            </p:txEl>
                                          </p:spTgt>
                                        </p:tgtEl>
                                      </p:cBhvr>
                                      <p:to x="100000" y="100000"/>
                                    </p:animScale>
                                    <p:animScale>
                                      <p:cBhvr>
                                        <p:cTn id="125" dur="26">
                                          <p:stCondLst>
                                            <p:cond delay="1642"/>
                                          </p:stCondLst>
                                        </p:cTn>
                                        <p:tgtEl>
                                          <p:spTgt spid="10">
                                            <p:txEl>
                                              <p:pRg st="8" end="8"/>
                                            </p:txEl>
                                          </p:spTgt>
                                        </p:tgtEl>
                                      </p:cBhvr>
                                      <p:to x="100000" y="90000"/>
                                    </p:animScale>
                                    <p:animScale>
                                      <p:cBhvr>
                                        <p:cTn id="126" dur="166" decel="50000">
                                          <p:stCondLst>
                                            <p:cond delay="1668"/>
                                          </p:stCondLst>
                                        </p:cTn>
                                        <p:tgtEl>
                                          <p:spTgt spid="10">
                                            <p:txEl>
                                              <p:pRg st="8" end="8"/>
                                            </p:txEl>
                                          </p:spTgt>
                                        </p:tgtEl>
                                      </p:cBhvr>
                                      <p:to x="100000" y="100000"/>
                                    </p:animScale>
                                    <p:animScale>
                                      <p:cBhvr>
                                        <p:cTn id="127" dur="26">
                                          <p:stCondLst>
                                            <p:cond delay="1808"/>
                                          </p:stCondLst>
                                        </p:cTn>
                                        <p:tgtEl>
                                          <p:spTgt spid="10">
                                            <p:txEl>
                                              <p:pRg st="8" end="8"/>
                                            </p:txEl>
                                          </p:spTgt>
                                        </p:tgtEl>
                                      </p:cBhvr>
                                      <p:to x="100000" y="95000"/>
                                    </p:animScale>
                                    <p:animScale>
                                      <p:cBhvr>
                                        <p:cTn id="128" dur="166" decel="50000">
                                          <p:stCondLst>
                                            <p:cond delay="1834"/>
                                          </p:stCondLst>
                                        </p:cTn>
                                        <p:tgtEl>
                                          <p:spTgt spid="10">
                                            <p:txEl>
                                              <p:pRg st="8" end="8"/>
                                            </p:txEl>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10">
                                            <p:txEl>
                                              <p:pRg st="9" end="9"/>
                                            </p:txEl>
                                          </p:spTgt>
                                        </p:tgtEl>
                                        <p:attrNameLst>
                                          <p:attrName>style.visibility</p:attrName>
                                        </p:attrNameLst>
                                      </p:cBhvr>
                                      <p:to>
                                        <p:strVal val="visible"/>
                                      </p:to>
                                    </p:set>
                                    <p:animEffect transition="in" filter="wipe(down)">
                                      <p:cBhvr>
                                        <p:cTn id="133" dur="580">
                                          <p:stCondLst>
                                            <p:cond delay="0"/>
                                          </p:stCondLst>
                                        </p:cTn>
                                        <p:tgtEl>
                                          <p:spTgt spid="10">
                                            <p:txEl>
                                              <p:pRg st="9" end="9"/>
                                            </p:txEl>
                                          </p:spTgt>
                                        </p:tgtEl>
                                      </p:cBhvr>
                                    </p:animEffect>
                                    <p:anim calcmode="lin" valueType="num">
                                      <p:cBhvr>
                                        <p:cTn id="134" dur="1822" tmFilter="0,0; 0.14,0.36; 0.43,0.73; 0.71,0.91; 1.0,1.0">
                                          <p:stCondLst>
                                            <p:cond delay="0"/>
                                          </p:stCondLst>
                                        </p:cTn>
                                        <p:tgtEl>
                                          <p:spTgt spid="10">
                                            <p:txEl>
                                              <p:pRg st="9" end="9"/>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10">
                                            <p:txEl>
                                              <p:pRg st="9" end="9"/>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10">
                                            <p:txEl>
                                              <p:pRg st="9" end="9"/>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10">
                                            <p:txEl>
                                              <p:pRg st="9" end="9"/>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10">
                                            <p:txEl>
                                              <p:pRg st="9" end="9"/>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10">
                                            <p:txEl>
                                              <p:pRg st="9" end="9"/>
                                            </p:txEl>
                                          </p:spTgt>
                                        </p:tgtEl>
                                      </p:cBhvr>
                                      <p:to x="100000" y="60000"/>
                                    </p:animScale>
                                    <p:animScale>
                                      <p:cBhvr>
                                        <p:cTn id="140" dur="166" decel="50000">
                                          <p:stCondLst>
                                            <p:cond delay="676"/>
                                          </p:stCondLst>
                                        </p:cTn>
                                        <p:tgtEl>
                                          <p:spTgt spid="10">
                                            <p:txEl>
                                              <p:pRg st="9" end="9"/>
                                            </p:txEl>
                                          </p:spTgt>
                                        </p:tgtEl>
                                      </p:cBhvr>
                                      <p:to x="100000" y="100000"/>
                                    </p:animScale>
                                    <p:animScale>
                                      <p:cBhvr>
                                        <p:cTn id="141" dur="26">
                                          <p:stCondLst>
                                            <p:cond delay="1312"/>
                                          </p:stCondLst>
                                        </p:cTn>
                                        <p:tgtEl>
                                          <p:spTgt spid="10">
                                            <p:txEl>
                                              <p:pRg st="9" end="9"/>
                                            </p:txEl>
                                          </p:spTgt>
                                        </p:tgtEl>
                                      </p:cBhvr>
                                      <p:to x="100000" y="80000"/>
                                    </p:animScale>
                                    <p:animScale>
                                      <p:cBhvr>
                                        <p:cTn id="142" dur="166" decel="50000">
                                          <p:stCondLst>
                                            <p:cond delay="1338"/>
                                          </p:stCondLst>
                                        </p:cTn>
                                        <p:tgtEl>
                                          <p:spTgt spid="10">
                                            <p:txEl>
                                              <p:pRg st="9" end="9"/>
                                            </p:txEl>
                                          </p:spTgt>
                                        </p:tgtEl>
                                      </p:cBhvr>
                                      <p:to x="100000" y="100000"/>
                                    </p:animScale>
                                    <p:animScale>
                                      <p:cBhvr>
                                        <p:cTn id="143" dur="26">
                                          <p:stCondLst>
                                            <p:cond delay="1642"/>
                                          </p:stCondLst>
                                        </p:cTn>
                                        <p:tgtEl>
                                          <p:spTgt spid="10">
                                            <p:txEl>
                                              <p:pRg st="9" end="9"/>
                                            </p:txEl>
                                          </p:spTgt>
                                        </p:tgtEl>
                                      </p:cBhvr>
                                      <p:to x="100000" y="90000"/>
                                    </p:animScale>
                                    <p:animScale>
                                      <p:cBhvr>
                                        <p:cTn id="144" dur="166" decel="50000">
                                          <p:stCondLst>
                                            <p:cond delay="1668"/>
                                          </p:stCondLst>
                                        </p:cTn>
                                        <p:tgtEl>
                                          <p:spTgt spid="10">
                                            <p:txEl>
                                              <p:pRg st="9" end="9"/>
                                            </p:txEl>
                                          </p:spTgt>
                                        </p:tgtEl>
                                      </p:cBhvr>
                                      <p:to x="100000" y="100000"/>
                                    </p:animScale>
                                    <p:animScale>
                                      <p:cBhvr>
                                        <p:cTn id="145" dur="26">
                                          <p:stCondLst>
                                            <p:cond delay="1808"/>
                                          </p:stCondLst>
                                        </p:cTn>
                                        <p:tgtEl>
                                          <p:spTgt spid="10">
                                            <p:txEl>
                                              <p:pRg st="9" end="9"/>
                                            </p:txEl>
                                          </p:spTgt>
                                        </p:tgtEl>
                                      </p:cBhvr>
                                      <p:to x="100000" y="95000"/>
                                    </p:animScale>
                                    <p:animScale>
                                      <p:cBhvr>
                                        <p:cTn id="146" dur="166" decel="50000">
                                          <p:stCondLst>
                                            <p:cond delay="1834"/>
                                          </p:stCondLst>
                                        </p:cTn>
                                        <p:tgtEl>
                                          <p:spTgt spid="10">
                                            <p:txEl>
                                              <p:pRg st="9" end="9"/>
                                            </p:txEl>
                                          </p:spTgt>
                                        </p:tgtEl>
                                      </p:cBhvr>
                                      <p:to x="100000" y="100000"/>
                                    </p:animScale>
                                  </p:childTnLst>
                                </p:cTn>
                              </p:par>
                            </p:childTnLst>
                          </p:cTn>
                        </p:par>
                      </p:childTnLst>
                    </p:cTn>
                  </p:par>
                  <p:par>
                    <p:cTn id="147" fill="hold">
                      <p:stCondLst>
                        <p:cond delay="indefinite"/>
                      </p:stCondLst>
                      <p:childTnLst>
                        <p:par>
                          <p:cTn id="148" fill="hold">
                            <p:stCondLst>
                              <p:cond delay="0"/>
                            </p:stCondLst>
                            <p:childTnLst>
                              <p:par>
                                <p:cTn id="149" presetID="26" presetClass="entr" presetSubtype="0" fill="hold" grpId="0" nodeType="clickEffect">
                                  <p:stCondLst>
                                    <p:cond delay="0"/>
                                  </p:stCondLst>
                                  <p:childTnLst>
                                    <p:set>
                                      <p:cBhvr>
                                        <p:cTn id="150" dur="1" fill="hold">
                                          <p:stCondLst>
                                            <p:cond delay="0"/>
                                          </p:stCondLst>
                                        </p:cTn>
                                        <p:tgtEl>
                                          <p:spTgt spid="10">
                                            <p:txEl>
                                              <p:pRg st="10" end="10"/>
                                            </p:txEl>
                                          </p:spTgt>
                                        </p:tgtEl>
                                        <p:attrNameLst>
                                          <p:attrName>style.visibility</p:attrName>
                                        </p:attrNameLst>
                                      </p:cBhvr>
                                      <p:to>
                                        <p:strVal val="visible"/>
                                      </p:to>
                                    </p:set>
                                    <p:animEffect transition="in" filter="wipe(down)">
                                      <p:cBhvr>
                                        <p:cTn id="151" dur="580">
                                          <p:stCondLst>
                                            <p:cond delay="0"/>
                                          </p:stCondLst>
                                        </p:cTn>
                                        <p:tgtEl>
                                          <p:spTgt spid="10">
                                            <p:txEl>
                                              <p:pRg st="10" end="10"/>
                                            </p:txEl>
                                          </p:spTgt>
                                        </p:tgtEl>
                                      </p:cBhvr>
                                    </p:animEffect>
                                    <p:anim calcmode="lin" valueType="num">
                                      <p:cBhvr>
                                        <p:cTn id="152" dur="1822" tmFilter="0,0; 0.14,0.36; 0.43,0.73; 0.71,0.91; 1.0,1.0">
                                          <p:stCondLst>
                                            <p:cond delay="0"/>
                                          </p:stCondLst>
                                        </p:cTn>
                                        <p:tgtEl>
                                          <p:spTgt spid="10">
                                            <p:txEl>
                                              <p:pRg st="10" end="10"/>
                                            </p:txEl>
                                          </p:spTgt>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10">
                                            <p:txEl>
                                              <p:pRg st="10" end="10"/>
                                            </p:txEl>
                                          </p:spTgt>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10">
                                            <p:txEl>
                                              <p:pRg st="10" end="10"/>
                                            </p:txEl>
                                          </p:spTgt>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10">
                                            <p:txEl>
                                              <p:pRg st="10" end="10"/>
                                            </p:txEl>
                                          </p:spTgt>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10">
                                            <p:txEl>
                                              <p:pRg st="10" end="10"/>
                                            </p:txEl>
                                          </p:spTgt>
                                        </p:tgtEl>
                                        <p:attrNameLst>
                                          <p:attrName>ppt_y</p:attrName>
                                        </p:attrNameLst>
                                      </p:cBhvr>
                                      <p:tavLst>
                                        <p:tav tm="0" fmla="#ppt_y-sin(pi*$)/81">
                                          <p:val>
                                            <p:fltVal val="0"/>
                                          </p:val>
                                        </p:tav>
                                        <p:tav tm="100000">
                                          <p:val>
                                            <p:fltVal val="1"/>
                                          </p:val>
                                        </p:tav>
                                      </p:tavLst>
                                    </p:anim>
                                    <p:animScale>
                                      <p:cBhvr>
                                        <p:cTn id="157" dur="26">
                                          <p:stCondLst>
                                            <p:cond delay="650"/>
                                          </p:stCondLst>
                                        </p:cTn>
                                        <p:tgtEl>
                                          <p:spTgt spid="10">
                                            <p:txEl>
                                              <p:pRg st="10" end="10"/>
                                            </p:txEl>
                                          </p:spTgt>
                                        </p:tgtEl>
                                      </p:cBhvr>
                                      <p:to x="100000" y="60000"/>
                                    </p:animScale>
                                    <p:animScale>
                                      <p:cBhvr>
                                        <p:cTn id="158" dur="166" decel="50000">
                                          <p:stCondLst>
                                            <p:cond delay="676"/>
                                          </p:stCondLst>
                                        </p:cTn>
                                        <p:tgtEl>
                                          <p:spTgt spid="10">
                                            <p:txEl>
                                              <p:pRg st="10" end="10"/>
                                            </p:txEl>
                                          </p:spTgt>
                                        </p:tgtEl>
                                      </p:cBhvr>
                                      <p:to x="100000" y="100000"/>
                                    </p:animScale>
                                    <p:animScale>
                                      <p:cBhvr>
                                        <p:cTn id="159" dur="26">
                                          <p:stCondLst>
                                            <p:cond delay="1312"/>
                                          </p:stCondLst>
                                        </p:cTn>
                                        <p:tgtEl>
                                          <p:spTgt spid="10">
                                            <p:txEl>
                                              <p:pRg st="10" end="10"/>
                                            </p:txEl>
                                          </p:spTgt>
                                        </p:tgtEl>
                                      </p:cBhvr>
                                      <p:to x="100000" y="80000"/>
                                    </p:animScale>
                                    <p:animScale>
                                      <p:cBhvr>
                                        <p:cTn id="160" dur="166" decel="50000">
                                          <p:stCondLst>
                                            <p:cond delay="1338"/>
                                          </p:stCondLst>
                                        </p:cTn>
                                        <p:tgtEl>
                                          <p:spTgt spid="10">
                                            <p:txEl>
                                              <p:pRg st="10" end="10"/>
                                            </p:txEl>
                                          </p:spTgt>
                                        </p:tgtEl>
                                      </p:cBhvr>
                                      <p:to x="100000" y="100000"/>
                                    </p:animScale>
                                    <p:animScale>
                                      <p:cBhvr>
                                        <p:cTn id="161" dur="26">
                                          <p:stCondLst>
                                            <p:cond delay="1642"/>
                                          </p:stCondLst>
                                        </p:cTn>
                                        <p:tgtEl>
                                          <p:spTgt spid="10">
                                            <p:txEl>
                                              <p:pRg st="10" end="10"/>
                                            </p:txEl>
                                          </p:spTgt>
                                        </p:tgtEl>
                                      </p:cBhvr>
                                      <p:to x="100000" y="90000"/>
                                    </p:animScale>
                                    <p:animScale>
                                      <p:cBhvr>
                                        <p:cTn id="162" dur="166" decel="50000">
                                          <p:stCondLst>
                                            <p:cond delay="1668"/>
                                          </p:stCondLst>
                                        </p:cTn>
                                        <p:tgtEl>
                                          <p:spTgt spid="10">
                                            <p:txEl>
                                              <p:pRg st="10" end="10"/>
                                            </p:txEl>
                                          </p:spTgt>
                                        </p:tgtEl>
                                      </p:cBhvr>
                                      <p:to x="100000" y="100000"/>
                                    </p:animScale>
                                    <p:animScale>
                                      <p:cBhvr>
                                        <p:cTn id="163" dur="26">
                                          <p:stCondLst>
                                            <p:cond delay="1808"/>
                                          </p:stCondLst>
                                        </p:cTn>
                                        <p:tgtEl>
                                          <p:spTgt spid="10">
                                            <p:txEl>
                                              <p:pRg st="10" end="10"/>
                                            </p:txEl>
                                          </p:spTgt>
                                        </p:tgtEl>
                                      </p:cBhvr>
                                      <p:to x="100000" y="95000"/>
                                    </p:animScale>
                                    <p:animScale>
                                      <p:cBhvr>
                                        <p:cTn id="164" dur="166" decel="50000">
                                          <p:stCondLst>
                                            <p:cond delay="1834"/>
                                          </p:stCondLst>
                                        </p:cTn>
                                        <p:tgtEl>
                                          <p:spTgt spid="10">
                                            <p:txEl>
                                              <p:pRg st="10" end="1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981845" y="274637"/>
            <a:ext cx="10597540" cy="1223963"/>
          </a:xfrm>
        </p:spPr>
        <p:txBody>
          <a:bodyPr rtlCol="0"/>
          <a:lstStyle/>
          <a:p>
            <a:pPr rtl="0"/>
            <a:r>
              <a:rPr lang="fr-FR" dirty="0"/>
              <a:t>S’approprier l’interface et les thermes liée à SharePoint</a:t>
            </a:r>
          </a:p>
        </p:txBody>
      </p:sp>
      <p:sp>
        <p:nvSpPr>
          <p:cNvPr id="10" name="Espace réservé du contenu 9"/>
          <p:cNvSpPr>
            <a:spLocks noGrp="1"/>
          </p:cNvSpPr>
          <p:nvPr>
            <p:ph sz="half" idx="2"/>
          </p:nvPr>
        </p:nvSpPr>
        <p:spPr>
          <a:xfrm>
            <a:off x="1125860" y="2060848"/>
            <a:ext cx="10891300" cy="3454400"/>
          </a:xfrm>
        </p:spPr>
        <p:txBody>
          <a:bodyPr rtlCol="0"/>
          <a:lstStyle/>
          <a:p>
            <a:r>
              <a:rPr lang="fr-FR" dirty="0"/>
              <a:t>Procurez-vous les composants d'un ordinateur (carte mère, processeur, RAM, disque dur, alimentation, etc.).</a:t>
            </a:r>
          </a:p>
          <a:p>
            <a:r>
              <a:rPr lang="fr-FR" dirty="0"/>
              <a:t>Assemblez-les pour construire un ordinateur fonctionnel.</a:t>
            </a:r>
          </a:p>
          <a:p>
            <a:r>
              <a:rPr lang="fr-FR" dirty="0"/>
              <a:t>Assurez-vous que tout est correctement connecté et testez le système.</a:t>
            </a:r>
          </a:p>
          <a:p>
            <a:pPr marL="0" indent="0" rtl="0">
              <a:buNone/>
            </a:pPr>
            <a:endParaRPr lang="fr-FR" dirty="0"/>
          </a:p>
        </p:txBody>
      </p:sp>
    </p:spTree>
    <p:extLst>
      <p:ext uri="{BB962C8B-B14F-4D97-AF65-F5344CB8AC3E}">
        <p14:creationId xmlns:p14="http://schemas.microsoft.com/office/powerpoint/2010/main" val="56021327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wipe(down)">
                                      <p:cBhvr>
                                        <p:cTn id="25" dur="580">
                                          <p:stCondLst>
                                            <p:cond delay="0"/>
                                          </p:stCondLst>
                                        </p:cTn>
                                        <p:tgtEl>
                                          <p:spTgt spid="10">
                                            <p:txEl>
                                              <p:pRg st="1" end="1"/>
                                            </p:txEl>
                                          </p:spTgt>
                                        </p:tgtEl>
                                      </p:cBhvr>
                                    </p:animEffect>
                                    <p:anim calcmode="lin" valueType="num">
                                      <p:cBhvr>
                                        <p:cTn id="26"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xEl>
                                              <p:pRg st="1" end="1"/>
                                            </p:txEl>
                                          </p:spTgt>
                                        </p:tgtEl>
                                      </p:cBhvr>
                                      <p:to x="100000" y="60000"/>
                                    </p:animScale>
                                    <p:animScale>
                                      <p:cBhvr>
                                        <p:cTn id="32" dur="166" decel="50000">
                                          <p:stCondLst>
                                            <p:cond delay="676"/>
                                          </p:stCondLst>
                                        </p:cTn>
                                        <p:tgtEl>
                                          <p:spTgt spid="10">
                                            <p:txEl>
                                              <p:pRg st="1" end="1"/>
                                            </p:txEl>
                                          </p:spTgt>
                                        </p:tgtEl>
                                      </p:cBhvr>
                                      <p:to x="100000" y="100000"/>
                                    </p:animScale>
                                    <p:animScale>
                                      <p:cBhvr>
                                        <p:cTn id="33" dur="26">
                                          <p:stCondLst>
                                            <p:cond delay="1312"/>
                                          </p:stCondLst>
                                        </p:cTn>
                                        <p:tgtEl>
                                          <p:spTgt spid="10">
                                            <p:txEl>
                                              <p:pRg st="1" end="1"/>
                                            </p:txEl>
                                          </p:spTgt>
                                        </p:tgtEl>
                                      </p:cBhvr>
                                      <p:to x="100000" y="80000"/>
                                    </p:animScale>
                                    <p:animScale>
                                      <p:cBhvr>
                                        <p:cTn id="34" dur="166" decel="50000">
                                          <p:stCondLst>
                                            <p:cond delay="1338"/>
                                          </p:stCondLst>
                                        </p:cTn>
                                        <p:tgtEl>
                                          <p:spTgt spid="10">
                                            <p:txEl>
                                              <p:pRg st="1" end="1"/>
                                            </p:txEl>
                                          </p:spTgt>
                                        </p:tgtEl>
                                      </p:cBhvr>
                                      <p:to x="100000" y="100000"/>
                                    </p:animScale>
                                    <p:animScale>
                                      <p:cBhvr>
                                        <p:cTn id="35" dur="26">
                                          <p:stCondLst>
                                            <p:cond delay="1642"/>
                                          </p:stCondLst>
                                        </p:cTn>
                                        <p:tgtEl>
                                          <p:spTgt spid="10">
                                            <p:txEl>
                                              <p:pRg st="1" end="1"/>
                                            </p:txEl>
                                          </p:spTgt>
                                        </p:tgtEl>
                                      </p:cBhvr>
                                      <p:to x="100000" y="90000"/>
                                    </p:animScale>
                                    <p:animScale>
                                      <p:cBhvr>
                                        <p:cTn id="36" dur="166" decel="50000">
                                          <p:stCondLst>
                                            <p:cond delay="1668"/>
                                          </p:stCondLst>
                                        </p:cTn>
                                        <p:tgtEl>
                                          <p:spTgt spid="10">
                                            <p:txEl>
                                              <p:pRg st="1" end="1"/>
                                            </p:txEl>
                                          </p:spTgt>
                                        </p:tgtEl>
                                      </p:cBhvr>
                                      <p:to x="100000" y="100000"/>
                                    </p:animScale>
                                    <p:animScale>
                                      <p:cBhvr>
                                        <p:cTn id="37" dur="26">
                                          <p:stCondLst>
                                            <p:cond delay="1808"/>
                                          </p:stCondLst>
                                        </p:cTn>
                                        <p:tgtEl>
                                          <p:spTgt spid="10">
                                            <p:txEl>
                                              <p:pRg st="1" end="1"/>
                                            </p:txEl>
                                          </p:spTgt>
                                        </p:tgtEl>
                                      </p:cBhvr>
                                      <p:to x="100000" y="95000"/>
                                    </p:animScale>
                                    <p:animScale>
                                      <p:cBhvr>
                                        <p:cTn id="38" dur="166" decel="50000">
                                          <p:stCondLst>
                                            <p:cond delay="1834"/>
                                          </p:stCondLst>
                                        </p:cTn>
                                        <p:tgtEl>
                                          <p:spTgt spid="10">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wipe(down)">
                                      <p:cBhvr>
                                        <p:cTn id="43" dur="580">
                                          <p:stCondLst>
                                            <p:cond delay="0"/>
                                          </p:stCondLst>
                                        </p:cTn>
                                        <p:tgtEl>
                                          <p:spTgt spid="10">
                                            <p:txEl>
                                              <p:pRg st="2" end="2"/>
                                            </p:txEl>
                                          </p:spTgt>
                                        </p:tgtEl>
                                      </p:cBhvr>
                                    </p:animEffect>
                                    <p:anim calcmode="lin" valueType="num">
                                      <p:cBhvr>
                                        <p:cTn id="44" dur="1822" tmFilter="0,0; 0.14,0.36; 0.43,0.73; 0.71,0.91; 1.0,1.0">
                                          <p:stCondLst>
                                            <p:cond delay="0"/>
                                          </p:stCondLst>
                                        </p:cTn>
                                        <p:tgtEl>
                                          <p:spTgt spid="10">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xEl>
                                              <p:pRg st="2" end="2"/>
                                            </p:txEl>
                                          </p:spTgt>
                                        </p:tgtEl>
                                      </p:cBhvr>
                                      <p:to x="100000" y="60000"/>
                                    </p:animScale>
                                    <p:animScale>
                                      <p:cBhvr>
                                        <p:cTn id="50" dur="166" decel="50000">
                                          <p:stCondLst>
                                            <p:cond delay="676"/>
                                          </p:stCondLst>
                                        </p:cTn>
                                        <p:tgtEl>
                                          <p:spTgt spid="10">
                                            <p:txEl>
                                              <p:pRg st="2" end="2"/>
                                            </p:txEl>
                                          </p:spTgt>
                                        </p:tgtEl>
                                      </p:cBhvr>
                                      <p:to x="100000" y="100000"/>
                                    </p:animScale>
                                    <p:animScale>
                                      <p:cBhvr>
                                        <p:cTn id="51" dur="26">
                                          <p:stCondLst>
                                            <p:cond delay="1312"/>
                                          </p:stCondLst>
                                        </p:cTn>
                                        <p:tgtEl>
                                          <p:spTgt spid="10">
                                            <p:txEl>
                                              <p:pRg st="2" end="2"/>
                                            </p:txEl>
                                          </p:spTgt>
                                        </p:tgtEl>
                                      </p:cBhvr>
                                      <p:to x="100000" y="80000"/>
                                    </p:animScale>
                                    <p:animScale>
                                      <p:cBhvr>
                                        <p:cTn id="52" dur="166" decel="50000">
                                          <p:stCondLst>
                                            <p:cond delay="1338"/>
                                          </p:stCondLst>
                                        </p:cTn>
                                        <p:tgtEl>
                                          <p:spTgt spid="10">
                                            <p:txEl>
                                              <p:pRg st="2" end="2"/>
                                            </p:txEl>
                                          </p:spTgt>
                                        </p:tgtEl>
                                      </p:cBhvr>
                                      <p:to x="100000" y="100000"/>
                                    </p:animScale>
                                    <p:animScale>
                                      <p:cBhvr>
                                        <p:cTn id="53" dur="26">
                                          <p:stCondLst>
                                            <p:cond delay="1642"/>
                                          </p:stCondLst>
                                        </p:cTn>
                                        <p:tgtEl>
                                          <p:spTgt spid="10">
                                            <p:txEl>
                                              <p:pRg st="2" end="2"/>
                                            </p:txEl>
                                          </p:spTgt>
                                        </p:tgtEl>
                                      </p:cBhvr>
                                      <p:to x="100000" y="90000"/>
                                    </p:animScale>
                                    <p:animScale>
                                      <p:cBhvr>
                                        <p:cTn id="54" dur="166" decel="50000">
                                          <p:stCondLst>
                                            <p:cond delay="1668"/>
                                          </p:stCondLst>
                                        </p:cTn>
                                        <p:tgtEl>
                                          <p:spTgt spid="10">
                                            <p:txEl>
                                              <p:pRg st="2" end="2"/>
                                            </p:txEl>
                                          </p:spTgt>
                                        </p:tgtEl>
                                      </p:cBhvr>
                                      <p:to x="100000" y="100000"/>
                                    </p:animScale>
                                    <p:animScale>
                                      <p:cBhvr>
                                        <p:cTn id="55" dur="26">
                                          <p:stCondLst>
                                            <p:cond delay="1808"/>
                                          </p:stCondLst>
                                        </p:cTn>
                                        <p:tgtEl>
                                          <p:spTgt spid="10">
                                            <p:txEl>
                                              <p:pRg st="2" end="2"/>
                                            </p:txEl>
                                          </p:spTgt>
                                        </p:tgtEl>
                                      </p:cBhvr>
                                      <p:to x="100000" y="95000"/>
                                    </p:animScale>
                                    <p:animScale>
                                      <p:cBhvr>
                                        <p:cTn id="56" dur="166" decel="50000">
                                          <p:stCondLst>
                                            <p:cond delay="1834"/>
                                          </p:stCondLst>
                                        </p:cTn>
                                        <p:tgtEl>
                                          <p:spTgt spid="10">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625176" y="2209801"/>
            <a:ext cx="9498435" cy="2764335"/>
          </a:xfrm>
        </p:spPr>
        <p:txBody>
          <a:bodyPr rtlCol="0"/>
          <a:lstStyle/>
          <a:p>
            <a:pPr rtl="0"/>
            <a:r>
              <a:rPr lang="fr-FR" dirty="0"/>
              <a:t>Installation de </a:t>
            </a:r>
            <a:r>
              <a:rPr lang="fr-FR" dirty="0" err="1"/>
              <a:t>Sharepoint</a:t>
            </a:r>
            <a:endParaRPr lang="fr-FR" dirty="0"/>
          </a:p>
        </p:txBody>
      </p:sp>
      <p:sp>
        <p:nvSpPr>
          <p:cNvPr id="5" name="Espace réservé du texte 4"/>
          <p:cNvSpPr>
            <a:spLocks noGrp="1"/>
          </p:cNvSpPr>
          <p:nvPr>
            <p:ph type="body" idx="1"/>
          </p:nvPr>
        </p:nvSpPr>
        <p:spPr/>
        <p:txBody>
          <a:bodyPr rtlCol="0"/>
          <a:lstStyle/>
          <a:p>
            <a:pPr rtl="0"/>
            <a:endParaRPr lang="fr-FR" dirty="0"/>
          </a:p>
        </p:txBody>
      </p:sp>
    </p:spTree>
    <p:extLst>
      <p:ext uri="{BB962C8B-B14F-4D97-AF65-F5344CB8AC3E}">
        <p14:creationId xmlns:p14="http://schemas.microsoft.com/office/powerpoint/2010/main" val="1177195940"/>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981845" y="274637"/>
            <a:ext cx="10597540" cy="1223963"/>
          </a:xfrm>
        </p:spPr>
        <p:txBody>
          <a:bodyPr rtlCol="0"/>
          <a:lstStyle/>
          <a:p>
            <a:pPr rtl="0"/>
            <a:r>
              <a:rPr lang="fr-FR" dirty="0"/>
              <a:t>Pratique Guidée</a:t>
            </a:r>
          </a:p>
        </p:txBody>
      </p:sp>
      <p:sp>
        <p:nvSpPr>
          <p:cNvPr id="10" name="Espace réservé du contenu 9"/>
          <p:cNvSpPr>
            <a:spLocks noGrp="1"/>
          </p:cNvSpPr>
          <p:nvPr>
            <p:ph sz="half" idx="2"/>
          </p:nvPr>
        </p:nvSpPr>
        <p:spPr>
          <a:xfrm>
            <a:off x="1125860" y="2060848"/>
            <a:ext cx="10891300" cy="3454400"/>
          </a:xfrm>
        </p:spPr>
        <p:txBody>
          <a:bodyPr rtlCol="0"/>
          <a:lstStyle/>
          <a:p>
            <a:r>
              <a:rPr lang="fr-FR" dirty="0"/>
              <a:t>Installer VirtualBox et ouvrir le fichier </a:t>
            </a:r>
            <a:r>
              <a:rPr lang="fr-FR" dirty="0" err="1"/>
              <a:t>WindowsServeur_sharepoint</a:t>
            </a:r>
            <a:endParaRPr lang="fr-FR" dirty="0"/>
          </a:p>
          <a:p>
            <a:r>
              <a:rPr lang="fr-FR" dirty="0"/>
              <a:t>Machine virtuelle sous Windows serveur 2022 (avec les services </a:t>
            </a:r>
            <a:r>
              <a:rPr lang="fr-FR"/>
              <a:t>Active Directory, SQL)</a:t>
            </a:r>
            <a:endParaRPr lang="fr-FR" dirty="0"/>
          </a:p>
          <a:p>
            <a:pPr marL="0" indent="0" rtl="0">
              <a:buNone/>
            </a:pPr>
            <a:endParaRPr lang="fr-FR" dirty="0"/>
          </a:p>
        </p:txBody>
      </p:sp>
    </p:spTree>
    <p:extLst>
      <p:ext uri="{BB962C8B-B14F-4D97-AF65-F5344CB8AC3E}">
        <p14:creationId xmlns:p14="http://schemas.microsoft.com/office/powerpoint/2010/main" val="224925085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wipe(down)">
                                      <p:cBhvr>
                                        <p:cTn id="25" dur="580">
                                          <p:stCondLst>
                                            <p:cond delay="0"/>
                                          </p:stCondLst>
                                        </p:cTn>
                                        <p:tgtEl>
                                          <p:spTgt spid="10">
                                            <p:txEl>
                                              <p:pRg st="1" end="1"/>
                                            </p:txEl>
                                          </p:spTgt>
                                        </p:tgtEl>
                                      </p:cBhvr>
                                    </p:animEffect>
                                    <p:anim calcmode="lin" valueType="num">
                                      <p:cBhvr>
                                        <p:cTn id="26"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xEl>
                                              <p:pRg st="1" end="1"/>
                                            </p:txEl>
                                          </p:spTgt>
                                        </p:tgtEl>
                                      </p:cBhvr>
                                      <p:to x="100000" y="60000"/>
                                    </p:animScale>
                                    <p:animScale>
                                      <p:cBhvr>
                                        <p:cTn id="32" dur="166" decel="50000">
                                          <p:stCondLst>
                                            <p:cond delay="676"/>
                                          </p:stCondLst>
                                        </p:cTn>
                                        <p:tgtEl>
                                          <p:spTgt spid="10">
                                            <p:txEl>
                                              <p:pRg st="1" end="1"/>
                                            </p:txEl>
                                          </p:spTgt>
                                        </p:tgtEl>
                                      </p:cBhvr>
                                      <p:to x="100000" y="100000"/>
                                    </p:animScale>
                                    <p:animScale>
                                      <p:cBhvr>
                                        <p:cTn id="33" dur="26">
                                          <p:stCondLst>
                                            <p:cond delay="1312"/>
                                          </p:stCondLst>
                                        </p:cTn>
                                        <p:tgtEl>
                                          <p:spTgt spid="10">
                                            <p:txEl>
                                              <p:pRg st="1" end="1"/>
                                            </p:txEl>
                                          </p:spTgt>
                                        </p:tgtEl>
                                      </p:cBhvr>
                                      <p:to x="100000" y="80000"/>
                                    </p:animScale>
                                    <p:animScale>
                                      <p:cBhvr>
                                        <p:cTn id="34" dur="166" decel="50000">
                                          <p:stCondLst>
                                            <p:cond delay="1338"/>
                                          </p:stCondLst>
                                        </p:cTn>
                                        <p:tgtEl>
                                          <p:spTgt spid="10">
                                            <p:txEl>
                                              <p:pRg st="1" end="1"/>
                                            </p:txEl>
                                          </p:spTgt>
                                        </p:tgtEl>
                                      </p:cBhvr>
                                      <p:to x="100000" y="100000"/>
                                    </p:animScale>
                                    <p:animScale>
                                      <p:cBhvr>
                                        <p:cTn id="35" dur="26">
                                          <p:stCondLst>
                                            <p:cond delay="1642"/>
                                          </p:stCondLst>
                                        </p:cTn>
                                        <p:tgtEl>
                                          <p:spTgt spid="10">
                                            <p:txEl>
                                              <p:pRg st="1" end="1"/>
                                            </p:txEl>
                                          </p:spTgt>
                                        </p:tgtEl>
                                      </p:cBhvr>
                                      <p:to x="100000" y="90000"/>
                                    </p:animScale>
                                    <p:animScale>
                                      <p:cBhvr>
                                        <p:cTn id="36" dur="166" decel="50000">
                                          <p:stCondLst>
                                            <p:cond delay="1668"/>
                                          </p:stCondLst>
                                        </p:cTn>
                                        <p:tgtEl>
                                          <p:spTgt spid="10">
                                            <p:txEl>
                                              <p:pRg st="1" end="1"/>
                                            </p:txEl>
                                          </p:spTgt>
                                        </p:tgtEl>
                                      </p:cBhvr>
                                      <p:to x="100000" y="100000"/>
                                    </p:animScale>
                                    <p:animScale>
                                      <p:cBhvr>
                                        <p:cTn id="37" dur="26">
                                          <p:stCondLst>
                                            <p:cond delay="1808"/>
                                          </p:stCondLst>
                                        </p:cTn>
                                        <p:tgtEl>
                                          <p:spTgt spid="10">
                                            <p:txEl>
                                              <p:pRg st="1" end="1"/>
                                            </p:txEl>
                                          </p:spTgt>
                                        </p:tgtEl>
                                      </p:cBhvr>
                                      <p:to x="100000" y="95000"/>
                                    </p:animScale>
                                    <p:animScale>
                                      <p:cBhvr>
                                        <p:cTn id="38" dur="166" decel="50000">
                                          <p:stCondLst>
                                            <p:cond delay="1834"/>
                                          </p:stCondLst>
                                        </p:cTn>
                                        <p:tgtEl>
                                          <p:spTgt spid="10">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625176" y="2209801"/>
            <a:ext cx="9498435" cy="2764335"/>
          </a:xfrm>
        </p:spPr>
        <p:txBody>
          <a:bodyPr rtlCol="0"/>
          <a:lstStyle/>
          <a:p>
            <a:pPr rtl="0"/>
            <a:r>
              <a:rPr lang="fr-FR" dirty="0"/>
              <a:t>Création d’un site d’équipe</a:t>
            </a:r>
          </a:p>
        </p:txBody>
      </p:sp>
      <p:sp>
        <p:nvSpPr>
          <p:cNvPr id="5" name="Espace réservé du texte 4"/>
          <p:cNvSpPr>
            <a:spLocks noGrp="1"/>
          </p:cNvSpPr>
          <p:nvPr>
            <p:ph type="body" idx="1"/>
          </p:nvPr>
        </p:nvSpPr>
        <p:spPr/>
        <p:txBody>
          <a:bodyPr rtlCol="0"/>
          <a:lstStyle/>
          <a:p>
            <a:pPr rtl="0"/>
            <a:endParaRPr lang="fr-FR" dirty="0"/>
          </a:p>
        </p:txBody>
      </p:sp>
    </p:spTree>
    <p:extLst>
      <p:ext uri="{BB962C8B-B14F-4D97-AF65-F5344CB8AC3E}">
        <p14:creationId xmlns:p14="http://schemas.microsoft.com/office/powerpoint/2010/main" val="114624595"/>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625176" y="2209801"/>
            <a:ext cx="9498435" cy="2764335"/>
          </a:xfrm>
        </p:spPr>
        <p:txBody>
          <a:bodyPr rtlCol="0"/>
          <a:lstStyle/>
          <a:p>
            <a:pPr rtl="0"/>
            <a:r>
              <a:rPr lang="fr-FR" dirty="0"/>
              <a:t>Création d’un site de communication</a:t>
            </a:r>
          </a:p>
        </p:txBody>
      </p:sp>
      <p:sp>
        <p:nvSpPr>
          <p:cNvPr id="5" name="Espace réservé du texte 4"/>
          <p:cNvSpPr>
            <a:spLocks noGrp="1"/>
          </p:cNvSpPr>
          <p:nvPr>
            <p:ph type="body" idx="1"/>
          </p:nvPr>
        </p:nvSpPr>
        <p:spPr/>
        <p:txBody>
          <a:bodyPr rtlCol="0"/>
          <a:lstStyle/>
          <a:p>
            <a:pPr rtl="0"/>
            <a:endParaRPr lang="fr-FR" dirty="0"/>
          </a:p>
        </p:txBody>
      </p:sp>
    </p:spTree>
    <p:extLst>
      <p:ext uri="{BB962C8B-B14F-4D97-AF65-F5344CB8AC3E}">
        <p14:creationId xmlns:p14="http://schemas.microsoft.com/office/powerpoint/2010/main" val="760853471"/>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625176" y="2209801"/>
            <a:ext cx="9498435" cy="2764335"/>
          </a:xfrm>
        </p:spPr>
        <p:txBody>
          <a:bodyPr rtlCol="0"/>
          <a:lstStyle/>
          <a:p>
            <a:pPr rtl="0"/>
            <a:r>
              <a:rPr lang="fr-FR" dirty="0"/>
              <a:t>Personnaliser un site</a:t>
            </a:r>
          </a:p>
        </p:txBody>
      </p:sp>
      <p:sp>
        <p:nvSpPr>
          <p:cNvPr id="5" name="Espace réservé du texte 4"/>
          <p:cNvSpPr>
            <a:spLocks noGrp="1"/>
          </p:cNvSpPr>
          <p:nvPr>
            <p:ph type="body" idx="1"/>
          </p:nvPr>
        </p:nvSpPr>
        <p:spPr/>
        <p:txBody>
          <a:bodyPr rtlCol="0"/>
          <a:lstStyle/>
          <a:p>
            <a:pPr rtl="0"/>
            <a:endParaRPr lang="fr-FR" dirty="0"/>
          </a:p>
        </p:txBody>
      </p:sp>
    </p:spTree>
    <p:extLst>
      <p:ext uri="{BB962C8B-B14F-4D97-AF65-F5344CB8AC3E}">
        <p14:creationId xmlns:p14="http://schemas.microsoft.com/office/powerpoint/2010/main" val="1571377967"/>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625176" y="2209801"/>
            <a:ext cx="9498435" cy="2764335"/>
          </a:xfrm>
        </p:spPr>
        <p:txBody>
          <a:bodyPr rtlCol="0"/>
          <a:lstStyle/>
          <a:p>
            <a:pPr rtl="0"/>
            <a:r>
              <a:rPr lang="fr-FR" dirty="0"/>
              <a:t>Gérer la sécurité</a:t>
            </a:r>
          </a:p>
        </p:txBody>
      </p:sp>
      <p:sp>
        <p:nvSpPr>
          <p:cNvPr id="5" name="Espace réservé du texte 4"/>
          <p:cNvSpPr>
            <a:spLocks noGrp="1"/>
          </p:cNvSpPr>
          <p:nvPr>
            <p:ph type="body" idx="1"/>
          </p:nvPr>
        </p:nvSpPr>
        <p:spPr/>
        <p:txBody>
          <a:bodyPr rtlCol="0"/>
          <a:lstStyle/>
          <a:p>
            <a:pPr rtl="0"/>
            <a:endParaRPr lang="fr-FR" dirty="0"/>
          </a:p>
        </p:txBody>
      </p:sp>
    </p:spTree>
    <p:extLst>
      <p:ext uri="{BB962C8B-B14F-4D97-AF65-F5344CB8AC3E}">
        <p14:creationId xmlns:p14="http://schemas.microsoft.com/office/powerpoint/2010/main" val="1329399116"/>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rtl="0"/>
            <a:r>
              <a:rPr lang="fr-FR" dirty="0"/>
              <a:t>Résumé</a:t>
            </a:r>
          </a:p>
        </p:txBody>
      </p:sp>
      <p:sp>
        <p:nvSpPr>
          <p:cNvPr id="14" name="Espace réservé du contenu 13"/>
          <p:cNvSpPr>
            <a:spLocks noGrp="1"/>
          </p:cNvSpPr>
          <p:nvPr>
            <p:ph idx="1"/>
          </p:nvPr>
        </p:nvSpPr>
        <p:spPr>
          <a:xfrm>
            <a:off x="981845" y="1701797"/>
            <a:ext cx="10597540" cy="4462272"/>
          </a:xfrm>
        </p:spPr>
        <p:txBody>
          <a:bodyPr rtlCol="0">
            <a:normAutofit/>
          </a:bodyPr>
          <a:lstStyle/>
          <a:p>
            <a:pPr rtl="0"/>
            <a:r>
              <a:rPr lang="fr-FR" dirty="0"/>
              <a:t>Qu’est-ce que SharePoint</a:t>
            </a:r>
          </a:p>
          <a:p>
            <a:pPr rtl="0"/>
            <a:r>
              <a:rPr lang="fr-FR" dirty="0"/>
              <a:t>Création d’un site d’équipe</a:t>
            </a:r>
          </a:p>
          <a:p>
            <a:pPr rtl="0"/>
            <a:r>
              <a:rPr lang="fr-FR" dirty="0"/>
              <a:t>Création d’un site de communication</a:t>
            </a:r>
          </a:p>
          <a:p>
            <a:pPr rtl="0"/>
            <a:r>
              <a:rPr lang="fr-FR" dirty="0"/>
              <a:t>Personnaliser un site</a:t>
            </a:r>
          </a:p>
          <a:p>
            <a:pPr rtl="0"/>
            <a:r>
              <a:rPr lang="fr-FR" dirty="0"/>
              <a:t>Gérer la sécurité</a:t>
            </a:r>
          </a:p>
        </p:txBody>
      </p:sp>
    </p:spTree>
    <p:extLst>
      <p:ext uri="{BB962C8B-B14F-4D97-AF65-F5344CB8AC3E}">
        <p14:creationId xmlns:p14="http://schemas.microsoft.com/office/powerpoint/2010/main" val="352911432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80">
                                          <p:stCondLst>
                                            <p:cond delay="0"/>
                                          </p:stCondLst>
                                        </p:cTn>
                                        <p:tgtEl>
                                          <p:spTgt spid="14">
                                            <p:txEl>
                                              <p:pRg st="0" end="0"/>
                                            </p:txEl>
                                          </p:spTgt>
                                        </p:tgtEl>
                                      </p:cBhvr>
                                    </p:animEffect>
                                    <p:anim calcmode="lin" valueType="num">
                                      <p:cBhvr>
                                        <p:cTn id="8" dur="1822" tmFilter="0,0; 0.14,0.36; 0.43,0.73; 0.71,0.91; 1.0,1.0">
                                          <p:stCondLst>
                                            <p:cond delay="0"/>
                                          </p:stCondLst>
                                        </p:cTn>
                                        <p:tgtEl>
                                          <p:spTgt spid="1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4">
                                            <p:txEl>
                                              <p:pRg st="0" end="0"/>
                                            </p:txEl>
                                          </p:spTgt>
                                        </p:tgtEl>
                                      </p:cBhvr>
                                      <p:to x="100000" y="60000"/>
                                    </p:animScale>
                                    <p:animScale>
                                      <p:cBhvr>
                                        <p:cTn id="14" dur="166" decel="50000">
                                          <p:stCondLst>
                                            <p:cond delay="676"/>
                                          </p:stCondLst>
                                        </p:cTn>
                                        <p:tgtEl>
                                          <p:spTgt spid="14">
                                            <p:txEl>
                                              <p:pRg st="0" end="0"/>
                                            </p:txEl>
                                          </p:spTgt>
                                        </p:tgtEl>
                                      </p:cBhvr>
                                      <p:to x="100000" y="100000"/>
                                    </p:animScale>
                                    <p:animScale>
                                      <p:cBhvr>
                                        <p:cTn id="15" dur="26">
                                          <p:stCondLst>
                                            <p:cond delay="1312"/>
                                          </p:stCondLst>
                                        </p:cTn>
                                        <p:tgtEl>
                                          <p:spTgt spid="14">
                                            <p:txEl>
                                              <p:pRg st="0" end="0"/>
                                            </p:txEl>
                                          </p:spTgt>
                                        </p:tgtEl>
                                      </p:cBhvr>
                                      <p:to x="100000" y="80000"/>
                                    </p:animScale>
                                    <p:animScale>
                                      <p:cBhvr>
                                        <p:cTn id="16" dur="166" decel="50000">
                                          <p:stCondLst>
                                            <p:cond delay="1338"/>
                                          </p:stCondLst>
                                        </p:cTn>
                                        <p:tgtEl>
                                          <p:spTgt spid="14">
                                            <p:txEl>
                                              <p:pRg st="0" end="0"/>
                                            </p:txEl>
                                          </p:spTgt>
                                        </p:tgtEl>
                                      </p:cBhvr>
                                      <p:to x="100000" y="100000"/>
                                    </p:animScale>
                                    <p:animScale>
                                      <p:cBhvr>
                                        <p:cTn id="17" dur="26">
                                          <p:stCondLst>
                                            <p:cond delay="1642"/>
                                          </p:stCondLst>
                                        </p:cTn>
                                        <p:tgtEl>
                                          <p:spTgt spid="14">
                                            <p:txEl>
                                              <p:pRg st="0" end="0"/>
                                            </p:txEl>
                                          </p:spTgt>
                                        </p:tgtEl>
                                      </p:cBhvr>
                                      <p:to x="100000" y="90000"/>
                                    </p:animScale>
                                    <p:animScale>
                                      <p:cBhvr>
                                        <p:cTn id="18" dur="166" decel="50000">
                                          <p:stCondLst>
                                            <p:cond delay="1668"/>
                                          </p:stCondLst>
                                        </p:cTn>
                                        <p:tgtEl>
                                          <p:spTgt spid="14">
                                            <p:txEl>
                                              <p:pRg st="0" end="0"/>
                                            </p:txEl>
                                          </p:spTgt>
                                        </p:tgtEl>
                                      </p:cBhvr>
                                      <p:to x="100000" y="100000"/>
                                    </p:animScale>
                                    <p:animScale>
                                      <p:cBhvr>
                                        <p:cTn id="19" dur="26">
                                          <p:stCondLst>
                                            <p:cond delay="1808"/>
                                          </p:stCondLst>
                                        </p:cTn>
                                        <p:tgtEl>
                                          <p:spTgt spid="14">
                                            <p:txEl>
                                              <p:pRg st="0" end="0"/>
                                            </p:txEl>
                                          </p:spTgt>
                                        </p:tgtEl>
                                      </p:cBhvr>
                                      <p:to x="100000" y="95000"/>
                                    </p:animScale>
                                    <p:animScale>
                                      <p:cBhvr>
                                        <p:cTn id="20" dur="166" decel="50000">
                                          <p:stCondLst>
                                            <p:cond delay="1834"/>
                                          </p:stCondLst>
                                        </p:cTn>
                                        <p:tgtEl>
                                          <p:spTgt spid="14">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4">
                                            <p:txEl>
                                              <p:pRg st="1" end="1"/>
                                            </p:txEl>
                                          </p:spTgt>
                                        </p:tgtEl>
                                        <p:attrNameLst>
                                          <p:attrName>style.visibility</p:attrName>
                                        </p:attrNameLst>
                                      </p:cBhvr>
                                      <p:to>
                                        <p:strVal val="visible"/>
                                      </p:to>
                                    </p:set>
                                    <p:animEffect transition="in" filter="wipe(down)">
                                      <p:cBhvr>
                                        <p:cTn id="25" dur="580">
                                          <p:stCondLst>
                                            <p:cond delay="0"/>
                                          </p:stCondLst>
                                        </p:cTn>
                                        <p:tgtEl>
                                          <p:spTgt spid="14">
                                            <p:txEl>
                                              <p:pRg st="1" end="1"/>
                                            </p:txEl>
                                          </p:spTgt>
                                        </p:tgtEl>
                                      </p:cBhvr>
                                    </p:animEffect>
                                    <p:anim calcmode="lin" valueType="num">
                                      <p:cBhvr>
                                        <p:cTn id="26" dur="1822" tmFilter="0,0; 0.14,0.36; 0.43,0.73; 0.71,0.91; 1.0,1.0">
                                          <p:stCondLst>
                                            <p:cond delay="0"/>
                                          </p:stCondLst>
                                        </p:cTn>
                                        <p:tgtEl>
                                          <p:spTgt spid="14">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4">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4">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4">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4">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4">
                                            <p:txEl>
                                              <p:pRg st="1" end="1"/>
                                            </p:txEl>
                                          </p:spTgt>
                                        </p:tgtEl>
                                      </p:cBhvr>
                                      <p:to x="100000" y="60000"/>
                                    </p:animScale>
                                    <p:animScale>
                                      <p:cBhvr>
                                        <p:cTn id="32" dur="166" decel="50000">
                                          <p:stCondLst>
                                            <p:cond delay="676"/>
                                          </p:stCondLst>
                                        </p:cTn>
                                        <p:tgtEl>
                                          <p:spTgt spid="14">
                                            <p:txEl>
                                              <p:pRg st="1" end="1"/>
                                            </p:txEl>
                                          </p:spTgt>
                                        </p:tgtEl>
                                      </p:cBhvr>
                                      <p:to x="100000" y="100000"/>
                                    </p:animScale>
                                    <p:animScale>
                                      <p:cBhvr>
                                        <p:cTn id="33" dur="26">
                                          <p:stCondLst>
                                            <p:cond delay="1312"/>
                                          </p:stCondLst>
                                        </p:cTn>
                                        <p:tgtEl>
                                          <p:spTgt spid="14">
                                            <p:txEl>
                                              <p:pRg st="1" end="1"/>
                                            </p:txEl>
                                          </p:spTgt>
                                        </p:tgtEl>
                                      </p:cBhvr>
                                      <p:to x="100000" y="80000"/>
                                    </p:animScale>
                                    <p:animScale>
                                      <p:cBhvr>
                                        <p:cTn id="34" dur="166" decel="50000">
                                          <p:stCondLst>
                                            <p:cond delay="1338"/>
                                          </p:stCondLst>
                                        </p:cTn>
                                        <p:tgtEl>
                                          <p:spTgt spid="14">
                                            <p:txEl>
                                              <p:pRg st="1" end="1"/>
                                            </p:txEl>
                                          </p:spTgt>
                                        </p:tgtEl>
                                      </p:cBhvr>
                                      <p:to x="100000" y="100000"/>
                                    </p:animScale>
                                    <p:animScale>
                                      <p:cBhvr>
                                        <p:cTn id="35" dur="26">
                                          <p:stCondLst>
                                            <p:cond delay="1642"/>
                                          </p:stCondLst>
                                        </p:cTn>
                                        <p:tgtEl>
                                          <p:spTgt spid="14">
                                            <p:txEl>
                                              <p:pRg st="1" end="1"/>
                                            </p:txEl>
                                          </p:spTgt>
                                        </p:tgtEl>
                                      </p:cBhvr>
                                      <p:to x="100000" y="90000"/>
                                    </p:animScale>
                                    <p:animScale>
                                      <p:cBhvr>
                                        <p:cTn id="36" dur="166" decel="50000">
                                          <p:stCondLst>
                                            <p:cond delay="1668"/>
                                          </p:stCondLst>
                                        </p:cTn>
                                        <p:tgtEl>
                                          <p:spTgt spid="14">
                                            <p:txEl>
                                              <p:pRg st="1" end="1"/>
                                            </p:txEl>
                                          </p:spTgt>
                                        </p:tgtEl>
                                      </p:cBhvr>
                                      <p:to x="100000" y="100000"/>
                                    </p:animScale>
                                    <p:animScale>
                                      <p:cBhvr>
                                        <p:cTn id="37" dur="26">
                                          <p:stCondLst>
                                            <p:cond delay="1808"/>
                                          </p:stCondLst>
                                        </p:cTn>
                                        <p:tgtEl>
                                          <p:spTgt spid="14">
                                            <p:txEl>
                                              <p:pRg st="1" end="1"/>
                                            </p:txEl>
                                          </p:spTgt>
                                        </p:tgtEl>
                                      </p:cBhvr>
                                      <p:to x="100000" y="95000"/>
                                    </p:animScale>
                                    <p:animScale>
                                      <p:cBhvr>
                                        <p:cTn id="38" dur="166" decel="50000">
                                          <p:stCondLst>
                                            <p:cond delay="1834"/>
                                          </p:stCondLst>
                                        </p:cTn>
                                        <p:tgtEl>
                                          <p:spTgt spid="14">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4">
                                            <p:txEl>
                                              <p:pRg st="2" end="2"/>
                                            </p:txEl>
                                          </p:spTgt>
                                        </p:tgtEl>
                                        <p:attrNameLst>
                                          <p:attrName>style.visibility</p:attrName>
                                        </p:attrNameLst>
                                      </p:cBhvr>
                                      <p:to>
                                        <p:strVal val="visible"/>
                                      </p:to>
                                    </p:set>
                                    <p:animEffect transition="in" filter="wipe(down)">
                                      <p:cBhvr>
                                        <p:cTn id="43" dur="580">
                                          <p:stCondLst>
                                            <p:cond delay="0"/>
                                          </p:stCondLst>
                                        </p:cTn>
                                        <p:tgtEl>
                                          <p:spTgt spid="14">
                                            <p:txEl>
                                              <p:pRg st="2" end="2"/>
                                            </p:txEl>
                                          </p:spTgt>
                                        </p:tgtEl>
                                      </p:cBhvr>
                                    </p:animEffect>
                                    <p:anim calcmode="lin" valueType="num">
                                      <p:cBhvr>
                                        <p:cTn id="44" dur="1822" tmFilter="0,0; 0.14,0.36; 0.43,0.73; 0.71,0.91; 1.0,1.0">
                                          <p:stCondLst>
                                            <p:cond delay="0"/>
                                          </p:stCondLst>
                                        </p:cTn>
                                        <p:tgtEl>
                                          <p:spTgt spid="14">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4">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4">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4">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4">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4">
                                            <p:txEl>
                                              <p:pRg st="2" end="2"/>
                                            </p:txEl>
                                          </p:spTgt>
                                        </p:tgtEl>
                                      </p:cBhvr>
                                      <p:to x="100000" y="60000"/>
                                    </p:animScale>
                                    <p:animScale>
                                      <p:cBhvr>
                                        <p:cTn id="50" dur="166" decel="50000">
                                          <p:stCondLst>
                                            <p:cond delay="676"/>
                                          </p:stCondLst>
                                        </p:cTn>
                                        <p:tgtEl>
                                          <p:spTgt spid="14">
                                            <p:txEl>
                                              <p:pRg st="2" end="2"/>
                                            </p:txEl>
                                          </p:spTgt>
                                        </p:tgtEl>
                                      </p:cBhvr>
                                      <p:to x="100000" y="100000"/>
                                    </p:animScale>
                                    <p:animScale>
                                      <p:cBhvr>
                                        <p:cTn id="51" dur="26">
                                          <p:stCondLst>
                                            <p:cond delay="1312"/>
                                          </p:stCondLst>
                                        </p:cTn>
                                        <p:tgtEl>
                                          <p:spTgt spid="14">
                                            <p:txEl>
                                              <p:pRg st="2" end="2"/>
                                            </p:txEl>
                                          </p:spTgt>
                                        </p:tgtEl>
                                      </p:cBhvr>
                                      <p:to x="100000" y="80000"/>
                                    </p:animScale>
                                    <p:animScale>
                                      <p:cBhvr>
                                        <p:cTn id="52" dur="166" decel="50000">
                                          <p:stCondLst>
                                            <p:cond delay="1338"/>
                                          </p:stCondLst>
                                        </p:cTn>
                                        <p:tgtEl>
                                          <p:spTgt spid="14">
                                            <p:txEl>
                                              <p:pRg st="2" end="2"/>
                                            </p:txEl>
                                          </p:spTgt>
                                        </p:tgtEl>
                                      </p:cBhvr>
                                      <p:to x="100000" y="100000"/>
                                    </p:animScale>
                                    <p:animScale>
                                      <p:cBhvr>
                                        <p:cTn id="53" dur="26">
                                          <p:stCondLst>
                                            <p:cond delay="1642"/>
                                          </p:stCondLst>
                                        </p:cTn>
                                        <p:tgtEl>
                                          <p:spTgt spid="14">
                                            <p:txEl>
                                              <p:pRg st="2" end="2"/>
                                            </p:txEl>
                                          </p:spTgt>
                                        </p:tgtEl>
                                      </p:cBhvr>
                                      <p:to x="100000" y="90000"/>
                                    </p:animScale>
                                    <p:animScale>
                                      <p:cBhvr>
                                        <p:cTn id="54" dur="166" decel="50000">
                                          <p:stCondLst>
                                            <p:cond delay="1668"/>
                                          </p:stCondLst>
                                        </p:cTn>
                                        <p:tgtEl>
                                          <p:spTgt spid="14">
                                            <p:txEl>
                                              <p:pRg st="2" end="2"/>
                                            </p:txEl>
                                          </p:spTgt>
                                        </p:tgtEl>
                                      </p:cBhvr>
                                      <p:to x="100000" y="100000"/>
                                    </p:animScale>
                                    <p:animScale>
                                      <p:cBhvr>
                                        <p:cTn id="55" dur="26">
                                          <p:stCondLst>
                                            <p:cond delay="1808"/>
                                          </p:stCondLst>
                                        </p:cTn>
                                        <p:tgtEl>
                                          <p:spTgt spid="14">
                                            <p:txEl>
                                              <p:pRg st="2" end="2"/>
                                            </p:txEl>
                                          </p:spTgt>
                                        </p:tgtEl>
                                      </p:cBhvr>
                                      <p:to x="100000" y="95000"/>
                                    </p:animScale>
                                    <p:animScale>
                                      <p:cBhvr>
                                        <p:cTn id="56" dur="166" decel="50000">
                                          <p:stCondLst>
                                            <p:cond delay="1834"/>
                                          </p:stCondLst>
                                        </p:cTn>
                                        <p:tgtEl>
                                          <p:spTgt spid="14">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4">
                                            <p:txEl>
                                              <p:pRg st="3" end="3"/>
                                            </p:txEl>
                                          </p:spTgt>
                                        </p:tgtEl>
                                        <p:attrNameLst>
                                          <p:attrName>style.visibility</p:attrName>
                                        </p:attrNameLst>
                                      </p:cBhvr>
                                      <p:to>
                                        <p:strVal val="visible"/>
                                      </p:to>
                                    </p:set>
                                    <p:animEffect transition="in" filter="wipe(down)">
                                      <p:cBhvr>
                                        <p:cTn id="61" dur="580">
                                          <p:stCondLst>
                                            <p:cond delay="0"/>
                                          </p:stCondLst>
                                        </p:cTn>
                                        <p:tgtEl>
                                          <p:spTgt spid="14">
                                            <p:txEl>
                                              <p:pRg st="3" end="3"/>
                                            </p:txEl>
                                          </p:spTgt>
                                        </p:tgtEl>
                                      </p:cBhvr>
                                    </p:animEffect>
                                    <p:anim calcmode="lin" valueType="num">
                                      <p:cBhvr>
                                        <p:cTn id="62" dur="1822" tmFilter="0,0; 0.14,0.36; 0.43,0.73; 0.71,0.91; 1.0,1.0">
                                          <p:stCondLst>
                                            <p:cond delay="0"/>
                                          </p:stCondLst>
                                        </p:cTn>
                                        <p:tgtEl>
                                          <p:spTgt spid="14">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4">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4">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4">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4">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4">
                                            <p:txEl>
                                              <p:pRg st="3" end="3"/>
                                            </p:txEl>
                                          </p:spTgt>
                                        </p:tgtEl>
                                      </p:cBhvr>
                                      <p:to x="100000" y="60000"/>
                                    </p:animScale>
                                    <p:animScale>
                                      <p:cBhvr>
                                        <p:cTn id="68" dur="166" decel="50000">
                                          <p:stCondLst>
                                            <p:cond delay="676"/>
                                          </p:stCondLst>
                                        </p:cTn>
                                        <p:tgtEl>
                                          <p:spTgt spid="14">
                                            <p:txEl>
                                              <p:pRg st="3" end="3"/>
                                            </p:txEl>
                                          </p:spTgt>
                                        </p:tgtEl>
                                      </p:cBhvr>
                                      <p:to x="100000" y="100000"/>
                                    </p:animScale>
                                    <p:animScale>
                                      <p:cBhvr>
                                        <p:cTn id="69" dur="26">
                                          <p:stCondLst>
                                            <p:cond delay="1312"/>
                                          </p:stCondLst>
                                        </p:cTn>
                                        <p:tgtEl>
                                          <p:spTgt spid="14">
                                            <p:txEl>
                                              <p:pRg st="3" end="3"/>
                                            </p:txEl>
                                          </p:spTgt>
                                        </p:tgtEl>
                                      </p:cBhvr>
                                      <p:to x="100000" y="80000"/>
                                    </p:animScale>
                                    <p:animScale>
                                      <p:cBhvr>
                                        <p:cTn id="70" dur="166" decel="50000">
                                          <p:stCondLst>
                                            <p:cond delay="1338"/>
                                          </p:stCondLst>
                                        </p:cTn>
                                        <p:tgtEl>
                                          <p:spTgt spid="14">
                                            <p:txEl>
                                              <p:pRg st="3" end="3"/>
                                            </p:txEl>
                                          </p:spTgt>
                                        </p:tgtEl>
                                      </p:cBhvr>
                                      <p:to x="100000" y="100000"/>
                                    </p:animScale>
                                    <p:animScale>
                                      <p:cBhvr>
                                        <p:cTn id="71" dur="26">
                                          <p:stCondLst>
                                            <p:cond delay="1642"/>
                                          </p:stCondLst>
                                        </p:cTn>
                                        <p:tgtEl>
                                          <p:spTgt spid="14">
                                            <p:txEl>
                                              <p:pRg st="3" end="3"/>
                                            </p:txEl>
                                          </p:spTgt>
                                        </p:tgtEl>
                                      </p:cBhvr>
                                      <p:to x="100000" y="90000"/>
                                    </p:animScale>
                                    <p:animScale>
                                      <p:cBhvr>
                                        <p:cTn id="72" dur="166" decel="50000">
                                          <p:stCondLst>
                                            <p:cond delay="1668"/>
                                          </p:stCondLst>
                                        </p:cTn>
                                        <p:tgtEl>
                                          <p:spTgt spid="14">
                                            <p:txEl>
                                              <p:pRg st="3" end="3"/>
                                            </p:txEl>
                                          </p:spTgt>
                                        </p:tgtEl>
                                      </p:cBhvr>
                                      <p:to x="100000" y="100000"/>
                                    </p:animScale>
                                    <p:animScale>
                                      <p:cBhvr>
                                        <p:cTn id="73" dur="26">
                                          <p:stCondLst>
                                            <p:cond delay="1808"/>
                                          </p:stCondLst>
                                        </p:cTn>
                                        <p:tgtEl>
                                          <p:spTgt spid="14">
                                            <p:txEl>
                                              <p:pRg st="3" end="3"/>
                                            </p:txEl>
                                          </p:spTgt>
                                        </p:tgtEl>
                                      </p:cBhvr>
                                      <p:to x="100000" y="95000"/>
                                    </p:animScale>
                                    <p:animScale>
                                      <p:cBhvr>
                                        <p:cTn id="74" dur="166" decel="50000">
                                          <p:stCondLst>
                                            <p:cond delay="1834"/>
                                          </p:stCondLst>
                                        </p:cTn>
                                        <p:tgtEl>
                                          <p:spTgt spid="14">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4">
                                            <p:txEl>
                                              <p:pRg st="4" end="4"/>
                                            </p:txEl>
                                          </p:spTgt>
                                        </p:tgtEl>
                                        <p:attrNameLst>
                                          <p:attrName>style.visibility</p:attrName>
                                        </p:attrNameLst>
                                      </p:cBhvr>
                                      <p:to>
                                        <p:strVal val="visible"/>
                                      </p:to>
                                    </p:set>
                                    <p:animEffect transition="in" filter="wipe(down)">
                                      <p:cBhvr>
                                        <p:cTn id="79" dur="580">
                                          <p:stCondLst>
                                            <p:cond delay="0"/>
                                          </p:stCondLst>
                                        </p:cTn>
                                        <p:tgtEl>
                                          <p:spTgt spid="14">
                                            <p:txEl>
                                              <p:pRg st="4" end="4"/>
                                            </p:txEl>
                                          </p:spTgt>
                                        </p:tgtEl>
                                      </p:cBhvr>
                                    </p:animEffect>
                                    <p:anim calcmode="lin" valueType="num">
                                      <p:cBhvr>
                                        <p:cTn id="80" dur="1822" tmFilter="0,0; 0.14,0.36; 0.43,0.73; 0.71,0.91; 1.0,1.0">
                                          <p:stCondLst>
                                            <p:cond delay="0"/>
                                          </p:stCondLst>
                                        </p:cTn>
                                        <p:tgtEl>
                                          <p:spTgt spid="14">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4">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4">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4">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4">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4">
                                            <p:txEl>
                                              <p:pRg st="4" end="4"/>
                                            </p:txEl>
                                          </p:spTgt>
                                        </p:tgtEl>
                                      </p:cBhvr>
                                      <p:to x="100000" y="60000"/>
                                    </p:animScale>
                                    <p:animScale>
                                      <p:cBhvr>
                                        <p:cTn id="86" dur="166" decel="50000">
                                          <p:stCondLst>
                                            <p:cond delay="676"/>
                                          </p:stCondLst>
                                        </p:cTn>
                                        <p:tgtEl>
                                          <p:spTgt spid="14">
                                            <p:txEl>
                                              <p:pRg st="4" end="4"/>
                                            </p:txEl>
                                          </p:spTgt>
                                        </p:tgtEl>
                                      </p:cBhvr>
                                      <p:to x="100000" y="100000"/>
                                    </p:animScale>
                                    <p:animScale>
                                      <p:cBhvr>
                                        <p:cTn id="87" dur="26">
                                          <p:stCondLst>
                                            <p:cond delay="1312"/>
                                          </p:stCondLst>
                                        </p:cTn>
                                        <p:tgtEl>
                                          <p:spTgt spid="14">
                                            <p:txEl>
                                              <p:pRg st="4" end="4"/>
                                            </p:txEl>
                                          </p:spTgt>
                                        </p:tgtEl>
                                      </p:cBhvr>
                                      <p:to x="100000" y="80000"/>
                                    </p:animScale>
                                    <p:animScale>
                                      <p:cBhvr>
                                        <p:cTn id="88" dur="166" decel="50000">
                                          <p:stCondLst>
                                            <p:cond delay="1338"/>
                                          </p:stCondLst>
                                        </p:cTn>
                                        <p:tgtEl>
                                          <p:spTgt spid="14">
                                            <p:txEl>
                                              <p:pRg st="4" end="4"/>
                                            </p:txEl>
                                          </p:spTgt>
                                        </p:tgtEl>
                                      </p:cBhvr>
                                      <p:to x="100000" y="100000"/>
                                    </p:animScale>
                                    <p:animScale>
                                      <p:cBhvr>
                                        <p:cTn id="89" dur="26">
                                          <p:stCondLst>
                                            <p:cond delay="1642"/>
                                          </p:stCondLst>
                                        </p:cTn>
                                        <p:tgtEl>
                                          <p:spTgt spid="14">
                                            <p:txEl>
                                              <p:pRg st="4" end="4"/>
                                            </p:txEl>
                                          </p:spTgt>
                                        </p:tgtEl>
                                      </p:cBhvr>
                                      <p:to x="100000" y="90000"/>
                                    </p:animScale>
                                    <p:animScale>
                                      <p:cBhvr>
                                        <p:cTn id="90" dur="166" decel="50000">
                                          <p:stCondLst>
                                            <p:cond delay="1668"/>
                                          </p:stCondLst>
                                        </p:cTn>
                                        <p:tgtEl>
                                          <p:spTgt spid="14">
                                            <p:txEl>
                                              <p:pRg st="4" end="4"/>
                                            </p:txEl>
                                          </p:spTgt>
                                        </p:tgtEl>
                                      </p:cBhvr>
                                      <p:to x="100000" y="100000"/>
                                    </p:animScale>
                                    <p:animScale>
                                      <p:cBhvr>
                                        <p:cTn id="91" dur="26">
                                          <p:stCondLst>
                                            <p:cond delay="1808"/>
                                          </p:stCondLst>
                                        </p:cTn>
                                        <p:tgtEl>
                                          <p:spTgt spid="14">
                                            <p:txEl>
                                              <p:pRg st="4" end="4"/>
                                            </p:txEl>
                                          </p:spTgt>
                                        </p:tgtEl>
                                      </p:cBhvr>
                                      <p:to x="100000" y="95000"/>
                                    </p:animScale>
                                    <p:animScale>
                                      <p:cBhvr>
                                        <p:cTn id="92" dur="166" decel="50000">
                                          <p:stCondLst>
                                            <p:cond delay="1834"/>
                                          </p:stCondLst>
                                        </p:cTn>
                                        <p:tgtEl>
                                          <p:spTgt spid="14">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rtlCol="0"/>
          <a:lstStyle/>
          <a:p>
            <a:pPr rtl="0"/>
            <a:r>
              <a:rPr lang="fr-FR" dirty="0"/>
              <a:t>Assemblage d’un </a:t>
            </a:r>
            <a:r>
              <a:rPr lang="fr-FR" dirty="0" err="1"/>
              <a:t>Personnal</a:t>
            </a:r>
            <a:r>
              <a:rPr lang="fr-FR" dirty="0"/>
              <a:t> Computer</a:t>
            </a:r>
          </a:p>
        </p:txBody>
      </p:sp>
      <p:sp>
        <p:nvSpPr>
          <p:cNvPr id="10" name="Espace réservé du contenu 9"/>
          <p:cNvSpPr>
            <a:spLocks noGrp="1"/>
          </p:cNvSpPr>
          <p:nvPr>
            <p:ph sz="half" idx="2"/>
          </p:nvPr>
        </p:nvSpPr>
        <p:spPr>
          <a:xfrm>
            <a:off x="1125860" y="2060848"/>
            <a:ext cx="10891300" cy="3454400"/>
          </a:xfrm>
        </p:spPr>
        <p:txBody>
          <a:bodyPr rtlCol="0"/>
          <a:lstStyle/>
          <a:p>
            <a:r>
              <a:rPr lang="fr-FR" dirty="0"/>
              <a:t>Procurez-vous les composants d'un ordinateur (carte mère, processeur, RAM, disque dur, alimentation, etc.).</a:t>
            </a:r>
          </a:p>
          <a:p>
            <a:r>
              <a:rPr lang="fr-FR" dirty="0"/>
              <a:t>Assemblez-les pour construire un ordinateur fonctionnel.</a:t>
            </a:r>
          </a:p>
          <a:p>
            <a:r>
              <a:rPr lang="fr-FR" dirty="0"/>
              <a:t>Assurez-vous que tout est correctement connecté et testez le système.</a:t>
            </a:r>
          </a:p>
          <a:p>
            <a:pPr marL="0" indent="0" rtl="0">
              <a:buNone/>
            </a:pPr>
            <a:endParaRPr lang="fr-FR" dirty="0"/>
          </a:p>
        </p:txBody>
      </p:sp>
    </p:spTree>
    <p:extLst>
      <p:ext uri="{BB962C8B-B14F-4D97-AF65-F5344CB8AC3E}">
        <p14:creationId xmlns:p14="http://schemas.microsoft.com/office/powerpoint/2010/main" val="21717033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wipe(down)">
                                      <p:cBhvr>
                                        <p:cTn id="25" dur="580">
                                          <p:stCondLst>
                                            <p:cond delay="0"/>
                                          </p:stCondLst>
                                        </p:cTn>
                                        <p:tgtEl>
                                          <p:spTgt spid="10">
                                            <p:txEl>
                                              <p:pRg st="1" end="1"/>
                                            </p:txEl>
                                          </p:spTgt>
                                        </p:tgtEl>
                                      </p:cBhvr>
                                    </p:animEffect>
                                    <p:anim calcmode="lin" valueType="num">
                                      <p:cBhvr>
                                        <p:cTn id="26"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xEl>
                                              <p:pRg st="1" end="1"/>
                                            </p:txEl>
                                          </p:spTgt>
                                        </p:tgtEl>
                                      </p:cBhvr>
                                      <p:to x="100000" y="60000"/>
                                    </p:animScale>
                                    <p:animScale>
                                      <p:cBhvr>
                                        <p:cTn id="32" dur="166" decel="50000">
                                          <p:stCondLst>
                                            <p:cond delay="676"/>
                                          </p:stCondLst>
                                        </p:cTn>
                                        <p:tgtEl>
                                          <p:spTgt spid="10">
                                            <p:txEl>
                                              <p:pRg st="1" end="1"/>
                                            </p:txEl>
                                          </p:spTgt>
                                        </p:tgtEl>
                                      </p:cBhvr>
                                      <p:to x="100000" y="100000"/>
                                    </p:animScale>
                                    <p:animScale>
                                      <p:cBhvr>
                                        <p:cTn id="33" dur="26">
                                          <p:stCondLst>
                                            <p:cond delay="1312"/>
                                          </p:stCondLst>
                                        </p:cTn>
                                        <p:tgtEl>
                                          <p:spTgt spid="10">
                                            <p:txEl>
                                              <p:pRg st="1" end="1"/>
                                            </p:txEl>
                                          </p:spTgt>
                                        </p:tgtEl>
                                      </p:cBhvr>
                                      <p:to x="100000" y="80000"/>
                                    </p:animScale>
                                    <p:animScale>
                                      <p:cBhvr>
                                        <p:cTn id="34" dur="166" decel="50000">
                                          <p:stCondLst>
                                            <p:cond delay="1338"/>
                                          </p:stCondLst>
                                        </p:cTn>
                                        <p:tgtEl>
                                          <p:spTgt spid="10">
                                            <p:txEl>
                                              <p:pRg st="1" end="1"/>
                                            </p:txEl>
                                          </p:spTgt>
                                        </p:tgtEl>
                                      </p:cBhvr>
                                      <p:to x="100000" y="100000"/>
                                    </p:animScale>
                                    <p:animScale>
                                      <p:cBhvr>
                                        <p:cTn id="35" dur="26">
                                          <p:stCondLst>
                                            <p:cond delay="1642"/>
                                          </p:stCondLst>
                                        </p:cTn>
                                        <p:tgtEl>
                                          <p:spTgt spid="10">
                                            <p:txEl>
                                              <p:pRg st="1" end="1"/>
                                            </p:txEl>
                                          </p:spTgt>
                                        </p:tgtEl>
                                      </p:cBhvr>
                                      <p:to x="100000" y="90000"/>
                                    </p:animScale>
                                    <p:animScale>
                                      <p:cBhvr>
                                        <p:cTn id="36" dur="166" decel="50000">
                                          <p:stCondLst>
                                            <p:cond delay="1668"/>
                                          </p:stCondLst>
                                        </p:cTn>
                                        <p:tgtEl>
                                          <p:spTgt spid="10">
                                            <p:txEl>
                                              <p:pRg st="1" end="1"/>
                                            </p:txEl>
                                          </p:spTgt>
                                        </p:tgtEl>
                                      </p:cBhvr>
                                      <p:to x="100000" y="100000"/>
                                    </p:animScale>
                                    <p:animScale>
                                      <p:cBhvr>
                                        <p:cTn id="37" dur="26">
                                          <p:stCondLst>
                                            <p:cond delay="1808"/>
                                          </p:stCondLst>
                                        </p:cTn>
                                        <p:tgtEl>
                                          <p:spTgt spid="10">
                                            <p:txEl>
                                              <p:pRg st="1" end="1"/>
                                            </p:txEl>
                                          </p:spTgt>
                                        </p:tgtEl>
                                      </p:cBhvr>
                                      <p:to x="100000" y="95000"/>
                                    </p:animScale>
                                    <p:animScale>
                                      <p:cBhvr>
                                        <p:cTn id="38" dur="166" decel="50000">
                                          <p:stCondLst>
                                            <p:cond delay="1834"/>
                                          </p:stCondLst>
                                        </p:cTn>
                                        <p:tgtEl>
                                          <p:spTgt spid="10">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wipe(down)">
                                      <p:cBhvr>
                                        <p:cTn id="43" dur="580">
                                          <p:stCondLst>
                                            <p:cond delay="0"/>
                                          </p:stCondLst>
                                        </p:cTn>
                                        <p:tgtEl>
                                          <p:spTgt spid="10">
                                            <p:txEl>
                                              <p:pRg st="2" end="2"/>
                                            </p:txEl>
                                          </p:spTgt>
                                        </p:tgtEl>
                                      </p:cBhvr>
                                    </p:animEffect>
                                    <p:anim calcmode="lin" valueType="num">
                                      <p:cBhvr>
                                        <p:cTn id="44" dur="1822" tmFilter="0,0; 0.14,0.36; 0.43,0.73; 0.71,0.91; 1.0,1.0">
                                          <p:stCondLst>
                                            <p:cond delay="0"/>
                                          </p:stCondLst>
                                        </p:cTn>
                                        <p:tgtEl>
                                          <p:spTgt spid="10">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xEl>
                                              <p:pRg st="2" end="2"/>
                                            </p:txEl>
                                          </p:spTgt>
                                        </p:tgtEl>
                                      </p:cBhvr>
                                      <p:to x="100000" y="60000"/>
                                    </p:animScale>
                                    <p:animScale>
                                      <p:cBhvr>
                                        <p:cTn id="50" dur="166" decel="50000">
                                          <p:stCondLst>
                                            <p:cond delay="676"/>
                                          </p:stCondLst>
                                        </p:cTn>
                                        <p:tgtEl>
                                          <p:spTgt spid="10">
                                            <p:txEl>
                                              <p:pRg st="2" end="2"/>
                                            </p:txEl>
                                          </p:spTgt>
                                        </p:tgtEl>
                                      </p:cBhvr>
                                      <p:to x="100000" y="100000"/>
                                    </p:animScale>
                                    <p:animScale>
                                      <p:cBhvr>
                                        <p:cTn id="51" dur="26">
                                          <p:stCondLst>
                                            <p:cond delay="1312"/>
                                          </p:stCondLst>
                                        </p:cTn>
                                        <p:tgtEl>
                                          <p:spTgt spid="10">
                                            <p:txEl>
                                              <p:pRg st="2" end="2"/>
                                            </p:txEl>
                                          </p:spTgt>
                                        </p:tgtEl>
                                      </p:cBhvr>
                                      <p:to x="100000" y="80000"/>
                                    </p:animScale>
                                    <p:animScale>
                                      <p:cBhvr>
                                        <p:cTn id="52" dur="166" decel="50000">
                                          <p:stCondLst>
                                            <p:cond delay="1338"/>
                                          </p:stCondLst>
                                        </p:cTn>
                                        <p:tgtEl>
                                          <p:spTgt spid="10">
                                            <p:txEl>
                                              <p:pRg st="2" end="2"/>
                                            </p:txEl>
                                          </p:spTgt>
                                        </p:tgtEl>
                                      </p:cBhvr>
                                      <p:to x="100000" y="100000"/>
                                    </p:animScale>
                                    <p:animScale>
                                      <p:cBhvr>
                                        <p:cTn id="53" dur="26">
                                          <p:stCondLst>
                                            <p:cond delay="1642"/>
                                          </p:stCondLst>
                                        </p:cTn>
                                        <p:tgtEl>
                                          <p:spTgt spid="10">
                                            <p:txEl>
                                              <p:pRg st="2" end="2"/>
                                            </p:txEl>
                                          </p:spTgt>
                                        </p:tgtEl>
                                      </p:cBhvr>
                                      <p:to x="100000" y="90000"/>
                                    </p:animScale>
                                    <p:animScale>
                                      <p:cBhvr>
                                        <p:cTn id="54" dur="166" decel="50000">
                                          <p:stCondLst>
                                            <p:cond delay="1668"/>
                                          </p:stCondLst>
                                        </p:cTn>
                                        <p:tgtEl>
                                          <p:spTgt spid="10">
                                            <p:txEl>
                                              <p:pRg st="2" end="2"/>
                                            </p:txEl>
                                          </p:spTgt>
                                        </p:tgtEl>
                                      </p:cBhvr>
                                      <p:to x="100000" y="100000"/>
                                    </p:animScale>
                                    <p:animScale>
                                      <p:cBhvr>
                                        <p:cTn id="55" dur="26">
                                          <p:stCondLst>
                                            <p:cond delay="1808"/>
                                          </p:stCondLst>
                                        </p:cTn>
                                        <p:tgtEl>
                                          <p:spTgt spid="10">
                                            <p:txEl>
                                              <p:pRg st="2" end="2"/>
                                            </p:txEl>
                                          </p:spTgt>
                                        </p:tgtEl>
                                      </p:cBhvr>
                                      <p:to x="100000" y="95000"/>
                                    </p:animScale>
                                    <p:animScale>
                                      <p:cBhvr>
                                        <p:cTn id="56" dur="166" decel="50000">
                                          <p:stCondLst>
                                            <p:cond delay="1834"/>
                                          </p:stCondLst>
                                        </p:cTn>
                                        <p:tgtEl>
                                          <p:spTgt spid="10">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rtlCol="0"/>
          <a:lstStyle/>
          <a:p>
            <a:pPr rtl="0"/>
            <a:r>
              <a:rPr lang="fr-FR" dirty="0"/>
              <a:t>Assemblage d’un </a:t>
            </a:r>
            <a:r>
              <a:rPr lang="fr-FR" dirty="0" err="1"/>
              <a:t>Personnal</a:t>
            </a:r>
            <a:r>
              <a:rPr lang="fr-FR" dirty="0"/>
              <a:t> Computer</a:t>
            </a:r>
          </a:p>
        </p:txBody>
      </p:sp>
      <p:sp>
        <p:nvSpPr>
          <p:cNvPr id="10" name="Espace réservé du contenu 9"/>
          <p:cNvSpPr>
            <a:spLocks noGrp="1"/>
          </p:cNvSpPr>
          <p:nvPr>
            <p:ph sz="half" idx="2"/>
          </p:nvPr>
        </p:nvSpPr>
        <p:spPr>
          <a:xfrm>
            <a:off x="1125860" y="2060848"/>
            <a:ext cx="10891300" cy="3454400"/>
          </a:xfrm>
        </p:spPr>
        <p:txBody>
          <a:bodyPr rtlCol="0"/>
          <a:lstStyle/>
          <a:p>
            <a:r>
              <a:rPr lang="fr-FR" dirty="0"/>
              <a:t>Procurez-vous les composants d'un ordinateur (carte mère, processeur, RAM, disque dur, alimentation, etc.).</a:t>
            </a:r>
          </a:p>
          <a:p>
            <a:r>
              <a:rPr lang="fr-FR" dirty="0"/>
              <a:t>Assemblez-les pour construire un ordinateur fonctionnel.</a:t>
            </a:r>
          </a:p>
          <a:p>
            <a:r>
              <a:rPr lang="fr-FR" dirty="0"/>
              <a:t>Assurez-vous que tout est correctement connecté et testez le système.</a:t>
            </a:r>
          </a:p>
          <a:p>
            <a:pPr marL="0" indent="0" rtl="0">
              <a:buNone/>
            </a:pPr>
            <a:endParaRPr lang="fr-FR" dirty="0"/>
          </a:p>
        </p:txBody>
      </p:sp>
    </p:spTree>
    <p:extLst>
      <p:ext uri="{BB962C8B-B14F-4D97-AF65-F5344CB8AC3E}">
        <p14:creationId xmlns:p14="http://schemas.microsoft.com/office/powerpoint/2010/main" val="318219623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wipe(down)">
                                      <p:cBhvr>
                                        <p:cTn id="25" dur="580">
                                          <p:stCondLst>
                                            <p:cond delay="0"/>
                                          </p:stCondLst>
                                        </p:cTn>
                                        <p:tgtEl>
                                          <p:spTgt spid="10">
                                            <p:txEl>
                                              <p:pRg st="1" end="1"/>
                                            </p:txEl>
                                          </p:spTgt>
                                        </p:tgtEl>
                                      </p:cBhvr>
                                    </p:animEffect>
                                    <p:anim calcmode="lin" valueType="num">
                                      <p:cBhvr>
                                        <p:cTn id="26"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xEl>
                                              <p:pRg st="1" end="1"/>
                                            </p:txEl>
                                          </p:spTgt>
                                        </p:tgtEl>
                                      </p:cBhvr>
                                      <p:to x="100000" y="60000"/>
                                    </p:animScale>
                                    <p:animScale>
                                      <p:cBhvr>
                                        <p:cTn id="32" dur="166" decel="50000">
                                          <p:stCondLst>
                                            <p:cond delay="676"/>
                                          </p:stCondLst>
                                        </p:cTn>
                                        <p:tgtEl>
                                          <p:spTgt spid="10">
                                            <p:txEl>
                                              <p:pRg st="1" end="1"/>
                                            </p:txEl>
                                          </p:spTgt>
                                        </p:tgtEl>
                                      </p:cBhvr>
                                      <p:to x="100000" y="100000"/>
                                    </p:animScale>
                                    <p:animScale>
                                      <p:cBhvr>
                                        <p:cTn id="33" dur="26">
                                          <p:stCondLst>
                                            <p:cond delay="1312"/>
                                          </p:stCondLst>
                                        </p:cTn>
                                        <p:tgtEl>
                                          <p:spTgt spid="10">
                                            <p:txEl>
                                              <p:pRg st="1" end="1"/>
                                            </p:txEl>
                                          </p:spTgt>
                                        </p:tgtEl>
                                      </p:cBhvr>
                                      <p:to x="100000" y="80000"/>
                                    </p:animScale>
                                    <p:animScale>
                                      <p:cBhvr>
                                        <p:cTn id="34" dur="166" decel="50000">
                                          <p:stCondLst>
                                            <p:cond delay="1338"/>
                                          </p:stCondLst>
                                        </p:cTn>
                                        <p:tgtEl>
                                          <p:spTgt spid="10">
                                            <p:txEl>
                                              <p:pRg st="1" end="1"/>
                                            </p:txEl>
                                          </p:spTgt>
                                        </p:tgtEl>
                                      </p:cBhvr>
                                      <p:to x="100000" y="100000"/>
                                    </p:animScale>
                                    <p:animScale>
                                      <p:cBhvr>
                                        <p:cTn id="35" dur="26">
                                          <p:stCondLst>
                                            <p:cond delay="1642"/>
                                          </p:stCondLst>
                                        </p:cTn>
                                        <p:tgtEl>
                                          <p:spTgt spid="10">
                                            <p:txEl>
                                              <p:pRg st="1" end="1"/>
                                            </p:txEl>
                                          </p:spTgt>
                                        </p:tgtEl>
                                      </p:cBhvr>
                                      <p:to x="100000" y="90000"/>
                                    </p:animScale>
                                    <p:animScale>
                                      <p:cBhvr>
                                        <p:cTn id="36" dur="166" decel="50000">
                                          <p:stCondLst>
                                            <p:cond delay="1668"/>
                                          </p:stCondLst>
                                        </p:cTn>
                                        <p:tgtEl>
                                          <p:spTgt spid="10">
                                            <p:txEl>
                                              <p:pRg st="1" end="1"/>
                                            </p:txEl>
                                          </p:spTgt>
                                        </p:tgtEl>
                                      </p:cBhvr>
                                      <p:to x="100000" y="100000"/>
                                    </p:animScale>
                                    <p:animScale>
                                      <p:cBhvr>
                                        <p:cTn id="37" dur="26">
                                          <p:stCondLst>
                                            <p:cond delay="1808"/>
                                          </p:stCondLst>
                                        </p:cTn>
                                        <p:tgtEl>
                                          <p:spTgt spid="10">
                                            <p:txEl>
                                              <p:pRg st="1" end="1"/>
                                            </p:txEl>
                                          </p:spTgt>
                                        </p:tgtEl>
                                      </p:cBhvr>
                                      <p:to x="100000" y="95000"/>
                                    </p:animScale>
                                    <p:animScale>
                                      <p:cBhvr>
                                        <p:cTn id="38" dur="166" decel="50000">
                                          <p:stCondLst>
                                            <p:cond delay="1834"/>
                                          </p:stCondLst>
                                        </p:cTn>
                                        <p:tgtEl>
                                          <p:spTgt spid="10">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wipe(down)">
                                      <p:cBhvr>
                                        <p:cTn id="43" dur="580">
                                          <p:stCondLst>
                                            <p:cond delay="0"/>
                                          </p:stCondLst>
                                        </p:cTn>
                                        <p:tgtEl>
                                          <p:spTgt spid="10">
                                            <p:txEl>
                                              <p:pRg st="2" end="2"/>
                                            </p:txEl>
                                          </p:spTgt>
                                        </p:tgtEl>
                                      </p:cBhvr>
                                    </p:animEffect>
                                    <p:anim calcmode="lin" valueType="num">
                                      <p:cBhvr>
                                        <p:cTn id="44" dur="1822" tmFilter="0,0; 0.14,0.36; 0.43,0.73; 0.71,0.91; 1.0,1.0">
                                          <p:stCondLst>
                                            <p:cond delay="0"/>
                                          </p:stCondLst>
                                        </p:cTn>
                                        <p:tgtEl>
                                          <p:spTgt spid="10">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xEl>
                                              <p:pRg st="2" end="2"/>
                                            </p:txEl>
                                          </p:spTgt>
                                        </p:tgtEl>
                                      </p:cBhvr>
                                      <p:to x="100000" y="60000"/>
                                    </p:animScale>
                                    <p:animScale>
                                      <p:cBhvr>
                                        <p:cTn id="50" dur="166" decel="50000">
                                          <p:stCondLst>
                                            <p:cond delay="676"/>
                                          </p:stCondLst>
                                        </p:cTn>
                                        <p:tgtEl>
                                          <p:spTgt spid="10">
                                            <p:txEl>
                                              <p:pRg st="2" end="2"/>
                                            </p:txEl>
                                          </p:spTgt>
                                        </p:tgtEl>
                                      </p:cBhvr>
                                      <p:to x="100000" y="100000"/>
                                    </p:animScale>
                                    <p:animScale>
                                      <p:cBhvr>
                                        <p:cTn id="51" dur="26">
                                          <p:stCondLst>
                                            <p:cond delay="1312"/>
                                          </p:stCondLst>
                                        </p:cTn>
                                        <p:tgtEl>
                                          <p:spTgt spid="10">
                                            <p:txEl>
                                              <p:pRg st="2" end="2"/>
                                            </p:txEl>
                                          </p:spTgt>
                                        </p:tgtEl>
                                      </p:cBhvr>
                                      <p:to x="100000" y="80000"/>
                                    </p:animScale>
                                    <p:animScale>
                                      <p:cBhvr>
                                        <p:cTn id="52" dur="166" decel="50000">
                                          <p:stCondLst>
                                            <p:cond delay="1338"/>
                                          </p:stCondLst>
                                        </p:cTn>
                                        <p:tgtEl>
                                          <p:spTgt spid="10">
                                            <p:txEl>
                                              <p:pRg st="2" end="2"/>
                                            </p:txEl>
                                          </p:spTgt>
                                        </p:tgtEl>
                                      </p:cBhvr>
                                      <p:to x="100000" y="100000"/>
                                    </p:animScale>
                                    <p:animScale>
                                      <p:cBhvr>
                                        <p:cTn id="53" dur="26">
                                          <p:stCondLst>
                                            <p:cond delay="1642"/>
                                          </p:stCondLst>
                                        </p:cTn>
                                        <p:tgtEl>
                                          <p:spTgt spid="10">
                                            <p:txEl>
                                              <p:pRg st="2" end="2"/>
                                            </p:txEl>
                                          </p:spTgt>
                                        </p:tgtEl>
                                      </p:cBhvr>
                                      <p:to x="100000" y="90000"/>
                                    </p:animScale>
                                    <p:animScale>
                                      <p:cBhvr>
                                        <p:cTn id="54" dur="166" decel="50000">
                                          <p:stCondLst>
                                            <p:cond delay="1668"/>
                                          </p:stCondLst>
                                        </p:cTn>
                                        <p:tgtEl>
                                          <p:spTgt spid="10">
                                            <p:txEl>
                                              <p:pRg st="2" end="2"/>
                                            </p:txEl>
                                          </p:spTgt>
                                        </p:tgtEl>
                                      </p:cBhvr>
                                      <p:to x="100000" y="100000"/>
                                    </p:animScale>
                                    <p:animScale>
                                      <p:cBhvr>
                                        <p:cTn id="55" dur="26">
                                          <p:stCondLst>
                                            <p:cond delay="1808"/>
                                          </p:stCondLst>
                                        </p:cTn>
                                        <p:tgtEl>
                                          <p:spTgt spid="10">
                                            <p:txEl>
                                              <p:pRg st="2" end="2"/>
                                            </p:txEl>
                                          </p:spTgt>
                                        </p:tgtEl>
                                      </p:cBhvr>
                                      <p:to x="100000" y="95000"/>
                                    </p:animScale>
                                    <p:animScale>
                                      <p:cBhvr>
                                        <p:cTn id="56" dur="166" decel="50000">
                                          <p:stCondLst>
                                            <p:cond delay="1834"/>
                                          </p:stCondLst>
                                        </p:cTn>
                                        <p:tgtEl>
                                          <p:spTgt spid="10">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981844" y="116632"/>
            <a:ext cx="10360501" cy="1223963"/>
          </a:xfrm>
        </p:spPr>
        <p:txBody>
          <a:bodyPr rtlCol="0"/>
          <a:lstStyle/>
          <a:p>
            <a:pPr rtl="0"/>
            <a:r>
              <a:rPr lang="fr-FR" dirty="0"/>
              <a:t>Cas pratique sur l’installation et configuration de Windows</a:t>
            </a:r>
          </a:p>
        </p:txBody>
      </p:sp>
      <p:sp>
        <p:nvSpPr>
          <p:cNvPr id="10" name="Espace réservé du contenu 9"/>
          <p:cNvSpPr>
            <a:spLocks noGrp="1"/>
          </p:cNvSpPr>
          <p:nvPr>
            <p:ph sz="half" idx="2"/>
          </p:nvPr>
        </p:nvSpPr>
        <p:spPr>
          <a:xfrm>
            <a:off x="1197868" y="1326188"/>
            <a:ext cx="7222228" cy="4882728"/>
          </a:xfrm>
        </p:spPr>
        <p:txBody>
          <a:bodyPr rtlCol="0"/>
          <a:lstStyle/>
          <a:p>
            <a:pPr marL="0" indent="0" rtl="0">
              <a:buNone/>
            </a:pPr>
            <a:r>
              <a:rPr lang="fr-FR" dirty="0"/>
              <a:t>- Création d’une clé USB d’installation de Windows,</a:t>
            </a:r>
          </a:p>
          <a:p>
            <a:pPr marL="0" indent="0" rtl="0">
              <a:buNone/>
            </a:pPr>
            <a:r>
              <a:rPr lang="fr-FR" dirty="0"/>
              <a:t>- Configuration de Windows,</a:t>
            </a:r>
          </a:p>
          <a:p>
            <a:pPr marL="0" indent="0" rtl="0">
              <a:buNone/>
            </a:pPr>
            <a:r>
              <a:rPr lang="fr-FR" dirty="0"/>
              <a:t>- Mises à jour de Windows,</a:t>
            </a:r>
          </a:p>
          <a:p>
            <a:pPr marL="0" indent="0" rtl="0">
              <a:buNone/>
            </a:pPr>
            <a:r>
              <a:rPr lang="fr-FR" dirty="0"/>
              <a:t>- Installation d’ADWCLEANER et de </a:t>
            </a:r>
            <a:r>
              <a:rPr lang="fr-FR" dirty="0" err="1"/>
              <a:t>Crytsal</a:t>
            </a:r>
            <a:r>
              <a:rPr lang="fr-FR" dirty="0"/>
              <a:t> </a:t>
            </a:r>
            <a:r>
              <a:rPr lang="fr-FR" dirty="0" err="1"/>
              <a:t>disk</a:t>
            </a:r>
            <a:r>
              <a:rPr lang="fr-FR" dirty="0"/>
              <a:t> info,</a:t>
            </a:r>
          </a:p>
          <a:p>
            <a:pPr marL="0" indent="0" rtl="0">
              <a:buNone/>
            </a:pPr>
            <a:r>
              <a:rPr lang="fr-FR" dirty="0"/>
              <a:t>- Autoriser certaines applications dans le pare-feu,</a:t>
            </a:r>
          </a:p>
          <a:p>
            <a:pPr marL="0" indent="0" rtl="0">
              <a:buNone/>
            </a:pPr>
            <a:r>
              <a:rPr lang="fr-FR" dirty="0"/>
              <a:t>- Installer/désinstaller des applications sur le store et en .iso,</a:t>
            </a:r>
          </a:p>
          <a:p>
            <a:pPr marL="0" indent="0" rtl="0">
              <a:buNone/>
            </a:pPr>
            <a:r>
              <a:rPr lang="fr-FR" dirty="0"/>
              <a:t>-Situation d’une panne et de sa résolution,</a:t>
            </a:r>
          </a:p>
          <a:p>
            <a:pPr marL="0" indent="0" rtl="0">
              <a:buNone/>
            </a:pPr>
            <a:endParaRPr lang="fr-FR" dirty="0"/>
          </a:p>
          <a:p>
            <a:pPr marL="0" indent="0" rtl="0">
              <a:buNone/>
            </a:pPr>
            <a:endParaRPr lang="fr-FR" dirty="0"/>
          </a:p>
        </p:txBody>
      </p:sp>
    </p:spTree>
    <p:extLst>
      <p:ext uri="{BB962C8B-B14F-4D97-AF65-F5344CB8AC3E}">
        <p14:creationId xmlns:p14="http://schemas.microsoft.com/office/powerpoint/2010/main" val="290567708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wipe(down)">
                                      <p:cBhvr>
                                        <p:cTn id="25" dur="580">
                                          <p:stCondLst>
                                            <p:cond delay="0"/>
                                          </p:stCondLst>
                                        </p:cTn>
                                        <p:tgtEl>
                                          <p:spTgt spid="10">
                                            <p:txEl>
                                              <p:pRg st="1" end="1"/>
                                            </p:txEl>
                                          </p:spTgt>
                                        </p:tgtEl>
                                      </p:cBhvr>
                                    </p:animEffect>
                                    <p:anim calcmode="lin" valueType="num">
                                      <p:cBhvr>
                                        <p:cTn id="26"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xEl>
                                              <p:pRg st="1" end="1"/>
                                            </p:txEl>
                                          </p:spTgt>
                                        </p:tgtEl>
                                      </p:cBhvr>
                                      <p:to x="100000" y="60000"/>
                                    </p:animScale>
                                    <p:animScale>
                                      <p:cBhvr>
                                        <p:cTn id="32" dur="166" decel="50000">
                                          <p:stCondLst>
                                            <p:cond delay="676"/>
                                          </p:stCondLst>
                                        </p:cTn>
                                        <p:tgtEl>
                                          <p:spTgt spid="10">
                                            <p:txEl>
                                              <p:pRg st="1" end="1"/>
                                            </p:txEl>
                                          </p:spTgt>
                                        </p:tgtEl>
                                      </p:cBhvr>
                                      <p:to x="100000" y="100000"/>
                                    </p:animScale>
                                    <p:animScale>
                                      <p:cBhvr>
                                        <p:cTn id="33" dur="26">
                                          <p:stCondLst>
                                            <p:cond delay="1312"/>
                                          </p:stCondLst>
                                        </p:cTn>
                                        <p:tgtEl>
                                          <p:spTgt spid="10">
                                            <p:txEl>
                                              <p:pRg st="1" end="1"/>
                                            </p:txEl>
                                          </p:spTgt>
                                        </p:tgtEl>
                                      </p:cBhvr>
                                      <p:to x="100000" y="80000"/>
                                    </p:animScale>
                                    <p:animScale>
                                      <p:cBhvr>
                                        <p:cTn id="34" dur="166" decel="50000">
                                          <p:stCondLst>
                                            <p:cond delay="1338"/>
                                          </p:stCondLst>
                                        </p:cTn>
                                        <p:tgtEl>
                                          <p:spTgt spid="10">
                                            <p:txEl>
                                              <p:pRg st="1" end="1"/>
                                            </p:txEl>
                                          </p:spTgt>
                                        </p:tgtEl>
                                      </p:cBhvr>
                                      <p:to x="100000" y="100000"/>
                                    </p:animScale>
                                    <p:animScale>
                                      <p:cBhvr>
                                        <p:cTn id="35" dur="26">
                                          <p:stCondLst>
                                            <p:cond delay="1642"/>
                                          </p:stCondLst>
                                        </p:cTn>
                                        <p:tgtEl>
                                          <p:spTgt spid="10">
                                            <p:txEl>
                                              <p:pRg st="1" end="1"/>
                                            </p:txEl>
                                          </p:spTgt>
                                        </p:tgtEl>
                                      </p:cBhvr>
                                      <p:to x="100000" y="90000"/>
                                    </p:animScale>
                                    <p:animScale>
                                      <p:cBhvr>
                                        <p:cTn id="36" dur="166" decel="50000">
                                          <p:stCondLst>
                                            <p:cond delay="1668"/>
                                          </p:stCondLst>
                                        </p:cTn>
                                        <p:tgtEl>
                                          <p:spTgt spid="10">
                                            <p:txEl>
                                              <p:pRg st="1" end="1"/>
                                            </p:txEl>
                                          </p:spTgt>
                                        </p:tgtEl>
                                      </p:cBhvr>
                                      <p:to x="100000" y="100000"/>
                                    </p:animScale>
                                    <p:animScale>
                                      <p:cBhvr>
                                        <p:cTn id="37" dur="26">
                                          <p:stCondLst>
                                            <p:cond delay="1808"/>
                                          </p:stCondLst>
                                        </p:cTn>
                                        <p:tgtEl>
                                          <p:spTgt spid="10">
                                            <p:txEl>
                                              <p:pRg st="1" end="1"/>
                                            </p:txEl>
                                          </p:spTgt>
                                        </p:tgtEl>
                                      </p:cBhvr>
                                      <p:to x="100000" y="95000"/>
                                    </p:animScale>
                                    <p:animScale>
                                      <p:cBhvr>
                                        <p:cTn id="38" dur="166" decel="50000">
                                          <p:stCondLst>
                                            <p:cond delay="1834"/>
                                          </p:stCondLst>
                                        </p:cTn>
                                        <p:tgtEl>
                                          <p:spTgt spid="10">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wipe(down)">
                                      <p:cBhvr>
                                        <p:cTn id="43" dur="580">
                                          <p:stCondLst>
                                            <p:cond delay="0"/>
                                          </p:stCondLst>
                                        </p:cTn>
                                        <p:tgtEl>
                                          <p:spTgt spid="10">
                                            <p:txEl>
                                              <p:pRg st="2" end="2"/>
                                            </p:txEl>
                                          </p:spTgt>
                                        </p:tgtEl>
                                      </p:cBhvr>
                                    </p:animEffect>
                                    <p:anim calcmode="lin" valueType="num">
                                      <p:cBhvr>
                                        <p:cTn id="44" dur="1822" tmFilter="0,0; 0.14,0.36; 0.43,0.73; 0.71,0.91; 1.0,1.0">
                                          <p:stCondLst>
                                            <p:cond delay="0"/>
                                          </p:stCondLst>
                                        </p:cTn>
                                        <p:tgtEl>
                                          <p:spTgt spid="10">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xEl>
                                              <p:pRg st="2" end="2"/>
                                            </p:txEl>
                                          </p:spTgt>
                                        </p:tgtEl>
                                      </p:cBhvr>
                                      <p:to x="100000" y="60000"/>
                                    </p:animScale>
                                    <p:animScale>
                                      <p:cBhvr>
                                        <p:cTn id="50" dur="166" decel="50000">
                                          <p:stCondLst>
                                            <p:cond delay="676"/>
                                          </p:stCondLst>
                                        </p:cTn>
                                        <p:tgtEl>
                                          <p:spTgt spid="10">
                                            <p:txEl>
                                              <p:pRg st="2" end="2"/>
                                            </p:txEl>
                                          </p:spTgt>
                                        </p:tgtEl>
                                      </p:cBhvr>
                                      <p:to x="100000" y="100000"/>
                                    </p:animScale>
                                    <p:animScale>
                                      <p:cBhvr>
                                        <p:cTn id="51" dur="26">
                                          <p:stCondLst>
                                            <p:cond delay="1312"/>
                                          </p:stCondLst>
                                        </p:cTn>
                                        <p:tgtEl>
                                          <p:spTgt spid="10">
                                            <p:txEl>
                                              <p:pRg st="2" end="2"/>
                                            </p:txEl>
                                          </p:spTgt>
                                        </p:tgtEl>
                                      </p:cBhvr>
                                      <p:to x="100000" y="80000"/>
                                    </p:animScale>
                                    <p:animScale>
                                      <p:cBhvr>
                                        <p:cTn id="52" dur="166" decel="50000">
                                          <p:stCondLst>
                                            <p:cond delay="1338"/>
                                          </p:stCondLst>
                                        </p:cTn>
                                        <p:tgtEl>
                                          <p:spTgt spid="10">
                                            <p:txEl>
                                              <p:pRg st="2" end="2"/>
                                            </p:txEl>
                                          </p:spTgt>
                                        </p:tgtEl>
                                      </p:cBhvr>
                                      <p:to x="100000" y="100000"/>
                                    </p:animScale>
                                    <p:animScale>
                                      <p:cBhvr>
                                        <p:cTn id="53" dur="26">
                                          <p:stCondLst>
                                            <p:cond delay="1642"/>
                                          </p:stCondLst>
                                        </p:cTn>
                                        <p:tgtEl>
                                          <p:spTgt spid="10">
                                            <p:txEl>
                                              <p:pRg st="2" end="2"/>
                                            </p:txEl>
                                          </p:spTgt>
                                        </p:tgtEl>
                                      </p:cBhvr>
                                      <p:to x="100000" y="90000"/>
                                    </p:animScale>
                                    <p:animScale>
                                      <p:cBhvr>
                                        <p:cTn id="54" dur="166" decel="50000">
                                          <p:stCondLst>
                                            <p:cond delay="1668"/>
                                          </p:stCondLst>
                                        </p:cTn>
                                        <p:tgtEl>
                                          <p:spTgt spid="10">
                                            <p:txEl>
                                              <p:pRg st="2" end="2"/>
                                            </p:txEl>
                                          </p:spTgt>
                                        </p:tgtEl>
                                      </p:cBhvr>
                                      <p:to x="100000" y="100000"/>
                                    </p:animScale>
                                    <p:animScale>
                                      <p:cBhvr>
                                        <p:cTn id="55" dur="26">
                                          <p:stCondLst>
                                            <p:cond delay="1808"/>
                                          </p:stCondLst>
                                        </p:cTn>
                                        <p:tgtEl>
                                          <p:spTgt spid="10">
                                            <p:txEl>
                                              <p:pRg st="2" end="2"/>
                                            </p:txEl>
                                          </p:spTgt>
                                        </p:tgtEl>
                                      </p:cBhvr>
                                      <p:to x="100000" y="95000"/>
                                    </p:animScale>
                                    <p:animScale>
                                      <p:cBhvr>
                                        <p:cTn id="56" dur="166" decel="50000">
                                          <p:stCondLst>
                                            <p:cond delay="1834"/>
                                          </p:stCondLst>
                                        </p:cTn>
                                        <p:tgtEl>
                                          <p:spTgt spid="10">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0">
                                            <p:txEl>
                                              <p:pRg st="3" end="3"/>
                                            </p:txEl>
                                          </p:spTgt>
                                        </p:tgtEl>
                                        <p:attrNameLst>
                                          <p:attrName>style.visibility</p:attrName>
                                        </p:attrNameLst>
                                      </p:cBhvr>
                                      <p:to>
                                        <p:strVal val="visible"/>
                                      </p:to>
                                    </p:set>
                                    <p:animEffect transition="in" filter="wipe(down)">
                                      <p:cBhvr>
                                        <p:cTn id="61" dur="580">
                                          <p:stCondLst>
                                            <p:cond delay="0"/>
                                          </p:stCondLst>
                                        </p:cTn>
                                        <p:tgtEl>
                                          <p:spTgt spid="10">
                                            <p:txEl>
                                              <p:pRg st="3" end="3"/>
                                            </p:txEl>
                                          </p:spTgt>
                                        </p:tgtEl>
                                      </p:cBhvr>
                                    </p:animEffect>
                                    <p:anim calcmode="lin" valueType="num">
                                      <p:cBhvr>
                                        <p:cTn id="62" dur="1822" tmFilter="0,0; 0.14,0.36; 0.43,0.73; 0.71,0.91; 1.0,1.0">
                                          <p:stCondLst>
                                            <p:cond delay="0"/>
                                          </p:stCondLst>
                                        </p:cTn>
                                        <p:tgtEl>
                                          <p:spTgt spid="10">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0">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0">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0">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0">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0">
                                            <p:txEl>
                                              <p:pRg st="3" end="3"/>
                                            </p:txEl>
                                          </p:spTgt>
                                        </p:tgtEl>
                                      </p:cBhvr>
                                      <p:to x="100000" y="60000"/>
                                    </p:animScale>
                                    <p:animScale>
                                      <p:cBhvr>
                                        <p:cTn id="68" dur="166" decel="50000">
                                          <p:stCondLst>
                                            <p:cond delay="676"/>
                                          </p:stCondLst>
                                        </p:cTn>
                                        <p:tgtEl>
                                          <p:spTgt spid="10">
                                            <p:txEl>
                                              <p:pRg st="3" end="3"/>
                                            </p:txEl>
                                          </p:spTgt>
                                        </p:tgtEl>
                                      </p:cBhvr>
                                      <p:to x="100000" y="100000"/>
                                    </p:animScale>
                                    <p:animScale>
                                      <p:cBhvr>
                                        <p:cTn id="69" dur="26">
                                          <p:stCondLst>
                                            <p:cond delay="1312"/>
                                          </p:stCondLst>
                                        </p:cTn>
                                        <p:tgtEl>
                                          <p:spTgt spid="10">
                                            <p:txEl>
                                              <p:pRg st="3" end="3"/>
                                            </p:txEl>
                                          </p:spTgt>
                                        </p:tgtEl>
                                      </p:cBhvr>
                                      <p:to x="100000" y="80000"/>
                                    </p:animScale>
                                    <p:animScale>
                                      <p:cBhvr>
                                        <p:cTn id="70" dur="166" decel="50000">
                                          <p:stCondLst>
                                            <p:cond delay="1338"/>
                                          </p:stCondLst>
                                        </p:cTn>
                                        <p:tgtEl>
                                          <p:spTgt spid="10">
                                            <p:txEl>
                                              <p:pRg st="3" end="3"/>
                                            </p:txEl>
                                          </p:spTgt>
                                        </p:tgtEl>
                                      </p:cBhvr>
                                      <p:to x="100000" y="100000"/>
                                    </p:animScale>
                                    <p:animScale>
                                      <p:cBhvr>
                                        <p:cTn id="71" dur="26">
                                          <p:stCondLst>
                                            <p:cond delay="1642"/>
                                          </p:stCondLst>
                                        </p:cTn>
                                        <p:tgtEl>
                                          <p:spTgt spid="10">
                                            <p:txEl>
                                              <p:pRg st="3" end="3"/>
                                            </p:txEl>
                                          </p:spTgt>
                                        </p:tgtEl>
                                      </p:cBhvr>
                                      <p:to x="100000" y="90000"/>
                                    </p:animScale>
                                    <p:animScale>
                                      <p:cBhvr>
                                        <p:cTn id="72" dur="166" decel="50000">
                                          <p:stCondLst>
                                            <p:cond delay="1668"/>
                                          </p:stCondLst>
                                        </p:cTn>
                                        <p:tgtEl>
                                          <p:spTgt spid="10">
                                            <p:txEl>
                                              <p:pRg st="3" end="3"/>
                                            </p:txEl>
                                          </p:spTgt>
                                        </p:tgtEl>
                                      </p:cBhvr>
                                      <p:to x="100000" y="100000"/>
                                    </p:animScale>
                                    <p:animScale>
                                      <p:cBhvr>
                                        <p:cTn id="73" dur="26">
                                          <p:stCondLst>
                                            <p:cond delay="1808"/>
                                          </p:stCondLst>
                                        </p:cTn>
                                        <p:tgtEl>
                                          <p:spTgt spid="10">
                                            <p:txEl>
                                              <p:pRg st="3" end="3"/>
                                            </p:txEl>
                                          </p:spTgt>
                                        </p:tgtEl>
                                      </p:cBhvr>
                                      <p:to x="100000" y="95000"/>
                                    </p:animScale>
                                    <p:animScale>
                                      <p:cBhvr>
                                        <p:cTn id="74" dur="166" decel="50000">
                                          <p:stCondLst>
                                            <p:cond delay="1834"/>
                                          </p:stCondLst>
                                        </p:cTn>
                                        <p:tgtEl>
                                          <p:spTgt spid="10">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0">
                                            <p:txEl>
                                              <p:pRg st="4" end="4"/>
                                            </p:txEl>
                                          </p:spTgt>
                                        </p:tgtEl>
                                        <p:attrNameLst>
                                          <p:attrName>style.visibility</p:attrName>
                                        </p:attrNameLst>
                                      </p:cBhvr>
                                      <p:to>
                                        <p:strVal val="visible"/>
                                      </p:to>
                                    </p:set>
                                    <p:animEffect transition="in" filter="wipe(down)">
                                      <p:cBhvr>
                                        <p:cTn id="79" dur="580">
                                          <p:stCondLst>
                                            <p:cond delay="0"/>
                                          </p:stCondLst>
                                        </p:cTn>
                                        <p:tgtEl>
                                          <p:spTgt spid="10">
                                            <p:txEl>
                                              <p:pRg st="4" end="4"/>
                                            </p:txEl>
                                          </p:spTgt>
                                        </p:tgtEl>
                                      </p:cBhvr>
                                    </p:animEffect>
                                    <p:anim calcmode="lin" valueType="num">
                                      <p:cBhvr>
                                        <p:cTn id="80" dur="1822" tmFilter="0,0; 0.14,0.36; 0.43,0.73; 0.71,0.91; 1.0,1.0">
                                          <p:stCondLst>
                                            <p:cond delay="0"/>
                                          </p:stCondLst>
                                        </p:cTn>
                                        <p:tgtEl>
                                          <p:spTgt spid="10">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0">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0">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0">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0">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0">
                                            <p:txEl>
                                              <p:pRg st="4" end="4"/>
                                            </p:txEl>
                                          </p:spTgt>
                                        </p:tgtEl>
                                      </p:cBhvr>
                                      <p:to x="100000" y="60000"/>
                                    </p:animScale>
                                    <p:animScale>
                                      <p:cBhvr>
                                        <p:cTn id="86" dur="166" decel="50000">
                                          <p:stCondLst>
                                            <p:cond delay="676"/>
                                          </p:stCondLst>
                                        </p:cTn>
                                        <p:tgtEl>
                                          <p:spTgt spid="10">
                                            <p:txEl>
                                              <p:pRg st="4" end="4"/>
                                            </p:txEl>
                                          </p:spTgt>
                                        </p:tgtEl>
                                      </p:cBhvr>
                                      <p:to x="100000" y="100000"/>
                                    </p:animScale>
                                    <p:animScale>
                                      <p:cBhvr>
                                        <p:cTn id="87" dur="26">
                                          <p:stCondLst>
                                            <p:cond delay="1312"/>
                                          </p:stCondLst>
                                        </p:cTn>
                                        <p:tgtEl>
                                          <p:spTgt spid="10">
                                            <p:txEl>
                                              <p:pRg st="4" end="4"/>
                                            </p:txEl>
                                          </p:spTgt>
                                        </p:tgtEl>
                                      </p:cBhvr>
                                      <p:to x="100000" y="80000"/>
                                    </p:animScale>
                                    <p:animScale>
                                      <p:cBhvr>
                                        <p:cTn id="88" dur="166" decel="50000">
                                          <p:stCondLst>
                                            <p:cond delay="1338"/>
                                          </p:stCondLst>
                                        </p:cTn>
                                        <p:tgtEl>
                                          <p:spTgt spid="10">
                                            <p:txEl>
                                              <p:pRg st="4" end="4"/>
                                            </p:txEl>
                                          </p:spTgt>
                                        </p:tgtEl>
                                      </p:cBhvr>
                                      <p:to x="100000" y="100000"/>
                                    </p:animScale>
                                    <p:animScale>
                                      <p:cBhvr>
                                        <p:cTn id="89" dur="26">
                                          <p:stCondLst>
                                            <p:cond delay="1642"/>
                                          </p:stCondLst>
                                        </p:cTn>
                                        <p:tgtEl>
                                          <p:spTgt spid="10">
                                            <p:txEl>
                                              <p:pRg st="4" end="4"/>
                                            </p:txEl>
                                          </p:spTgt>
                                        </p:tgtEl>
                                      </p:cBhvr>
                                      <p:to x="100000" y="90000"/>
                                    </p:animScale>
                                    <p:animScale>
                                      <p:cBhvr>
                                        <p:cTn id="90" dur="166" decel="50000">
                                          <p:stCondLst>
                                            <p:cond delay="1668"/>
                                          </p:stCondLst>
                                        </p:cTn>
                                        <p:tgtEl>
                                          <p:spTgt spid="10">
                                            <p:txEl>
                                              <p:pRg st="4" end="4"/>
                                            </p:txEl>
                                          </p:spTgt>
                                        </p:tgtEl>
                                      </p:cBhvr>
                                      <p:to x="100000" y="100000"/>
                                    </p:animScale>
                                    <p:animScale>
                                      <p:cBhvr>
                                        <p:cTn id="91" dur="26">
                                          <p:stCondLst>
                                            <p:cond delay="1808"/>
                                          </p:stCondLst>
                                        </p:cTn>
                                        <p:tgtEl>
                                          <p:spTgt spid="10">
                                            <p:txEl>
                                              <p:pRg st="4" end="4"/>
                                            </p:txEl>
                                          </p:spTgt>
                                        </p:tgtEl>
                                      </p:cBhvr>
                                      <p:to x="100000" y="95000"/>
                                    </p:animScale>
                                    <p:animScale>
                                      <p:cBhvr>
                                        <p:cTn id="92" dur="166" decel="50000">
                                          <p:stCondLst>
                                            <p:cond delay="1834"/>
                                          </p:stCondLst>
                                        </p:cTn>
                                        <p:tgtEl>
                                          <p:spTgt spid="10">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10">
                                            <p:txEl>
                                              <p:pRg st="5" end="5"/>
                                            </p:txEl>
                                          </p:spTgt>
                                        </p:tgtEl>
                                        <p:attrNameLst>
                                          <p:attrName>style.visibility</p:attrName>
                                        </p:attrNameLst>
                                      </p:cBhvr>
                                      <p:to>
                                        <p:strVal val="visible"/>
                                      </p:to>
                                    </p:set>
                                    <p:animEffect transition="in" filter="wipe(down)">
                                      <p:cBhvr>
                                        <p:cTn id="97" dur="580">
                                          <p:stCondLst>
                                            <p:cond delay="0"/>
                                          </p:stCondLst>
                                        </p:cTn>
                                        <p:tgtEl>
                                          <p:spTgt spid="10">
                                            <p:txEl>
                                              <p:pRg st="5" end="5"/>
                                            </p:txEl>
                                          </p:spTgt>
                                        </p:tgtEl>
                                      </p:cBhvr>
                                    </p:animEffect>
                                    <p:anim calcmode="lin" valueType="num">
                                      <p:cBhvr>
                                        <p:cTn id="98" dur="1822" tmFilter="0,0; 0.14,0.36; 0.43,0.73; 0.71,0.91; 1.0,1.0">
                                          <p:stCondLst>
                                            <p:cond delay="0"/>
                                          </p:stCondLst>
                                        </p:cTn>
                                        <p:tgtEl>
                                          <p:spTgt spid="10">
                                            <p:txEl>
                                              <p:pRg st="5" end="5"/>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0">
                                            <p:txEl>
                                              <p:pRg st="5" end="5"/>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0">
                                            <p:txEl>
                                              <p:pRg st="5" end="5"/>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0">
                                            <p:txEl>
                                              <p:pRg st="5" end="5"/>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0">
                                            <p:txEl>
                                              <p:pRg st="5" end="5"/>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10">
                                            <p:txEl>
                                              <p:pRg st="5" end="5"/>
                                            </p:txEl>
                                          </p:spTgt>
                                        </p:tgtEl>
                                      </p:cBhvr>
                                      <p:to x="100000" y="60000"/>
                                    </p:animScale>
                                    <p:animScale>
                                      <p:cBhvr>
                                        <p:cTn id="104" dur="166" decel="50000">
                                          <p:stCondLst>
                                            <p:cond delay="676"/>
                                          </p:stCondLst>
                                        </p:cTn>
                                        <p:tgtEl>
                                          <p:spTgt spid="10">
                                            <p:txEl>
                                              <p:pRg st="5" end="5"/>
                                            </p:txEl>
                                          </p:spTgt>
                                        </p:tgtEl>
                                      </p:cBhvr>
                                      <p:to x="100000" y="100000"/>
                                    </p:animScale>
                                    <p:animScale>
                                      <p:cBhvr>
                                        <p:cTn id="105" dur="26">
                                          <p:stCondLst>
                                            <p:cond delay="1312"/>
                                          </p:stCondLst>
                                        </p:cTn>
                                        <p:tgtEl>
                                          <p:spTgt spid="10">
                                            <p:txEl>
                                              <p:pRg st="5" end="5"/>
                                            </p:txEl>
                                          </p:spTgt>
                                        </p:tgtEl>
                                      </p:cBhvr>
                                      <p:to x="100000" y="80000"/>
                                    </p:animScale>
                                    <p:animScale>
                                      <p:cBhvr>
                                        <p:cTn id="106" dur="166" decel="50000">
                                          <p:stCondLst>
                                            <p:cond delay="1338"/>
                                          </p:stCondLst>
                                        </p:cTn>
                                        <p:tgtEl>
                                          <p:spTgt spid="10">
                                            <p:txEl>
                                              <p:pRg st="5" end="5"/>
                                            </p:txEl>
                                          </p:spTgt>
                                        </p:tgtEl>
                                      </p:cBhvr>
                                      <p:to x="100000" y="100000"/>
                                    </p:animScale>
                                    <p:animScale>
                                      <p:cBhvr>
                                        <p:cTn id="107" dur="26">
                                          <p:stCondLst>
                                            <p:cond delay="1642"/>
                                          </p:stCondLst>
                                        </p:cTn>
                                        <p:tgtEl>
                                          <p:spTgt spid="10">
                                            <p:txEl>
                                              <p:pRg st="5" end="5"/>
                                            </p:txEl>
                                          </p:spTgt>
                                        </p:tgtEl>
                                      </p:cBhvr>
                                      <p:to x="100000" y="90000"/>
                                    </p:animScale>
                                    <p:animScale>
                                      <p:cBhvr>
                                        <p:cTn id="108" dur="166" decel="50000">
                                          <p:stCondLst>
                                            <p:cond delay="1668"/>
                                          </p:stCondLst>
                                        </p:cTn>
                                        <p:tgtEl>
                                          <p:spTgt spid="10">
                                            <p:txEl>
                                              <p:pRg st="5" end="5"/>
                                            </p:txEl>
                                          </p:spTgt>
                                        </p:tgtEl>
                                      </p:cBhvr>
                                      <p:to x="100000" y="100000"/>
                                    </p:animScale>
                                    <p:animScale>
                                      <p:cBhvr>
                                        <p:cTn id="109" dur="26">
                                          <p:stCondLst>
                                            <p:cond delay="1808"/>
                                          </p:stCondLst>
                                        </p:cTn>
                                        <p:tgtEl>
                                          <p:spTgt spid="10">
                                            <p:txEl>
                                              <p:pRg st="5" end="5"/>
                                            </p:txEl>
                                          </p:spTgt>
                                        </p:tgtEl>
                                      </p:cBhvr>
                                      <p:to x="100000" y="95000"/>
                                    </p:animScale>
                                    <p:animScale>
                                      <p:cBhvr>
                                        <p:cTn id="110" dur="166" decel="50000">
                                          <p:stCondLst>
                                            <p:cond delay="1834"/>
                                          </p:stCondLst>
                                        </p:cTn>
                                        <p:tgtEl>
                                          <p:spTgt spid="10">
                                            <p:txEl>
                                              <p:pRg st="5" end="5"/>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10">
                                            <p:txEl>
                                              <p:pRg st="6" end="6"/>
                                            </p:txEl>
                                          </p:spTgt>
                                        </p:tgtEl>
                                        <p:attrNameLst>
                                          <p:attrName>style.visibility</p:attrName>
                                        </p:attrNameLst>
                                      </p:cBhvr>
                                      <p:to>
                                        <p:strVal val="visible"/>
                                      </p:to>
                                    </p:set>
                                    <p:animEffect transition="in" filter="wipe(down)">
                                      <p:cBhvr>
                                        <p:cTn id="115" dur="580">
                                          <p:stCondLst>
                                            <p:cond delay="0"/>
                                          </p:stCondLst>
                                        </p:cTn>
                                        <p:tgtEl>
                                          <p:spTgt spid="10">
                                            <p:txEl>
                                              <p:pRg st="6" end="6"/>
                                            </p:txEl>
                                          </p:spTgt>
                                        </p:tgtEl>
                                      </p:cBhvr>
                                    </p:animEffect>
                                    <p:anim calcmode="lin" valueType="num">
                                      <p:cBhvr>
                                        <p:cTn id="116" dur="1822" tmFilter="0,0; 0.14,0.36; 0.43,0.73; 0.71,0.91; 1.0,1.0">
                                          <p:stCondLst>
                                            <p:cond delay="0"/>
                                          </p:stCondLst>
                                        </p:cTn>
                                        <p:tgtEl>
                                          <p:spTgt spid="10">
                                            <p:txEl>
                                              <p:pRg st="6" end="6"/>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10">
                                            <p:txEl>
                                              <p:pRg st="6" end="6"/>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10">
                                            <p:txEl>
                                              <p:pRg st="6" end="6"/>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10">
                                            <p:txEl>
                                              <p:pRg st="6" end="6"/>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10">
                                            <p:txEl>
                                              <p:pRg st="6" end="6"/>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10">
                                            <p:txEl>
                                              <p:pRg st="6" end="6"/>
                                            </p:txEl>
                                          </p:spTgt>
                                        </p:tgtEl>
                                      </p:cBhvr>
                                      <p:to x="100000" y="60000"/>
                                    </p:animScale>
                                    <p:animScale>
                                      <p:cBhvr>
                                        <p:cTn id="122" dur="166" decel="50000">
                                          <p:stCondLst>
                                            <p:cond delay="676"/>
                                          </p:stCondLst>
                                        </p:cTn>
                                        <p:tgtEl>
                                          <p:spTgt spid="10">
                                            <p:txEl>
                                              <p:pRg st="6" end="6"/>
                                            </p:txEl>
                                          </p:spTgt>
                                        </p:tgtEl>
                                      </p:cBhvr>
                                      <p:to x="100000" y="100000"/>
                                    </p:animScale>
                                    <p:animScale>
                                      <p:cBhvr>
                                        <p:cTn id="123" dur="26">
                                          <p:stCondLst>
                                            <p:cond delay="1312"/>
                                          </p:stCondLst>
                                        </p:cTn>
                                        <p:tgtEl>
                                          <p:spTgt spid="10">
                                            <p:txEl>
                                              <p:pRg st="6" end="6"/>
                                            </p:txEl>
                                          </p:spTgt>
                                        </p:tgtEl>
                                      </p:cBhvr>
                                      <p:to x="100000" y="80000"/>
                                    </p:animScale>
                                    <p:animScale>
                                      <p:cBhvr>
                                        <p:cTn id="124" dur="166" decel="50000">
                                          <p:stCondLst>
                                            <p:cond delay="1338"/>
                                          </p:stCondLst>
                                        </p:cTn>
                                        <p:tgtEl>
                                          <p:spTgt spid="10">
                                            <p:txEl>
                                              <p:pRg st="6" end="6"/>
                                            </p:txEl>
                                          </p:spTgt>
                                        </p:tgtEl>
                                      </p:cBhvr>
                                      <p:to x="100000" y="100000"/>
                                    </p:animScale>
                                    <p:animScale>
                                      <p:cBhvr>
                                        <p:cTn id="125" dur="26">
                                          <p:stCondLst>
                                            <p:cond delay="1642"/>
                                          </p:stCondLst>
                                        </p:cTn>
                                        <p:tgtEl>
                                          <p:spTgt spid="10">
                                            <p:txEl>
                                              <p:pRg st="6" end="6"/>
                                            </p:txEl>
                                          </p:spTgt>
                                        </p:tgtEl>
                                      </p:cBhvr>
                                      <p:to x="100000" y="90000"/>
                                    </p:animScale>
                                    <p:animScale>
                                      <p:cBhvr>
                                        <p:cTn id="126" dur="166" decel="50000">
                                          <p:stCondLst>
                                            <p:cond delay="1668"/>
                                          </p:stCondLst>
                                        </p:cTn>
                                        <p:tgtEl>
                                          <p:spTgt spid="10">
                                            <p:txEl>
                                              <p:pRg st="6" end="6"/>
                                            </p:txEl>
                                          </p:spTgt>
                                        </p:tgtEl>
                                      </p:cBhvr>
                                      <p:to x="100000" y="100000"/>
                                    </p:animScale>
                                    <p:animScale>
                                      <p:cBhvr>
                                        <p:cTn id="127" dur="26">
                                          <p:stCondLst>
                                            <p:cond delay="1808"/>
                                          </p:stCondLst>
                                        </p:cTn>
                                        <p:tgtEl>
                                          <p:spTgt spid="10">
                                            <p:txEl>
                                              <p:pRg st="6" end="6"/>
                                            </p:txEl>
                                          </p:spTgt>
                                        </p:tgtEl>
                                      </p:cBhvr>
                                      <p:to x="100000" y="95000"/>
                                    </p:animScale>
                                    <p:animScale>
                                      <p:cBhvr>
                                        <p:cTn id="128" dur="166" decel="50000">
                                          <p:stCondLst>
                                            <p:cond delay="1834"/>
                                          </p:stCondLst>
                                        </p:cTn>
                                        <p:tgtEl>
                                          <p:spTgt spid="10">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218882" y="1701800"/>
            <a:ext cx="5883642" cy="2438400"/>
          </a:xfrm>
        </p:spPr>
        <p:txBody>
          <a:bodyPr rtlCol="0"/>
          <a:lstStyle/>
          <a:p>
            <a:pPr rtl="0"/>
            <a:r>
              <a:rPr lang="fr-FR" dirty="0"/>
              <a:t>Avez-vous des questions ?</a:t>
            </a:r>
            <a:br>
              <a:rPr lang="fr-FR" dirty="0"/>
            </a:br>
            <a:br>
              <a:rPr lang="fr-FR" dirty="0"/>
            </a:br>
            <a:r>
              <a:rPr lang="fr-FR" dirty="0"/>
              <a:t>Avez-vous des demandes particulières ?</a:t>
            </a:r>
          </a:p>
        </p:txBody>
      </p:sp>
    </p:spTree>
    <p:extLst>
      <p:ext uri="{BB962C8B-B14F-4D97-AF65-F5344CB8AC3E}">
        <p14:creationId xmlns:p14="http://schemas.microsoft.com/office/powerpoint/2010/main" val="3480339974"/>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625176" y="2209801"/>
            <a:ext cx="9498435" cy="2764335"/>
          </a:xfrm>
        </p:spPr>
        <p:txBody>
          <a:bodyPr rtlCol="0"/>
          <a:lstStyle/>
          <a:p>
            <a:pPr rtl="0"/>
            <a:r>
              <a:rPr lang="fr-FR" dirty="0"/>
              <a:t>Qu’est-ce que SharePoint ?</a:t>
            </a:r>
          </a:p>
        </p:txBody>
      </p:sp>
      <p:sp>
        <p:nvSpPr>
          <p:cNvPr id="5" name="Espace réservé du texte 4"/>
          <p:cNvSpPr>
            <a:spLocks noGrp="1"/>
          </p:cNvSpPr>
          <p:nvPr>
            <p:ph type="body" idx="1"/>
          </p:nvPr>
        </p:nvSpPr>
        <p:spPr/>
        <p:txBody>
          <a:bodyPr rtlCol="0"/>
          <a:lstStyle/>
          <a:p>
            <a:pPr rtl="0"/>
            <a:endParaRPr lang="fr-FR" dirty="0"/>
          </a:p>
        </p:txBody>
      </p:sp>
    </p:spTree>
    <p:extLst>
      <p:ext uri="{BB962C8B-B14F-4D97-AF65-F5344CB8AC3E}">
        <p14:creationId xmlns:p14="http://schemas.microsoft.com/office/powerpoint/2010/main" val="4264977537"/>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914161" y="-448644"/>
            <a:ext cx="10360501" cy="1223963"/>
          </a:xfrm>
        </p:spPr>
        <p:txBody>
          <a:bodyPr rtlCol="0"/>
          <a:lstStyle/>
          <a:p>
            <a:pPr rtl="0"/>
            <a:r>
              <a:rPr lang="fr-FR" dirty="0"/>
              <a:t>Historique de </a:t>
            </a:r>
            <a:r>
              <a:rPr lang="fr-FR" dirty="0" err="1"/>
              <a:t>Sharepoint</a:t>
            </a:r>
            <a:endParaRPr lang="fr-FR" dirty="0"/>
          </a:p>
        </p:txBody>
      </p:sp>
      <p:sp>
        <p:nvSpPr>
          <p:cNvPr id="10" name="Espace réservé du contenu 9"/>
          <p:cNvSpPr>
            <a:spLocks noGrp="1"/>
          </p:cNvSpPr>
          <p:nvPr>
            <p:ph sz="half" idx="2"/>
          </p:nvPr>
        </p:nvSpPr>
        <p:spPr>
          <a:xfrm>
            <a:off x="1125860" y="1692804"/>
            <a:ext cx="10360502" cy="3886448"/>
          </a:xfrm>
        </p:spPr>
        <p:txBody>
          <a:bodyPr rtlCol="0"/>
          <a:lstStyle/>
          <a:p>
            <a:pPr algn="just"/>
            <a:r>
              <a:rPr lang="fr-FR" sz="2000" b="1" dirty="0" err="1"/>
              <a:t>Sharepoint</a:t>
            </a:r>
            <a:r>
              <a:rPr lang="fr-FR" sz="2000" b="1" dirty="0"/>
              <a:t> Portal Server 2001</a:t>
            </a:r>
          </a:p>
          <a:p>
            <a:pPr algn="just"/>
            <a:r>
              <a:rPr lang="fr-FR" sz="2000" b="1" dirty="0"/>
              <a:t>SharePoint Portal Server 2003</a:t>
            </a:r>
          </a:p>
          <a:p>
            <a:pPr algn="just"/>
            <a:r>
              <a:rPr lang="en-US" sz="2000" b="1" dirty="0"/>
              <a:t>Microsoft Office SharePoint Server (MOSS) 2007</a:t>
            </a:r>
            <a:endParaRPr lang="fr-FR" sz="2000" b="1" dirty="0"/>
          </a:p>
          <a:p>
            <a:pPr algn="just"/>
            <a:r>
              <a:rPr lang="fr-FR" sz="2000" b="1" dirty="0"/>
              <a:t>SharePoint Server 2010</a:t>
            </a:r>
          </a:p>
          <a:p>
            <a:pPr algn="just"/>
            <a:r>
              <a:rPr lang="fr-FR" sz="2000" b="1" dirty="0"/>
              <a:t>SharePoint Server 2013</a:t>
            </a:r>
          </a:p>
          <a:p>
            <a:pPr algn="just"/>
            <a:r>
              <a:rPr lang="fr-FR" sz="2000" b="1" dirty="0"/>
              <a:t>SharePoint Server 2016</a:t>
            </a:r>
          </a:p>
          <a:p>
            <a:pPr algn="just"/>
            <a:r>
              <a:rPr lang="fr-FR" sz="2000" b="1" dirty="0"/>
              <a:t>SharePoint Server 2019</a:t>
            </a:r>
          </a:p>
        </p:txBody>
      </p:sp>
    </p:spTree>
    <p:extLst>
      <p:ext uri="{BB962C8B-B14F-4D97-AF65-F5344CB8AC3E}">
        <p14:creationId xmlns:p14="http://schemas.microsoft.com/office/powerpoint/2010/main" val="268946459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wipe(down)">
                                      <p:cBhvr>
                                        <p:cTn id="25" dur="580">
                                          <p:stCondLst>
                                            <p:cond delay="0"/>
                                          </p:stCondLst>
                                        </p:cTn>
                                        <p:tgtEl>
                                          <p:spTgt spid="10">
                                            <p:txEl>
                                              <p:pRg st="1" end="1"/>
                                            </p:txEl>
                                          </p:spTgt>
                                        </p:tgtEl>
                                      </p:cBhvr>
                                    </p:animEffect>
                                    <p:anim calcmode="lin" valueType="num">
                                      <p:cBhvr>
                                        <p:cTn id="26"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xEl>
                                              <p:pRg st="1" end="1"/>
                                            </p:txEl>
                                          </p:spTgt>
                                        </p:tgtEl>
                                      </p:cBhvr>
                                      <p:to x="100000" y="60000"/>
                                    </p:animScale>
                                    <p:animScale>
                                      <p:cBhvr>
                                        <p:cTn id="32" dur="166" decel="50000">
                                          <p:stCondLst>
                                            <p:cond delay="676"/>
                                          </p:stCondLst>
                                        </p:cTn>
                                        <p:tgtEl>
                                          <p:spTgt spid="10">
                                            <p:txEl>
                                              <p:pRg st="1" end="1"/>
                                            </p:txEl>
                                          </p:spTgt>
                                        </p:tgtEl>
                                      </p:cBhvr>
                                      <p:to x="100000" y="100000"/>
                                    </p:animScale>
                                    <p:animScale>
                                      <p:cBhvr>
                                        <p:cTn id="33" dur="26">
                                          <p:stCondLst>
                                            <p:cond delay="1312"/>
                                          </p:stCondLst>
                                        </p:cTn>
                                        <p:tgtEl>
                                          <p:spTgt spid="10">
                                            <p:txEl>
                                              <p:pRg st="1" end="1"/>
                                            </p:txEl>
                                          </p:spTgt>
                                        </p:tgtEl>
                                      </p:cBhvr>
                                      <p:to x="100000" y="80000"/>
                                    </p:animScale>
                                    <p:animScale>
                                      <p:cBhvr>
                                        <p:cTn id="34" dur="166" decel="50000">
                                          <p:stCondLst>
                                            <p:cond delay="1338"/>
                                          </p:stCondLst>
                                        </p:cTn>
                                        <p:tgtEl>
                                          <p:spTgt spid="10">
                                            <p:txEl>
                                              <p:pRg st="1" end="1"/>
                                            </p:txEl>
                                          </p:spTgt>
                                        </p:tgtEl>
                                      </p:cBhvr>
                                      <p:to x="100000" y="100000"/>
                                    </p:animScale>
                                    <p:animScale>
                                      <p:cBhvr>
                                        <p:cTn id="35" dur="26">
                                          <p:stCondLst>
                                            <p:cond delay="1642"/>
                                          </p:stCondLst>
                                        </p:cTn>
                                        <p:tgtEl>
                                          <p:spTgt spid="10">
                                            <p:txEl>
                                              <p:pRg st="1" end="1"/>
                                            </p:txEl>
                                          </p:spTgt>
                                        </p:tgtEl>
                                      </p:cBhvr>
                                      <p:to x="100000" y="90000"/>
                                    </p:animScale>
                                    <p:animScale>
                                      <p:cBhvr>
                                        <p:cTn id="36" dur="166" decel="50000">
                                          <p:stCondLst>
                                            <p:cond delay="1668"/>
                                          </p:stCondLst>
                                        </p:cTn>
                                        <p:tgtEl>
                                          <p:spTgt spid="10">
                                            <p:txEl>
                                              <p:pRg st="1" end="1"/>
                                            </p:txEl>
                                          </p:spTgt>
                                        </p:tgtEl>
                                      </p:cBhvr>
                                      <p:to x="100000" y="100000"/>
                                    </p:animScale>
                                    <p:animScale>
                                      <p:cBhvr>
                                        <p:cTn id="37" dur="26">
                                          <p:stCondLst>
                                            <p:cond delay="1808"/>
                                          </p:stCondLst>
                                        </p:cTn>
                                        <p:tgtEl>
                                          <p:spTgt spid="10">
                                            <p:txEl>
                                              <p:pRg st="1" end="1"/>
                                            </p:txEl>
                                          </p:spTgt>
                                        </p:tgtEl>
                                      </p:cBhvr>
                                      <p:to x="100000" y="95000"/>
                                    </p:animScale>
                                    <p:animScale>
                                      <p:cBhvr>
                                        <p:cTn id="38" dur="166" decel="50000">
                                          <p:stCondLst>
                                            <p:cond delay="1834"/>
                                          </p:stCondLst>
                                        </p:cTn>
                                        <p:tgtEl>
                                          <p:spTgt spid="10">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wipe(down)">
                                      <p:cBhvr>
                                        <p:cTn id="43" dur="580">
                                          <p:stCondLst>
                                            <p:cond delay="0"/>
                                          </p:stCondLst>
                                        </p:cTn>
                                        <p:tgtEl>
                                          <p:spTgt spid="10">
                                            <p:txEl>
                                              <p:pRg st="2" end="2"/>
                                            </p:txEl>
                                          </p:spTgt>
                                        </p:tgtEl>
                                      </p:cBhvr>
                                    </p:animEffect>
                                    <p:anim calcmode="lin" valueType="num">
                                      <p:cBhvr>
                                        <p:cTn id="44" dur="1822" tmFilter="0,0; 0.14,0.36; 0.43,0.73; 0.71,0.91; 1.0,1.0">
                                          <p:stCondLst>
                                            <p:cond delay="0"/>
                                          </p:stCondLst>
                                        </p:cTn>
                                        <p:tgtEl>
                                          <p:spTgt spid="10">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xEl>
                                              <p:pRg st="2" end="2"/>
                                            </p:txEl>
                                          </p:spTgt>
                                        </p:tgtEl>
                                      </p:cBhvr>
                                      <p:to x="100000" y="60000"/>
                                    </p:animScale>
                                    <p:animScale>
                                      <p:cBhvr>
                                        <p:cTn id="50" dur="166" decel="50000">
                                          <p:stCondLst>
                                            <p:cond delay="676"/>
                                          </p:stCondLst>
                                        </p:cTn>
                                        <p:tgtEl>
                                          <p:spTgt spid="10">
                                            <p:txEl>
                                              <p:pRg st="2" end="2"/>
                                            </p:txEl>
                                          </p:spTgt>
                                        </p:tgtEl>
                                      </p:cBhvr>
                                      <p:to x="100000" y="100000"/>
                                    </p:animScale>
                                    <p:animScale>
                                      <p:cBhvr>
                                        <p:cTn id="51" dur="26">
                                          <p:stCondLst>
                                            <p:cond delay="1312"/>
                                          </p:stCondLst>
                                        </p:cTn>
                                        <p:tgtEl>
                                          <p:spTgt spid="10">
                                            <p:txEl>
                                              <p:pRg st="2" end="2"/>
                                            </p:txEl>
                                          </p:spTgt>
                                        </p:tgtEl>
                                      </p:cBhvr>
                                      <p:to x="100000" y="80000"/>
                                    </p:animScale>
                                    <p:animScale>
                                      <p:cBhvr>
                                        <p:cTn id="52" dur="166" decel="50000">
                                          <p:stCondLst>
                                            <p:cond delay="1338"/>
                                          </p:stCondLst>
                                        </p:cTn>
                                        <p:tgtEl>
                                          <p:spTgt spid="10">
                                            <p:txEl>
                                              <p:pRg st="2" end="2"/>
                                            </p:txEl>
                                          </p:spTgt>
                                        </p:tgtEl>
                                      </p:cBhvr>
                                      <p:to x="100000" y="100000"/>
                                    </p:animScale>
                                    <p:animScale>
                                      <p:cBhvr>
                                        <p:cTn id="53" dur="26">
                                          <p:stCondLst>
                                            <p:cond delay="1642"/>
                                          </p:stCondLst>
                                        </p:cTn>
                                        <p:tgtEl>
                                          <p:spTgt spid="10">
                                            <p:txEl>
                                              <p:pRg st="2" end="2"/>
                                            </p:txEl>
                                          </p:spTgt>
                                        </p:tgtEl>
                                      </p:cBhvr>
                                      <p:to x="100000" y="90000"/>
                                    </p:animScale>
                                    <p:animScale>
                                      <p:cBhvr>
                                        <p:cTn id="54" dur="166" decel="50000">
                                          <p:stCondLst>
                                            <p:cond delay="1668"/>
                                          </p:stCondLst>
                                        </p:cTn>
                                        <p:tgtEl>
                                          <p:spTgt spid="10">
                                            <p:txEl>
                                              <p:pRg st="2" end="2"/>
                                            </p:txEl>
                                          </p:spTgt>
                                        </p:tgtEl>
                                      </p:cBhvr>
                                      <p:to x="100000" y="100000"/>
                                    </p:animScale>
                                    <p:animScale>
                                      <p:cBhvr>
                                        <p:cTn id="55" dur="26">
                                          <p:stCondLst>
                                            <p:cond delay="1808"/>
                                          </p:stCondLst>
                                        </p:cTn>
                                        <p:tgtEl>
                                          <p:spTgt spid="10">
                                            <p:txEl>
                                              <p:pRg st="2" end="2"/>
                                            </p:txEl>
                                          </p:spTgt>
                                        </p:tgtEl>
                                      </p:cBhvr>
                                      <p:to x="100000" y="95000"/>
                                    </p:animScale>
                                    <p:animScale>
                                      <p:cBhvr>
                                        <p:cTn id="56" dur="166" decel="50000">
                                          <p:stCondLst>
                                            <p:cond delay="1834"/>
                                          </p:stCondLst>
                                        </p:cTn>
                                        <p:tgtEl>
                                          <p:spTgt spid="10">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0">
                                            <p:txEl>
                                              <p:pRg st="3" end="3"/>
                                            </p:txEl>
                                          </p:spTgt>
                                        </p:tgtEl>
                                        <p:attrNameLst>
                                          <p:attrName>style.visibility</p:attrName>
                                        </p:attrNameLst>
                                      </p:cBhvr>
                                      <p:to>
                                        <p:strVal val="visible"/>
                                      </p:to>
                                    </p:set>
                                    <p:animEffect transition="in" filter="wipe(down)">
                                      <p:cBhvr>
                                        <p:cTn id="61" dur="580">
                                          <p:stCondLst>
                                            <p:cond delay="0"/>
                                          </p:stCondLst>
                                        </p:cTn>
                                        <p:tgtEl>
                                          <p:spTgt spid="10">
                                            <p:txEl>
                                              <p:pRg st="3" end="3"/>
                                            </p:txEl>
                                          </p:spTgt>
                                        </p:tgtEl>
                                      </p:cBhvr>
                                    </p:animEffect>
                                    <p:anim calcmode="lin" valueType="num">
                                      <p:cBhvr>
                                        <p:cTn id="62" dur="1822" tmFilter="0,0; 0.14,0.36; 0.43,0.73; 0.71,0.91; 1.0,1.0">
                                          <p:stCondLst>
                                            <p:cond delay="0"/>
                                          </p:stCondLst>
                                        </p:cTn>
                                        <p:tgtEl>
                                          <p:spTgt spid="10">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0">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0">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0">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0">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0">
                                            <p:txEl>
                                              <p:pRg st="3" end="3"/>
                                            </p:txEl>
                                          </p:spTgt>
                                        </p:tgtEl>
                                      </p:cBhvr>
                                      <p:to x="100000" y="60000"/>
                                    </p:animScale>
                                    <p:animScale>
                                      <p:cBhvr>
                                        <p:cTn id="68" dur="166" decel="50000">
                                          <p:stCondLst>
                                            <p:cond delay="676"/>
                                          </p:stCondLst>
                                        </p:cTn>
                                        <p:tgtEl>
                                          <p:spTgt spid="10">
                                            <p:txEl>
                                              <p:pRg st="3" end="3"/>
                                            </p:txEl>
                                          </p:spTgt>
                                        </p:tgtEl>
                                      </p:cBhvr>
                                      <p:to x="100000" y="100000"/>
                                    </p:animScale>
                                    <p:animScale>
                                      <p:cBhvr>
                                        <p:cTn id="69" dur="26">
                                          <p:stCondLst>
                                            <p:cond delay="1312"/>
                                          </p:stCondLst>
                                        </p:cTn>
                                        <p:tgtEl>
                                          <p:spTgt spid="10">
                                            <p:txEl>
                                              <p:pRg st="3" end="3"/>
                                            </p:txEl>
                                          </p:spTgt>
                                        </p:tgtEl>
                                      </p:cBhvr>
                                      <p:to x="100000" y="80000"/>
                                    </p:animScale>
                                    <p:animScale>
                                      <p:cBhvr>
                                        <p:cTn id="70" dur="166" decel="50000">
                                          <p:stCondLst>
                                            <p:cond delay="1338"/>
                                          </p:stCondLst>
                                        </p:cTn>
                                        <p:tgtEl>
                                          <p:spTgt spid="10">
                                            <p:txEl>
                                              <p:pRg st="3" end="3"/>
                                            </p:txEl>
                                          </p:spTgt>
                                        </p:tgtEl>
                                      </p:cBhvr>
                                      <p:to x="100000" y="100000"/>
                                    </p:animScale>
                                    <p:animScale>
                                      <p:cBhvr>
                                        <p:cTn id="71" dur="26">
                                          <p:stCondLst>
                                            <p:cond delay="1642"/>
                                          </p:stCondLst>
                                        </p:cTn>
                                        <p:tgtEl>
                                          <p:spTgt spid="10">
                                            <p:txEl>
                                              <p:pRg st="3" end="3"/>
                                            </p:txEl>
                                          </p:spTgt>
                                        </p:tgtEl>
                                      </p:cBhvr>
                                      <p:to x="100000" y="90000"/>
                                    </p:animScale>
                                    <p:animScale>
                                      <p:cBhvr>
                                        <p:cTn id="72" dur="166" decel="50000">
                                          <p:stCondLst>
                                            <p:cond delay="1668"/>
                                          </p:stCondLst>
                                        </p:cTn>
                                        <p:tgtEl>
                                          <p:spTgt spid="10">
                                            <p:txEl>
                                              <p:pRg st="3" end="3"/>
                                            </p:txEl>
                                          </p:spTgt>
                                        </p:tgtEl>
                                      </p:cBhvr>
                                      <p:to x="100000" y="100000"/>
                                    </p:animScale>
                                    <p:animScale>
                                      <p:cBhvr>
                                        <p:cTn id="73" dur="26">
                                          <p:stCondLst>
                                            <p:cond delay="1808"/>
                                          </p:stCondLst>
                                        </p:cTn>
                                        <p:tgtEl>
                                          <p:spTgt spid="10">
                                            <p:txEl>
                                              <p:pRg st="3" end="3"/>
                                            </p:txEl>
                                          </p:spTgt>
                                        </p:tgtEl>
                                      </p:cBhvr>
                                      <p:to x="100000" y="95000"/>
                                    </p:animScale>
                                    <p:animScale>
                                      <p:cBhvr>
                                        <p:cTn id="74" dur="166" decel="50000">
                                          <p:stCondLst>
                                            <p:cond delay="1834"/>
                                          </p:stCondLst>
                                        </p:cTn>
                                        <p:tgtEl>
                                          <p:spTgt spid="10">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0">
                                            <p:txEl>
                                              <p:pRg st="4" end="4"/>
                                            </p:txEl>
                                          </p:spTgt>
                                        </p:tgtEl>
                                        <p:attrNameLst>
                                          <p:attrName>style.visibility</p:attrName>
                                        </p:attrNameLst>
                                      </p:cBhvr>
                                      <p:to>
                                        <p:strVal val="visible"/>
                                      </p:to>
                                    </p:set>
                                    <p:animEffect transition="in" filter="wipe(down)">
                                      <p:cBhvr>
                                        <p:cTn id="79" dur="580">
                                          <p:stCondLst>
                                            <p:cond delay="0"/>
                                          </p:stCondLst>
                                        </p:cTn>
                                        <p:tgtEl>
                                          <p:spTgt spid="10">
                                            <p:txEl>
                                              <p:pRg st="4" end="4"/>
                                            </p:txEl>
                                          </p:spTgt>
                                        </p:tgtEl>
                                      </p:cBhvr>
                                    </p:animEffect>
                                    <p:anim calcmode="lin" valueType="num">
                                      <p:cBhvr>
                                        <p:cTn id="80" dur="1822" tmFilter="0,0; 0.14,0.36; 0.43,0.73; 0.71,0.91; 1.0,1.0">
                                          <p:stCondLst>
                                            <p:cond delay="0"/>
                                          </p:stCondLst>
                                        </p:cTn>
                                        <p:tgtEl>
                                          <p:spTgt spid="10">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0">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0">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0">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0">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0">
                                            <p:txEl>
                                              <p:pRg st="4" end="4"/>
                                            </p:txEl>
                                          </p:spTgt>
                                        </p:tgtEl>
                                      </p:cBhvr>
                                      <p:to x="100000" y="60000"/>
                                    </p:animScale>
                                    <p:animScale>
                                      <p:cBhvr>
                                        <p:cTn id="86" dur="166" decel="50000">
                                          <p:stCondLst>
                                            <p:cond delay="676"/>
                                          </p:stCondLst>
                                        </p:cTn>
                                        <p:tgtEl>
                                          <p:spTgt spid="10">
                                            <p:txEl>
                                              <p:pRg st="4" end="4"/>
                                            </p:txEl>
                                          </p:spTgt>
                                        </p:tgtEl>
                                      </p:cBhvr>
                                      <p:to x="100000" y="100000"/>
                                    </p:animScale>
                                    <p:animScale>
                                      <p:cBhvr>
                                        <p:cTn id="87" dur="26">
                                          <p:stCondLst>
                                            <p:cond delay="1312"/>
                                          </p:stCondLst>
                                        </p:cTn>
                                        <p:tgtEl>
                                          <p:spTgt spid="10">
                                            <p:txEl>
                                              <p:pRg st="4" end="4"/>
                                            </p:txEl>
                                          </p:spTgt>
                                        </p:tgtEl>
                                      </p:cBhvr>
                                      <p:to x="100000" y="80000"/>
                                    </p:animScale>
                                    <p:animScale>
                                      <p:cBhvr>
                                        <p:cTn id="88" dur="166" decel="50000">
                                          <p:stCondLst>
                                            <p:cond delay="1338"/>
                                          </p:stCondLst>
                                        </p:cTn>
                                        <p:tgtEl>
                                          <p:spTgt spid="10">
                                            <p:txEl>
                                              <p:pRg st="4" end="4"/>
                                            </p:txEl>
                                          </p:spTgt>
                                        </p:tgtEl>
                                      </p:cBhvr>
                                      <p:to x="100000" y="100000"/>
                                    </p:animScale>
                                    <p:animScale>
                                      <p:cBhvr>
                                        <p:cTn id="89" dur="26">
                                          <p:stCondLst>
                                            <p:cond delay="1642"/>
                                          </p:stCondLst>
                                        </p:cTn>
                                        <p:tgtEl>
                                          <p:spTgt spid="10">
                                            <p:txEl>
                                              <p:pRg st="4" end="4"/>
                                            </p:txEl>
                                          </p:spTgt>
                                        </p:tgtEl>
                                      </p:cBhvr>
                                      <p:to x="100000" y="90000"/>
                                    </p:animScale>
                                    <p:animScale>
                                      <p:cBhvr>
                                        <p:cTn id="90" dur="166" decel="50000">
                                          <p:stCondLst>
                                            <p:cond delay="1668"/>
                                          </p:stCondLst>
                                        </p:cTn>
                                        <p:tgtEl>
                                          <p:spTgt spid="10">
                                            <p:txEl>
                                              <p:pRg st="4" end="4"/>
                                            </p:txEl>
                                          </p:spTgt>
                                        </p:tgtEl>
                                      </p:cBhvr>
                                      <p:to x="100000" y="100000"/>
                                    </p:animScale>
                                    <p:animScale>
                                      <p:cBhvr>
                                        <p:cTn id="91" dur="26">
                                          <p:stCondLst>
                                            <p:cond delay="1808"/>
                                          </p:stCondLst>
                                        </p:cTn>
                                        <p:tgtEl>
                                          <p:spTgt spid="10">
                                            <p:txEl>
                                              <p:pRg st="4" end="4"/>
                                            </p:txEl>
                                          </p:spTgt>
                                        </p:tgtEl>
                                      </p:cBhvr>
                                      <p:to x="100000" y="95000"/>
                                    </p:animScale>
                                    <p:animScale>
                                      <p:cBhvr>
                                        <p:cTn id="92" dur="166" decel="50000">
                                          <p:stCondLst>
                                            <p:cond delay="1834"/>
                                          </p:stCondLst>
                                        </p:cTn>
                                        <p:tgtEl>
                                          <p:spTgt spid="10">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10">
                                            <p:txEl>
                                              <p:pRg st="5" end="5"/>
                                            </p:txEl>
                                          </p:spTgt>
                                        </p:tgtEl>
                                        <p:attrNameLst>
                                          <p:attrName>style.visibility</p:attrName>
                                        </p:attrNameLst>
                                      </p:cBhvr>
                                      <p:to>
                                        <p:strVal val="visible"/>
                                      </p:to>
                                    </p:set>
                                    <p:animEffect transition="in" filter="wipe(down)">
                                      <p:cBhvr>
                                        <p:cTn id="97" dur="580">
                                          <p:stCondLst>
                                            <p:cond delay="0"/>
                                          </p:stCondLst>
                                        </p:cTn>
                                        <p:tgtEl>
                                          <p:spTgt spid="10">
                                            <p:txEl>
                                              <p:pRg st="5" end="5"/>
                                            </p:txEl>
                                          </p:spTgt>
                                        </p:tgtEl>
                                      </p:cBhvr>
                                    </p:animEffect>
                                    <p:anim calcmode="lin" valueType="num">
                                      <p:cBhvr>
                                        <p:cTn id="98" dur="1822" tmFilter="0,0; 0.14,0.36; 0.43,0.73; 0.71,0.91; 1.0,1.0">
                                          <p:stCondLst>
                                            <p:cond delay="0"/>
                                          </p:stCondLst>
                                        </p:cTn>
                                        <p:tgtEl>
                                          <p:spTgt spid="10">
                                            <p:txEl>
                                              <p:pRg st="5" end="5"/>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0">
                                            <p:txEl>
                                              <p:pRg st="5" end="5"/>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0">
                                            <p:txEl>
                                              <p:pRg st="5" end="5"/>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0">
                                            <p:txEl>
                                              <p:pRg st="5" end="5"/>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0">
                                            <p:txEl>
                                              <p:pRg st="5" end="5"/>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10">
                                            <p:txEl>
                                              <p:pRg st="5" end="5"/>
                                            </p:txEl>
                                          </p:spTgt>
                                        </p:tgtEl>
                                      </p:cBhvr>
                                      <p:to x="100000" y="60000"/>
                                    </p:animScale>
                                    <p:animScale>
                                      <p:cBhvr>
                                        <p:cTn id="104" dur="166" decel="50000">
                                          <p:stCondLst>
                                            <p:cond delay="676"/>
                                          </p:stCondLst>
                                        </p:cTn>
                                        <p:tgtEl>
                                          <p:spTgt spid="10">
                                            <p:txEl>
                                              <p:pRg st="5" end="5"/>
                                            </p:txEl>
                                          </p:spTgt>
                                        </p:tgtEl>
                                      </p:cBhvr>
                                      <p:to x="100000" y="100000"/>
                                    </p:animScale>
                                    <p:animScale>
                                      <p:cBhvr>
                                        <p:cTn id="105" dur="26">
                                          <p:stCondLst>
                                            <p:cond delay="1312"/>
                                          </p:stCondLst>
                                        </p:cTn>
                                        <p:tgtEl>
                                          <p:spTgt spid="10">
                                            <p:txEl>
                                              <p:pRg st="5" end="5"/>
                                            </p:txEl>
                                          </p:spTgt>
                                        </p:tgtEl>
                                      </p:cBhvr>
                                      <p:to x="100000" y="80000"/>
                                    </p:animScale>
                                    <p:animScale>
                                      <p:cBhvr>
                                        <p:cTn id="106" dur="166" decel="50000">
                                          <p:stCondLst>
                                            <p:cond delay="1338"/>
                                          </p:stCondLst>
                                        </p:cTn>
                                        <p:tgtEl>
                                          <p:spTgt spid="10">
                                            <p:txEl>
                                              <p:pRg st="5" end="5"/>
                                            </p:txEl>
                                          </p:spTgt>
                                        </p:tgtEl>
                                      </p:cBhvr>
                                      <p:to x="100000" y="100000"/>
                                    </p:animScale>
                                    <p:animScale>
                                      <p:cBhvr>
                                        <p:cTn id="107" dur="26">
                                          <p:stCondLst>
                                            <p:cond delay="1642"/>
                                          </p:stCondLst>
                                        </p:cTn>
                                        <p:tgtEl>
                                          <p:spTgt spid="10">
                                            <p:txEl>
                                              <p:pRg st="5" end="5"/>
                                            </p:txEl>
                                          </p:spTgt>
                                        </p:tgtEl>
                                      </p:cBhvr>
                                      <p:to x="100000" y="90000"/>
                                    </p:animScale>
                                    <p:animScale>
                                      <p:cBhvr>
                                        <p:cTn id="108" dur="166" decel="50000">
                                          <p:stCondLst>
                                            <p:cond delay="1668"/>
                                          </p:stCondLst>
                                        </p:cTn>
                                        <p:tgtEl>
                                          <p:spTgt spid="10">
                                            <p:txEl>
                                              <p:pRg st="5" end="5"/>
                                            </p:txEl>
                                          </p:spTgt>
                                        </p:tgtEl>
                                      </p:cBhvr>
                                      <p:to x="100000" y="100000"/>
                                    </p:animScale>
                                    <p:animScale>
                                      <p:cBhvr>
                                        <p:cTn id="109" dur="26">
                                          <p:stCondLst>
                                            <p:cond delay="1808"/>
                                          </p:stCondLst>
                                        </p:cTn>
                                        <p:tgtEl>
                                          <p:spTgt spid="10">
                                            <p:txEl>
                                              <p:pRg st="5" end="5"/>
                                            </p:txEl>
                                          </p:spTgt>
                                        </p:tgtEl>
                                      </p:cBhvr>
                                      <p:to x="100000" y="95000"/>
                                    </p:animScale>
                                    <p:animScale>
                                      <p:cBhvr>
                                        <p:cTn id="110" dur="166" decel="50000">
                                          <p:stCondLst>
                                            <p:cond delay="1834"/>
                                          </p:stCondLst>
                                        </p:cTn>
                                        <p:tgtEl>
                                          <p:spTgt spid="10">
                                            <p:txEl>
                                              <p:pRg st="5" end="5"/>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10">
                                            <p:txEl>
                                              <p:pRg st="6" end="6"/>
                                            </p:txEl>
                                          </p:spTgt>
                                        </p:tgtEl>
                                        <p:attrNameLst>
                                          <p:attrName>style.visibility</p:attrName>
                                        </p:attrNameLst>
                                      </p:cBhvr>
                                      <p:to>
                                        <p:strVal val="visible"/>
                                      </p:to>
                                    </p:set>
                                    <p:animEffect transition="in" filter="wipe(down)">
                                      <p:cBhvr>
                                        <p:cTn id="115" dur="580">
                                          <p:stCondLst>
                                            <p:cond delay="0"/>
                                          </p:stCondLst>
                                        </p:cTn>
                                        <p:tgtEl>
                                          <p:spTgt spid="10">
                                            <p:txEl>
                                              <p:pRg st="6" end="6"/>
                                            </p:txEl>
                                          </p:spTgt>
                                        </p:tgtEl>
                                      </p:cBhvr>
                                    </p:animEffect>
                                    <p:anim calcmode="lin" valueType="num">
                                      <p:cBhvr>
                                        <p:cTn id="116" dur="1822" tmFilter="0,0; 0.14,0.36; 0.43,0.73; 0.71,0.91; 1.0,1.0">
                                          <p:stCondLst>
                                            <p:cond delay="0"/>
                                          </p:stCondLst>
                                        </p:cTn>
                                        <p:tgtEl>
                                          <p:spTgt spid="10">
                                            <p:txEl>
                                              <p:pRg st="6" end="6"/>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10">
                                            <p:txEl>
                                              <p:pRg st="6" end="6"/>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10">
                                            <p:txEl>
                                              <p:pRg st="6" end="6"/>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10">
                                            <p:txEl>
                                              <p:pRg st="6" end="6"/>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10">
                                            <p:txEl>
                                              <p:pRg st="6" end="6"/>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10">
                                            <p:txEl>
                                              <p:pRg st="6" end="6"/>
                                            </p:txEl>
                                          </p:spTgt>
                                        </p:tgtEl>
                                      </p:cBhvr>
                                      <p:to x="100000" y="60000"/>
                                    </p:animScale>
                                    <p:animScale>
                                      <p:cBhvr>
                                        <p:cTn id="122" dur="166" decel="50000">
                                          <p:stCondLst>
                                            <p:cond delay="676"/>
                                          </p:stCondLst>
                                        </p:cTn>
                                        <p:tgtEl>
                                          <p:spTgt spid="10">
                                            <p:txEl>
                                              <p:pRg st="6" end="6"/>
                                            </p:txEl>
                                          </p:spTgt>
                                        </p:tgtEl>
                                      </p:cBhvr>
                                      <p:to x="100000" y="100000"/>
                                    </p:animScale>
                                    <p:animScale>
                                      <p:cBhvr>
                                        <p:cTn id="123" dur="26">
                                          <p:stCondLst>
                                            <p:cond delay="1312"/>
                                          </p:stCondLst>
                                        </p:cTn>
                                        <p:tgtEl>
                                          <p:spTgt spid="10">
                                            <p:txEl>
                                              <p:pRg st="6" end="6"/>
                                            </p:txEl>
                                          </p:spTgt>
                                        </p:tgtEl>
                                      </p:cBhvr>
                                      <p:to x="100000" y="80000"/>
                                    </p:animScale>
                                    <p:animScale>
                                      <p:cBhvr>
                                        <p:cTn id="124" dur="166" decel="50000">
                                          <p:stCondLst>
                                            <p:cond delay="1338"/>
                                          </p:stCondLst>
                                        </p:cTn>
                                        <p:tgtEl>
                                          <p:spTgt spid="10">
                                            <p:txEl>
                                              <p:pRg st="6" end="6"/>
                                            </p:txEl>
                                          </p:spTgt>
                                        </p:tgtEl>
                                      </p:cBhvr>
                                      <p:to x="100000" y="100000"/>
                                    </p:animScale>
                                    <p:animScale>
                                      <p:cBhvr>
                                        <p:cTn id="125" dur="26">
                                          <p:stCondLst>
                                            <p:cond delay="1642"/>
                                          </p:stCondLst>
                                        </p:cTn>
                                        <p:tgtEl>
                                          <p:spTgt spid="10">
                                            <p:txEl>
                                              <p:pRg st="6" end="6"/>
                                            </p:txEl>
                                          </p:spTgt>
                                        </p:tgtEl>
                                      </p:cBhvr>
                                      <p:to x="100000" y="90000"/>
                                    </p:animScale>
                                    <p:animScale>
                                      <p:cBhvr>
                                        <p:cTn id="126" dur="166" decel="50000">
                                          <p:stCondLst>
                                            <p:cond delay="1668"/>
                                          </p:stCondLst>
                                        </p:cTn>
                                        <p:tgtEl>
                                          <p:spTgt spid="10">
                                            <p:txEl>
                                              <p:pRg st="6" end="6"/>
                                            </p:txEl>
                                          </p:spTgt>
                                        </p:tgtEl>
                                      </p:cBhvr>
                                      <p:to x="100000" y="100000"/>
                                    </p:animScale>
                                    <p:animScale>
                                      <p:cBhvr>
                                        <p:cTn id="127" dur="26">
                                          <p:stCondLst>
                                            <p:cond delay="1808"/>
                                          </p:stCondLst>
                                        </p:cTn>
                                        <p:tgtEl>
                                          <p:spTgt spid="10">
                                            <p:txEl>
                                              <p:pRg st="6" end="6"/>
                                            </p:txEl>
                                          </p:spTgt>
                                        </p:tgtEl>
                                      </p:cBhvr>
                                      <p:to x="100000" y="95000"/>
                                    </p:animScale>
                                    <p:animScale>
                                      <p:cBhvr>
                                        <p:cTn id="128" dur="166" decel="50000">
                                          <p:stCondLst>
                                            <p:cond delay="1834"/>
                                          </p:stCondLst>
                                        </p:cTn>
                                        <p:tgtEl>
                                          <p:spTgt spid="10">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765820" y="-171400"/>
            <a:ext cx="11495013" cy="1223963"/>
          </a:xfrm>
        </p:spPr>
        <p:txBody>
          <a:bodyPr rtlCol="0"/>
          <a:lstStyle/>
          <a:p>
            <a:pPr rtl="0"/>
            <a:r>
              <a:rPr lang="fr-FR" dirty="0"/>
              <a:t>Dernières fonctionnalités des version récentes de </a:t>
            </a:r>
            <a:r>
              <a:rPr lang="fr-FR" dirty="0" err="1"/>
              <a:t>Sharepoint</a:t>
            </a:r>
            <a:endParaRPr lang="fr-FR" dirty="0"/>
          </a:p>
        </p:txBody>
      </p:sp>
      <p:sp>
        <p:nvSpPr>
          <p:cNvPr id="10" name="Espace réservé du contenu 9"/>
          <p:cNvSpPr>
            <a:spLocks noGrp="1"/>
          </p:cNvSpPr>
          <p:nvPr>
            <p:ph sz="half" idx="2"/>
          </p:nvPr>
        </p:nvSpPr>
        <p:spPr>
          <a:xfrm>
            <a:off x="914161" y="1196752"/>
            <a:ext cx="10360502" cy="3886448"/>
          </a:xfrm>
        </p:spPr>
        <p:txBody>
          <a:bodyPr rtlCol="0"/>
          <a:lstStyle/>
          <a:p>
            <a:r>
              <a:rPr lang="fr-FR" i="1" dirty="0"/>
              <a:t>Changements dans SharePoint 2010</a:t>
            </a:r>
            <a:endParaRPr lang="fr-FR" dirty="0"/>
          </a:p>
          <a:p>
            <a:pPr lvl="1"/>
            <a:r>
              <a:rPr lang="fr-FR" dirty="0"/>
              <a:t>Nouvelle interface utilisateur et ruban Fluent.</a:t>
            </a:r>
          </a:p>
          <a:p>
            <a:pPr lvl="1"/>
            <a:r>
              <a:rPr lang="fr-FR" dirty="0"/>
              <a:t>Utilisation de pages wiki au lieu de "pages de composant web".</a:t>
            </a:r>
          </a:p>
          <a:p>
            <a:pPr lvl="1"/>
            <a:r>
              <a:rPr lang="fr-FR" dirty="0"/>
              <a:t>Prise en charge multi-navigateur.</a:t>
            </a:r>
          </a:p>
          <a:p>
            <a:pPr lvl="1"/>
            <a:r>
              <a:rPr lang="fr-FR" dirty="0"/>
              <a:t>Profils sociaux et premières fonctionnalités de réseau social.</a:t>
            </a:r>
          </a:p>
          <a:p>
            <a:pPr lvl="1"/>
            <a:r>
              <a:rPr lang="fr-FR" dirty="0"/>
              <a:t>Restructuration de l'administration centrale.</a:t>
            </a:r>
          </a:p>
          <a:p>
            <a:pPr lvl="1"/>
            <a:r>
              <a:rPr lang="fr-FR" dirty="0"/>
              <a:t>Introduction du modèle SOA "Service Applications".</a:t>
            </a:r>
          </a:p>
          <a:p>
            <a:pPr lvl="1"/>
            <a:r>
              <a:rPr lang="fr-FR" dirty="0"/>
              <a:t>Solutions isolées et API côté client.</a:t>
            </a:r>
            <a:endParaRPr lang="fr-FR" sz="2000" b="1" dirty="0"/>
          </a:p>
        </p:txBody>
      </p:sp>
    </p:spTree>
    <p:extLst>
      <p:ext uri="{BB962C8B-B14F-4D97-AF65-F5344CB8AC3E}">
        <p14:creationId xmlns:p14="http://schemas.microsoft.com/office/powerpoint/2010/main" val="203659102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animEffect transition="in" filter="wipe(down)">
                                      <p:cBhvr>
                                        <p:cTn id="23" dur="580">
                                          <p:stCondLst>
                                            <p:cond delay="0"/>
                                          </p:stCondLst>
                                        </p:cTn>
                                        <p:tgtEl>
                                          <p:spTgt spid="10">
                                            <p:txEl>
                                              <p:pRg st="1" end="1"/>
                                            </p:txEl>
                                          </p:spTgt>
                                        </p:tgtEl>
                                      </p:cBhvr>
                                    </p:animEffect>
                                    <p:anim calcmode="lin" valueType="num">
                                      <p:cBhvr>
                                        <p:cTn id="24"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10">
                                            <p:txEl>
                                              <p:pRg st="1" end="1"/>
                                            </p:txEl>
                                          </p:spTgt>
                                        </p:tgtEl>
                                      </p:cBhvr>
                                      <p:to x="100000" y="60000"/>
                                    </p:animScale>
                                    <p:animScale>
                                      <p:cBhvr>
                                        <p:cTn id="30" dur="166" decel="50000">
                                          <p:stCondLst>
                                            <p:cond delay="676"/>
                                          </p:stCondLst>
                                        </p:cTn>
                                        <p:tgtEl>
                                          <p:spTgt spid="10">
                                            <p:txEl>
                                              <p:pRg st="1" end="1"/>
                                            </p:txEl>
                                          </p:spTgt>
                                        </p:tgtEl>
                                      </p:cBhvr>
                                      <p:to x="100000" y="100000"/>
                                    </p:animScale>
                                    <p:animScale>
                                      <p:cBhvr>
                                        <p:cTn id="31" dur="26">
                                          <p:stCondLst>
                                            <p:cond delay="1312"/>
                                          </p:stCondLst>
                                        </p:cTn>
                                        <p:tgtEl>
                                          <p:spTgt spid="10">
                                            <p:txEl>
                                              <p:pRg st="1" end="1"/>
                                            </p:txEl>
                                          </p:spTgt>
                                        </p:tgtEl>
                                      </p:cBhvr>
                                      <p:to x="100000" y="80000"/>
                                    </p:animScale>
                                    <p:animScale>
                                      <p:cBhvr>
                                        <p:cTn id="32" dur="166" decel="50000">
                                          <p:stCondLst>
                                            <p:cond delay="1338"/>
                                          </p:stCondLst>
                                        </p:cTn>
                                        <p:tgtEl>
                                          <p:spTgt spid="10">
                                            <p:txEl>
                                              <p:pRg st="1" end="1"/>
                                            </p:txEl>
                                          </p:spTgt>
                                        </p:tgtEl>
                                      </p:cBhvr>
                                      <p:to x="100000" y="100000"/>
                                    </p:animScale>
                                    <p:animScale>
                                      <p:cBhvr>
                                        <p:cTn id="33" dur="26">
                                          <p:stCondLst>
                                            <p:cond delay="1642"/>
                                          </p:stCondLst>
                                        </p:cTn>
                                        <p:tgtEl>
                                          <p:spTgt spid="10">
                                            <p:txEl>
                                              <p:pRg st="1" end="1"/>
                                            </p:txEl>
                                          </p:spTgt>
                                        </p:tgtEl>
                                      </p:cBhvr>
                                      <p:to x="100000" y="90000"/>
                                    </p:animScale>
                                    <p:animScale>
                                      <p:cBhvr>
                                        <p:cTn id="34" dur="166" decel="50000">
                                          <p:stCondLst>
                                            <p:cond delay="1668"/>
                                          </p:stCondLst>
                                        </p:cTn>
                                        <p:tgtEl>
                                          <p:spTgt spid="10">
                                            <p:txEl>
                                              <p:pRg st="1" end="1"/>
                                            </p:txEl>
                                          </p:spTgt>
                                        </p:tgtEl>
                                      </p:cBhvr>
                                      <p:to x="100000" y="100000"/>
                                    </p:animScale>
                                    <p:animScale>
                                      <p:cBhvr>
                                        <p:cTn id="35" dur="26">
                                          <p:stCondLst>
                                            <p:cond delay="1808"/>
                                          </p:stCondLst>
                                        </p:cTn>
                                        <p:tgtEl>
                                          <p:spTgt spid="10">
                                            <p:txEl>
                                              <p:pRg st="1" end="1"/>
                                            </p:txEl>
                                          </p:spTgt>
                                        </p:tgtEl>
                                      </p:cBhvr>
                                      <p:to x="100000" y="95000"/>
                                    </p:animScale>
                                    <p:animScale>
                                      <p:cBhvr>
                                        <p:cTn id="36" dur="166" decel="50000">
                                          <p:stCondLst>
                                            <p:cond delay="1834"/>
                                          </p:stCondLst>
                                        </p:cTn>
                                        <p:tgtEl>
                                          <p:spTgt spid="10">
                                            <p:txEl>
                                              <p:pRg st="1" end="1"/>
                                            </p:txEl>
                                          </p:spTgt>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0">
                                            <p:txEl>
                                              <p:pRg st="2" end="2"/>
                                            </p:txEl>
                                          </p:spTgt>
                                        </p:tgtEl>
                                        <p:attrNameLst>
                                          <p:attrName>style.visibility</p:attrName>
                                        </p:attrNameLst>
                                      </p:cBhvr>
                                      <p:to>
                                        <p:strVal val="visible"/>
                                      </p:to>
                                    </p:set>
                                    <p:animEffect transition="in" filter="wipe(down)">
                                      <p:cBhvr>
                                        <p:cTn id="39" dur="580">
                                          <p:stCondLst>
                                            <p:cond delay="0"/>
                                          </p:stCondLst>
                                        </p:cTn>
                                        <p:tgtEl>
                                          <p:spTgt spid="10">
                                            <p:txEl>
                                              <p:pRg st="2" end="2"/>
                                            </p:txEl>
                                          </p:spTgt>
                                        </p:tgtEl>
                                      </p:cBhvr>
                                    </p:animEffect>
                                    <p:anim calcmode="lin" valueType="num">
                                      <p:cBhvr>
                                        <p:cTn id="40" dur="1822" tmFilter="0,0; 0.14,0.36; 0.43,0.73; 0.71,0.91; 1.0,1.0">
                                          <p:stCondLst>
                                            <p:cond delay="0"/>
                                          </p:stCondLst>
                                        </p:cTn>
                                        <p:tgtEl>
                                          <p:spTgt spid="10">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0">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0">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0">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0">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10">
                                            <p:txEl>
                                              <p:pRg st="2" end="2"/>
                                            </p:txEl>
                                          </p:spTgt>
                                        </p:tgtEl>
                                      </p:cBhvr>
                                      <p:to x="100000" y="60000"/>
                                    </p:animScale>
                                    <p:animScale>
                                      <p:cBhvr>
                                        <p:cTn id="46" dur="166" decel="50000">
                                          <p:stCondLst>
                                            <p:cond delay="676"/>
                                          </p:stCondLst>
                                        </p:cTn>
                                        <p:tgtEl>
                                          <p:spTgt spid="10">
                                            <p:txEl>
                                              <p:pRg st="2" end="2"/>
                                            </p:txEl>
                                          </p:spTgt>
                                        </p:tgtEl>
                                      </p:cBhvr>
                                      <p:to x="100000" y="100000"/>
                                    </p:animScale>
                                    <p:animScale>
                                      <p:cBhvr>
                                        <p:cTn id="47" dur="26">
                                          <p:stCondLst>
                                            <p:cond delay="1312"/>
                                          </p:stCondLst>
                                        </p:cTn>
                                        <p:tgtEl>
                                          <p:spTgt spid="10">
                                            <p:txEl>
                                              <p:pRg st="2" end="2"/>
                                            </p:txEl>
                                          </p:spTgt>
                                        </p:tgtEl>
                                      </p:cBhvr>
                                      <p:to x="100000" y="80000"/>
                                    </p:animScale>
                                    <p:animScale>
                                      <p:cBhvr>
                                        <p:cTn id="48" dur="166" decel="50000">
                                          <p:stCondLst>
                                            <p:cond delay="1338"/>
                                          </p:stCondLst>
                                        </p:cTn>
                                        <p:tgtEl>
                                          <p:spTgt spid="10">
                                            <p:txEl>
                                              <p:pRg st="2" end="2"/>
                                            </p:txEl>
                                          </p:spTgt>
                                        </p:tgtEl>
                                      </p:cBhvr>
                                      <p:to x="100000" y="100000"/>
                                    </p:animScale>
                                    <p:animScale>
                                      <p:cBhvr>
                                        <p:cTn id="49" dur="26">
                                          <p:stCondLst>
                                            <p:cond delay="1642"/>
                                          </p:stCondLst>
                                        </p:cTn>
                                        <p:tgtEl>
                                          <p:spTgt spid="10">
                                            <p:txEl>
                                              <p:pRg st="2" end="2"/>
                                            </p:txEl>
                                          </p:spTgt>
                                        </p:tgtEl>
                                      </p:cBhvr>
                                      <p:to x="100000" y="90000"/>
                                    </p:animScale>
                                    <p:animScale>
                                      <p:cBhvr>
                                        <p:cTn id="50" dur="166" decel="50000">
                                          <p:stCondLst>
                                            <p:cond delay="1668"/>
                                          </p:stCondLst>
                                        </p:cTn>
                                        <p:tgtEl>
                                          <p:spTgt spid="10">
                                            <p:txEl>
                                              <p:pRg st="2" end="2"/>
                                            </p:txEl>
                                          </p:spTgt>
                                        </p:tgtEl>
                                      </p:cBhvr>
                                      <p:to x="100000" y="100000"/>
                                    </p:animScale>
                                    <p:animScale>
                                      <p:cBhvr>
                                        <p:cTn id="51" dur="26">
                                          <p:stCondLst>
                                            <p:cond delay="1808"/>
                                          </p:stCondLst>
                                        </p:cTn>
                                        <p:tgtEl>
                                          <p:spTgt spid="10">
                                            <p:txEl>
                                              <p:pRg st="2" end="2"/>
                                            </p:txEl>
                                          </p:spTgt>
                                        </p:tgtEl>
                                      </p:cBhvr>
                                      <p:to x="100000" y="95000"/>
                                    </p:animScale>
                                    <p:animScale>
                                      <p:cBhvr>
                                        <p:cTn id="52" dur="166" decel="50000">
                                          <p:stCondLst>
                                            <p:cond delay="1834"/>
                                          </p:stCondLst>
                                        </p:cTn>
                                        <p:tgtEl>
                                          <p:spTgt spid="10">
                                            <p:txEl>
                                              <p:pRg st="2" end="2"/>
                                            </p:txEl>
                                          </p:spTgt>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0">
                                            <p:txEl>
                                              <p:pRg st="3" end="3"/>
                                            </p:txEl>
                                          </p:spTgt>
                                        </p:tgtEl>
                                        <p:attrNameLst>
                                          <p:attrName>style.visibility</p:attrName>
                                        </p:attrNameLst>
                                      </p:cBhvr>
                                      <p:to>
                                        <p:strVal val="visible"/>
                                      </p:to>
                                    </p:set>
                                    <p:animEffect transition="in" filter="wipe(down)">
                                      <p:cBhvr>
                                        <p:cTn id="55" dur="580">
                                          <p:stCondLst>
                                            <p:cond delay="0"/>
                                          </p:stCondLst>
                                        </p:cTn>
                                        <p:tgtEl>
                                          <p:spTgt spid="10">
                                            <p:txEl>
                                              <p:pRg st="3" end="3"/>
                                            </p:txEl>
                                          </p:spTgt>
                                        </p:tgtEl>
                                      </p:cBhvr>
                                    </p:animEffect>
                                    <p:anim calcmode="lin" valueType="num">
                                      <p:cBhvr>
                                        <p:cTn id="56" dur="1822" tmFilter="0,0; 0.14,0.36; 0.43,0.73; 0.71,0.91; 1.0,1.0">
                                          <p:stCondLst>
                                            <p:cond delay="0"/>
                                          </p:stCondLst>
                                        </p:cTn>
                                        <p:tgtEl>
                                          <p:spTgt spid="10">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0">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0">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0">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0">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10">
                                            <p:txEl>
                                              <p:pRg st="3" end="3"/>
                                            </p:txEl>
                                          </p:spTgt>
                                        </p:tgtEl>
                                      </p:cBhvr>
                                      <p:to x="100000" y="60000"/>
                                    </p:animScale>
                                    <p:animScale>
                                      <p:cBhvr>
                                        <p:cTn id="62" dur="166" decel="50000">
                                          <p:stCondLst>
                                            <p:cond delay="676"/>
                                          </p:stCondLst>
                                        </p:cTn>
                                        <p:tgtEl>
                                          <p:spTgt spid="10">
                                            <p:txEl>
                                              <p:pRg st="3" end="3"/>
                                            </p:txEl>
                                          </p:spTgt>
                                        </p:tgtEl>
                                      </p:cBhvr>
                                      <p:to x="100000" y="100000"/>
                                    </p:animScale>
                                    <p:animScale>
                                      <p:cBhvr>
                                        <p:cTn id="63" dur="26">
                                          <p:stCondLst>
                                            <p:cond delay="1312"/>
                                          </p:stCondLst>
                                        </p:cTn>
                                        <p:tgtEl>
                                          <p:spTgt spid="10">
                                            <p:txEl>
                                              <p:pRg st="3" end="3"/>
                                            </p:txEl>
                                          </p:spTgt>
                                        </p:tgtEl>
                                      </p:cBhvr>
                                      <p:to x="100000" y="80000"/>
                                    </p:animScale>
                                    <p:animScale>
                                      <p:cBhvr>
                                        <p:cTn id="64" dur="166" decel="50000">
                                          <p:stCondLst>
                                            <p:cond delay="1338"/>
                                          </p:stCondLst>
                                        </p:cTn>
                                        <p:tgtEl>
                                          <p:spTgt spid="10">
                                            <p:txEl>
                                              <p:pRg st="3" end="3"/>
                                            </p:txEl>
                                          </p:spTgt>
                                        </p:tgtEl>
                                      </p:cBhvr>
                                      <p:to x="100000" y="100000"/>
                                    </p:animScale>
                                    <p:animScale>
                                      <p:cBhvr>
                                        <p:cTn id="65" dur="26">
                                          <p:stCondLst>
                                            <p:cond delay="1642"/>
                                          </p:stCondLst>
                                        </p:cTn>
                                        <p:tgtEl>
                                          <p:spTgt spid="10">
                                            <p:txEl>
                                              <p:pRg st="3" end="3"/>
                                            </p:txEl>
                                          </p:spTgt>
                                        </p:tgtEl>
                                      </p:cBhvr>
                                      <p:to x="100000" y="90000"/>
                                    </p:animScale>
                                    <p:animScale>
                                      <p:cBhvr>
                                        <p:cTn id="66" dur="166" decel="50000">
                                          <p:stCondLst>
                                            <p:cond delay="1668"/>
                                          </p:stCondLst>
                                        </p:cTn>
                                        <p:tgtEl>
                                          <p:spTgt spid="10">
                                            <p:txEl>
                                              <p:pRg st="3" end="3"/>
                                            </p:txEl>
                                          </p:spTgt>
                                        </p:tgtEl>
                                      </p:cBhvr>
                                      <p:to x="100000" y="100000"/>
                                    </p:animScale>
                                    <p:animScale>
                                      <p:cBhvr>
                                        <p:cTn id="67" dur="26">
                                          <p:stCondLst>
                                            <p:cond delay="1808"/>
                                          </p:stCondLst>
                                        </p:cTn>
                                        <p:tgtEl>
                                          <p:spTgt spid="10">
                                            <p:txEl>
                                              <p:pRg st="3" end="3"/>
                                            </p:txEl>
                                          </p:spTgt>
                                        </p:tgtEl>
                                      </p:cBhvr>
                                      <p:to x="100000" y="95000"/>
                                    </p:animScale>
                                    <p:animScale>
                                      <p:cBhvr>
                                        <p:cTn id="68" dur="166" decel="50000">
                                          <p:stCondLst>
                                            <p:cond delay="1834"/>
                                          </p:stCondLst>
                                        </p:cTn>
                                        <p:tgtEl>
                                          <p:spTgt spid="10">
                                            <p:txEl>
                                              <p:pRg st="3" end="3"/>
                                            </p:txEl>
                                          </p:spTgt>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10">
                                            <p:txEl>
                                              <p:pRg st="4" end="4"/>
                                            </p:txEl>
                                          </p:spTgt>
                                        </p:tgtEl>
                                        <p:attrNameLst>
                                          <p:attrName>style.visibility</p:attrName>
                                        </p:attrNameLst>
                                      </p:cBhvr>
                                      <p:to>
                                        <p:strVal val="visible"/>
                                      </p:to>
                                    </p:set>
                                    <p:animEffect transition="in" filter="wipe(down)">
                                      <p:cBhvr>
                                        <p:cTn id="71" dur="580">
                                          <p:stCondLst>
                                            <p:cond delay="0"/>
                                          </p:stCondLst>
                                        </p:cTn>
                                        <p:tgtEl>
                                          <p:spTgt spid="10">
                                            <p:txEl>
                                              <p:pRg st="4" end="4"/>
                                            </p:txEl>
                                          </p:spTgt>
                                        </p:tgtEl>
                                      </p:cBhvr>
                                    </p:animEffect>
                                    <p:anim calcmode="lin" valueType="num">
                                      <p:cBhvr>
                                        <p:cTn id="72" dur="1822" tmFilter="0,0; 0.14,0.36; 0.43,0.73; 0.71,0.91; 1.0,1.0">
                                          <p:stCondLst>
                                            <p:cond delay="0"/>
                                          </p:stCondLst>
                                        </p:cTn>
                                        <p:tgtEl>
                                          <p:spTgt spid="10">
                                            <p:txEl>
                                              <p:pRg st="4" end="4"/>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0">
                                            <p:txEl>
                                              <p:pRg st="4" end="4"/>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0">
                                            <p:txEl>
                                              <p:pRg st="4" end="4"/>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0">
                                            <p:txEl>
                                              <p:pRg st="4" end="4"/>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0">
                                            <p:txEl>
                                              <p:pRg st="4" end="4"/>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10">
                                            <p:txEl>
                                              <p:pRg st="4" end="4"/>
                                            </p:txEl>
                                          </p:spTgt>
                                        </p:tgtEl>
                                      </p:cBhvr>
                                      <p:to x="100000" y="60000"/>
                                    </p:animScale>
                                    <p:animScale>
                                      <p:cBhvr>
                                        <p:cTn id="78" dur="166" decel="50000">
                                          <p:stCondLst>
                                            <p:cond delay="676"/>
                                          </p:stCondLst>
                                        </p:cTn>
                                        <p:tgtEl>
                                          <p:spTgt spid="10">
                                            <p:txEl>
                                              <p:pRg st="4" end="4"/>
                                            </p:txEl>
                                          </p:spTgt>
                                        </p:tgtEl>
                                      </p:cBhvr>
                                      <p:to x="100000" y="100000"/>
                                    </p:animScale>
                                    <p:animScale>
                                      <p:cBhvr>
                                        <p:cTn id="79" dur="26">
                                          <p:stCondLst>
                                            <p:cond delay="1312"/>
                                          </p:stCondLst>
                                        </p:cTn>
                                        <p:tgtEl>
                                          <p:spTgt spid="10">
                                            <p:txEl>
                                              <p:pRg st="4" end="4"/>
                                            </p:txEl>
                                          </p:spTgt>
                                        </p:tgtEl>
                                      </p:cBhvr>
                                      <p:to x="100000" y="80000"/>
                                    </p:animScale>
                                    <p:animScale>
                                      <p:cBhvr>
                                        <p:cTn id="80" dur="166" decel="50000">
                                          <p:stCondLst>
                                            <p:cond delay="1338"/>
                                          </p:stCondLst>
                                        </p:cTn>
                                        <p:tgtEl>
                                          <p:spTgt spid="10">
                                            <p:txEl>
                                              <p:pRg st="4" end="4"/>
                                            </p:txEl>
                                          </p:spTgt>
                                        </p:tgtEl>
                                      </p:cBhvr>
                                      <p:to x="100000" y="100000"/>
                                    </p:animScale>
                                    <p:animScale>
                                      <p:cBhvr>
                                        <p:cTn id="81" dur="26">
                                          <p:stCondLst>
                                            <p:cond delay="1642"/>
                                          </p:stCondLst>
                                        </p:cTn>
                                        <p:tgtEl>
                                          <p:spTgt spid="10">
                                            <p:txEl>
                                              <p:pRg st="4" end="4"/>
                                            </p:txEl>
                                          </p:spTgt>
                                        </p:tgtEl>
                                      </p:cBhvr>
                                      <p:to x="100000" y="90000"/>
                                    </p:animScale>
                                    <p:animScale>
                                      <p:cBhvr>
                                        <p:cTn id="82" dur="166" decel="50000">
                                          <p:stCondLst>
                                            <p:cond delay="1668"/>
                                          </p:stCondLst>
                                        </p:cTn>
                                        <p:tgtEl>
                                          <p:spTgt spid="10">
                                            <p:txEl>
                                              <p:pRg st="4" end="4"/>
                                            </p:txEl>
                                          </p:spTgt>
                                        </p:tgtEl>
                                      </p:cBhvr>
                                      <p:to x="100000" y="100000"/>
                                    </p:animScale>
                                    <p:animScale>
                                      <p:cBhvr>
                                        <p:cTn id="83" dur="26">
                                          <p:stCondLst>
                                            <p:cond delay="1808"/>
                                          </p:stCondLst>
                                        </p:cTn>
                                        <p:tgtEl>
                                          <p:spTgt spid="10">
                                            <p:txEl>
                                              <p:pRg st="4" end="4"/>
                                            </p:txEl>
                                          </p:spTgt>
                                        </p:tgtEl>
                                      </p:cBhvr>
                                      <p:to x="100000" y="95000"/>
                                    </p:animScale>
                                    <p:animScale>
                                      <p:cBhvr>
                                        <p:cTn id="84" dur="166" decel="50000">
                                          <p:stCondLst>
                                            <p:cond delay="1834"/>
                                          </p:stCondLst>
                                        </p:cTn>
                                        <p:tgtEl>
                                          <p:spTgt spid="10">
                                            <p:txEl>
                                              <p:pRg st="4" end="4"/>
                                            </p:txEl>
                                          </p:spTgt>
                                        </p:tgtEl>
                                      </p:cBhvr>
                                      <p:to x="100000" y="100000"/>
                                    </p:animScale>
                                  </p:childTnLst>
                                </p:cTn>
                              </p:par>
                              <p:par>
                                <p:cTn id="85" presetID="26" presetClass="entr" presetSubtype="0" fill="hold" grpId="0" nodeType="withEffect">
                                  <p:stCondLst>
                                    <p:cond delay="0"/>
                                  </p:stCondLst>
                                  <p:childTnLst>
                                    <p:set>
                                      <p:cBhvr>
                                        <p:cTn id="86" dur="1" fill="hold">
                                          <p:stCondLst>
                                            <p:cond delay="0"/>
                                          </p:stCondLst>
                                        </p:cTn>
                                        <p:tgtEl>
                                          <p:spTgt spid="10">
                                            <p:txEl>
                                              <p:pRg st="5" end="5"/>
                                            </p:txEl>
                                          </p:spTgt>
                                        </p:tgtEl>
                                        <p:attrNameLst>
                                          <p:attrName>style.visibility</p:attrName>
                                        </p:attrNameLst>
                                      </p:cBhvr>
                                      <p:to>
                                        <p:strVal val="visible"/>
                                      </p:to>
                                    </p:set>
                                    <p:animEffect transition="in" filter="wipe(down)">
                                      <p:cBhvr>
                                        <p:cTn id="87" dur="580">
                                          <p:stCondLst>
                                            <p:cond delay="0"/>
                                          </p:stCondLst>
                                        </p:cTn>
                                        <p:tgtEl>
                                          <p:spTgt spid="10">
                                            <p:txEl>
                                              <p:pRg st="5" end="5"/>
                                            </p:txEl>
                                          </p:spTgt>
                                        </p:tgtEl>
                                      </p:cBhvr>
                                    </p:animEffect>
                                    <p:anim calcmode="lin" valueType="num">
                                      <p:cBhvr>
                                        <p:cTn id="88" dur="1822" tmFilter="0,0; 0.14,0.36; 0.43,0.73; 0.71,0.91; 1.0,1.0">
                                          <p:stCondLst>
                                            <p:cond delay="0"/>
                                          </p:stCondLst>
                                        </p:cTn>
                                        <p:tgtEl>
                                          <p:spTgt spid="10">
                                            <p:txEl>
                                              <p:pRg st="5" end="5"/>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10">
                                            <p:txEl>
                                              <p:pRg st="5" end="5"/>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10">
                                            <p:txEl>
                                              <p:pRg st="5" end="5"/>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10">
                                            <p:txEl>
                                              <p:pRg st="5" end="5"/>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10">
                                            <p:txEl>
                                              <p:pRg st="5" end="5"/>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10">
                                            <p:txEl>
                                              <p:pRg st="5" end="5"/>
                                            </p:txEl>
                                          </p:spTgt>
                                        </p:tgtEl>
                                      </p:cBhvr>
                                      <p:to x="100000" y="60000"/>
                                    </p:animScale>
                                    <p:animScale>
                                      <p:cBhvr>
                                        <p:cTn id="94" dur="166" decel="50000">
                                          <p:stCondLst>
                                            <p:cond delay="676"/>
                                          </p:stCondLst>
                                        </p:cTn>
                                        <p:tgtEl>
                                          <p:spTgt spid="10">
                                            <p:txEl>
                                              <p:pRg st="5" end="5"/>
                                            </p:txEl>
                                          </p:spTgt>
                                        </p:tgtEl>
                                      </p:cBhvr>
                                      <p:to x="100000" y="100000"/>
                                    </p:animScale>
                                    <p:animScale>
                                      <p:cBhvr>
                                        <p:cTn id="95" dur="26">
                                          <p:stCondLst>
                                            <p:cond delay="1312"/>
                                          </p:stCondLst>
                                        </p:cTn>
                                        <p:tgtEl>
                                          <p:spTgt spid="10">
                                            <p:txEl>
                                              <p:pRg st="5" end="5"/>
                                            </p:txEl>
                                          </p:spTgt>
                                        </p:tgtEl>
                                      </p:cBhvr>
                                      <p:to x="100000" y="80000"/>
                                    </p:animScale>
                                    <p:animScale>
                                      <p:cBhvr>
                                        <p:cTn id="96" dur="166" decel="50000">
                                          <p:stCondLst>
                                            <p:cond delay="1338"/>
                                          </p:stCondLst>
                                        </p:cTn>
                                        <p:tgtEl>
                                          <p:spTgt spid="10">
                                            <p:txEl>
                                              <p:pRg st="5" end="5"/>
                                            </p:txEl>
                                          </p:spTgt>
                                        </p:tgtEl>
                                      </p:cBhvr>
                                      <p:to x="100000" y="100000"/>
                                    </p:animScale>
                                    <p:animScale>
                                      <p:cBhvr>
                                        <p:cTn id="97" dur="26">
                                          <p:stCondLst>
                                            <p:cond delay="1642"/>
                                          </p:stCondLst>
                                        </p:cTn>
                                        <p:tgtEl>
                                          <p:spTgt spid="10">
                                            <p:txEl>
                                              <p:pRg st="5" end="5"/>
                                            </p:txEl>
                                          </p:spTgt>
                                        </p:tgtEl>
                                      </p:cBhvr>
                                      <p:to x="100000" y="90000"/>
                                    </p:animScale>
                                    <p:animScale>
                                      <p:cBhvr>
                                        <p:cTn id="98" dur="166" decel="50000">
                                          <p:stCondLst>
                                            <p:cond delay="1668"/>
                                          </p:stCondLst>
                                        </p:cTn>
                                        <p:tgtEl>
                                          <p:spTgt spid="10">
                                            <p:txEl>
                                              <p:pRg st="5" end="5"/>
                                            </p:txEl>
                                          </p:spTgt>
                                        </p:tgtEl>
                                      </p:cBhvr>
                                      <p:to x="100000" y="100000"/>
                                    </p:animScale>
                                    <p:animScale>
                                      <p:cBhvr>
                                        <p:cTn id="99" dur="26">
                                          <p:stCondLst>
                                            <p:cond delay="1808"/>
                                          </p:stCondLst>
                                        </p:cTn>
                                        <p:tgtEl>
                                          <p:spTgt spid="10">
                                            <p:txEl>
                                              <p:pRg st="5" end="5"/>
                                            </p:txEl>
                                          </p:spTgt>
                                        </p:tgtEl>
                                      </p:cBhvr>
                                      <p:to x="100000" y="95000"/>
                                    </p:animScale>
                                    <p:animScale>
                                      <p:cBhvr>
                                        <p:cTn id="100" dur="166" decel="50000">
                                          <p:stCondLst>
                                            <p:cond delay="1834"/>
                                          </p:stCondLst>
                                        </p:cTn>
                                        <p:tgtEl>
                                          <p:spTgt spid="10">
                                            <p:txEl>
                                              <p:pRg st="5" end="5"/>
                                            </p:txEl>
                                          </p:spTgt>
                                        </p:tgtEl>
                                      </p:cBhvr>
                                      <p:to x="100000" y="100000"/>
                                    </p:animScale>
                                  </p:childTnLst>
                                </p:cTn>
                              </p:par>
                              <p:par>
                                <p:cTn id="101" presetID="26" presetClass="entr" presetSubtype="0" fill="hold" grpId="0" nodeType="withEffect">
                                  <p:stCondLst>
                                    <p:cond delay="0"/>
                                  </p:stCondLst>
                                  <p:childTnLst>
                                    <p:set>
                                      <p:cBhvr>
                                        <p:cTn id="102" dur="1" fill="hold">
                                          <p:stCondLst>
                                            <p:cond delay="0"/>
                                          </p:stCondLst>
                                        </p:cTn>
                                        <p:tgtEl>
                                          <p:spTgt spid="10">
                                            <p:txEl>
                                              <p:pRg st="6" end="6"/>
                                            </p:txEl>
                                          </p:spTgt>
                                        </p:tgtEl>
                                        <p:attrNameLst>
                                          <p:attrName>style.visibility</p:attrName>
                                        </p:attrNameLst>
                                      </p:cBhvr>
                                      <p:to>
                                        <p:strVal val="visible"/>
                                      </p:to>
                                    </p:set>
                                    <p:animEffect transition="in" filter="wipe(down)">
                                      <p:cBhvr>
                                        <p:cTn id="103" dur="580">
                                          <p:stCondLst>
                                            <p:cond delay="0"/>
                                          </p:stCondLst>
                                        </p:cTn>
                                        <p:tgtEl>
                                          <p:spTgt spid="10">
                                            <p:txEl>
                                              <p:pRg st="6" end="6"/>
                                            </p:txEl>
                                          </p:spTgt>
                                        </p:tgtEl>
                                      </p:cBhvr>
                                    </p:animEffect>
                                    <p:anim calcmode="lin" valueType="num">
                                      <p:cBhvr>
                                        <p:cTn id="104" dur="1822" tmFilter="0,0; 0.14,0.36; 0.43,0.73; 0.71,0.91; 1.0,1.0">
                                          <p:stCondLst>
                                            <p:cond delay="0"/>
                                          </p:stCondLst>
                                        </p:cTn>
                                        <p:tgtEl>
                                          <p:spTgt spid="10">
                                            <p:txEl>
                                              <p:pRg st="6" end="6"/>
                                            </p:txEl>
                                          </p:spTgt>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10">
                                            <p:txEl>
                                              <p:pRg st="6" end="6"/>
                                            </p:txEl>
                                          </p:spTgt>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10">
                                            <p:txEl>
                                              <p:pRg st="6" end="6"/>
                                            </p:txEl>
                                          </p:spTgt>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10">
                                            <p:txEl>
                                              <p:pRg st="6" end="6"/>
                                            </p:txEl>
                                          </p:spTgt>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10">
                                            <p:txEl>
                                              <p:pRg st="6" end="6"/>
                                            </p:txEl>
                                          </p:spTgt>
                                        </p:tgtEl>
                                        <p:attrNameLst>
                                          <p:attrName>ppt_y</p:attrName>
                                        </p:attrNameLst>
                                      </p:cBhvr>
                                      <p:tavLst>
                                        <p:tav tm="0" fmla="#ppt_y-sin(pi*$)/81">
                                          <p:val>
                                            <p:fltVal val="0"/>
                                          </p:val>
                                        </p:tav>
                                        <p:tav tm="100000">
                                          <p:val>
                                            <p:fltVal val="1"/>
                                          </p:val>
                                        </p:tav>
                                      </p:tavLst>
                                    </p:anim>
                                    <p:animScale>
                                      <p:cBhvr>
                                        <p:cTn id="109" dur="26">
                                          <p:stCondLst>
                                            <p:cond delay="650"/>
                                          </p:stCondLst>
                                        </p:cTn>
                                        <p:tgtEl>
                                          <p:spTgt spid="10">
                                            <p:txEl>
                                              <p:pRg st="6" end="6"/>
                                            </p:txEl>
                                          </p:spTgt>
                                        </p:tgtEl>
                                      </p:cBhvr>
                                      <p:to x="100000" y="60000"/>
                                    </p:animScale>
                                    <p:animScale>
                                      <p:cBhvr>
                                        <p:cTn id="110" dur="166" decel="50000">
                                          <p:stCondLst>
                                            <p:cond delay="676"/>
                                          </p:stCondLst>
                                        </p:cTn>
                                        <p:tgtEl>
                                          <p:spTgt spid="10">
                                            <p:txEl>
                                              <p:pRg st="6" end="6"/>
                                            </p:txEl>
                                          </p:spTgt>
                                        </p:tgtEl>
                                      </p:cBhvr>
                                      <p:to x="100000" y="100000"/>
                                    </p:animScale>
                                    <p:animScale>
                                      <p:cBhvr>
                                        <p:cTn id="111" dur="26">
                                          <p:stCondLst>
                                            <p:cond delay="1312"/>
                                          </p:stCondLst>
                                        </p:cTn>
                                        <p:tgtEl>
                                          <p:spTgt spid="10">
                                            <p:txEl>
                                              <p:pRg st="6" end="6"/>
                                            </p:txEl>
                                          </p:spTgt>
                                        </p:tgtEl>
                                      </p:cBhvr>
                                      <p:to x="100000" y="80000"/>
                                    </p:animScale>
                                    <p:animScale>
                                      <p:cBhvr>
                                        <p:cTn id="112" dur="166" decel="50000">
                                          <p:stCondLst>
                                            <p:cond delay="1338"/>
                                          </p:stCondLst>
                                        </p:cTn>
                                        <p:tgtEl>
                                          <p:spTgt spid="10">
                                            <p:txEl>
                                              <p:pRg st="6" end="6"/>
                                            </p:txEl>
                                          </p:spTgt>
                                        </p:tgtEl>
                                      </p:cBhvr>
                                      <p:to x="100000" y="100000"/>
                                    </p:animScale>
                                    <p:animScale>
                                      <p:cBhvr>
                                        <p:cTn id="113" dur="26">
                                          <p:stCondLst>
                                            <p:cond delay="1642"/>
                                          </p:stCondLst>
                                        </p:cTn>
                                        <p:tgtEl>
                                          <p:spTgt spid="10">
                                            <p:txEl>
                                              <p:pRg st="6" end="6"/>
                                            </p:txEl>
                                          </p:spTgt>
                                        </p:tgtEl>
                                      </p:cBhvr>
                                      <p:to x="100000" y="90000"/>
                                    </p:animScale>
                                    <p:animScale>
                                      <p:cBhvr>
                                        <p:cTn id="114" dur="166" decel="50000">
                                          <p:stCondLst>
                                            <p:cond delay="1668"/>
                                          </p:stCondLst>
                                        </p:cTn>
                                        <p:tgtEl>
                                          <p:spTgt spid="10">
                                            <p:txEl>
                                              <p:pRg st="6" end="6"/>
                                            </p:txEl>
                                          </p:spTgt>
                                        </p:tgtEl>
                                      </p:cBhvr>
                                      <p:to x="100000" y="100000"/>
                                    </p:animScale>
                                    <p:animScale>
                                      <p:cBhvr>
                                        <p:cTn id="115" dur="26">
                                          <p:stCondLst>
                                            <p:cond delay="1808"/>
                                          </p:stCondLst>
                                        </p:cTn>
                                        <p:tgtEl>
                                          <p:spTgt spid="10">
                                            <p:txEl>
                                              <p:pRg st="6" end="6"/>
                                            </p:txEl>
                                          </p:spTgt>
                                        </p:tgtEl>
                                      </p:cBhvr>
                                      <p:to x="100000" y="95000"/>
                                    </p:animScale>
                                    <p:animScale>
                                      <p:cBhvr>
                                        <p:cTn id="116" dur="166" decel="50000">
                                          <p:stCondLst>
                                            <p:cond delay="1834"/>
                                          </p:stCondLst>
                                        </p:cTn>
                                        <p:tgtEl>
                                          <p:spTgt spid="10">
                                            <p:txEl>
                                              <p:pRg st="6" end="6"/>
                                            </p:txEl>
                                          </p:spTgt>
                                        </p:tgtEl>
                                      </p:cBhvr>
                                      <p:to x="100000" y="100000"/>
                                    </p:animScale>
                                  </p:childTnLst>
                                </p:cTn>
                              </p:par>
                              <p:par>
                                <p:cTn id="117" presetID="26" presetClass="entr" presetSubtype="0" fill="hold" grpId="0" nodeType="withEffect">
                                  <p:stCondLst>
                                    <p:cond delay="0"/>
                                  </p:stCondLst>
                                  <p:childTnLst>
                                    <p:set>
                                      <p:cBhvr>
                                        <p:cTn id="118" dur="1" fill="hold">
                                          <p:stCondLst>
                                            <p:cond delay="0"/>
                                          </p:stCondLst>
                                        </p:cTn>
                                        <p:tgtEl>
                                          <p:spTgt spid="10">
                                            <p:txEl>
                                              <p:pRg st="7" end="7"/>
                                            </p:txEl>
                                          </p:spTgt>
                                        </p:tgtEl>
                                        <p:attrNameLst>
                                          <p:attrName>style.visibility</p:attrName>
                                        </p:attrNameLst>
                                      </p:cBhvr>
                                      <p:to>
                                        <p:strVal val="visible"/>
                                      </p:to>
                                    </p:set>
                                    <p:animEffect transition="in" filter="wipe(down)">
                                      <p:cBhvr>
                                        <p:cTn id="119" dur="580">
                                          <p:stCondLst>
                                            <p:cond delay="0"/>
                                          </p:stCondLst>
                                        </p:cTn>
                                        <p:tgtEl>
                                          <p:spTgt spid="10">
                                            <p:txEl>
                                              <p:pRg st="7" end="7"/>
                                            </p:txEl>
                                          </p:spTgt>
                                        </p:tgtEl>
                                      </p:cBhvr>
                                    </p:animEffect>
                                    <p:anim calcmode="lin" valueType="num">
                                      <p:cBhvr>
                                        <p:cTn id="120" dur="1822" tmFilter="0,0; 0.14,0.36; 0.43,0.73; 0.71,0.91; 1.0,1.0">
                                          <p:stCondLst>
                                            <p:cond delay="0"/>
                                          </p:stCondLst>
                                        </p:cTn>
                                        <p:tgtEl>
                                          <p:spTgt spid="10">
                                            <p:txEl>
                                              <p:pRg st="7" end="7"/>
                                            </p:txEl>
                                          </p:spTgt>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10">
                                            <p:txEl>
                                              <p:pRg st="7" end="7"/>
                                            </p:txEl>
                                          </p:spTgt>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10">
                                            <p:txEl>
                                              <p:pRg st="7" end="7"/>
                                            </p:txEl>
                                          </p:spTgt>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10">
                                            <p:txEl>
                                              <p:pRg st="7" end="7"/>
                                            </p:txEl>
                                          </p:spTgt>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10">
                                            <p:txEl>
                                              <p:pRg st="7" end="7"/>
                                            </p:txEl>
                                          </p:spTgt>
                                        </p:tgtEl>
                                        <p:attrNameLst>
                                          <p:attrName>ppt_y</p:attrName>
                                        </p:attrNameLst>
                                      </p:cBhvr>
                                      <p:tavLst>
                                        <p:tav tm="0" fmla="#ppt_y-sin(pi*$)/81">
                                          <p:val>
                                            <p:fltVal val="0"/>
                                          </p:val>
                                        </p:tav>
                                        <p:tav tm="100000">
                                          <p:val>
                                            <p:fltVal val="1"/>
                                          </p:val>
                                        </p:tav>
                                      </p:tavLst>
                                    </p:anim>
                                    <p:animScale>
                                      <p:cBhvr>
                                        <p:cTn id="125" dur="26">
                                          <p:stCondLst>
                                            <p:cond delay="650"/>
                                          </p:stCondLst>
                                        </p:cTn>
                                        <p:tgtEl>
                                          <p:spTgt spid="10">
                                            <p:txEl>
                                              <p:pRg st="7" end="7"/>
                                            </p:txEl>
                                          </p:spTgt>
                                        </p:tgtEl>
                                      </p:cBhvr>
                                      <p:to x="100000" y="60000"/>
                                    </p:animScale>
                                    <p:animScale>
                                      <p:cBhvr>
                                        <p:cTn id="126" dur="166" decel="50000">
                                          <p:stCondLst>
                                            <p:cond delay="676"/>
                                          </p:stCondLst>
                                        </p:cTn>
                                        <p:tgtEl>
                                          <p:spTgt spid="10">
                                            <p:txEl>
                                              <p:pRg st="7" end="7"/>
                                            </p:txEl>
                                          </p:spTgt>
                                        </p:tgtEl>
                                      </p:cBhvr>
                                      <p:to x="100000" y="100000"/>
                                    </p:animScale>
                                    <p:animScale>
                                      <p:cBhvr>
                                        <p:cTn id="127" dur="26">
                                          <p:stCondLst>
                                            <p:cond delay="1312"/>
                                          </p:stCondLst>
                                        </p:cTn>
                                        <p:tgtEl>
                                          <p:spTgt spid="10">
                                            <p:txEl>
                                              <p:pRg st="7" end="7"/>
                                            </p:txEl>
                                          </p:spTgt>
                                        </p:tgtEl>
                                      </p:cBhvr>
                                      <p:to x="100000" y="80000"/>
                                    </p:animScale>
                                    <p:animScale>
                                      <p:cBhvr>
                                        <p:cTn id="128" dur="166" decel="50000">
                                          <p:stCondLst>
                                            <p:cond delay="1338"/>
                                          </p:stCondLst>
                                        </p:cTn>
                                        <p:tgtEl>
                                          <p:spTgt spid="10">
                                            <p:txEl>
                                              <p:pRg st="7" end="7"/>
                                            </p:txEl>
                                          </p:spTgt>
                                        </p:tgtEl>
                                      </p:cBhvr>
                                      <p:to x="100000" y="100000"/>
                                    </p:animScale>
                                    <p:animScale>
                                      <p:cBhvr>
                                        <p:cTn id="129" dur="26">
                                          <p:stCondLst>
                                            <p:cond delay="1642"/>
                                          </p:stCondLst>
                                        </p:cTn>
                                        <p:tgtEl>
                                          <p:spTgt spid="10">
                                            <p:txEl>
                                              <p:pRg st="7" end="7"/>
                                            </p:txEl>
                                          </p:spTgt>
                                        </p:tgtEl>
                                      </p:cBhvr>
                                      <p:to x="100000" y="90000"/>
                                    </p:animScale>
                                    <p:animScale>
                                      <p:cBhvr>
                                        <p:cTn id="130" dur="166" decel="50000">
                                          <p:stCondLst>
                                            <p:cond delay="1668"/>
                                          </p:stCondLst>
                                        </p:cTn>
                                        <p:tgtEl>
                                          <p:spTgt spid="10">
                                            <p:txEl>
                                              <p:pRg st="7" end="7"/>
                                            </p:txEl>
                                          </p:spTgt>
                                        </p:tgtEl>
                                      </p:cBhvr>
                                      <p:to x="100000" y="100000"/>
                                    </p:animScale>
                                    <p:animScale>
                                      <p:cBhvr>
                                        <p:cTn id="131" dur="26">
                                          <p:stCondLst>
                                            <p:cond delay="1808"/>
                                          </p:stCondLst>
                                        </p:cTn>
                                        <p:tgtEl>
                                          <p:spTgt spid="10">
                                            <p:txEl>
                                              <p:pRg st="7" end="7"/>
                                            </p:txEl>
                                          </p:spTgt>
                                        </p:tgtEl>
                                      </p:cBhvr>
                                      <p:to x="100000" y="95000"/>
                                    </p:animScale>
                                    <p:animScale>
                                      <p:cBhvr>
                                        <p:cTn id="132" dur="166" decel="50000">
                                          <p:stCondLst>
                                            <p:cond delay="1834"/>
                                          </p:stCondLst>
                                        </p:cTn>
                                        <p:tgtEl>
                                          <p:spTgt spid="10">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765820" y="-171400"/>
            <a:ext cx="11495013" cy="1223963"/>
          </a:xfrm>
        </p:spPr>
        <p:txBody>
          <a:bodyPr rtlCol="0"/>
          <a:lstStyle/>
          <a:p>
            <a:pPr rtl="0"/>
            <a:r>
              <a:rPr lang="fr-FR" dirty="0"/>
              <a:t>Dernières fonctionnalités des version récentes de </a:t>
            </a:r>
            <a:r>
              <a:rPr lang="fr-FR" dirty="0" err="1"/>
              <a:t>Sharepoint</a:t>
            </a:r>
            <a:endParaRPr lang="fr-FR" dirty="0"/>
          </a:p>
        </p:txBody>
      </p:sp>
      <p:sp>
        <p:nvSpPr>
          <p:cNvPr id="10" name="Espace réservé du contenu 9"/>
          <p:cNvSpPr>
            <a:spLocks noGrp="1"/>
          </p:cNvSpPr>
          <p:nvPr>
            <p:ph sz="half" idx="2"/>
          </p:nvPr>
        </p:nvSpPr>
        <p:spPr>
          <a:xfrm>
            <a:off x="842153" y="1165655"/>
            <a:ext cx="10504518" cy="4526689"/>
          </a:xfrm>
        </p:spPr>
        <p:txBody>
          <a:bodyPr rtlCol="0"/>
          <a:lstStyle/>
          <a:p>
            <a:r>
              <a:rPr lang="fr-FR" i="1" dirty="0"/>
              <a:t>Changements dans SharePoint 2013</a:t>
            </a:r>
            <a:endParaRPr lang="fr-FR" dirty="0"/>
          </a:p>
          <a:p>
            <a:pPr lvl="1"/>
            <a:r>
              <a:rPr lang="fr-FR" dirty="0"/>
              <a:t>Prise en charge multi-navigateur du glisser-déposer pour les téléchargements/modifications de fichiers.</a:t>
            </a:r>
          </a:p>
          <a:p>
            <a:pPr lvl="1"/>
            <a:r>
              <a:rPr lang="fr-FR" dirty="0"/>
              <a:t>Remplacement de </a:t>
            </a:r>
            <a:r>
              <a:rPr lang="fr-FR" dirty="0" err="1"/>
              <a:t>MySites</a:t>
            </a:r>
            <a:r>
              <a:rPr lang="fr-FR" dirty="0"/>
              <a:t> et </a:t>
            </a:r>
            <a:r>
              <a:rPr lang="fr-FR" dirty="0" err="1"/>
              <a:t>Workspaces</a:t>
            </a:r>
            <a:r>
              <a:rPr lang="fr-FR" dirty="0"/>
              <a:t> par OneDrive for Business.</a:t>
            </a:r>
          </a:p>
          <a:p>
            <a:pPr lvl="1"/>
            <a:r>
              <a:rPr lang="fr-FR" dirty="0"/>
              <a:t>Mises à jour des fonctionnalités de réseau social et nouvel outil d'agrégation des tâches.</a:t>
            </a:r>
          </a:p>
          <a:p>
            <a:pPr lvl="1"/>
            <a:r>
              <a:rPr lang="fr-FR" dirty="0"/>
              <a:t>Centre d'audit (service appelé eDiscovery).</a:t>
            </a:r>
          </a:p>
          <a:p>
            <a:pPr lvl="1"/>
            <a:r>
              <a:rPr lang="fr-FR" dirty="0"/>
              <a:t>Amélioration et reconstruction des capacités de recherche,</a:t>
            </a:r>
          </a:p>
        </p:txBody>
      </p:sp>
    </p:spTree>
    <p:extLst>
      <p:ext uri="{BB962C8B-B14F-4D97-AF65-F5344CB8AC3E}">
        <p14:creationId xmlns:p14="http://schemas.microsoft.com/office/powerpoint/2010/main" val="15617266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animEffect transition="in" filter="wipe(down)">
                                      <p:cBhvr>
                                        <p:cTn id="23" dur="580">
                                          <p:stCondLst>
                                            <p:cond delay="0"/>
                                          </p:stCondLst>
                                        </p:cTn>
                                        <p:tgtEl>
                                          <p:spTgt spid="10">
                                            <p:txEl>
                                              <p:pRg st="1" end="1"/>
                                            </p:txEl>
                                          </p:spTgt>
                                        </p:tgtEl>
                                      </p:cBhvr>
                                    </p:animEffect>
                                    <p:anim calcmode="lin" valueType="num">
                                      <p:cBhvr>
                                        <p:cTn id="24"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10">
                                            <p:txEl>
                                              <p:pRg st="1" end="1"/>
                                            </p:txEl>
                                          </p:spTgt>
                                        </p:tgtEl>
                                      </p:cBhvr>
                                      <p:to x="100000" y="60000"/>
                                    </p:animScale>
                                    <p:animScale>
                                      <p:cBhvr>
                                        <p:cTn id="30" dur="166" decel="50000">
                                          <p:stCondLst>
                                            <p:cond delay="676"/>
                                          </p:stCondLst>
                                        </p:cTn>
                                        <p:tgtEl>
                                          <p:spTgt spid="10">
                                            <p:txEl>
                                              <p:pRg st="1" end="1"/>
                                            </p:txEl>
                                          </p:spTgt>
                                        </p:tgtEl>
                                      </p:cBhvr>
                                      <p:to x="100000" y="100000"/>
                                    </p:animScale>
                                    <p:animScale>
                                      <p:cBhvr>
                                        <p:cTn id="31" dur="26">
                                          <p:stCondLst>
                                            <p:cond delay="1312"/>
                                          </p:stCondLst>
                                        </p:cTn>
                                        <p:tgtEl>
                                          <p:spTgt spid="10">
                                            <p:txEl>
                                              <p:pRg st="1" end="1"/>
                                            </p:txEl>
                                          </p:spTgt>
                                        </p:tgtEl>
                                      </p:cBhvr>
                                      <p:to x="100000" y="80000"/>
                                    </p:animScale>
                                    <p:animScale>
                                      <p:cBhvr>
                                        <p:cTn id="32" dur="166" decel="50000">
                                          <p:stCondLst>
                                            <p:cond delay="1338"/>
                                          </p:stCondLst>
                                        </p:cTn>
                                        <p:tgtEl>
                                          <p:spTgt spid="10">
                                            <p:txEl>
                                              <p:pRg st="1" end="1"/>
                                            </p:txEl>
                                          </p:spTgt>
                                        </p:tgtEl>
                                      </p:cBhvr>
                                      <p:to x="100000" y="100000"/>
                                    </p:animScale>
                                    <p:animScale>
                                      <p:cBhvr>
                                        <p:cTn id="33" dur="26">
                                          <p:stCondLst>
                                            <p:cond delay="1642"/>
                                          </p:stCondLst>
                                        </p:cTn>
                                        <p:tgtEl>
                                          <p:spTgt spid="10">
                                            <p:txEl>
                                              <p:pRg st="1" end="1"/>
                                            </p:txEl>
                                          </p:spTgt>
                                        </p:tgtEl>
                                      </p:cBhvr>
                                      <p:to x="100000" y="90000"/>
                                    </p:animScale>
                                    <p:animScale>
                                      <p:cBhvr>
                                        <p:cTn id="34" dur="166" decel="50000">
                                          <p:stCondLst>
                                            <p:cond delay="1668"/>
                                          </p:stCondLst>
                                        </p:cTn>
                                        <p:tgtEl>
                                          <p:spTgt spid="10">
                                            <p:txEl>
                                              <p:pRg st="1" end="1"/>
                                            </p:txEl>
                                          </p:spTgt>
                                        </p:tgtEl>
                                      </p:cBhvr>
                                      <p:to x="100000" y="100000"/>
                                    </p:animScale>
                                    <p:animScale>
                                      <p:cBhvr>
                                        <p:cTn id="35" dur="26">
                                          <p:stCondLst>
                                            <p:cond delay="1808"/>
                                          </p:stCondLst>
                                        </p:cTn>
                                        <p:tgtEl>
                                          <p:spTgt spid="10">
                                            <p:txEl>
                                              <p:pRg st="1" end="1"/>
                                            </p:txEl>
                                          </p:spTgt>
                                        </p:tgtEl>
                                      </p:cBhvr>
                                      <p:to x="100000" y="95000"/>
                                    </p:animScale>
                                    <p:animScale>
                                      <p:cBhvr>
                                        <p:cTn id="36" dur="166" decel="50000">
                                          <p:stCondLst>
                                            <p:cond delay="1834"/>
                                          </p:stCondLst>
                                        </p:cTn>
                                        <p:tgtEl>
                                          <p:spTgt spid="10">
                                            <p:txEl>
                                              <p:pRg st="1" end="1"/>
                                            </p:txEl>
                                          </p:spTgt>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0">
                                            <p:txEl>
                                              <p:pRg st="2" end="2"/>
                                            </p:txEl>
                                          </p:spTgt>
                                        </p:tgtEl>
                                        <p:attrNameLst>
                                          <p:attrName>style.visibility</p:attrName>
                                        </p:attrNameLst>
                                      </p:cBhvr>
                                      <p:to>
                                        <p:strVal val="visible"/>
                                      </p:to>
                                    </p:set>
                                    <p:animEffect transition="in" filter="wipe(down)">
                                      <p:cBhvr>
                                        <p:cTn id="39" dur="580">
                                          <p:stCondLst>
                                            <p:cond delay="0"/>
                                          </p:stCondLst>
                                        </p:cTn>
                                        <p:tgtEl>
                                          <p:spTgt spid="10">
                                            <p:txEl>
                                              <p:pRg st="2" end="2"/>
                                            </p:txEl>
                                          </p:spTgt>
                                        </p:tgtEl>
                                      </p:cBhvr>
                                    </p:animEffect>
                                    <p:anim calcmode="lin" valueType="num">
                                      <p:cBhvr>
                                        <p:cTn id="40" dur="1822" tmFilter="0,0; 0.14,0.36; 0.43,0.73; 0.71,0.91; 1.0,1.0">
                                          <p:stCondLst>
                                            <p:cond delay="0"/>
                                          </p:stCondLst>
                                        </p:cTn>
                                        <p:tgtEl>
                                          <p:spTgt spid="10">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0">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0">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0">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0">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10">
                                            <p:txEl>
                                              <p:pRg st="2" end="2"/>
                                            </p:txEl>
                                          </p:spTgt>
                                        </p:tgtEl>
                                      </p:cBhvr>
                                      <p:to x="100000" y="60000"/>
                                    </p:animScale>
                                    <p:animScale>
                                      <p:cBhvr>
                                        <p:cTn id="46" dur="166" decel="50000">
                                          <p:stCondLst>
                                            <p:cond delay="676"/>
                                          </p:stCondLst>
                                        </p:cTn>
                                        <p:tgtEl>
                                          <p:spTgt spid="10">
                                            <p:txEl>
                                              <p:pRg st="2" end="2"/>
                                            </p:txEl>
                                          </p:spTgt>
                                        </p:tgtEl>
                                      </p:cBhvr>
                                      <p:to x="100000" y="100000"/>
                                    </p:animScale>
                                    <p:animScale>
                                      <p:cBhvr>
                                        <p:cTn id="47" dur="26">
                                          <p:stCondLst>
                                            <p:cond delay="1312"/>
                                          </p:stCondLst>
                                        </p:cTn>
                                        <p:tgtEl>
                                          <p:spTgt spid="10">
                                            <p:txEl>
                                              <p:pRg st="2" end="2"/>
                                            </p:txEl>
                                          </p:spTgt>
                                        </p:tgtEl>
                                      </p:cBhvr>
                                      <p:to x="100000" y="80000"/>
                                    </p:animScale>
                                    <p:animScale>
                                      <p:cBhvr>
                                        <p:cTn id="48" dur="166" decel="50000">
                                          <p:stCondLst>
                                            <p:cond delay="1338"/>
                                          </p:stCondLst>
                                        </p:cTn>
                                        <p:tgtEl>
                                          <p:spTgt spid="10">
                                            <p:txEl>
                                              <p:pRg st="2" end="2"/>
                                            </p:txEl>
                                          </p:spTgt>
                                        </p:tgtEl>
                                      </p:cBhvr>
                                      <p:to x="100000" y="100000"/>
                                    </p:animScale>
                                    <p:animScale>
                                      <p:cBhvr>
                                        <p:cTn id="49" dur="26">
                                          <p:stCondLst>
                                            <p:cond delay="1642"/>
                                          </p:stCondLst>
                                        </p:cTn>
                                        <p:tgtEl>
                                          <p:spTgt spid="10">
                                            <p:txEl>
                                              <p:pRg st="2" end="2"/>
                                            </p:txEl>
                                          </p:spTgt>
                                        </p:tgtEl>
                                      </p:cBhvr>
                                      <p:to x="100000" y="90000"/>
                                    </p:animScale>
                                    <p:animScale>
                                      <p:cBhvr>
                                        <p:cTn id="50" dur="166" decel="50000">
                                          <p:stCondLst>
                                            <p:cond delay="1668"/>
                                          </p:stCondLst>
                                        </p:cTn>
                                        <p:tgtEl>
                                          <p:spTgt spid="10">
                                            <p:txEl>
                                              <p:pRg st="2" end="2"/>
                                            </p:txEl>
                                          </p:spTgt>
                                        </p:tgtEl>
                                      </p:cBhvr>
                                      <p:to x="100000" y="100000"/>
                                    </p:animScale>
                                    <p:animScale>
                                      <p:cBhvr>
                                        <p:cTn id="51" dur="26">
                                          <p:stCondLst>
                                            <p:cond delay="1808"/>
                                          </p:stCondLst>
                                        </p:cTn>
                                        <p:tgtEl>
                                          <p:spTgt spid="10">
                                            <p:txEl>
                                              <p:pRg st="2" end="2"/>
                                            </p:txEl>
                                          </p:spTgt>
                                        </p:tgtEl>
                                      </p:cBhvr>
                                      <p:to x="100000" y="95000"/>
                                    </p:animScale>
                                    <p:animScale>
                                      <p:cBhvr>
                                        <p:cTn id="52" dur="166" decel="50000">
                                          <p:stCondLst>
                                            <p:cond delay="1834"/>
                                          </p:stCondLst>
                                        </p:cTn>
                                        <p:tgtEl>
                                          <p:spTgt spid="10">
                                            <p:txEl>
                                              <p:pRg st="2" end="2"/>
                                            </p:txEl>
                                          </p:spTgt>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0">
                                            <p:txEl>
                                              <p:pRg st="3" end="3"/>
                                            </p:txEl>
                                          </p:spTgt>
                                        </p:tgtEl>
                                        <p:attrNameLst>
                                          <p:attrName>style.visibility</p:attrName>
                                        </p:attrNameLst>
                                      </p:cBhvr>
                                      <p:to>
                                        <p:strVal val="visible"/>
                                      </p:to>
                                    </p:set>
                                    <p:animEffect transition="in" filter="wipe(down)">
                                      <p:cBhvr>
                                        <p:cTn id="55" dur="580">
                                          <p:stCondLst>
                                            <p:cond delay="0"/>
                                          </p:stCondLst>
                                        </p:cTn>
                                        <p:tgtEl>
                                          <p:spTgt spid="10">
                                            <p:txEl>
                                              <p:pRg st="3" end="3"/>
                                            </p:txEl>
                                          </p:spTgt>
                                        </p:tgtEl>
                                      </p:cBhvr>
                                    </p:animEffect>
                                    <p:anim calcmode="lin" valueType="num">
                                      <p:cBhvr>
                                        <p:cTn id="56" dur="1822" tmFilter="0,0; 0.14,0.36; 0.43,0.73; 0.71,0.91; 1.0,1.0">
                                          <p:stCondLst>
                                            <p:cond delay="0"/>
                                          </p:stCondLst>
                                        </p:cTn>
                                        <p:tgtEl>
                                          <p:spTgt spid="10">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0">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0">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0">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0">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10">
                                            <p:txEl>
                                              <p:pRg st="3" end="3"/>
                                            </p:txEl>
                                          </p:spTgt>
                                        </p:tgtEl>
                                      </p:cBhvr>
                                      <p:to x="100000" y="60000"/>
                                    </p:animScale>
                                    <p:animScale>
                                      <p:cBhvr>
                                        <p:cTn id="62" dur="166" decel="50000">
                                          <p:stCondLst>
                                            <p:cond delay="676"/>
                                          </p:stCondLst>
                                        </p:cTn>
                                        <p:tgtEl>
                                          <p:spTgt spid="10">
                                            <p:txEl>
                                              <p:pRg st="3" end="3"/>
                                            </p:txEl>
                                          </p:spTgt>
                                        </p:tgtEl>
                                      </p:cBhvr>
                                      <p:to x="100000" y="100000"/>
                                    </p:animScale>
                                    <p:animScale>
                                      <p:cBhvr>
                                        <p:cTn id="63" dur="26">
                                          <p:stCondLst>
                                            <p:cond delay="1312"/>
                                          </p:stCondLst>
                                        </p:cTn>
                                        <p:tgtEl>
                                          <p:spTgt spid="10">
                                            <p:txEl>
                                              <p:pRg st="3" end="3"/>
                                            </p:txEl>
                                          </p:spTgt>
                                        </p:tgtEl>
                                      </p:cBhvr>
                                      <p:to x="100000" y="80000"/>
                                    </p:animScale>
                                    <p:animScale>
                                      <p:cBhvr>
                                        <p:cTn id="64" dur="166" decel="50000">
                                          <p:stCondLst>
                                            <p:cond delay="1338"/>
                                          </p:stCondLst>
                                        </p:cTn>
                                        <p:tgtEl>
                                          <p:spTgt spid="10">
                                            <p:txEl>
                                              <p:pRg st="3" end="3"/>
                                            </p:txEl>
                                          </p:spTgt>
                                        </p:tgtEl>
                                      </p:cBhvr>
                                      <p:to x="100000" y="100000"/>
                                    </p:animScale>
                                    <p:animScale>
                                      <p:cBhvr>
                                        <p:cTn id="65" dur="26">
                                          <p:stCondLst>
                                            <p:cond delay="1642"/>
                                          </p:stCondLst>
                                        </p:cTn>
                                        <p:tgtEl>
                                          <p:spTgt spid="10">
                                            <p:txEl>
                                              <p:pRg st="3" end="3"/>
                                            </p:txEl>
                                          </p:spTgt>
                                        </p:tgtEl>
                                      </p:cBhvr>
                                      <p:to x="100000" y="90000"/>
                                    </p:animScale>
                                    <p:animScale>
                                      <p:cBhvr>
                                        <p:cTn id="66" dur="166" decel="50000">
                                          <p:stCondLst>
                                            <p:cond delay="1668"/>
                                          </p:stCondLst>
                                        </p:cTn>
                                        <p:tgtEl>
                                          <p:spTgt spid="10">
                                            <p:txEl>
                                              <p:pRg st="3" end="3"/>
                                            </p:txEl>
                                          </p:spTgt>
                                        </p:tgtEl>
                                      </p:cBhvr>
                                      <p:to x="100000" y="100000"/>
                                    </p:animScale>
                                    <p:animScale>
                                      <p:cBhvr>
                                        <p:cTn id="67" dur="26">
                                          <p:stCondLst>
                                            <p:cond delay="1808"/>
                                          </p:stCondLst>
                                        </p:cTn>
                                        <p:tgtEl>
                                          <p:spTgt spid="10">
                                            <p:txEl>
                                              <p:pRg st="3" end="3"/>
                                            </p:txEl>
                                          </p:spTgt>
                                        </p:tgtEl>
                                      </p:cBhvr>
                                      <p:to x="100000" y="95000"/>
                                    </p:animScale>
                                    <p:animScale>
                                      <p:cBhvr>
                                        <p:cTn id="68" dur="166" decel="50000">
                                          <p:stCondLst>
                                            <p:cond delay="1834"/>
                                          </p:stCondLst>
                                        </p:cTn>
                                        <p:tgtEl>
                                          <p:spTgt spid="10">
                                            <p:txEl>
                                              <p:pRg st="3" end="3"/>
                                            </p:txEl>
                                          </p:spTgt>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10">
                                            <p:txEl>
                                              <p:pRg st="4" end="4"/>
                                            </p:txEl>
                                          </p:spTgt>
                                        </p:tgtEl>
                                        <p:attrNameLst>
                                          <p:attrName>style.visibility</p:attrName>
                                        </p:attrNameLst>
                                      </p:cBhvr>
                                      <p:to>
                                        <p:strVal val="visible"/>
                                      </p:to>
                                    </p:set>
                                    <p:animEffect transition="in" filter="wipe(down)">
                                      <p:cBhvr>
                                        <p:cTn id="71" dur="580">
                                          <p:stCondLst>
                                            <p:cond delay="0"/>
                                          </p:stCondLst>
                                        </p:cTn>
                                        <p:tgtEl>
                                          <p:spTgt spid="10">
                                            <p:txEl>
                                              <p:pRg st="4" end="4"/>
                                            </p:txEl>
                                          </p:spTgt>
                                        </p:tgtEl>
                                      </p:cBhvr>
                                    </p:animEffect>
                                    <p:anim calcmode="lin" valueType="num">
                                      <p:cBhvr>
                                        <p:cTn id="72" dur="1822" tmFilter="0,0; 0.14,0.36; 0.43,0.73; 0.71,0.91; 1.0,1.0">
                                          <p:stCondLst>
                                            <p:cond delay="0"/>
                                          </p:stCondLst>
                                        </p:cTn>
                                        <p:tgtEl>
                                          <p:spTgt spid="10">
                                            <p:txEl>
                                              <p:pRg st="4" end="4"/>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0">
                                            <p:txEl>
                                              <p:pRg st="4" end="4"/>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0">
                                            <p:txEl>
                                              <p:pRg st="4" end="4"/>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0">
                                            <p:txEl>
                                              <p:pRg st="4" end="4"/>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0">
                                            <p:txEl>
                                              <p:pRg st="4" end="4"/>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10">
                                            <p:txEl>
                                              <p:pRg st="4" end="4"/>
                                            </p:txEl>
                                          </p:spTgt>
                                        </p:tgtEl>
                                      </p:cBhvr>
                                      <p:to x="100000" y="60000"/>
                                    </p:animScale>
                                    <p:animScale>
                                      <p:cBhvr>
                                        <p:cTn id="78" dur="166" decel="50000">
                                          <p:stCondLst>
                                            <p:cond delay="676"/>
                                          </p:stCondLst>
                                        </p:cTn>
                                        <p:tgtEl>
                                          <p:spTgt spid="10">
                                            <p:txEl>
                                              <p:pRg st="4" end="4"/>
                                            </p:txEl>
                                          </p:spTgt>
                                        </p:tgtEl>
                                      </p:cBhvr>
                                      <p:to x="100000" y="100000"/>
                                    </p:animScale>
                                    <p:animScale>
                                      <p:cBhvr>
                                        <p:cTn id="79" dur="26">
                                          <p:stCondLst>
                                            <p:cond delay="1312"/>
                                          </p:stCondLst>
                                        </p:cTn>
                                        <p:tgtEl>
                                          <p:spTgt spid="10">
                                            <p:txEl>
                                              <p:pRg st="4" end="4"/>
                                            </p:txEl>
                                          </p:spTgt>
                                        </p:tgtEl>
                                      </p:cBhvr>
                                      <p:to x="100000" y="80000"/>
                                    </p:animScale>
                                    <p:animScale>
                                      <p:cBhvr>
                                        <p:cTn id="80" dur="166" decel="50000">
                                          <p:stCondLst>
                                            <p:cond delay="1338"/>
                                          </p:stCondLst>
                                        </p:cTn>
                                        <p:tgtEl>
                                          <p:spTgt spid="10">
                                            <p:txEl>
                                              <p:pRg st="4" end="4"/>
                                            </p:txEl>
                                          </p:spTgt>
                                        </p:tgtEl>
                                      </p:cBhvr>
                                      <p:to x="100000" y="100000"/>
                                    </p:animScale>
                                    <p:animScale>
                                      <p:cBhvr>
                                        <p:cTn id="81" dur="26">
                                          <p:stCondLst>
                                            <p:cond delay="1642"/>
                                          </p:stCondLst>
                                        </p:cTn>
                                        <p:tgtEl>
                                          <p:spTgt spid="10">
                                            <p:txEl>
                                              <p:pRg st="4" end="4"/>
                                            </p:txEl>
                                          </p:spTgt>
                                        </p:tgtEl>
                                      </p:cBhvr>
                                      <p:to x="100000" y="90000"/>
                                    </p:animScale>
                                    <p:animScale>
                                      <p:cBhvr>
                                        <p:cTn id="82" dur="166" decel="50000">
                                          <p:stCondLst>
                                            <p:cond delay="1668"/>
                                          </p:stCondLst>
                                        </p:cTn>
                                        <p:tgtEl>
                                          <p:spTgt spid="10">
                                            <p:txEl>
                                              <p:pRg st="4" end="4"/>
                                            </p:txEl>
                                          </p:spTgt>
                                        </p:tgtEl>
                                      </p:cBhvr>
                                      <p:to x="100000" y="100000"/>
                                    </p:animScale>
                                    <p:animScale>
                                      <p:cBhvr>
                                        <p:cTn id="83" dur="26">
                                          <p:stCondLst>
                                            <p:cond delay="1808"/>
                                          </p:stCondLst>
                                        </p:cTn>
                                        <p:tgtEl>
                                          <p:spTgt spid="10">
                                            <p:txEl>
                                              <p:pRg st="4" end="4"/>
                                            </p:txEl>
                                          </p:spTgt>
                                        </p:tgtEl>
                                      </p:cBhvr>
                                      <p:to x="100000" y="95000"/>
                                    </p:animScale>
                                    <p:animScale>
                                      <p:cBhvr>
                                        <p:cTn id="84" dur="166" decel="50000">
                                          <p:stCondLst>
                                            <p:cond delay="1834"/>
                                          </p:stCondLst>
                                        </p:cTn>
                                        <p:tgtEl>
                                          <p:spTgt spid="10">
                                            <p:txEl>
                                              <p:pRg st="4" end="4"/>
                                            </p:txEl>
                                          </p:spTgt>
                                        </p:tgtEl>
                                      </p:cBhvr>
                                      <p:to x="100000" y="100000"/>
                                    </p:animScale>
                                  </p:childTnLst>
                                </p:cTn>
                              </p:par>
                              <p:par>
                                <p:cTn id="85" presetID="26" presetClass="entr" presetSubtype="0" fill="hold" grpId="0" nodeType="withEffect">
                                  <p:stCondLst>
                                    <p:cond delay="0"/>
                                  </p:stCondLst>
                                  <p:childTnLst>
                                    <p:set>
                                      <p:cBhvr>
                                        <p:cTn id="86" dur="1" fill="hold">
                                          <p:stCondLst>
                                            <p:cond delay="0"/>
                                          </p:stCondLst>
                                        </p:cTn>
                                        <p:tgtEl>
                                          <p:spTgt spid="10">
                                            <p:txEl>
                                              <p:pRg st="5" end="5"/>
                                            </p:txEl>
                                          </p:spTgt>
                                        </p:tgtEl>
                                        <p:attrNameLst>
                                          <p:attrName>style.visibility</p:attrName>
                                        </p:attrNameLst>
                                      </p:cBhvr>
                                      <p:to>
                                        <p:strVal val="visible"/>
                                      </p:to>
                                    </p:set>
                                    <p:animEffect transition="in" filter="wipe(down)">
                                      <p:cBhvr>
                                        <p:cTn id="87" dur="580">
                                          <p:stCondLst>
                                            <p:cond delay="0"/>
                                          </p:stCondLst>
                                        </p:cTn>
                                        <p:tgtEl>
                                          <p:spTgt spid="10">
                                            <p:txEl>
                                              <p:pRg st="5" end="5"/>
                                            </p:txEl>
                                          </p:spTgt>
                                        </p:tgtEl>
                                      </p:cBhvr>
                                    </p:animEffect>
                                    <p:anim calcmode="lin" valueType="num">
                                      <p:cBhvr>
                                        <p:cTn id="88" dur="1822" tmFilter="0,0; 0.14,0.36; 0.43,0.73; 0.71,0.91; 1.0,1.0">
                                          <p:stCondLst>
                                            <p:cond delay="0"/>
                                          </p:stCondLst>
                                        </p:cTn>
                                        <p:tgtEl>
                                          <p:spTgt spid="10">
                                            <p:txEl>
                                              <p:pRg st="5" end="5"/>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10">
                                            <p:txEl>
                                              <p:pRg st="5" end="5"/>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10">
                                            <p:txEl>
                                              <p:pRg st="5" end="5"/>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10">
                                            <p:txEl>
                                              <p:pRg st="5" end="5"/>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10">
                                            <p:txEl>
                                              <p:pRg st="5" end="5"/>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10">
                                            <p:txEl>
                                              <p:pRg st="5" end="5"/>
                                            </p:txEl>
                                          </p:spTgt>
                                        </p:tgtEl>
                                      </p:cBhvr>
                                      <p:to x="100000" y="60000"/>
                                    </p:animScale>
                                    <p:animScale>
                                      <p:cBhvr>
                                        <p:cTn id="94" dur="166" decel="50000">
                                          <p:stCondLst>
                                            <p:cond delay="676"/>
                                          </p:stCondLst>
                                        </p:cTn>
                                        <p:tgtEl>
                                          <p:spTgt spid="10">
                                            <p:txEl>
                                              <p:pRg st="5" end="5"/>
                                            </p:txEl>
                                          </p:spTgt>
                                        </p:tgtEl>
                                      </p:cBhvr>
                                      <p:to x="100000" y="100000"/>
                                    </p:animScale>
                                    <p:animScale>
                                      <p:cBhvr>
                                        <p:cTn id="95" dur="26">
                                          <p:stCondLst>
                                            <p:cond delay="1312"/>
                                          </p:stCondLst>
                                        </p:cTn>
                                        <p:tgtEl>
                                          <p:spTgt spid="10">
                                            <p:txEl>
                                              <p:pRg st="5" end="5"/>
                                            </p:txEl>
                                          </p:spTgt>
                                        </p:tgtEl>
                                      </p:cBhvr>
                                      <p:to x="100000" y="80000"/>
                                    </p:animScale>
                                    <p:animScale>
                                      <p:cBhvr>
                                        <p:cTn id="96" dur="166" decel="50000">
                                          <p:stCondLst>
                                            <p:cond delay="1338"/>
                                          </p:stCondLst>
                                        </p:cTn>
                                        <p:tgtEl>
                                          <p:spTgt spid="10">
                                            <p:txEl>
                                              <p:pRg st="5" end="5"/>
                                            </p:txEl>
                                          </p:spTgt>
                                        </p:tgtEl>
                                      </p:cBhvr>
                                      <p:to x="100000" y="100000"/>
                                    </p:animScale>
                                    <p:animScale>
                                      <p:cBhvr>
                                        <p:cTn id="97" dur="26">
                                          <p:stCondLst>
                                            <p:cond delay="1642"/>
                                          </p:stCondLst>
                                        </p:cTn>
                                        <p:tgtEl>
                                          <p:spTgt spid="10">
                                            <p:txEl>
                                              <p:pRg st="5" end="5"/>
                                            </p:txEl>
                                          </p:spTgt>
                                        </p:tgtEl>
                                      </p:cBhvr>
                                      <p:to x="100000" y="90000"/>
                                    </p:animScale>
                                    <p:animScale>
                                      <p:cBhvr>
                                        <p:cTn id="98" dur="166" decel="50000">
                                          <p:stCondLst>
                                            <p:cond delay="1668"/>
                                          </p:stCondLst>
                                        </p:cTn>
                                        <p:tgtEl>
                                          <p:spTgt spid="10">
                                            <p:txEl>
                                              <p:pRg st="5" end="5"/>
                                            </p:txEl>
                                          </p:spTgt>
                                        </p:tgtEl>
                                      </p:cBhvr>
                                      <p:to x="100000" y="100000"/>
                                    </p:animScale>
                                    <p:animScale>
                                      <p:cBhvr>
                                        <p:cTn id="99" dur="26">
                                          <p:stCondLst>
                                            <p:cond delay="1808"/>
                                          </p:stCondLst>
                                        </p:cTn>
                                        <p:tgtEl>
                                          <p:spTgt spid="10">
                                            <p:txEl>
                                              <p:pRg st="5" end="5"/>
                                            </p:txEl>
                                          </p:spTgt>
                                        </p:tgtEl>
                                      </p:cBhvr>
                                      <p:to x="100000" y="95000"/>
                                    </p:animScale>
                                    <p:animScale>
                                      <p:cBhvr>
                                        <p:cTn id="100" dur="166" decel="50000">
                                          <p:stCondLst>
                                            <p:cond delay="1834"/>
                                          </p:stCondLst>
                                        </p:cTn>
                                        <p:tgtEl>
                                          <p:spTgt spid="10">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765820" y="-171400"/>
            <a:ext cx="11495013" cy="1223963"/>
          </a:xfrm>
        </p:spPr>
        <p:txBody>
          <a:bodyPr rtlCol="0"/>
          <a:lstStyle/>
          <a:p>
            <a:pPr rtl="0"/>
            <a:r>
              <a:rPr lang="fr-FR" dirty="0"/>
              <a:t>Dernières fonctionnalités des version récentes de </a:t>
            </a:r>
            <a:r>
              <a:rPr lang="fr-FR" dirty="0" err="1"/>
              <a:t>Sharepoint</a:t>
            </a:r>
            <a:endParaRPr lang="fr-FR" dirty="0"/>
          </a:p>
        </p:txBody>
      </p:sp>
      <p:sp>
        <p:nvSpPr>
          <p:cNvPr id="10" name="Espace réservé du contenu 9"/>
          <p:cNvSpPr>
            <a:spLocks noGrp="1"/>
          </p:cNvSpPr>
          <p:nvPr>
            <p:ph sz="half" idx="2"/>
          </p:nvPr>
        </p:nvSpPr>
        <p:spPr>
          <a:xfrm>
            <a:off x="909836" y="1052563"/>
            <a:ext cx="10576526" cy="4526689"/>
          </a:xfrm>
        </p:spPr>
        <p:txBody>
          <a:bodyPr rtlCol="0"/>
          <a:lstStyle/>
          <a:p>
            <a:r>
              <a:rPr lang="fr-FR" sz="2400" i="1" dirty="0"/>
              <a:t>Changements dans SharePoint 2016</a:t>
            </a:r>
            <a:endParaRPr lang="fr-FR" sz="2400" dirty="0"/>
          </a:p>
          <a:p>
            <a:r>
              <a:rPr lang="fr-FR" sz="2400" dirty="0"/>
              <a:t>Améliorations hybrides.</a:t>
            </a:r>
          </a:p>
          <a:p>
            <a:r>
              <a:rPr lang="fr-FR" sz="2400" dirty="0"/>
              <a:t>Vue unique des sites.</a:t>
            </a:r>
          </a:p>
          <a:p>
            <a:r>
              <a:rPr lang="fr-FR" sz="2400" dirty="0"/>
              <a:t>Interface utilisateur unifiée (O365).</a:t>
            </a:r>
          </a:p>
          <a:p>
            <a:r>
              <a:rPr lang="fr-FR" sz="2400" dirty="0"/>
              <a:t>Améliorations de la performance, de l'évolutivité et du déploiement.</a:t>
            </a:r>
          </a:p>
          <a:p>
            <a:r>
              <a:rPr lang="fr-FR" sz="2400" dirty="0"/>
              <a:t>Capacités d'évolutivité de la recherche.</a:t>
            </a:r>
          </a:p>
          <a:p>
            <a:r>
              <a:rPr lang="fr-FR" sz="2400" dirty="0"/>
              <a:t>Amélioration de la collection de sites.</a:t>
            </a:r>
          </a:p>
          <a:p>
            <a:r>
              <a:rPr lang="fr-FR" sz="2400" dirty="0"/>
              <a:t>Prise en charge des fichiers volumineux.</a:t>
            </a:r>
          </a:p>
          <a:p>
            <a:r>
              <a:rPr lang="fr-FR" sz="2400" dirty="0"/>
              <a:t>Mise à jour sans temps d'arrêt.</a:t>
            </a:r>
          </a:p>
          <a:p>
            <a:pPr marL="0" indent="0" algn="just">
              <a:buNone/>
            </a:pPr>
            <a:endParaRPr lang="fr-FR" sz="1800" b="1" dirty="0"/>
          </a:p>
        </p:txBody>
      </p:sp>
    </p:spTree>
    <p:extLst>
      <p:ext uri="{BB962C8B-B14F-4D97-AF65-F5344CB8AC3E}">
        <p14:creationId xmlns:p14="http://schemas.microsoft.com/office/powerpoint/2010/main" val="47668919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wipe(down)">
                                      <p:cBhvr>
                                        <p:cTn id="25" dur="580">
                                          <p:stCondLst>
                                            <p:cond delay="0"/>
                                          </p:stCondLst>
                                        </p:cTn>
                                        <p:tgtEl>
                                          <p:spTgt spid="10">
                                            <p:txEl>
                                              <p:pRg st="1" end="1"/>
                                            </p:txEl>
                                          </p:spTgt>
                                        </p:tgtEl>
                                      </p:cBhvr>
                                    </p:animEffect>
                                    <p:anim calcmode="lin" valueType="num">
                                      <p:cBhvr>
                                        <p:cTn id="26"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xEl>
                                              <p:pRg st="1" end="1"/>
                                            </p:txEl>
                                          </p:spTgt>
                                        </p:tgtEl>
                                      </p:cBhvr>
                                      <p:to x="100000" y="60000"/>
                                    </p:animScale>
                                    <p:animScale>
                                      <p:cBhvr>
                                        <p:cTn id="32" dur="166" decel="50000">
                                          <p:stCondLst>
                                            <p:cond delay="676"/>
                                          </p:stCondLst>
                                        </p:cTn>
                                        <p:tgtEl>
                                          <p:spTgt spid="10">
                                            <p:txEl>
                                              <p:pRg st="1" end="1"/>
                                            </p:txEl>
                                          </p:spTgt>
                                        </p:tgtEl>
                                      </p:cBhvr>
                                      <p:to x="100000" y="100000"/>
                                    </p:animScale>
                                    <p:animScale>
                                      <p:cBhvr>
                                        <p:cTn id="33" dur="26">
                                          <p:stCondLst>
                                            <p:cond delay="1312"/>
                                          </p:stCondLst>
                                        </p:cTn>
                                        <p:tgtEl>
                                          <p:spTgt spid="10">
                                            <p:txEl>
                                              <p:pRg st="1" end="1"/>
                                            </p:txEl>
                                          </p:spTgt>
                                        </p:tgtEl>
                                      </p:cBhvr>
                                      <p:to x="100000" y="80000"/>
                                    </p:animScale>
                                    <p:animScale>
                                      <p:cBhvr>
                                        <p:cTn id="34" dur="166" decel="50000">
                                          <p:stCondLst>
                                            <p:cond delay="1338"/>
                                          </p:stCondLst>
                                        </p:cTn>
                                        <p:tgtEl>
                                          <p:spTgt spid="10">
                                            <p:txEl>
                                              <p:pRg st="1" end="1"/>
                                            </p:txEl>
                                          </p:spTgt>
                                        </p:tgtEl>
                                      </p:cBhvr>
                                      <p:to x="100000" y="100000"/>
                                    </p:animScale>
                                    <p:animScale>
                                      <p:cBhvr>
                                        <p:cTn id="35" dur="26">
                                          <p:stCondLst>
                                            <p:cond delay="1642"/>
                                          </p:stCondLst>
                                        </p:cTn>
                                        <p:tgtEl>
                                          <p:spTgt spid="10">
                                            <p:txEl>
                                              <p:pRg st="1" end="1"/>
                                            </p:txEl>
                                          </p:spTgt>
                                        </p:tgtEl>
                                      </p:cBhvr>
                                      <p:to x="100000" y="90000"/>
                                    </p:animScale>
                                    <p:animScale>
                                      <p:cBhvr>
                                        <p:cTn id="36" dur="166" decel="50000">
                                          <p:stCondLst>
                                            <p:cond delay="1668"/>
                                          </p:stCondLst>
                                        </p:cTn>
                                        <p:tgtEl>
                                          <p:spTgt spid="10">
                                            <p:txEl>
                                              <p:pRg st="1" end="1"/>
                                            </p:txEl>
                                          </p:spTgt>
                                        </p:tgtEl>
                                      </p:cBhvr>
                                      <p:to x="100000" y="100000"/>
                                    </p:animScale>
                                    <p:animScale>
                                      <p:cBhvr>
                                        <p:cTn id="37" dur="26">
                                          <p:stCondLst>
                                            <p:cond delay="1808"/>
                                          </p:stCondLst>
                                        </p:cTn>
                                        <p:tgtEl>
                                          <p:spTgt spid="10">
                                            <p:txEl>
                                              <p:pRg st="1" end="1"/>
                                            </p:txEl>
                                          </p:spTgt>
                                        </p:tgtEl>
                                      </p:cBhvr>
                                      <p:to x="100000" y="95000"/>
                                    </p:animScale>
                                    <p:animScale>
                                      <p:cBhvr>
                                        <p:cTn id="38" dur="166" decel="50000">
                                          <p:stCondLst>
                                            <p:cond delay="1834"/>
                                          </p:stCondLst>
                                        </p:cTn>
                                        <p:tgtEl>
                                          <p:spTgt spid="10">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wipe(down)">
                                      <p:cBhvr>
                                        <p:cTn id="43" dur="580">
                                          <p:stCondLst>
                                            <p:cond delay="0"/>
                                          </p:stCondLst>
                                        </p:cTn>
                                        <p:tgtEl>
                                          <p:spTgt spid="10">
                                            <p:txEl>
                                              <p:pRg st="2" end="2"/>
                                            </p:txEl>
                                          </p:spTgt>
                                        </p:tgtEl>
                                      </p:cBhvr>
                                    </p:animEffect>
                                    <p:anim calcmode="lin" valueType="num">
                                      <p:cBhvr>
                                        <p:cTn id="44" dur="1822" tmFilter="0,0; 0.14,0.36; 0.43,0.73; 0.71,0.91; 1.0,1.0">
                                          <p:stCondLst>
                                            <p:cond delay="0"/>
                                          </p:stCondLst>
                                        </p:cTn>
                                        <p:tgtEl>
                                          <p:spTgt spid="10">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xEl>
                                              <p:pRg st="2" end="2"/>
                                            </p:txEl>
                                          </p:spTgt>
                                        </p:tgtEl>
                                      </p:cBhvr>
                                      <p:to x="100000" y="60000"/>
                                    </p:animScale>
                                    <p:animScale>
                                      <p:cBhvr>
                                        <p:cTn id="50" dur="166" decel="50000">
                                          <p:stCondLst>
                                            <p:cond delay="676"/>
                                          </p:stCondLst>
                                        </p:cTn>
                                        <p:tgtEl>
                                          <p:spTgt spid="10">
                                            <p:txEl>
                                              <p:pRg st="2" end="2"/>
                                            </p:txEl>
                                          </p:spTgt>
                                        </p:tgtEl>
                                      </p:cBhvr>
                                      <p:to x="100000" y="100000"/>
                                    </p:animScale>
                                    <p:animScale>
                                      <p:cBhvr>
                                        <p:cTn id="51" dur="26">
                                          <p:stCondLst>
                                            <p:cond delay="1312"/>
                                          </p:stCondLst>
                                        </p:cTn>
                                        <p:tgtEl>
                                          <p:spTgt spid="10">
                                            <p:txEl>
                                              <p:pRg st="2" end="2"/>
                                            </p:txEl>
                                          </p:spTgt>
                                        </p:tgtEl>
                                      </p:cBhvr>
                                      <p:to x="100000" y="80000"/>
                                    </p:animScale>
                                    <p:animScale>
                                      <p:cBhvr>
                                        <p:cTn id="52" dur="166" decel="50000">
                                          <p:stCondLst>
                                            <p:cond delay="1338"/>
                                          </p:stCondLst>
                                        </p:cTn>
                                        <p:tgtEl>
                                          <p:spTgt spid="10">
                                            <p:txEl>
                                              <p:pRg st="2" end="2"/>
                                            </p:txEl>
                                          </p:spTgt>
                                        </p:tgtEl>
                                      </p:cBhvr>
                                      <p:to x="100000" y="100000"/>
                                    </p:animScale>
                                    <p:animScale>
                                      <p:cBhvr>
                                        <p:cTn id="53" dur="26">
                                          <p:stCondLst>
                                            <p:cond delay="1642"/>
                                          </p:stCondLst>
                                        </p:cTn>
                                        <p:tgtEl>
                                          <p:spTgt spid="10">
                                            <p:txEl>
                                              <p:pRg st="2" end="2"/>
                                            </p:txEl>
                                          </p:spTgt>
                                        </p:tgtEl>
                                      </p:cBhvr>
                                      <p:to x="100000" y="90000"/>
                                    </p:animScale>
                                    <p:animScale>
                                      <p:cBhvr>
                                        <p:cTn id="54" dur="166" decel="50000">
                                          <p:stCondLst>
                                            <p:cond delay="1668"/>
                                          </p:stCondLst>
                                        </p:cTn>
                                        <p:tgtEl>
                                          <p:spTgt spid="10">
                                            <p:txEl>
                                              <p:pRg st="2" end="2"/>
                                            </p:txEl>
                                          </p:spTgt>
                                        </p:tgtEl>
                                      </p:cBhvr>
                                      <p:to x="100000" y="100000"/>
                                    </p:animScale>
                                    <p:animScale>
                                      <p:cBhvr>
                                        <p:cTn id="55" dur="26">
                                          <p:stCondLst>
                                            <p:cond delay="1808"/>
                                          </p:stCondLst>
                                        </p:cTn>
                                        <p:tgtEl>
                                          <p:spTgt spid="10">
                                            <p:txEl>
                                              <p:pRg st="2" end="2"/>
                                            </p:txEl>
                                          </p:spTgt>
                                        </p:tgtEl>
                                      </p:cBhvr>
                                      <p:to x="100000" y="95000"/>
                                    </p:animScale>
                                    <p:animScale>
                                      <p:cBhvr>
                                        <p:cTn id="56" dur="166" decel="50000">
                                          <p:stCondLst>
                                            <p:cond delay="1834"/>
                                          </p:stCondLst>
                                        </p:cTn>
                                        <p:tgtEl>
                                          <p:spTgt spid="10">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0">
                                            <p:txEl>
                                              <p:pRg st="3" end="3"/>
                                            </p:txEl>
                                          </p:spTgt>
                                        </p:tgtEl>
                                        <p:attrNameLst>
                                          <p:attrName>style.visibility</p:attrName>
                                        </p:attrNameLst>
                                      </p:cBhvr>
                                      <p:to>
                                        <p:strVal val="visible"/>
                                      </p:to>
                                    </p:set>
                                    <p:animEffect transition="in" filter="wipe(down)">
                                      <p:cBhvr>
                                        <p:cTn id="61" dur="580">
                                          <p:stCondLst>
                                            <p:cond delay="0"/>
                                          </p:stCondLst>
                                        </p:cTn>
                                        <p:tgtEl>
                                          <p:spTgt spid="10">
                                            <p:txEl>
                                              <p:pRg st="3" end="3"/>
                                            </p:txEl>
                                          </p:spTgt>
                                        </p:tgtEl>
                                      </p:cBhvr>
                                    </p:animEffect>
                                    <p:anim calcmode="lin" valueType="num">
                                      <p:cBhvr>
                                        <p:cTn id="62" dur="1822" tmFilter="0,0; 0.14,0.36; 0.43,0.73; 0.71,0.91; 1.0,1.0">
                                          <p:stCondLst>
                                            <p:cond delay="0"/>
                                          </p:stCondLst>
                                        </p:cTn>
                                        <p:tgtEl>
                                          <p:spTgt spid="10">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0">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0">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0">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0">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0">
                                            <p:txEl>
                                              <p:pRg st="3" end="3"/>
                                            </p:txEl>
                                          </p:spTgt>
                                        </p:tgtEl>
                                      </p:cBhvr>
                                      <p:to x="100000" y="60000"/>
                                    </p:animScale>
                                    <p:animScale>
                                      <p:cBhvr>
                                        <p:cTn id="68" dur="166" decel="50000">
                                          <p:stCondLst>
                                            <p:cond delay="676"/>
                                          </p:stCondLst>
                                        </p:cTn>
                                        <p:tgtEl>
                                          <p:spTgt spid="10">
                                            <p:txEl>
                                              <p:pRg st="3" end="3"/>
                                            </p:txEl>
                                          </p:spTgt>
                                        </p:tgtEl>
                                      </p:cBhvr>
                                      <p:to x="100000" y="100000"/>
                                    </p:animScale>
                                    <p:animScale>
                                      <p:cBhvr>
                                        <p:cTn id="69" dur="26">
                                          <p:stCondLst>
                                            <p:cond delay="1312"/>
                                          </p:stCondLst>
                                        </p:cTn>
                                        <p:tgtEl>
                                          <p:spTgt spid="10">
                                            <p:txEl>
                                              <p:pRg st="3" end="3"/>
                                            </p:txEl>
                                          </p:spTgt>
                                        </p:tgtEl>
                                      </p:cBhvr>
                                      <p:to x="100000" y="80000"/>
                                    </p:animScale>
                                    <p:animScale>
                                      <p:cBhvr>
                                        <p:cTn id="70" dur="166" decel="50000">
                                          <p:stCondLst>
                                            <p:cond delay="1338"/>
                                          </p:stCondLst>
                                        </p:cTn>
                                        <p:tgtEl>
                                          <p:spTgt spid="10">
                                            <p:txEl>
                                              <p:pRg st="3" end="3"/>
                                            </p:txEl>
                                          </p:spTgt>
                                        </p:tgtEl>
                                      </p:cBhvr>
                                      <p:to x="100000" y="100000"/>
                                    </p:animScale>
                                    <p:animScale>
                                      <p:cBhvr>
                                        <p:cTn id="71" dur="26">
                                          <p:stCondLst>
                                            <p:cond delay="1642"/>
                                          </p:stCondLst>
                                        </p:cTn>
                                        <p:tgtEl>
                                          <p:spTgt spid="10">
                                            <p:txEl>
                                              <p:pRg st="3" end="3"/>
                                            </p:txEl>
                                          </p:spTgt>
                                        </p:tgtEl>
                                      </p:cBhvr>
                                      <p:to x="100000" y="90000"/>
                                    </p:animScale>
                                    <p:animScale>
                                      <p:cBhvr>
                                        <p:cTn id="72" dur="166" decel="50000">
                                          <p:stCondLst>
                                            <p:cond delay="1668"/>
                                          </p:stCondLst>
                                        </p:cTn>
                                        <p:tgtEl>
                                          <p:spTgt spid="10">
                                            <p:txEl>
                                              <p:pRg st="3" end="3"/>
                                            </p:txEl>
                                          </p:spTgt>
                                        </p:tgtEl>
                                      </p:cBhvr>
                                      <p:to x="100000" y="100000"/>
                                    </p:animScale>
                                    <p:animScale>
                                      <p:cBhvr>
                                        <p:cTn id="73" dur="26">
                                          <p:stCondLst>
                                            <p:cond delay="1808"/>
                                          </p:stCondLst>
                                        </p:cTn>
                                        <p:tgtEl>
                                          <p:spTgt spid="10">
                                            <p:txEl>
                                              <p:pRg st="3" end="3"/>
                                            </p:txEl>
                                          </p:spTgt>
                                        </p:tgtEl>
                                      </p:cBhvr>
                                      <p:to x="100000" y="95000"/>
                                    </p:animScale>
                                    <p:animScale>
                                      <p:cBhvr>
                                        <p:cTn id="74" dur="166" decel="50000">
                                          <p:stCondLst>
                                            <p:cond delay="1834"/>
                                          </p:stCondLst>
                                        </p:cTn>
                                        <p:tgtEl>
                                          <p:spTgt spid="10">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0">
                                            <p:txEl>
                                              <p:pRg st="4" end="4"/>
                                            </p:txEl>
                                          </p:spTgt>
                                        </p:tgtEl>
                                        <p:attrNameLst>
                                          <p:attrName>style.visibility</p:attrName>
                                        </p:attrNameLst>
                                      </p:cBhvr>
                                      <p:to>
                                        <p:strVal val="visible"/>
                                      </p:to>
                                    </p:set>
                                    <p:animEffect transition="in" filter="wipe(down)">
                                      <p:cBhvr>
                                        <p:cTn id="79" dur="580">
                                          <p:stCondLst>
                                            <p:cond delay="0"/>
                                          </p:stCondLst>
                                        </p:cTn>
                                        <p:tgtEl>
                                          <p:spTgt spid="10">
                                            <p:txEl>
                                              <p:pRg st="4" end="4"/>
                                            </p:txEl>
                                          </p:spTgt>
                                        </p:tgtEl>
                                      </p:cBhvr>
                                    </p:animEffect>
                                    <p:anim calcmode="lin" valueType="num">
                                      <p:cBhvr>
                                        <p:cTn id="80" dur="1822" tmFilter="0,0; 0.14,0.36; 0.43,0.73; 0.71,0.91; 1.0,1.0">
                                          <p:stCondLst>
                                            <p:cond delay="0"/>
                                          </p:stCondLst>
                                        </p:cTn>
                                        <p:tgtEl>
                                          <p:spTgt spid="10">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0">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0">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0">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0">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0">
                                            <p:txEl>
                                              <p:pRg st="4" end="4"/>
                                            </p:txEl>
                                          </p:spTgt>
                                        </p:tgtEl>
                                      </p:cBhvr>
                                      <p:to x="100000" y="60000"/>
                                    </p:animScale>
                                    <p:animScale>
                                      <p:cBhvr>
                                        <p:cTn id="86" dur="166" decel="50000">
                                          <p:stCondLst>
                                            <p:cond delay="676"/>
                                          </p:stCondLst>
                                        </p:cTn>
                                        <p:tgtEl>
                                          <p:spTgt spid="10">
                                            <p:txEl>
                                              <p:pRg st="4" end="4"/>
                                            </p:txEl>
                                          </p:spTgt>
                                        </p:tgtEl>
                                      </p:cBhvr>
                                      <p:to x="100000" y="100000"/>
                                    </p:animScale>
                                    <p:animScale>
                                      <p:cBhvr>
                                        <p:cTn id="87" dur="26">
                                          <p:stCondLst>
                                            <p:cond delay="1312"/>
                                          </p:stCondLst>
                                        </p:cTn>
                                        <p:tgtEl>
                                          <p:spTgt spid="10">
                                            <p:txEl>
                                              <p:pRg st="4" end="4"/>
                                            </p:txEl>
                                          </p:spTgt>
                                        </p:tgtEl>
                                      </p:cBhvr>
                                      <p:to x="100000" y="80000"/>
                                    </p:animScale>
                                    <p:animScale>
                                      <p:cBhvr>
                                        <p:cTn id="88" dur="166" decel="50000">
                                          <p:stCondLst>
                                            <p:cond delay="1338"/>
                                          </p:stCondLst>
                                        </p:cTn>
                                        <p:tgtEl>
                                          <p:spTgt spid="10">
                                            <p:txEl>
                                              <p:pRg st="4" end="4"/>
                                            </p:txEl>
                                          </p:spTgt>
                                        </p:tgtEl>
                                      </p:cBhvr>
                                      <p:to x="100000" y="100000"/>
                                    </p:animScale>
                                    <p:animScale>
                                      <p:cBhvr>
                                        <p:cTn id="89" dur="26">
                                          <p:stCondLst>
                                            <p:cond delay="1642"/>
                                          </p:stCondLst>
                                        </p:cTn>
                                        <p:tgtEl>
                                          <p:spTgt spid="10">
                                            <p:txEl>
                                              <p:pRg st="4" end="4"/>
                                            </p:txEl>
                                          </p:spTgt>
                                        </p:tgtEl>
                                      </p:cBhvr>
                                      <p:to x="100000" y="90000"/>
                                    </p:animScale>
                                    <p:animScale>
                                      <p:cBhvr>
                                        <p:cTn id="90" dur="166" decel="50000">
                                          <p:stCondLst>
                                            <p:cond delay="1668"/>
                                          </p:stCondLst>
                                        </p:cTn>
                                        <p:tgtEl>
                                          <p:spTgt spid="10">
                                            <p:txEl>
                                              <p:pRg st="4" end="4"/>
                                            </p:txEl>
                                          </p:spTgt>
                                        </p:tgtEl>
                                      </p:cBhvr>
                                      <p:to x="100000" y="100000"/>
                                    </p:animScale>
                                    <p:animScale>
                                      <p:cBhvr>
                                        <p:cTn id="91" dur="26">
                                          <p:stCondLst>
                                            <p:cond delay="1808"/>
                                          </p:stCondLst>
                                        </p:cTn>
                                        <p:tgtEl>
                                          <p:spTgt spid="10">
                                            <p:txEl>
                                              <p:pRg st="4" end="4"/>
                                            </p:txEl>
                                          </p:spTgt>
                                        </p:tgtEl>
                                      </p:cBhvr>
                                      <p:to x="100000" y="95000"/>
                                    </p:animScale>
                                    <p:animScale>
                                      <p:cBhvr>
                                        <p:cTn id="92" dur="166" decel="50000">
                                          <p:stCondLst>
                                            <p:cond delay="1834"/>
                                          </p:stCondLst>
                                        </p:cTn>
                                        <p:tgtEl>
                                          <p:spTgt spid="10">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10">
                                            <p:txEl>
                                              <p:pRg st="5" end="5"/>
                                            </p:txEl>
                                          </p:spTgt>
                                        </p:tgtEl>
                                        <p:attrNameLst>
                                          <p:attrName>style.visibility</p:attrName>
                                        </p:attrNameLst>
                                      </p:cBhvr>
                                      <p:to>
                                        <p:strVal val="visible"/>
                                      </p:to>
                                    </p:set>
                                    <p:animEffect transition="in" filter="wipe(down)">
                                      <p:cBhvr>
                                        <p:cTn id="97" dur="580">
                                          <p:stCondLst>
                                            <p:cond delay="0"/>
                                          </p:stCondLst>
                                        </p:cTn>
                                        <p:tgtEl>
                                          <p:spTgt spid="10">
                                            <p:txEl>
                                              <p:pRg st="5" end="5"/>
                                            </p:txEl>
                                          </p:spTgt>
                                        </p:tgtEl>
                                      </p:cBhvr>
                                    </p:animEffect>
                                    <p:anim calcmode="lin" valueType="num">
                                      <p:cBhvr>
                                        <p:cTn id="98" dur="1822" tmFilter="0,0; 0.14,0.36; 0.43,0.73; 0.71,0.91; 1.0,1.0">
                                          <p:stCondLst>
                                            <p:cond delay="0"/>
                                          </p:stCondLst>
                                        </p:cTn>
                                        <p:tgtEl>
                                          <p:spTgt spid="10">
                                            <p:txEl>
                                              <p:pRg st="5" end="5"/>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0">
                                            <p:txEl>
                                              <p:pRg st="5" end="5"/>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0">
                                            <p:txEl>
                                              <p:pRg st="5" end="5"/>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0">
                                            <p:txEl>
                                              <p:pRg st="5" end="5"/>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0">
                                            <p:txEl>
                                              <p:pRg st="5" end="5"/>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10">
                                            <p:txEl>
                                              <p:pRg st="5" end="5"/>
                                            </p:txEl>
                                          </p:spTgt>
                                        </p:tgtEl>
                                      </p:cBhvr>
                                      <p:to x="100000" y="60000"/>
                                    </p:animScale>
                                    <p:animScale>
                                      <p:cBhvr>
                                        <p:cTn id="104" dur="166" decel="50000">
                                          <p:stCondLst>
                                            <p:cond delay="676"/>
                                          </p:stCondLst>
                                        </p:cTn>
                                        <p:tgtEl>
                                          <p:spTgt spid="10">
                                            <p:txEl>
                                              <p:pRg st="5" end="5"/>
                                            </p:txEl>
                                          </p:spTgt>
                                        </p:tgtEl>
                                      </p:cBhvr>
                                      <p:to x="100000" y="100000"/>
                                    </p:animScale>
                                    <p:animScale>
                                      <p:cBhvr>
                                        <p:cTn id="105" dur="26">
                                          <p:stCondLst>
                                            <p:cond delay="1312"/>
                                          </p:stCondLst>
                                        </p:cTn>
                                        <p:tgtEl>
                                          <p:spTgt spid="10">
                                            <p:txEl>
                                              <p:pRg st="5" end="5"/>
                                            </p:txEl>
                                          </p:spTgt>
                                        </p:tgtEl>
                                      </p:cBhvr>
                                      <p:to x="100000" y="80000"/>
                                    </p:animScale>
                                    <p:animScale>
                                      <p:cBhvr>
                                        <p:cTn id="106" dur="166" decel="50000">
                                          <p:stCondLst>
                                            <p:cond delay="1338"/>
                                          </p:stCondLst>
                                        </p:cTn>
                                        <p:tgtEl>
                                          <p:spTgt spid="10">
                                            <p:txEl>
                                              <p:pRg st="5" end="5"/>
                                            </p:txEl>
                                          </p:spTgt>
                                        </p:tgtEl>
                                      </p:cBhvr>
                                      <p:to x="100000" y="100000"/>
                                    </p:animScale>
                                    <p:animScale>
                                      <p:cBhvr>
                                        <p:cTn id="107" dur="26">
                                          <p:stCondLst>
                                            <p:cond delay="1642"/>
                                          </p:stCondLst>
                                        </p:cTn>
                                        <p:tgtEl>
                                          <p:spTgt spid="10">
                                            <p:txEl>
                                              <p:pRg st="5" end="5"/>
                                            </p:txEl>
                                          </p:spTgt>
                                        </p:tgtEl>
                                      </p:cBhvr>
                                      <p:to x="100000" y="90000"/>
                                    </p:animScale>
                                    <p:animScale>
                                      <p:cBhvr>
                                        <p:cTn id="108" dur="166" decel="50000">
                                          <p:stCondLst>
                                            <p:cond delay="1668"/>
                                          </p:stCondLst>
                                        </p:cTn>
                                        <p:tgtEl>
                                          <p:spTgt spid="10">
                                            <p:txEl>
                                              <p:pRg st="5" end="5"/>
                                            </p:txEl>
                                          </p:spTgt>
                                        </p:tgtEl>
                                      </p:cBhvr>
                                      <p:to x="100000" y="100000"/>
                                    </p:animScale>
                                    <p:animScale>
                                      <p:cBhvr>
                                        <p:cTn id="109" dur="26">
                                          <p:stCondLst>
                                            <p:cond delay="1808"/>
                                          </p:stCondLst>
                                        </p:cTn>
                                        <p:tgtEl>
                                          <p:spTgt spid="10">
                                            <p:txEl>
                                              <p:pRg st="5" end="5"/>
                                            </p:txEl>
                                          </p:spTgt>
                                        </p:tgtEl>
                                      </p:cBhvr>
                                      <p:to x="100000" y="95000"/>
                                    </p:animScale>
                                    <p:animScale>
                                      <p:cBhvr>
                                        <p:cTn id="110" dur="166" decel="50000">
                                          <p:stCondLst>
                                            <p:cond delay="1834"/>
                                          </p:stCondLst>
                                        </p:cTn>
                                        <p:tgtEl>
                                          <p:spTgt spid="10">
                                            <p:txEl>
                                              <p:pRg st="5" end="5"/>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10">
                                            <p:txEl>
                                              <p:pRg st="6" end="6"/>
                                            </p:txEl>
                                          </p:spTgt>
                                        </p:tgtEl>
                                        <p:attrNameLst>
                                          <p:attrName>style.visibility</p:attrName>
                                        </p:attrNameLst>
                                      </p:cBhvr>
                                      <p:to>
                                        <p:strVal val="visible"/>
                                      </p:to>
                                    </p:set>
                                    <p:animEffect transition="in" filter="wipe(down)">
                                      <p:cBhvr>
                                        <p:cTn id="115" dur="580">
                                          <p:stCondLst>
                                            <p:cond delay="0"/>
                                          </p:stCondLst>
                                        </p:cTn>
                                        <p:tgtEl>
                                          <p:spTgt spid="10">
                                            <p:txEl>
                                              <p:pRg st="6" end="6"/>
                                            </p:txEl>
                                          </p:spTgt>
                                        </p:tgtEl>
                                      </p:cBhvr>
                                    </p:animEffect>
                                    <p:anim calcmode="lin" valueType="num">
                                      <p:cBhvr>
                                        <p:cTn id="116" dur="1822" tmFilter="0,0; 0.14,0.36; 0.43,0.73; 0.71,0.91; 1.0,1.0">
                                          <p:stCondLst>
                                            <p:cond delay="0"/>
                                          </p:stCondLst>
                                        </p:cTn>
                                        <p:tgtEl>
                                          <p:spTgt spid="10">
                                            <p:txEl>
                                              <p:pRg st="6" end="6"/>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10">
                                            <p:txEl>
                                              <p:pRg st="6" end="6"/>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10">
                                            <p:txEl>
                                              <p:pRg st="6" end="6"/>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10">
                                            <p:txEl>
                                              <p:pRg st="6" end="6"/>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10">
                                            <p:txEl>
                                              <p:pRg st="6" end="6"/>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10">
                                            <p:txEl>
                                              <p:pRg st="6" end="6"/>
                                            </p:txEl>
                                          </p:spTgt>
                                        </p:tgtEl>
                                      </p:cBhvr>
                                      <p:to x="100000" y="60000"/>
                                    </p:animScale>
                                    <p:animScale>
                                      <p:cBhvr>
                                        <p:cTn id="122" dur="166" decel="50000">
                                          <p:stCondLst>
                                            <p:cond delay="676"/>
                                          </p:stCondLst>
                                        </p:cTn>
                                        <p:tgtEl>
                                          <p:spTgt spid="10">
                                            <p:txEl>
                                              <p:pRg st="6" end="6"/>
                                            </p:txEl>
                                          </p:spTgt>
                                        </p:tgtEl>
                                      </p:cBhvr>
                                      <p:to x="100000" y="100000"/>
                                    </p:animScale>
                                    <p:animScale>
                                      <p:cBhvr>
                                        <p:cTn id="123" dur="26">
                                          <p:stCondLst>
                                            <p:cond delay="1312"/>
                                          </p:stCondLst>
                                        </p:cTn>
                                        <p:tgtEl>
                                          <p:spTgt spid="10">
                                            <p:txEl>
                                              <p:pRg st="6" end="6"/>
                                            </p:txEl>
                                          </p:spTgt>
                                        </p:tgtEl>
                                      </p:cBhvr>
                                      <p:to x="100000" y="80000"/>
                                    </p:animScale>
                                    <p:animScale>
                                      <p:cBhvr>
                                        <p:cTn id="124" dur="166" decel="50000">
                                          <p:stCondLst>
                                            <p:cond delay="1338"/>
                                          </p:stCondLst>
                                        </p:cTn>
                                        <p:tgtEl>
                                          <p:spTgt spid="10">
                                            <p:txEl>
                                              <p:pRg st="6" end="6"/>
                                            </p:txEl>
                                          </p:spTgt>
                                        </p:tgtEl>
                                      </p:cBhvr>
                                      <p:to x="100000" y="100000"/>
                                    </p:animScale>
                                    <p:animScale>
                                      <p:cBhvr>
                                        <p:cTn id="125" dur="26">
                                          <p:stCondLst>
                                            <p:cond delay="1642"/>
                                          </p:stCondLst>
                                        </p:cTn>
                                        <p:tgtEl>
                                          <p:spTgt spid="10">
                                            <p:txEl>
                                              <p:pRg st="6" end="6"/>
                                            </p:txEl>
                                          </p:spTgt>
                                        </p:tgtEl>
                                      </p:cBhvr>
                                      <p:to x="100000" y="90000"/>
                                    </p:animScale>
                                    <p:animScale>
                                      <p:cBhvr>
                                        <p:cTn id="126" dur="166" decel="50000">
                                          <p:stCondLst>
                                            <p:cond delay="1668"/>
                                          </p:stCondLst>
                                        </p:cTn>
                                        <p:tgtEl>
                                          <p:spTgt spid="10">
                                            <p:txEl>
                                              <p:pRg st="6" end="6"/>
                                            </p:txEl>
                                          </p:spTgt>
                                        </p:tgtEl>
                                      </p:cBhvr>
                                      <p:to x="100000" y="100000"/>
                                    </p:animScale>
                                    <p:animScale>
                                      <p:cBhvr>
                                        <p:cTn id="127" dur="26">
                                          <p:stCondLst>
                                            <p:cond delay="1808"/>
                                          </p:stCondLst>
                                        </p:cTn>
                                        <p:tgtEl>
                                          <p:spTgt spid="10">
                                            <p:txEl>
                                              <p:pRg st="6" end="6"/>
                                            </p:txEl>
                                          </p:spTgt>
                                        </p:tgtEl>
                                      </p:cBhvr>
                                      <p:to x="100000" y="95000"/>
                                    </p:animScale>
                                    <p:animScale>
                                      <p:cBhvr>
                                        <p:cTn id="128" dur="166" decel="50000">
                                          <p:stCondLst>
                                            <p:cond delay="1834"/>
                                          </p:stCondLst>
                                        </p:cTn>
                                        <p:tgtEl>
                                          <p:spTgt spid="10">
                                            <p:txEl>
                                              <p:pRg st="6" end="6"/>
                                            </p:txEl>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10">
                                            <p:txEl>
                                              <p:pRg st="7" end="7"/>
                                            </p:txEl>
                                          </p:spTgt>
                                        </p:tgtEl>
                                        <p:attrNameLst>
                                          <p:attrName>style.visibility</p:attrName>
                                        </p:attrNameLst>
                                      </p:cBhvr>
                                      <p:to>
                                        <p:strVal val="visible"/>
                                      </p:to>
                                    </p:set>
                                    <p:animEffect transition="in" filter="wipe(down)">
                                      <p:cBhvr>
                                        <p:cTn id="133" dur="580">
                                          <p:stCondLst>
                                            <p:cond delay="0"/>
                                          </p:stCondLst>
                                        </p:cTn>
                                        <p:tgtEl>
                                          <p:spTgt spid="10">
                                            <p:txEl>
                                              <p:pRg st="7" end="7"/>
                                            </p:txEl>
                                          </p:spTgt>
                                        </p:tgtEl>
                                      </p:cBhvr>
                                    </p:animEffect>
                                    <p:anim calcmode="lin" valueType="num">
                                      <p:cBhvr>
                                        <p:cTn id="134" dur="1822" tmFilter="0,0; 0.14,0.36; 0.43,0.73; 0.71,0.91; 1.0,1.0">
                                          <p:stCondLst>
                                            <p:cond delay="0"/>
                                          </p:stCondLst>
                                        </p:cTn>
                                        <p:tgtEl>
                                          <p:spTgt spid="10">
                                            <p:txEl>
                                              <p:pRg st="7" end="7"/>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10">
                                            <p:txEl>
                                              <p:pRg st="7" end="7"/>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10">
                                            <p:txEl>
                                              <p:pRg st="7" end="7"/>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10">
                                            <p:txEl>
                                              <p:pRg st="7" end="7"/>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10">
                                            <p:txEl>
                                              <p:pRg st="7" end="7"/>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10">
                                            <p:txEl>
                                              <p:pRg st="7" end="7"/>
                                            </p:txEl>
                                          </p:spTgt>
                                        </p:tgtEl>
                                      </p:cBhvr>
                                      <p:to x="100000" y="60000"/>
                                    </p:animScale>
                                    <p:animScale>
                                      <p:cBhvr>
                                        <p:cTn id="140" dur="166" decel="50000">
                                          <p:stCondLst>
                                            <p:cond delay="676"/>
                                          </p:stCondLst>
                                        </p:cTn>
                                        <p:tgtEl>
                                          <p:spTgt spid="10">
                                            <p:txEl>
                                              <p:pRg st="7" end="7"/>
                                            </p:txEl>
                                          </p:spTgt>
                                        </p:tgtEl>
                                      </p:cBhvr>
                                      <p:to x="100000" y="100000"/>
                                    </p:animScale>
                                    <p:animScale>
                                      <p:cBhvr>
                                        <p:cTn id="141" dur="26">
                                          <p:stCondLst>
                                            <p:cond delay="1312"/>
                                          </p:stCondLst>
                                        </p:cTn>
                                        <p:tgtEl>
                                          <p:spTgt spid="10">
                                            <p:txEl>
                                              <p:pRg st="7" end="7"/>
                                            </p:txEl>
                                          </p:spTgt>
                                        </p:tgtEl>
                                      </p:cBhvr>
                                      <p:to x="100000" y="80000"/>
                                    </p:animScale>
                                    <p:animScale>
                                      <p:cBhvr>
                                        <p:cTn id="142" dur="166" decel="50000">
                                          <p:stCondLst>
                                            <p:cond delay="1338"/>
                                          </p:stCondLst>
                                        </p:cTn>
                                        <p:tgtEl>
                                          <p:spTgt spid="10">
                                            <p:txEl>
                                              <p:pRg st="7" end="7"/>
                                            </p:txEl>
                                          </p:spTgt>
                                        </p:tgtEl>
                                      </p:cBhvr>
                                      <p:to x="100000" y="100000"/>
                                    </p:animScale>
                                    <p:animScale>
                                      <p:cBhvr>
                                        <p:cTn id="143" dur="26">
                                          <p:stCondLst>
                                            <p:cond delay="1642"/>
                                          </p:stCondLst>
                                        </p:cTn>
                                        <p:tgtEl>
                                          <p:spTgt spid="10">
                                            <p:txEl>
                                              <p:pRg st="7" end="7"/>
                                            </p:txEl>
                                          </p:spTgt>
                                        </p:tgtEl>
                                      </p:cBhvr>
                                      <p:to x="100000" y="90000"/>
                                    </p:animScale>
                                    <p:animScale>
                                      <p:cBhvr>
                                        <p:cTn id="144" dur="166" decel="50000">
                                          <p:stCondLst>
                                            <p:cond delay="1668"/>
                                          </p:stCondLst>
                                        </p:cTn>
                                        <p:tgtEl>
                                          <p:spTgt spid="10">
                                            <p:txEl>
                                              <p:pRg st="7" end="7"/>
                                            </p:txEl>
                                          </p:spTgt>
                                        </p:tgtEl>
                                      </p:cBhvr>
                                      <p:to x="100000" y="100000"/>
                                    </p:animScale>
                                    <p:animScale>
                                      <p:cBhvr>
                                        <p:cTn id="145" dur="26">
                                          <p:stCondLst>
                                            <p:cond delay="1808"/>
                                          </p:stCondLst>
                                        </p:cTn>
                                        <p:tgtEl>
                                          <p:spTgt spid="10">
                                            <p:txEl>
                                              <p:pRg st="7" end="7"/>
                                            </p:txEl>
                                          </p:spTgt>
                                        </p:tgtEl>
                                      </p:cBhvr>
                                      <p:to x="100000" y="95000"/>
                                    </p:animScale>
                                    <p:animScale>
                                      <p:cBhvr>
                                        <p:cTn id="146" dur="166" decel="50000">
                                          <p:stCondLst>
                                            <p:cond delay="1834"/>
                                          </p:stCondLst>
                                        </p:cTn>
                                        <p:tgtEl>
                                          <p:spTgt spid="10">
                                            <p:txEl>
                                              <p:pRg st="7" end="7"/>
                                            </p:txEl>
                                          </p:spTgt>
                                        </p:tgtEl>
                                      </p:cBhvr>
                                      <p:to x="100000" y="100000"/>
                                    </p:animScale>
                                  </p:childTnLst>
                                </p:cTn>
                              </p:par>
                            </p:childTnLst>
                          </p:cTn>
                        </p:par>
                      </p:childTnLst>
                    </p:cTn>
                  </p:par>
                  <p:par>
                    <p:cTn id="147" fill="hold">
                      <p:stCondLst>
                        <p:cond delay="indefinite"/>
                      </p:stCondLst>
                      <p:childTnLst>
                        <p:par>
                          <p:cTn id="148" fill="hold">
                            <p:stCondLst>
                              <p:cond delay="0"/>
                            </p:stCondLst>
                            <p:childTnLst>
                              <p:par>
                                <p:cTn id="149" presetID="26" presetClass="entr" presetSubtype="0" fill="hold" grpId="0" nodeType="clickEffect">
                                  <p:stCondLst>
                                    <p:cond delay="0"/>
                                  </p:stCondLst>
                                  <p:childTnLst>
                                    <p:set>
                                      <p:cBhvr>
                                        <p:cTn id="150" dur="1" fill="hold">
                                          <p:stCondLst>
                                            <p:cond delay="0"/>
                                          </p:stCondLst>
                                        </p:cTn>
                                        <p:tgtEl>
                                          <p:spTgt spid="10">
                                            <p:txEl>
                                              <p:pRg st="8" end="8"/>
                                            </p:txEl>
                                          </p:spTgt>
                                        </p:tgtEl>
                                        <p:attrNameLst>
                                          <p:attrName>style.visibility</p:attrName>
                                        </p:attrNameLst>
                                      </p:cBhvr>
                                      <p:to>
                                        <p:strVal val="visible"/>
                                      </p:to>
                                    </p:set>
                                    <p:animEffect transition="in" filter="wipe(down)">
                                      <p:cBhvr>
                                        <p:cTn id="151" dur="580">
                                          <p:stCondLst>
                                            <p:cond delay="0"/>
                                          </p:stCondLst>
                                        </p:cTn>
                                        <p:tgtEl>
                                          <p:spTgt spid="10">
                                            <p:txEl>
                                              <p:pRg st="8" end="8"/>
                                            </p:txEl>
                                          </p:spTgt>
                                        </p:tgtEl>
                                      </p:cBhvr>
                                    </p:animEffect>
                                    <p:anim calcmode="lin" valueType="num">
                                      <p:cBhvr>
                                        <p:cTn id="152" dur="1822" tmFilter="0,0; 0.14,0.36; 0.43,0.73; 0.71,0.91; 1.0,1.0">
                                          <p:stCondLst>
                                            <p:cond delay="0"/>
                                          </p:stCondLst>
                                        </p:cTn>
                                        <p:tgtEl>
                                          <p:spTgt spid="10">
                                            <p:txEl>
                                              <p:pRg st="8" end="8"/>
                                            </p:txEl>
                                          </p:spTgt>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10">
                                            <p:txEl>
                                              <p:pRg st="8" end="8"/>
                                            </p:txEl>
                                          </p:spTgt>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10">
                                            <p:txEl>
                                              <p:pRg st="8" end="8"/>
                                            </p:txEl>
                                          </p:spTgt>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10">
                                            <p:txEl>
                                              <p:pRg st="8" end="8"/>
                                            </p:txEl>
                                          </p:spTgt>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10">
                                            <p:txEl>
                                              <p:pRg st="8" end="8"/>
                                            </p:txEl>
                                          </p:spTgt>
                                        </p:tgtEl>
                                        <p:attrNameLst>
                                          <p:attrName>ppt_y</p:attrName>
                                        </p:attrNameLst>
                                      </p:cBhvr>
                                      <p:tavLst>
                                        <p:tav tm="0" fmla="#ppt_y-sin(pi*$)/81">
                                          <p:val>
                                            <p:fltVal val="0"/>
                                          </p:val>
                                        </p:tav>
                                        <p:tav tm="100000">
                                          <p:val>
                                            <p:fltVal val="1"/>
                                          </p:val>
                                        </p:tav>
                                      </p:tavLst>
                                    </p:anim>
                                    <p:animScale>
                                      <p:cBhvr>
                                        <p:cTn id="157" dur="26">
                                          <p:stCondLst>
                                            <p:cond delay="650"/>
                                          </p:stCondLst>
                                        </p:cTn>
                                        <p:tgtEl>
                                          <p:spTgt spid="10">
                                            <p:txEl>
                                              <p:pRg st="8" end="8"/>
                                            </p:txEl>
                                          </p:spTgt>
                                        </p:tgtEl>
                                      </p:cBhvr>
                                      <p:to x="100000" y="60000"/>
                                    </p:animScale>
                                    <p:animScale>
                                      <p:cBhvr>
                                        <p:cTn id="158" dur="166" decel="50000">
                                          <p:stCondLst>
                                            <p:cond delay="676"/>
                                          </p:stCondLst>
                                        </p:cTn>
                                        <p:tgtEl>
                                          <p:spTgt spid="10">
                                            <p:txEl>
                                              <p:pRg st="8" end="8"/>
                                            </p:txEl>
                                          </p:spTgt>
                                        </p:tgtEl>
                                      </p:cBhvr>
                                      <p:to x="100000" y="100000"/>
                                    </p:animScale>
                                    <p:animScale>
                                      <p:cBhvr>
                                        <p:cTn id="159" dur="26">
                                          <p:stCondLst>
                                            <p:cond delay="1312"/>
                                          </p:stCondLst>
                                        </p:cTn>
                                        <p:tgtEl>
                                          <p:spTgt spid="10">
                                            <p:txEl>
                                              <p:pRg st="8" end="8"/>
                                            </p:txEl>
                                          </p:spTgt>
                                        </p:tgtEl>
                                      </p:cBhvr>
                                      <p:to x="100000" y="80000"/>
                                    </p:animScale>
                                    <p:animScale>
                                      <p:cBhvr>
                                        <p:cTn id="160" dur="166" decel="50000">
                                          <p:stCondLst>
                                            <p:cond delay="1338"/>
                                          </p:stCondLst>
                                        </p:cTn>
                                        <p:tgtEl>
                                          <p:spTgt spid="10">
                                            <p:txEl>
                                              <p:pRg st="8" end="8"/>
                                            </p:txEl>
                                          </p:spTgt>
                                        </p:tgtEl>
                                      </p:cBhvr>
                                      <p:to x="100000" y="100000"/>
                                    </p:animScale>
                                    <p:animScale>
                                      <p:cBhvr>
                                        <p:cTn id="161" dur="26">
                                          <p:stCondLst>
                                            <p:cond delay="1642"/>
                                          </p:stCondLst>
                                        </p:cTn>
                                        <p:tgtEl>
                                          <p:spTgt spid="10">
                                            <p:txEl>
                                              <p:pRg st="8" end="8"/>
                                            </p:txEl>
                                          </p:spTgt>
                                        </p:tgtEl>
                                      </p:cBhvr>
                                      <p:to x="100000" y="90000"/>
                                    </p:animScale>
                                    <p:animScale>
                                      <p:cBhvr>
                                        <p:cTn id="162" dur="166" decel="50000">
                                          <p:stCondLst>
                                            <p:cond delay="1668"/>
                                          </p:stCondLst>
                                        </p:cTn>
                                        <p:tgtEl>
                                          <p:spTgt spid="10">
                                            <p:txEl>
                                              <p:pRg st="8" end="8"/>
                                            </p:txEl>
                                          </p:spTgt>
                                        </p:tgtEl>
                                      </p:cBhvr>
                                      <p:to x="100000" y="100000"/>
                                    </p:animScale>
                                    <p:animScale>
                                      <p:cBhvr>
                                        <p:cTn id="163" dur="26">
                                          <p:stCondLst>
                                            <p:cond delay="1808"/>
                                          </p:stCondLst>
                                        </p:cTn>
                                        <p:tgtEl>
                                          <p:spTgt spid="10">
                                            <p:txEl>
                                              <p:pRg st="8" end="8"/>
                                            </p:txEl>
                                          </p:spTgt>
                                        </p:tgtEl>
                                      </p:cBhvr>
                                      <p:to x="100000" y="95000"/>
                                    </p:animScale>
                                    <p:animScale>
                                      <p:cBhvr>
                                        <p:cTn id="164" dur="166" decel="50000">
                                          <p:stCondLst>
                                            <p:cond delay="1834"/>
                                          </p:stCondLst>
                                        </p:cTn>
                                        <p:tgtEl>
                                          <p:spTgt spid="10">
                                            <p:txEl>
                                              <p:pRg st="8" end="8"/>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914161" y="-448644"/>
            <a:ext cx="10360501" cy="1223963"/>
          </a:xfrm>
        </p:spPr>
        <p:txBody>
          <a:bodyPr rtlCol="0"/>
          <a:lstStyle/>
          <a:p>
            <a:pPr rtl="0"/>
            <a:r>
              <a:rPr lang="fr-FR" dirty="0"/>
              <a:t>Différence entre </a:t>
            </a:r>
            <a:r>
              <a:rPr lang="fr-FR" dirty="0" err="1"/>
              <a:t>onedrive</a:t>
            </a:r>
            <a:r>
              <a:rPr lang="fr-FR" dirty="0"/>
              <a:t> et </a:t>
            </a:r>
            <a:r>
              <a:rPr lang="fr-FR" dirty="0" err="1"/>
              <a:t>sharepoint</a:t>
            </a:r>
            <a:endParaRPr lang="fr-FR" dirty="0"/>
          </a:p>
        </p:txBody>
      </p:sp>
      <p:sp>
        <p:nvSpPr>
          <p:cNvPr id="10" name="Espace réservé du contenu 9"/>
          <p:cNvSpPr>
            <a:spLocks noGrp="1"/>
          </p:cNvSpPr>
          <p:nvPr>
            <p:ph sz="half" idx="2"/>
          </p:nvPr>
        </p:nvSpPr>
        <p:spPr>
          <a:xfrm>
            <a:off x="1125860" y="1692804"/>
            <a:ext cx="10360502" cy="3886448"/>
          </a:xfrm>
        </p:spPr>
        <p:txBody>
          <a:bodyPr rtlCol="0"/>
          <a:lstStyle/>
          <a:p>
            <a:pPr algn="just"/>
            <a:r>
              <a:rPr lang="fr-FR" sz="2000" b="1" dirty="0"/>
              <a:t>Stockage Personnel : </a:t>
            </a:r>
            <a:r>
              <a:rPr lang="fr-FR" sz="2000" dirty="0"/>
              <a:t>OneDrive est principalement axé sur le stockage personnel. Il permet aux utilisateurs de stocker leurs fichiers, documents et photos dans le cloud de manière personnelle.</a:t>
            </a:r>
          </a:p>
          <a:p>
            <a:pPr algn="just"/>
            <a:r>
              <a:rPr lang="fr-FR" sz="2000" b="1" dirty="0"/>
              <a:t>Partage de fichiers individuels : </a:t>
            </a:r>
            <a:r>
              <a:rPr lang="fr-FR" sz="2000" dirty="0"/>
              <a:t>OneDrive est idéal pour le partage de fichiers individuels avec des collègues, amis ou famille. Vous pouvez partager un lien vers un fichier spécifique ou partager l'accès à un dossier entier.</a:t>
            </a:r>
          </a:p>
          <a:p>
            <a:pPr algn="just"/>
            <a:r>
              <a:rPr lang="fr-FR" sz="2000" b="1" dirty="0"/>
              <a:t>Accès depuis n'importe où : </a:t>
            </a:r>
            <a:r>
              <a:rPr lang="fr-FR" sz="2000" dirty="0"/>
              <a:t>Les fichiers stockés dans OneDrive peuvent être accessibles depuis n'importe quel appareil connecté à Internet.</a:t>
            </a:r>
          </a:p>
        </p:txBody>
      </p:sp>
      <p:pic>
        <p:nvPicPr>
          <p:cNvPr id="2" name="Image 1">
            <a:extLst>
              <a:ext uri="{FF2B5EF4-FFF2-40B4-BE49-F238E27FC236}">
                <a16:creationId xmlns:a16="http://schemas.microsoft.com/office/drawing/2014/main" id="{3A53975A-453E-C750-7C6F-70D9997426F3}"/>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9676337" y="0"/>
            <a:ext cx="2512488" cy="1536325"/>
          </a:xfrm>
          <a:prstGeom prst="rect">
            <a:avLst/>
          </a:prstGeom>
        </p:spPr>
      </p:pic>
    </p:spTree>
    <p:extLst>
      <p:ext uri="{BB962C8B-B14F-4D97-AF65-F5344CB8AC3E}">
        <p14:creationId xmlns:p14="http://schemas.microsoft.com/office/powerpoint/2010/main" val="306675313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wipe(down)">
                                      <p:cBhvr>
                                        <p:cTn id="25" dur="580">
                                          <p:stCondLst>
                                            <p:cond delay="0"/>
                                          </p:stCondLst>
                                        </p:cTn>
                                        <p:tgtEl>
                                          <p:spTgt spid="10">
                                            <p:txEl>
                                              <p:pRg st="1" end="1"/>
                                            </p:txEl>
                                          </p:spTgt>
                                        </p:tgtEl>
                                      </p:cBhvr>
                                    </p:animEffect>
                                    <p:anim calcmode="lin" valueType="num">
                                      <p:cBhvr>
                                        <p:cTn id="26"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xEl>
                                              <p:pRg st="1" end="1"/>
                                            </p:txEl>
                                          </p:spTgt>
                                        </p:tgtEl>
                                      </p:cBhvr>
                                      <p:to x="100000" y="60000"/>
                                    </p:animScale>
                                    <p:animScale>
                                      <p:cBhvr>
                                        <p:cTn id="32" dur="166" decel="50000">
                                          <p:stCondLst>
                                            <p:cond delay="676"/>
                                          </p:stCondLst>
                                        </p:cTn>
                                        <p:tgtEl>
                                          <p:spTgt spid="10">
                                            <p:txEl>
                                              <p:pRg st="1" end="1"/>
                                            </p:txEl>
                                          </p:spTgt>
                                        </p:tgtEl>
                                      </p:cBhvr>
                                      <p:to x="100000" y="100000"/>
                                    </p:animScale>
                                    <p:animScale>
                                      <p:cBhvr>
                                        <p:cTn id="33" dur="26">
                                          <p:stCondLst>
                                            <p:cond delay="1312"/>
                                          </p:stCondLst>
                                        </p:cTn>
                                        <p:tgtEl>
                                          <p:spTgt spid="10">
                                            <p:txEl>
                                              <p:pRg st="1" end="1"/>
                                            </p:txEl>
                                          </p:spTgt>
                                        </p:tgtEl>
                                      </p:cBhvr>
                                      <p:to x="100000" y="80000"/>
                                    </p:animScale>
                                    <p:animScale>
                                      <p:cBhvr>
                                        <p:cTn id="34" dur="166" decel="50000">
                                          <p:stCondLst>
                                            <p:cond delay="1338"/>
                                          </p:stCondLst>
                                        </p:cTn>
                                        <p:tgtEl>
                                          <p:spTgt spid="10">
                                            <p:txEl>
                                              <p:pRg st="1" end="1"/>
                                            </p:txEl>
                                          </p:spTgt>
                                        </p:tgtEl>
                                      </p:cBhvr>
                                      <p:to x="100000" y="100000"/>
                                    </p:animScale>
                                    <p:animScale>
                                      <p:cBhvr>
                                        <p:cTn id="35" dur="26">
                                          <p:stCondLst>
                                            <p:cond delay="1642"/>
                                          </p:stCondLst>
                                        </p:cTn>
                                        <p:tgtEl>
                                          <p:spTgt spid="10">
                                            <p:txEl>
                                              <p:pRg st="1" end="1"/>
                                            </p:txEl>
                                          </p:spTgt>
                                        </p:tgtEl>
                                      </p:cBhvr>
                                      <p:to x="100000" y="90000"/>
                                    </p:animScale>
                                    <p:animScale>
                                      <p:cBhvr>
                                        <p:cTn id="36" dur="166" decel="50000">
                                          <p:stCondLst>
                                            <p:cond delay="1668"/>
                                          </p:stCondLst>
                                        </p:cTn>
                                        <p:tgtEl>
                                          <p:spTgt spid="10">
                                            <p:txEl>
                                              <p:pRg st="1" end="1"/>
                                            </p:txEl>
                                          </p:spTgt>
                                        </p:tgtEl>
                                      </p:cBhvr>
                                      <p:to x="100000" y="100000"/>
                                    </p:animScale>
                                    <p:animScale>
                                      <p:cBhvr>
                                        <p:cTn id="37" dur="26">
                                          <p:stCondLst>
                                            <p:cond delay="1808"/>
                                          </p:stCondLst>
                                        </p:cTn>
                                        <p:tgtEl>
                                          <p:spTgt spid="10">
                                            <p:txEl>
                                              <p:pRg st="1" end="1"/>
                                            </p:txEl>
                                          </p:spTgt>
                                        </p:tgtEl>
                                      </p:cBhvr>
                                      <p:to x="100000" y="95000"/>
                                    </p:animScale>
                                    <p:animScale>
                                      <p:cBhvr>
                                        <p:cTn id="38" dur="166" decel="50000">
                                          <p:stCondLst>
                                            <p:cond delay="1834"/>
                                          </p:stCondLst>
                                        </p:cTn>
                                        <p:tgtEl>
                                          <p:spTgt spid="10">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wipe(down)">
                                      <p:cBhvr>
                                        <p:cTn id="43" dur="580">
                                          <p:stCondLst>
                                            <p:cond delay="0"/>
                                          </p:stCondLst>
                                        </p:cTn>
                                        <p:tgtEl>
                                          <p:spTgt spid="10">
                                            <p:txEl>
                                              <p:pRg st="2" end="2"/>
                                            </p:txEl>
                                          </p:spTgt>
                                        </p:tgtEl>
                                      </p:cBhvr>
                                    </p:animEffect>
                                    <p:anim calcmode="lin" valueType="num">
                                      <p:cBhvr>
                                        <p:cTn id="44" dur="1822" tmFilter="0,0; 0.14,0.36; 0.43,0.73; 0.71,0.91; 1.0,1.0">
                                          <p:stCondLst>
                                            <p:cond delay="0"/>
                                          </p:stCondLst>
                                        </p:cTn>
                                        <p:tgtEl>
                                          <p:spTgt spid="10">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xEl>
                                              <p:pRg st="2" end="2"/>
                                            </p:txEl>
                                          </p:spTgt>
                                        </p:tgtEl>
                                      </p:cBhvr>
                                      <p:to x="100000" y="60000"/>
                                    </p:animScale>
                                    <p:animScale>
                                      <p:cBhvr>
                                        <p:cTn id="50" dur="166" decel="50000">
                                          <p:stCondLst>
                                            <p:cond delay="676"/>
                                          </p:stCondLst>
                                        </p:cTn>
                                        <p:tgtEl>
                                          <p:spTgt spid="10">
                                            <p:txEl>
                                              <p:pRg st="2" end="2"/>
                                            </p:txEl>
                                          </p:spTgt>
                                        </p:tgtEl>
                                      </p:cBhvr>
                                      <p:to x="100000" y="100000"/>
                                    </p:animScale>
                                    <p:animScale>
                                      <p:cBhvr>
                                        <p:cTn id="51" dur="26">
                                          <p:stCondLst>
                                            <p:cond delay="1312"/>
                                          </p:stCondLst>
                                        </p:cTn>
                                        <p:tgtEl>
                                          <p:spTgt spid="10">
                                            <p:txEl>
                                              <p:pRg st="2" end="2"/>
                                            </p:txEl>
                                          </p:spTgt>
                                        </p:tgtEl>
                                      </p:cBhvr>
                                      <p:to x="100000" y="80000"/>
                                    </p:animScale>
                                    <p:animScale>
                                      <p:cBhvr>
                                        <p:cTn id="52" dur="166" decel="50000">
                                          <p:stCondLst>
                                            <p:cond delay="1338"/>
                                          </p:stCondLst>
                                        </p:cTn>
                                        <p:tgtEl>
                                          <p:spTgt spid="10">
                                            <p:txEl>
                                              <p:pRg st="2" end="2"/>
                                            </p:txEl>
                                          </p:spTgt>
                                        </p:tgtEl>
                                      </p:cBhvr>
                                      <p:to x="100000" y="100000"/>
                                    </p:animScale>
                                    <p:animScale>
                                      <p:cBhvr>
                                        <p:cTn id="53" dur="26">
                                          <p:stCondLst>
                                            <p:cond delay="1642"/>
                                          </p:stCondLst>
                                        </p:cTn>
                                        <p:tgtEl>
                                          <p:spTgt spid="10">
                                            <p:txEl>
                                              <p:pRg st="2" end="2"/>
                                            </p:txEl>
                                          </p:spTgt>
                                        </p:tgtEl>
                                      </p:cBhvr>
                                      <p:to x="100000" y="90000"/>
                                    </p:animScale>
                                    <p:animScale>
                                      <p:cBhvr>
                                        <p:cTn id="54" dur="166" decel="50000">
                                          <p:stCondLst>
                                            <p:cond delay="1668"/>
                                          </p:stCondLst>
                                        </p:cTn>
                                        <p:tgtEl>
                                          <p:spTgt spid="10">
                                            <p:txEl>
                                              <p:pRg st="2" end="2"/>
                                            </p:txEl>
                                          </p:spTgt>
                                        </p:tgtEl>
                                      </p:cBhvr>
                                      <p:to x="100000" y="100000"/>
                                    </p:animScale>
                                    <p:animScale>
                                      <p:cBhvr>
                                        <p:cTn id="55" dur="26">
                                          <p:stCondLst>
                                            <p:cond delay="1808"/>
                                          </p:stCondLst>
                                        </p:cTn>
                                        <p:tgtEl>
                                          <p:spTgt spid="10">
                                            <p:txEl>
                                              <p:pRg st="2" end="2"/>
                                            </p:txEl>
                                          </p:spTgt>
                                        </p:tgtEl>
                                      </p:cBhvr>
                                      <p:to x="100000" y="95000"/>
                                    </p:animScale>
                                    <p:animScale>
                                      <p:cBhvr>
                                        <p:cTn id="56" dur="166" decel="50000">
                                          <p:stCondLst>
                                            <p:cond delay="1834"/>
                                          </p:stCondLst>
                                        </p:cTn>
                                        <p:tgtEl>
                                          <p:spTgt spid="10">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914161" y="-448644"/>
            <a:ext cx="10360501" cy="1223963"/>
          </a:xfrm>
        </p:spPr>
        <p:txBody>
          <a:bodyPr rtlCol="0"/>
          <a:lstStyle/>
          <a:p>
            <a:pPr rtl="0"/>
            <a:r>
              <a:rPr lang="fr-FR" dirty="0"/>
              <a:t>Différence entre </a:t>
            </a:r>
            <a:r>
              <a:rPr lang="fr-FR" dirty="0" err="1"/>
              <a:t>onedrive</a:t>
            </a:r>
            <a:r>
              <a:rPr lang="fr-FR" dirty="0"/>
              <a:t> et </a:t>
            </a:r>
            <a:r>
              <a:rPr lang="fr-FR" dirty="0" err="1"/>
              <a:t>sharepoint</a:t>
            </a:r>
            <a:endParaRPr lang="fr-FR" dirty="0"/>
          </a:p>
        </p:txBody>
      </p:sp>
      <p:sp>
        <p:nvSpPr>
          <p:cNvPr id="10" name="Espace réservé du contenu 9"/>
          <p:cNvSpPr>
            <a:spLocks noGrp="1"/>
          </p:cNvSpPr>
          <p:nvPr>
            <p:ph sz="half" idx="2"/>
          </p:nvPr>
        </p:nvSpPr>
        <p:spPr>
          <a:xfrm>
            <a:off x="1125860" y="1558776"/>
            <a:ext cx="10360502" cy="3886448"/>
          </a:xfrm>
        </p:spPr>
        <p:txBody>
          <a:bodyPr rtlCol="0"/>
          <a:lstStyle/>
          <a:p>
            <a:pPr algn="just"/>
            <a:r>
              <a:rPr lang="fr-FR" sz="2000" b="1" dirty="0"/>
              <a:t>Collaboration d'équipe :</a:t>
            </a:r>
            <a:r>
              <a:rPr lang="fr-FR" sz="2000" dirty="0"/>
              <a:t> SharePoint est conçu pour la collaboration d'équipe et la gestion de documents au niveau de l'entreprise. Il offre des fonctionnalités plus avancées pour la création, le partage et la gestion de contenu d'équipe.</a:t>
            </a:r>
          </a:p>
          <a:p>
            <a:pPr algn="just"/>
            <a:r>
              <a:rPr lang="fr-FR" sz="2000" b="1" dirty="0"/>
              <a:t>Sites d'équipe et portails :</a:t>
            </a:r>
            <a:r>
              <a:rPr lang="fr-FR" sz="2000" dirty="0"/>
              <a:t> SharePoint permet la création de sites d'équipe, de portails et de pages pour faciliter la collaboration au sein d'un groupe de travail.</a:t>
            </a:r>
          </a:p>
          <a:p>
            <a:pPr algn="just"/>
            <a:r>
              <a:rPr lang="fr-FR" sz="2000" b="1" dirty="0"/>
              <a:t>Gestion de documents avancée :</a:t>
            </a:r>
            <a:r>
              <a:rPr lang="fr-FR" sz="2000" dirty="0"/>
              <a:t> SharePoint propose des fonctionnalités avancées de gestion de documents, telles que des flux de travail, la gestion des versions, la gestion des métadonnées, etc.</a:t>
            </a:r>
          </a:p>
          <a:p>
            <a:pPr algn="just"/>
            <a:r>
              <a:rPr lang="fr-FR" sz="2000" b="1" dirty="0"/>
              <a:t>Intégration avec d'autres applications Microsoft :</a:t>
            </a:r>
            <a:r>
              <a:rPr lang="fr-FR" sz="2000" dirty="0"/>
              <a:t> SharePoint est étroitement intégré à d'autres applications Microsoft, telles que Microsoft Teams, Outlook, et d'autres, pour une collaboration plus efficace.</a:t>
            </a:r>
          </a:p>
          <a:p>
            <a:pPr marL="0" indent="0" rtl="0">
              <a:buNone/>
            </a:pPr>
            <a:endParaRPr lang="fr-FR" sz="2000" dirty="0"/>
          </a:p>
        </p:txBody>
      </p:sp>
      <p:pic>
        <p:nvPicPr>
          <p:cNvPr id="2" name="Image 1">
            <a:extLst>
              <a:ext uri="{FF2B5EF4-FFF2-40B4-BE49-F238E27FC236}">
                <a16:creationId xmlns:a16="http://schemas.microsoft.com/office/drawing/2014/main" id="{3A53975A-453E-C750-7C6F-70D9997426F3}"/>
              </a:ext>
            </a:extLst>
          </p:cNvPr>
          <p:cNvPicPr>
            <a:picLocks noChangeAspect="1"/>
          </p:cNvPicPr>
          <p:nvPr/>
        </p:nvPicPr>
        <p:blipFill>
          <a:blip r:embed="rId3"/>
          <a:stretch>
            <a:fillRect/>
          </a:stretch>
        </p:blipFill>
        <p:spPr>
          <a:xfrm>
            <a:off x="9457580" y="-51541"/>
            <a:ext cx="2731245" cy="1536325"/>
          </a:xfrm>
          <a:prstGeom prst="rect">
            <a:avLst/>
          </a:prstGeom>
        </p:spPr>
      </p:pic>
    </p:spTree>
    <p:extLst>
      <p:ext uri="{BB962C8B-B14F-4D97-AF65-F5344CB8AC3E}">
        <p14:creationId xmlns:p14="http://schemas.microsoft.com/office/powerpoint/2010/main" val="204209446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wipe(down)">
                                      <p:cBhvr>
                                        <p:cTn id="25" dur="580">
                                          <p:stCondLst>
                                            <p:cond delay="0"/>
                                          </p:stCondLst>
                                        </p:cTn>
                                        <p:tgtEl>
                                          <p:spTgt spid="10">
                                            <p:txEl>
                                              <p:pRg st="1" end="1"/>
                                            </p:txEl>
                                          </p:spTgt>
                                        </p:tgtEl>
                                      </p:cBhvr>
                                    </p:animEffect>
                                    <p:anim calcmode="lin" valueType="num">
                                      <p:cBhvr>
                                        <p:cTn id="26"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xEl>
                                              <p:pRg st="1" end="1"/>
                                            </p:txEl>
                                          </p:spTgt>
                                        </p:tgtEl>
                                      </p:cBhvr>
                                      <p:to x="100000" y="60000"/>
                                    </p:animScale>
                                    <p:animScale>
                                      <p:cBhvr>
                                        <p:cTn id="32" dur="166" decel="50000">
                                          <p:stCondLst>
                                            <p:cond delay="676"/>
                                          </p:stCondLst>
                                        </p:cTn>
                                        <p:tgtEl>
                                          <p:spTgt spid="10">
                                            <p:txEl>
                                              <p:pRg st="1" end="1"/>
                                            </p:txEl>
                                          </p:spTgt>
                                        </p:tgtEl>
                                      </p:cBhvr>
                                      <p:to x="100000" y="100000"/>
                                    </p:animScale>
                                    <p:animScale>
                                      <p:cBhvr>
                                        <p:cTn id="33" dur="26">
                                          <p:stCondLst>
                                            <p:cond delay="1312"/>
                                          </p:stCondLst>
                                        </p:cTn>
                                        <p:tgtEl>
                                          <p:spTgt spid="10">
                                            <p:txEl>
                                              <p:pRg st="1" end="1"/>
                                            </p:txEl>
                                          </p:spTgt>
                                        </p:tgtEl>
                                      </p:cBhvr>
                                      <p:to x="100000" y="80000"/>
                                    </p:animScale>
                                    <p:animScale>
                                      <p:cBhvr>
                                        <p:cTn id="34" dur="166" decel="50000">
                                          <p:stCondLst>
                                            <p:cond delay="1338"/>
                                          </p:stCondLst>
                                        </p:cTn>
                                        <p:tgtEl>
                                          <p:spTgt spid="10">
                                            <p:txEl>
                                              <p:pRg st="1" end="1"/>
                                            </p:txEl>
                                          </p:spTgt>
                                        </p:tgtEl>
                                      </p:cBhvr>
                                      <p:to x="100000" y="100000"/>
                                    </p:animScale>
                                    <p:animScale>
                                      <p:cBhvr>
                                        <p:cTn id="35" dur="26">
                                          <p:stCondLst>
                                            <p:cond delay="1642"/>
                                          </p:stCondLst>
                                        </p:cTn>
                                        <p:tgtEl>
                                          <p:spTgt spid="10">
                                            <p:txEl>
                                              <p:pRg st="1" end="1"/>
                                            </p:txEl>
                                          </p:spTgt>
                                        </p:tgtEl>
                                      </p:cBhvr>
                                      <p:to x="100000" y="90000"/>
                                    </p:animScale>
                                    <p:animScale>
                                      <p:cBhvr>
                                        <p:cTn id="36" dur="166" decel="50000">
                                          <p:stCondLst>
                                            <p:cond delay="1668"/>
                                          </p:stCondLst>
                                        </p:cTn>
                                        <p:tgtEl>
                                          <p:spTgt spid="10">
                                            <p:txEl>
                                              <p:pRg st="1" end="1"/>
                                            </p:txEl>
                                          </p:spTgt>
                                        </p:tgtEl>
                                      </p:cBhvr>
                                      <p:to x="100000" y="100000"/>
                                    </p:animScale>
                                    <p:animScale>
                                      <p:cBhvr>
                                        <p:cTn id="37" dur="26">
                                          <p:stCondLst>
                                            <p:cond delay="1808"/>
                                          </p:stCondLst>
                                        </p:cTn>
                                        <p:tgtEl>
                                          <p:spTgt spid="10">
                                            <p:txEl>
                                              <p:pRg st="1" end="1"/>
                                            </p:txEl>
                                          </p:spTgt>
                                        </p:tgtEl>
                                      </p:cBhvr>
                                      <p:to x="100000" y="95000"/>
                                    </p:animScale>
                                    <p:animScale>
                                      <p:cBhvr>
                                        <p:cTn id="38" dur="166" decel="50000">
                                          <p:stCondLst>
                                            <p:cond delay="1834"/>
                                          </p:stCondLst>
                                        </p:cTn>
                                        <p:tgtEl>
                                          <p:spTgt spid="10">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wipe(down)">
                                      <p:cBhvr>
                                        <p:cTn id="43" dur="580">
                                          <p:stCondLst>
                                            <p:cond delay="0"/>
                                          </p:stCondLst>
                                        </p:cTn>
                                        <p:tgtEl>
                                          <p:spTgt spid="10">
                                            <p:txEl>
                                              <p:pRg st="2" end="2"/>
                                            </p:txEl>
                                          </p:spTgt>
                                        </p:tgtEl>
                                      </p:cBhvr>
                                    </p:animEffect>
                                    <p:anim calcmode="lin" valueType="num">
                                      <p:cBhvr>
                                        <p:cTn id="44" dur="1822" tmFilter="0,0; 0.14,0.36; 0.43,0.73; 0.71,0.91; 1.0,1.0">
                                          <p:stCondLst>
                                            <p:cond delay="0"/>
                                          </p:stCondLst>
                                        </p:cTn>
                                        <p:tgtEl>
                                          <p:spTgt spid="10">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xEl>
                                              <p:pRg st="2" end="2"/>
                                            </p:txEl>
                                          </p:spTgt>
                                        </p:tgtEl>
                                      </p:cBhvr>
                                      <p:to x="100000" y="60000"/>
                                    </p:animScale>
                                    <p:animScale>
                                      <p:cBhvr>
                                        <p:cTn id="50" dur="166" decel="50000">
                                          <p:stCondLst>
                                            <p:cond delay="676"/>
                                          </p:stCondLst>
                                        </p:cTn>
                                        <p:tgtEl>
                                          <p:spTgt spid="10">
                                            <p:txEl>
                                              <p:pRg st="2" end="2"/>
                                            </p:txEl>
                                          </p:spTgt>
                                        </p:tgtEl>
                                      </p:cBhvr>
                                      <p:to x="100000" y="100000"/>
                                    </p:animScale>
                                    <p:animScale>
                                      <p:cBhvr>
                                        <p:cTn id="51" dur="26">
                                          <p:stCondLst>
                                            <p:cond delay="1312"/>
                                          </p:stCondLst>
                                        </p:cTn>
                                        <p:tgtEl>
                                          <p:spTgt spid="10">
                                            <p:txEl>
                                              <p:pRg st="2" end="2"/>
                                            </p:txEl>
                                          </p:spTgt>
                                        </p:tgtEl>
                                      </p:cBhvr>
                                      <p:to x="100000" y="80000"/>
                                    </p:animScale>
                                    <p:animScale>
                                      <p:cBhvr>
                                        <p:cTn id="52" dur="166" decel="50000">
                                          <p:stCondLst>
                                            <p:cond delay="1338"/>
                                          </p:stCondLst>
                                        </p:cTn>
                                        <p:tgtEl>
                                          <p:spTgt spid="10">
                                            <p:txEl>
                                              <p:pRg st="2" end="2"/>
                                            </p:txEl>
                                          </p:spTgt>
                                        </p:tgtEl>
                                      </p:cBhvr>
                                      <p:to x="100000" y="100000"/>
                                    </p:animScale>
                                    <p:animScale>
                                      <p:cBhvr>
                                        <p:cTn id="53" dur="26">
                                          <p:stCondLst>
                                            <p:cond delay="1642"/>
                                          </p:stCondLst>
                                        </p:cTn>
                                        <p:tgtEl>
                                          <p:spTgt spid="10">
                                            <p:txEl>
                                              <p:pRg st="2" end="2"/>
                                            </p:txEl>
                                          </p:spTgt>
                                        </p:tgtEl>
                                      </p:cBhvr>
                                      <p:to x="100000" y="90000"/>
                                    </p:animScale>
                                    <p:animScale>
                                      <p:cBhvr>
                                        <p:cTn id="54" dur="166" decel="50000">
                                          <p:stCondLst>
                                            <p:cond delay="1668"/>
                                          </p:stCondLst>
                                        </p:cTn>
                                        <p:tgtEl>
                                          <p:spTgt spid="10">
                                            <p:txEl>
                                              <p:pRg st="2" end="2"/>
                                            </p:txEl>
                                          </p:spTgt>
                                        </p:tgtEl>
                                      </p:cBhvr>
                                      <p:to x="100000" y="100000"/>
                                    </p:animScale>
                                    <p:animScale>
                                      <p:cBhvr>
                                        <p:cTn id="55" dur="26">
                                          <p:stCondLst>
                                            <p:cond delay="1808"/>
                                          </p:stCondLst>
                                        </p:cTn>
                                        <p:tgtEl>
                                          <p:spTgt spid="10">
                                            <p:txEl>
                                              <p:pRg st="2" end="2"/>
                                            </p:txEl>
                                          </p:spTgt>
                                        </p:tgtEl>
                                      </p:cBhvr>
                                      <p:to x="100000" y="95000"/>
                                    </p:animScale>
                                    <p:animScale>
                                      <p:cBhvr>
                                        <p:cTn id="56" dur="166" decel="50000">
                                          <p:stCondLst>
                                            <p:cond delay="1834"/>
                                          </p:stCondLst>
                                        </p:cTn>
                                        <p:tgtEl>
                                          <p:spTgt spid="10">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0">
                                            <p:txEl>
                                              <p:pRg st="3" end="3"/>
                                            </p:txEl>
                                          </p:spTgt>
                                        </p:tgtEl>
                                        <p:attrNameLst>
                                          <p:attrName>style.visibility</p:attrName>
                                        </p:attrNameLst>
                                      </p:cBhvr>
                                      <p:to>
                                        <p:strVal val="visible"/>
                                      </p:to>
                                    </p:set>
                                    <p:animEffect transition="in" filter="wipe(down)">
                                      <p:cBhvr>
                                        <p:cTn id="61" dur="580">
                                          <p:stCondLst>
                                            <p:cond delay="0"/>
                                          </p:stCondLst>
                                        </p:cTn>
                                        <p:tgtEl>
                                          <p:spTgt spid="10">
                                            <p:txEl>
                                              <p:pRg st="3" end="3"/>
                                            </p:txEl>
                                          </p:spTgt>
                                        </p:tgtEl>
                                      </p:cBhvr>
                                    </p:animEffect>
                                    <p:anim calcmode="lin" valueType="num">
                                      <p:cBhvr>
                                        <p:cTn id="62" dur="1822" tmFilter="0,0; 0.14,0.36; 0.43,0.73; 0.71,0.91; 1.0,1.0">
                                          <p:stCondLst>
                                            <p:cond delay="0"/>
                                          </p:stCondLst>
                                        </p:cTn>
                                        <p:tgtEl>
                                          <p:spTgt spid="10">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0">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0">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0">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0">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0">
                                            <p:txEl>
                                              <p:pRg st="3" end="3"/>
                                            </p:txEl>
                                          </p:spTgt>
                                        </p:tgtEl>
                                      </p:cBhvr>
                                      <p:to x="100000" y="60000"/>
                                    </p:animScale>
                                    <p:animScale>
                                      <p:cBhvr>
                                        <p:cTn id="68" dur="166" decel="50000">
                                          <p:stCondLst>
                                            <p:cond delay="676"/>
                                          </p:stCondLst>
                                        </p:cTn>
                                        <p:tgtEl>
                                          <p:spTgt spid="10">
                                            <p:txEl>
                                              <p:pRg st="3" end="3"/>
                                            </p:txEl>
                                          </p:spTgt>
                                        </p:tgtEl>
                                      </p:cBhvr>
                                      <p:to x="100000" y="100000"/>
                                    </p:animScale>
                                    <p:animScale>
                                      <p:cBhvr>
                                        <p:cTn id="69" dur="26">
                                          <p:stCondLst>
                                            <p:cond delay="1312"/>
                                          </p:stCondLst>
                                        </p:cTn>
                                        <p:tgtEl>
                                          <p:spTgt spid="10">
                                            <p:txEl>
                                              <p:pRg st="3" end="3"/>
                                            </p:txEl>
                                          </p:spTgt>
                                        </p:tgtEl>
                                      </p:cBhvr>
                                      <p:to x="100000" y="80000"/>
                                    </p:animScale>
                                    <p:animScale>
                                      <p:cBhvr>
                                        <p:cTn id="70" dur="166" decel="50000">
                                          <p:stCondLst>
                                            <p:cond delay="1338"/>
                                          </p:stCondLst>
                                        </p:cTn>
                                        <p:tgtEl>
                                          <p:spTgt spid="10">
                                            <p:txEl>
                                              <p:pRg st="3" end="3"/>
                                            </p:txEl>
                                          </p:spTgt>
                                        </p:tgtEl>
                                      </p:cBhvr>
                                      <p:to x="100000" y="100000"/>
                                    </p:animScale>
                                    <p:animScale>
                                      <p:cBhvr>
                                        <p:cTn id="71" dur="26">
                                          <p:stCondLst>
                                            <p:cond delay="1642"/>
                                          </p:stCondLst>
                                        </p:cTn>
                                        <p:tgtEl>
                                          <p:spTgt spid="10">
                                            <p:txEl>
                                              <p:pRg st="3" end="3"/>
                                            </p:txEl>
                                          </p:spTgt>
                                        </p:tgtEl>
                                      </p:cBhvr>
                                      <p:to x="100000" y="90000"/>
                                    </p:animScale>
                                    <p:animScale>
                                      <p:cBhvr>
                                        <p:cTn id="72" dur="166" decel="50000">
                                          <p:stCondLst>
                                            <p:cond delay="1668"/>
                                          </p:stCondLst>
                                        </p:cTn>
                                        <p:tgtEl>
                                          <p:spTgt spid="10">
                                            <p:txEl>
                                              <p:pRg st="3" end="3"/>
                                            </p:txEl>
                                          </p:spTgt>
                                        </p:tgtEl>
                                      </p:cBhvr>
                                      <p:to x="100000" y="100000"/>
                                    </p:animScale>
                                    <p:animScale>
                                      <p:cBhvr>
                                        <p:cTn id="73" dur="26">
                                          <p:stCondLst>
                                            <p:cond delay="1808"/>
                                          </p:stCondLst>
                                        </p:cTn>
                                        <p:tgtEl>
                                          <p:spTgt spid="10">
                                            <p:txEl>
                                              <p:pRg st="3" end="3"/>
                                            </p:txEl>
                                          </p:spTgt>
                                        </p:tgtEl>
                                      </p:cBhvr>
                                      <p:to x="100000" y="95000"/>
                                    </p:animScale>
                                    <p:animScale>
                                      <p:cBhvr>
                                        <p:cTn id="74" dur="166" decel="50000">
                                          <p:stCondLst>
                                            <p:cond delay="1834"/>
                                          </p:stCondLst>
                                        </p:cTn>
                                        <p:tgtEl>
                                          <p:spTgt spid="10">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theme/theme1.xml><?xml version="1.0" encoding="utf-8"?>
<a:theme xmlns:a="http://schemas.openxmlformats.org/drawingml/2006/main" name="Technologie 16: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57_TF02787990_TF02787990.potx" id="{ABCB071B-19A3-44BE-B302-F4BBE7E3E2D5}" vid="{F4600F28-01B2-4FC5-9857-5FFF9F08051B}"/>
    </a:ext>
  </a:extLst>
</a:theme>
</file>

<file path=ppt/theme/theme2.xml><?xml version="1.0" encoding="utf-8"?>
<a:theme xmlns:a="http://schemas.openxmlformats.org/drawingml/2006/main" name="Thèm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hèm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Présentation Circuit à trois lignes (grand écran)</Template>
  <TotalTime>7692</TotalTime>
  <Words>1099</Words>
  <Application>Microsoft Office PowerPoint</Application>
  <PresentationFormat>Personnalisé</PresentationFormat>
  <Paragraphs>143</Paragraphs>
  <Slides>23</Slides>
  <Notes>23</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23</vt:i4>
      </vt:variant>
    </vt:vector>
  </HeadingPairs>
  <TitlesOfParts>
    <vt:vector size="26" baseType="lpstr">
      <vt:lpstr>Arial</vt:lpstr>
      <vt:lpstr>Calibri</vt:lpstr>
      <vt:lpstr>Technologie 16:9</vt:lpstr>
      <vt:lpstr>Formation   Installation, configuration et sécurisation de SharePoint</vt:lpstr>
      <vt:lpstr>Résumé</vt:lpstr>
      <vt:lpstr>Qu’est-ce que SharePoint ?</vt:lpstr>
      <vt:lpstr>Historique de Sharepoint</vt:lpstr>
      <vt:lpstr>Dernières fonctionnalités des version récentes de Sharepoint</vt:lpstr>
      <vt:lpstr>Dernières fonctionnalités des version récentes de Sharepoint</vt:lpstr>
      <vt:lpstr>Dernières fonctionnalités des version récentes de Sharepoint</vt:lpstr>
      <vt:lpstr>Différence entre onedrive et sharepoint</vt:lpstr>
      <vt:lpstr>Différence entre onedrive et sharepoint</vt:lpstr>
      <vt:lpstr>Les usages et les bénéfices des sites SharePoint</vt:lpstr>
      <vt:lpstr>Présentation PowerPoint</vt:lpstr>
      <vt:lpstr>Présentation PowerPoint</vt:lpstr>
      <vt:lpstr>S’approprier l’interface et les thermes liée à SharePoint</vt:lpstr>
      <vt:lpstr>Installation de Sharepoint</vt:lpstr>
      <vt:lpstr>Pratique Guidée</vt:lpstr>
      <vt:lpstr>Création d’un site d’équipe</vt:lpstr>
      <vt:lpstr>Création d’un site de communication</vt:lpstr>
      <vt:lpstr>Personnaliser un site</vt:lpstr>
      <vt:lpstr>Gérer la sécurité</vt:lpstr>
      <vt:lpstr>Assemblage d’un Personnal Computer</vt:lpstr>
      <vt:lpstr>Assemblage d’un Personnal Computer</vt:lpstr>
      <vt:lpstr>Cas pratique sur l’installation et configuration de Windows</vt:lpstr>
      <vt:lpstr>Avez-vous des questions ?  Avez-vous des demandes particulières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Installation et configuration d’un PC</dc:title>
  <dc:creator>ULMER Jordan</dc:creator>
  <cp:lastModifiedBy>Jordan Ulmer</cp:lastModifiedBy>
  <cp:revision>99</cp:revision>
  <dcterms:created xsi:type="dcterms:W3CDTF">2024-01-20T14:13:40Z</dcterms:created>
  <dcterms:modified xsi:type="dcterms:W3CDTF">2024-01-31T16:02:13Z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