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0"/>
  </p:notesMasterIdLst>
  <p:handoutMasterIdLst>
    <p:handoutMasterId r:id="rId51"/>
  </p:handoutMasterIdLst>
  <p:sldIdLst>
    <p:sldId id="257" r:id="rId5"/>
    <p:sldId id="268" r:id="rId6"/>
    <p:sldId id="259" r:id="rId7"/>
    <p:sldId id="327" r:id="rId8"/>
    <p:sldId id="336" r:id="rId9"/>
    <p:sldId id="329" r:id="rId10"/>
    <p:sldId id="330" r:id="rId11"/>
    <p:sldId id="335" r:id="rId12"/>
    <p:sldId id="333" r:id="rId13"/>
    <p:sldId id="331" r:id="rId14"/>
    <p:sldId id="334" r:id="rId15"/>
    <p:sldId id="332" r:id="rId16"/>
    <p:sldId id="280" r:id="rId17"/>
    <p:sldId id="305" r:id="rId18"/>
    <p:sldId id="315" r:id="rId19"/>
    <p:sldId id="312" r:id="rId20"/>
    <p:sldId id="294" r:id="rId21"/>
    <p:sldId id="295" r:id="rId22"/>
    <p:sldId id="323" r:id="rId23"/>
    <p:sldId id="316" r:id="rId24"/>
    <p:sldId id="313" r:id="rId25"/>
    <p:sldId id="314" r:id="rId26"/>
    <p:sldId id="307" r:id="rId27"/>
    <p:sldId id="298" r:id="rId28"/>
    <p:sldId id="308" r:id="rId29"/>
    <p:sldId id="299" r:id="rId30"/>
    <p:sldId id="309" r:id="rId31"/>
    <p:sldId id="310" r:id="rId32"/>
    <p:sldId id="275" r:id="rId33"/>
    <p:sldId id="304" r:id="rId34"/>
    <p:sldId id="324" r:id="rId35"/>
    <p:sldId id="282" r:id="rId36"/>
    <p:sldId id="337" r:id="rId37"/>
    <p:sldId id="286" r:id="rId38"/>
    <p:sldId id="318" r:id="rId39"/>
    <p:sldId id="319" r:id="rId40"/>
    <p:sldId id="322" r:id="rId41"/>
    <p:sldId id="320" r:id="rId42"/>
    <p:sldId id="321" r:id="rId43"/>
    <p:sldId id="278" r:id="rId44"/>
    <p:sldId id="279" r:id="rId45"/>
    <p:sldId id="325" r:id="rId46"/>
    <p:sldId id="317" r:id="rId47"/>
    <p:sldId id="326" r:id="rId48"/>
    <p:sldId id="265" r:id="rId49"/>
  </p:sldIdLst>
  <p:sldSz cx="12188825" cy="6858000"/>
  <p:notesSz cx="6858000" cy="9144000"/>
  <p:defaultTextStyle>
    <a:defPPr rtl="0">
      <a:defRPr lang="fr-f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94" autoAdjust="0"/>
    <p:restoredTop sz="90194" autoAdjust="0"/>
  </p:normalViewPr>
  <p:slideViewPr>
    <p:cSldViewPr>
      <p:cViewPr varScale="1">
        <p:scale>
          <a:sx n="100" d="100"/>
          <a:sy n="100" d="100"/>
        </p:scale>
        <p:origin x="312" y="78"/>
      </p:cViewPr>
      <p:guideLst>
        <p:guide orient="horz" pos="2160"/>
        <p:guide pos="3839"/>
      </p:guideLst>
    </p:cSldViewPr>
  </p:slideViewPr>
  <p:notesTextViewPr>
    <p:cViewPr>
      <p:scale>
        <a:sx n="1" d="1"/>
        <a:sy n="1" d="1"/>
      </p:scale>
      <p:origin x="0" y="0"/>
    </p:cViewPr>
  </p:notesTextViewPr>
  <p:notesViewPr>
    <p:cSldViewPr showGuides="1">
      <p:cViewPr varScale="1">
        <p:scale>
          <a:sx n="90" d="100"/>
          <a:sy n="90" d="100"/>
        </p:scale>
        <p:origin x="377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fr-FR" dirty="0"/>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D8AF6929-4F16-43A6-8368-BF93843271D3}" type="datetime1">
              <a:rPr lang="fr-FR" smtClean="0"/>
              <a:t>08/03/2024</a:t>
            </a:fld>
            <a:endParaRPr lang="fr-FR" dirty="0"/>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fr-FR" dirty="0"/>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79429053-DC2A-4342-ADD4-2FD729D91E2C}" type="slidenum">
              <a:rPr lang="fr-FR" smtClean="0"/>
              <a:pPr algn="r" rtl="0"/>
              <a:t>‹N°›</a:t>
            </a:fld>
            <a:endParaRPr lang="fr-FR"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4D9CF8A1-AC6C-4B34-A6AF-5306B09514F1}" type="datetime1">
              <a:rPr lang="fr-FR" smtClean="0"/>
              <a:pPr/>
              <a:t>08/03/2024</a:t>
            </a:fld>
            <a:endParaRPr lang="fr-FR" dirty="0"/>
          </a:p>
        </p:txBody>
      </p:sp>
      <p:sp>
        <p:nvSpPr>
          <p:cNvPr id="4" name="Espace réservé d’image de diapositiv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fr-FR" dirty="0"/>
          </a:p>
        </p:txBody>
      </p:sp>
      <p:sp>
        <p:nvSpPr>
          <p:cNvPr id="5" name="Espace réservé des not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fr-FR" dirty="0"/>
              <a:t>Modifiez les styles du texte du masque</a:t>
            </a:r>
          </a:p>
          <a:p>
            <a:pPr lvl="1" rtl="0"/>
            <a:r>
              <a:rPr lang="fr-FR" dirty="0"/>
              <a:t>Deuxième niveau</a:t>
            </a:r>
          </a:p>
          <a:p>
            <a:pPr lvl="2" rtl="0"/>
            <a:r>
              <a:rPr lang="fr-FR" dirty="0"/>
              <a:t>Troisième niveau</a:t>
            </a:r>
          </a:p>
          <a:p>
            <a:pPr lvl="3" rtl="0"/>
            <a:r>
              <a:rPr lang="fr-FR" dirty="0"/>
              <a:t>Quatrième niveau</a:t>
            </a:r>
          </a:p>
          <a:p>
            <a:pPr lvl="4" rtl="0"/>
            <a:r>
              <a:rPr lang="fr-FR" dirty="0"/>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a:fld id="{3EBA5BD7-F043-4D1B-AA17-CD412FC534DE}" type="slidenum">
              <a:rPr lang="fr-FR" smtClean="0"/>
              <a:pPr algn="r"/>
              <a:t>‹N°›</a:t>
            </a:fld>
            <a:endParaRPr lang="fr-FR"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1</a:t>
            </a:fld>
            <a:endParaRPr lang="fr-FR" dirty="0"/>
          </a:p>
        </p:txBody>
      </p:sp>
    </p:spTree>
    <p:extLst>
      <p:ext uri="{BB962C8B-B14F-4D97-AF65-F5344CB8AC3E}">
        <p14:creationId xmlns:p14="http://schemas.microsoft.com/office/powerpoint/2010/main" val="31628626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10</a:t>
            </a:fld>
            <a:endParaRPr lang="fr-FR" dirty="0"/>
          </a:p>
        </p:txBody>
      </p:sp>
    </p:spTree>
    <p:extLst>
      <p:ext uri="{BB962C8B-B14F-4D97-AF65-F5344CB8AC3E}">
        <p14:creationId xmlns:p14="http://schemas.microsoft.com/office/powerpoint/2010/main" val="12369222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11</a:t>
            </a:fld>
            <a:endParaRPr lang="fr-FR" dirty="0"/>
          </a:p>
        </p:txBody>
      </p:sp>
    </p:spTree>
    <p:extLst>
      <p:ext uri="{BB962C8B-B14F-4D97-AF65-F5344CB8AC3E}">
        <p14:creationId xmlns:p14="http://schemas.microsoft.com/office/powerpoint/2010/main" val="26134109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12</a:t>
            </a:fld>
            <a:endParaRPr lang="fr-FR" dirty="0"/>
          </a:p>
        </p:txBody>
      </p:sp>
    </p:spTree>
    <p:extLst>
      <p:ext uri="{BB962C8B-B14F-4D97-AF65-F5344CB8AC3E}">
        <p14:creationId xmlns:p14="http://schemas.microsoft.com/office/powerpoint/2010/main" val="31421127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13</a:t>
            </a:fld>
            <a:endParaRPr lang="fr-FR" dirty="0"/>
          </a:p>
        </p:txBody>
      </p:sp>
    </p:spTree>
    <p:extLst>
      <p:ext uri="{BB962C8B-B14F-4D97-AF65-F5344CB8AC3E}">
        <p14:creationId xmlns:p14="http://schemas.microsoft.com/office/powerpoint/2010/main" val="6111819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14</a:t>
            </a:fld>
            <a:endParaRPr lang="fr-FR" dirty="0"/>
          </a:p>
        </p:txBody>
      </p:sp>
    </p:spTree>
    <p:extLst>
      <p:ext uri="{BB962C8B-B14F-4D97-AF65-F5344CB8AC3E}">
        <p14:creationId xmlns:p14="http://schemas.microsoft.com/office/powerpoint/2010/main" val="26618457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15</a:t>
            </a:fld>
            <a:endParaRPr lang="fr-FR" dirty="0"/>
          </a:p>
        </p:txBody>
      </p:sp>
    </p:spTree>
    <p:extLst>
      <p:ext uri="{BB962C8B-B14F-4D97-AF65-F5344CB8AC3E}">
        <p14:creationId xmlns:p14="http://schemas.microsoft.com/office/powerpoint/2010/main" val="13431073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16</a:t>
            </a:fld>
            <a:endParaRPr lang="fr-FR" dirty="0"/>
          </a:p>
        </p:txBody>
      </p:sp>
    </p:spTree>
    <p:extLst>
      <p:ext uri="{BB962C8B-B14F-4D97-AF65-F5344CB8AC3E}">
        <p14:creationId xmlns:p14="http://schemas.microsoft.com/office/powerpoint/2010/main" val="33605198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17</a:t>
            </a:fld>
            <a:endParaRPr lang="fr-FR" dirty="0"/>
          </a:p>
        </p:txBody>
      </p:sp>
    </p:spTree>
    <p:extLst>
      <p:ext uri="{BB962C8B-B14F-4D97-AF65-F5344CB8AC3E}">
        <p14:creationId xmlns:p14="http://schemas.microsoft.com/office/powerpoint/2010/main" val="16637681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18</a:t>
            </a:fld>
            <a:endParaRPr lang="fr-FR" dirty="0"/>
          </a:p>
        </p:txBody>
      </p:sp>
    </p:spTree>
    <p:extLst>
      <p:ext uri="{BB962C8B-B14F-4D97-AF65-F5344CB8AC3E}">
        <p14:creationId xmlns:p14="http://schemas.microsoft.com/office/powerpoint/2010/main" val="929453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19</a:t>
            </a:fld>
            <a:endParaRPr lang="fr-FR" dirty="0"/>
          </a:p>
        </p:txBody>
      </p:sp>
    </p:spTree>
    <p:extLst>
      <p:ext uri="{BB962C8B-B14F-4D97-AF65-F5344CB8AC3E}">
        <p14:creationId xmlns:p14="http://schemas.microsoft.com/office/powerpoint/2010/main" val="3667921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2</a:t>
            </a:fld>
            <a:endParaRPr lang="fr-FR" dirty="0"/>
          </a:p>
        </p:txBody>
      </p:sp>
    </p:spTree>
    <p:extLst>
      <p:ext uri="{BB962C8B-B14F-4D97-AF65-F5344CB8AC3E}">
        <p14:creationId xmlns:p14="http://schemas.microsoft.com/office/powerpoint/2010/main" val="34275752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20</a:t>
            </a:fld>
            <a:endParaRPr lang="fr-FR" dirty="0"/>
          </a:p>
        </p:txBody>
      </p:sp>
    </p:spTree>
    <p:extLst>
      <p:ext uri="{BB962C8B-B14F-4D97-AF65-F5344CB8AC3E}">
        <p14:creationId xmlns:p14="http://schemas.microsoft.com/office/powerpoint/2010/main" val="10136768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21</a:t>
            </a:fld>
            <a:endParaRPr lang="fr-FR" dirty="0"/>
          </a:p>
        </p:txBody>
      </p:sp>
    </p:spTree>
    <p:extLst>
      <p:ext uri="{BB962C8B-B14F-4D97-AF65-F5344CB8AC3E}">
        <p14:creationId xmlns:p14="http://schemas.microsoft.com/office/powerpoint/2010/main" val="7155919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22</a:t>
            </a:fld>
            <a:endParaRPr lang="fr-FR" dirty="0"/>
          </a:p>
        </p:txBody>
      </p:sp>
    </p:spTree>
    <p:extLst>
      <p:ext uri="{BB962C8B-B14F-4D97-AF65-F5344CB8AC3E}">
        <p14:creationId xmlns:p14="http://schemas.microsoft.com/office/powerpoint/2010/main" val="31580224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23</a:t>
            </a:fld>
            <a:endParaRPr lang="fr-FR" dirty="0"/>
          </a:p>
        </p:txBody>
      </p:sp>
    </p:spTree>
    <p:extLst>
      <p:ext uri="{BB962C8B-B14F-4D97-AF65-F5344CB8AC3E}">
        <p14:creationId xmlns:p14="http://schemas.microsoft.com/office/powerpoint/2010/main" val="31411480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24</a:t>
            </a:fld>
            <a:endParaRPr lang="fr-FR" dirty="0"/>
          </a:p>
        </p:txBody>
      </p:sp>
    </p:spTree>
    <p:extLst>
      <p:ext uri="{BB962C8B-B14F-4D97-AF65-F5344CB8AC3E}">
        <p14:creationId xmlns:p14="http://schemas.microsoft.com/office/powerpoint/2010/main" val="16507855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25</a:t>
            </a:fld>
            <a:endParaRPr lang="fr-FR" dirty="0"/>
          </a:p>
        </p:txBody>
      </p:sp>
    </p:spTree>
    <p:extLst>
      <p:ext uri="{BB962C8B-B14F-4D97-AF65-F5344CB8AC3E}">
        <p14:creationId xmlns:p14="http://schemas.microsoft.com/office/powerpoint/2010/main" val="19109911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26</a:t>
            </a:fld>
            <a:endParaRPr lang="fr-FR" dirty="0"/>
          </a:p>
        </p:txBody>
      </p:sp>
    </p:spTree>
    <p:extLst>
      <p:ext uri="{BB962C8B-B14F-4D97-AF65-F5344CB8AC3E}">
        <p14:creationId xmlns:p14="http://schemas.microsoft.com/office/powerpoint/2010/main" val="9732324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27</a:t>
            </a:fld>
            <a:endParaRPr lang="fr-FR" dirty="0"/>
          </a:p>
        </p:txBody>
      </p:sp>
    </p:spTree>
    <p:extLst>
      <p:ext uri="{BB962C8B-B14F-4D97-AF65-F5344CB8AC3E}">
        <p14:creationId xmlns:p14="http://schemas.microsoft.com/office/powerpoint/2010/main" val="22824628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28</a:t>
            </a:fld>
            <a:endParaRPr lang="fr-FR" dirty="0"/>
          </a:p>
        </p:txBody>
      </p:sp>
    </p:spTree>
    <p:extLst>
      <p:ext uri="{BB962C8B-B14F-4D97-AF65-F5344CB8AC3E}">
        <p14:creationId xmlns:p14="http://schemas.microsoft.com/office/powerpoint/2010/main" val="29440608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29</a:t>
            </a:fld>
            <a:endParaRPr lang="fr-FR" dirty="0"/>
          </a:p>
        </p:txBody>
      </p:sp>
    </p:spTree>
    <p:extLst>
      <p:ext uri="{BB962C8B-B14F-4D97-AF65-F5344CB8AC3E}">
        <p14:creationId xmlns:p14="http://schemas.microsoft.com/office/powerpoint/2010/main" val="2420760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3</a:t>
            </a:fld>
            <a:endParaRPr lang="fr-FR" dirty="0"/>
          </a:p>
        </p:txBody>
      </p:sp>
    </p:spTree>
    <p:extLst>
      <p:ext uri="{BB962C8B-B14F-4D97-AF65-F5344CB8AC3E}">
        <p14:creationId xmlns:p14="http://schemas.microsoft.com/office/powerpoint/2010/main" val="28693412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30</a:t>
            </a:fld>
            <a:endParaRPr lang="fr-FR" dirty="0"/>
          </a:p>
        </p:txBody>
      </p:sp>
    </p:spTree>
    <p:extLst>
      <p:ext uri="{BB962C8B-B14F-4D97-AF65-F5344CB8AC3E}">
        <p14:creationId xmlns:p14="http://schemas.microsoft.com/office/powerpoint/2010/main" val="24071625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31</a:t>
            </a:fld>
            <a:endParaRPr lang="fr-FR" dirty="0"/>
          </a:p>
        </p:txBody>
      </p:sp>
    </p:spTree>
    <p:extLst>
      <p:ext uri="{BB962C8B-B14F-4D97-AF65-F5344CB8AC3E}">
        <p14:creationId xmlns:p14="http://schemas.microsoft.com/office/powerpoint/2010/main" val="21940702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32</a:t>
            </a:fld>
            <a:endParaRPr lang="fr-FR" dirty="0"/>
          </a:p>
        </p:txBody>
      </p:sp>
    </p:spTree>
    <p:extLst>
      <p:ext uri="{BB962C8B-B14F-4D97-AF65-F5344CB8AC3E}">
        <p14:creationId xmlns:p14="http://schemas.microsoft.com/office/powerpoint/2010/main" val="15739951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33</a:t>
            </a:fld>
            <a:endParaRPr lang="fr-FR" dirty="0"/>
          </a:p>
        </p:txBody>
      </p:sp>
    </p:spTree>
    <p:extLst>
      <p:ext uri="{BB962C8B-B14F-4D97-AF65-F5344CB8AC3E}">
        <p14:creationId xmlns:p14="http://schemas.microsoft.com/office/powerpoint/2010/main" val="2083293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34</a:t>
            </a:fld>
            <a:endParaRPr lang="fr-FR" dirty="0"/>
          </a:p>
        </p:txBody>
      </p:sp>
    </p:spTree>
    <p:extLst>
      <p:ext uri="{BB962C8B-B14F-4D97-AF65-F5344CB8AC3E}">
        <p14:creationId xmlns:p14="http://schemas.microsoft.com/office/powerpoint/2010/main" val="16325897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35</a:t>
            </a:fld>
            <a:endParaRPr lang="fr-FR" dirty="0"/>
          </a:p>
        </p:txBody>
      </p:sp>
    </p:spTree>
    <p:extLst>
      <p:ext uri="{BB962C8B-B14F-4D97-AF65-F5344CB8AC3E}">
        <p14:creationId xmlns:p14="http://schemas.microsoft.com/office/powerpoint/2010/main" val="9162623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36</a:t>
            </a:fld>
            <a:endParaRPr lang="fr-FR" dirty="0"/>
          </a:p>
        </p:txBody>
      </p:sp>
    </p:spTree>
    <p:extLst>
      <p:ext uri="{BB962C8B-B14F-4D97-AF65-F5344CB8AC3E}">
        <p14:creationId xmlns:p14="http://schemas.microsoft.com/office/powerpoint/2010/main" val="33846403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37</a:t>
            </a:fld>
            <a:endParaRPr lang="fr-FR" dirty="0"/>
          </a:p>
        </p:txBody>
      </p:sp>
    </p:spTree>
    <p:extLst>
      <p:ext uri="{BB962C8B-B14F-4D97-AF65-F5344CB8AC3E}">
        <p14:creationId xmlns:p14="http://schemas.microsoft.com/office/powerpoint/2010/main" val="16649496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38</a:t>
            </a:fld>
            <a:endParaRPr lang="fr-FR" dirty="0"/>
          </a:p>
        </p:txBody>
      </p:sp>
    </p:spTree>
    <p:extLst>
      <p:ext uri="{BB962C8B-B14F-4D97-AF65-F5344CB8AC3E}">
        <p14:creationId xmlns:p14="http://schemas.microsoft.com/office/powerpoint/2010/main" val="9295776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39</a:t>
            </a:fld>
            <a:endParaRPr lang="fr-FR" dirty="0"/>
          </a:p>
        </p:txBody>
      </p:sp>
    </p:spTree>
    <p:extLst>
      <p:ext uri="{BB962C8B-B14F-4D97-AF65-F5344CB8AC3E}">
        <p14:creationId xmlns:p14="http://schemas.microsoft.com/office/powerpoint/2010/main" val="3990861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4</a:t>
            </a:fld>
            <a:endParaRPr lang="fr-FR" dirty="0"/>
          </a:p>
        </p:txBody>
      </p:sp>
    </p:spTree>
    <p:extLst>
      <p:ext uri="{BB962C8B-B14F-4D97-AF65-F5344CB8AC3E}">
        <p14:creationId xmlns:p14="http://schemas.microsoft.com/office/powerpoint/2010/main" val="229723698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40</a:t>
            </a:fld>
            <a:endParaRPr lang="fr-FR" dirty="0"/>
          </a:p>
        </p:txBody>
      </p:sp>
    </p:spTree>
    <p:extLst>
      <p:ext uri="{BB962C8B-B14F-4D97-AF65-F5344CB8AC3E}">
        <p14:creationId xmlns:p14="http://schemas.microsoft.com/office/powerpoint/2010/main" val="20141610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41</a:t>
            </a:fld>
            <a:endParaRPr lang="fr-FR" dirty="0"/>
          </a:p>
        </p:txBody>
      </p:sp>
    </p:spTree>
    <p:extLst>
      <p:ext uri="{BB962C8B-B14F-4D97-AF65-F5344CB8AC3E}">
        <p14:creationId xmlns:p14="http://schemas.microsoft.com/office/powerpoint/2010/main" val="372971517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42</a:t>
            </a:fld>
            <a:endParaRPr lang="fr-FR" dirty="0"/>
          </a:p>
        </p:txBody>
      </p:sp>
    </p:spTree>
    <p:extLst>
      <p:ext uri="{BB962C8B-B14F-4D97-AF65-F5344CB8AC3E}">
        <p14:creationId xmlns:p14="http://schemas.microsoft.com/office/powerpoint/2010/main" val="4113377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43</a:t>
            </a:fld>
            <a:endParaRPr lang="fr-FR" dirty="0"/>
          </a:p>
        </p:txBody>
      </p:sp>
    </p:spTree>
    <p:extLst>
      <p:ext uri="{BB962C8B-B14F-4D97-AF65-F5344CB8AC3E}">
        <p14:creationId xmlns:p14="http://schemas.microsoft.com/office/powerpoint/2010/main" val="13516259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44</a:t>
            </a:fld>
            <a:endParaRPr lang="fr-FR" dirty="0"/>
          </a:p>
        </p:txBody>
      </p:sp>
    </p:spTree>
    <p:extLst>
      <p:ext uri="{BB962C8B-B14F-4D97-AF65-F5344CB8AC3E}">
        <p14:creationId xmlns:p14="http://schemas.microsoft.com/office/powerpoint/2010/main" val="40490425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45</a:t>
            </a:fld>
            <a:endParaRPr lang="fr-FR" dirty="0"/>
          </a:p>
        </p:txBody>
      </p:sp>
    </p:spTree>
    <p:extLst>
      <p:ext uri="{BB962C8B-B14F-4D97-AF65-F5344CB8AC3E}">
        <p14:creationId xmlns:p14="http://schemas.microsoft.com/office/powerpoint/2010/main" val="1963363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5</a:t>
            </a:fld>
            <a:endParaRPr lang="fr-FR" dirty="0"/>
          </a:p>
        </p:txBody>
      </p:sp>
    </p:spTree>
    <p:extLst>
      <p:ext uri="{BB962C8B-B14F-4D97-AF65-F5344CB8AC3E}">
        <p14:creationId xmlns:p14="http://schemas.microsoft.com/office/powerpoint/2010/main" val="27842909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6</a:t>
            </a:fld>
            <a:endParaRPr lang="fr-FR" dirty="0"/>
          </a:p>
        </p:txBody>
      </p:sp>
    </p:spTree>
    <p:extLst>
      <p:ext uri="{BB962C8B-B14F-4D97-AF65-F5344CB8AC3E}">
        <p14:creationId xmlns:p14="http://schemas.microsoft.com/office/powerpoint/2010/main" val="38344768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7</a:t>
            </a:fld>
            <a:endParaRPr lang="fr-FR" dirty="0"/>
          </a:p>
        </p:txBody>
      </p:sp>
    </p:spTree>
    <p:extLst>
      <p:ext uri="{BB962C8B-B14F-4D97-AF65-F5344CB8AC3E}">
        <p14:creationId xmlns:p14="http://schemas.microsoft.com/office/powerpoint/2010/main" val="31283048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8</a:t>
            </a:fld>
            <a:endParaRPr lang="fr-FR" dirty="0"/>
          </a:p>
        </p:txBody>
      </p:sp>
    </p:spTree>
    <p:extLst>
      <p:ext uri="{BB962C8B-B14F-4D97-AF65-F5344CB8AC3E}">
        <p14:creationId xmlns:p14="http://schemas.microsoft.com/office/powerpoint/2010/main" val="918865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9</a:t>
            </a:fld>
            <a:endParaRPr lang="fr-FR" dirty="0"/>
          </a:p>
        </p:txBody>
      </p:sp>
    </p:spTree>
    <p:extLst>
      <p:ext uri="{BB962C8B-B14F-4D97-AF65-F5344CB8AC3E}">
        <p14:creationId xmlns:p14="http://schemas.microsoft.com/office/powerpoint/2010/main" val="2762715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grpSp>
        <p:nvGrpSpPr>
          <p:cNvPr id="21" name="diagonales"/>
          <p:cNvGrpSpPr/>
          <p:nvPr/>
        </p:nvGrpSpPr>
        <p:grpSpPr>
          <a:xfrm>
            <a:off x="7516443" y="4145281"/>
            <a:ext cx="4686117" cy="2731407"/>
            <a:chOff x="5638800" y="3108960"/>
            <a:chExt cx="3515503" cy="2048555"/>
          </a:xfrm>
        </p:grpSpPr>
        <p:cxnSp>
          <p:nvCxnSpPr>
            <p:cNvPr id="14" name="Connecteur droit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Connecteur droit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Connecteur droit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lignes inférieures"/>
          <p:cNvGrpSpPr/>
          <p:nvPr/>
        </p:nvGrpSpPr>
        <p:grpSpPr>
          <a:xfrm>
            <a:off x="-8916" y="6057149"/>
            <a:ext cx="5498726" cy="820207"/>
            <a:chOff x="-6689" y="4553748"/>
            <a:chExt cx="4125119" cy="615155"/>
          </a:xfrm>
        </p:grpSpPr>
        <p:sp>
          <p:nvSpPr>
            <p:cNvPr id="9" name="Forme libre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fr-FR" dirty="0"/>
            </a:p>
          </p:txBody>
        </p:sp>
        <p:sp>
          <p:nvSpPr>
            <p:cNvPr id="10" name="Forme libre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fr-FR" dirty="0"/>
            </a:p>
          </p:txBody>
        </p:sp>
        <p:sp>
          <p:nvSpPr>
            <p:cNvPr id="11" name="Forme libre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fr-FR" dirty="0"/>
            </a:p>
          </p:txBody>
        </p:sp>
      </p:grpSp>
      <p:sp>
        <p:nvSpPr>
          <p:cNvPr id="2" name="Titre 1"/>
          <p:cNvSpPr>
            <a:spLocks noGrp="1"/>
          </p:cNvSpPr>
          <p:nvPr>
            <p:ph type="ctrTitle"/>
          </p:nvPr>
        </p:nvSpPr>
        <p:spPr>
          <a:xfrm>
            <a:off x="1625176" y="584200"/>
            <a:ext cx="8735325" cy="2000251"/>
          </a:xfrm>
        </p:spPr>
        <p:txBody>
          <a:bodyPr rtlCol="0">
            <a:normAutofit/>
          </a:bodyPr>
          <a:lstStyle>
            <a:lvl1pPr algn="l" rtl="0">
              <a:defRPr sz="5400"/>
            </a:lvl1pPr>
          </a:lstStyle>
          <a:p>
            <a:pPr rtl="0"/>
            <a:r>
              <a:rPr lang="fr-FR"/>
              <a:t>Modifiez le style du titre</a:t>
            </a:r>
            <a:endParaRPr lang="fr-FR" dirty="0"/>
          </a:p>
        </p:txBody>
      </p:sp>
      <p:sp>
        <p:nvSpPr>
          <p:cNvPr id="3" name="Sous-titre 2"/>
          <p:cNvSpPr>
            <a:spLocks noGrp="1"/>
          </p:cNvSpPr>
          <p:nvPr>
            <p:ph type="subTitle" idx="1"/>
          </p:nvPr>
        </p:nvSpPr>
        <p:spPr>
          <a:xfrm>
            <a:off x="1625176" y="2616200"/>
            <a:ext cx="8735325" cy="1752600"/>
          </a:xfrm>
        </p:spPr>
        <p:txBody>
          <a:bodyPr rtlCol="0">
            <a:normAutofit/>
          </a:bodyPr>
          <a:lstStyle>
            <a:lvl1pPr marL="0" indent="0" algn="l" rtl="0">
              <a:spcBef>
                <a:spcPts val="0"/>
              </a:spcBef>
              <a:buNone/>
              <a:defRPr sz="2800" cap="all" spc="200" baseline="0">
                <a:solidFill>
                  <a:schemeClr val="accent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fr-FR"/>
              <a:t>Modifiez le style des sous-titres du masque</a:t>
            </a:r>
            <a:endParaRPr lang="fr-FR" dirty="0"/>
          </a:p>
        </p:txBody>
      </p:sp>
      <p:sp>
        <p:nvSpPr>
          <p:cNvPr id="22" name="Espace réservé de la date 21"/>
          <p:cNvSpPr>
            <a:spLocks noGrp="1"/>
          </p:cNvSpPr>
          <p:nvPr>
            <p:ph type="dt" sz="half" idx="10"/>
          </p:nvPr>
        </p:nvSpPr>
        <p:spPr/>
        <p:txBody>
          <a:bodyPr rtlCol="0"/>
          <a:lstStyle>
            <a:lvl1pPr>
              <a:defRPr/>
            </a:lvl1pPr>
          </a:lstStyle>
          <a:p>
            <a:fld id="{3E36D263-5C89-4D5D-8B05-0120FB33B4BA}" type="datetime1">
              <a:rPr lang="fr-FR" smtClean="0"/>
              <a:pPr/>
              <a:t>08/03/2024</a:t>
            </a:fld>
            <a:endParaRPr lang="fr-FR" dirty="0"/>
          </a:p>
        </p:txBody>
      </p:sp>
      <p:sp>
        <p:nvSpPr>
          <p:cNvPr id="23" name="Espace réservé du pied de page 22"/>
          <p:cNvSpPr>
            <a:spLocks noGrp="1"/>
          </p:cNvSpPr>
          <p:nvPr>
            <p:ph type="ftr" sz="quarter" idx="11"/>
          </p:nvPr>
        </p:nvSpPr>
        <p:spPr/>
        <p:txBody>
          <a:bodyPr rtlCol="0"/>
          <a:lstStyle/>
          <a:p>
            <a:pPr rtl="0"/>
            <a:endParaRPr lang="fr-FR" dirty="0"/>
          </a:p>
        </p:txBody>
      </p:sp>
      <p:sp>
        <p:nvSpPr>
          <p:cNvPr id="24" name="Espace réservé du numéro de diapositive 23"/>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fr-FR" dirty="0"/>
          </a:p>
        </p:txBody>
      </p:sp>
      <p:sp>
        <p:nvSpPr>
          <p:cNvPr id="3" name="Espace réservé du texte vertical 2"/>
          <p:cNvSpPr>
            <a:spLocks noGrp="1"/>
          </p:cNvSpPr>
          <p:nvPr>
            <p:ph type="body" orient="vert" idx="1"/>
          </p:nvPr>
        </p:nvSpPr>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4" name="Espace réservé de la date 3"/>
          <p:cNvSpPr>
            <a:spLocks noGrp="1"/>
          </p:cNvSpPr>
          <p:nvPr>
            <p:ph type="dt" sz="half" idx="10"/>
          </p:nvPr>
        </p:nvSpPr>
        <p:spPr/>
        <p:txBody>
          <a:bodyPr rtlCol="0"/>
          <a:lstStyle>
            <a:lvl1pPr>
              <a:defRPr/>
            </a:lvl1pPr>
          </a:lstStyle>
          <a:p>
            <a:fld id="{8A1D2FCC-4233-4F14-8EDB-8DB44C2A50E0}" type="datetime1">
              <a:rPr lang="fr-FR" smtClean="0"/>
              <a:pPr/>
              <a:t>08/03/2024</a:t>
            </a:fld>
            <a:endParaRPr lang="fr-FR" dirty="0"/>
          </a:p>
        </p:txBody>
      </p:sp>
      <p:sp>
        <p:nvSpPr>
          <p:cNvPr id="5" name="Espace réservé du pied de page 4"/>
          <p:cNvSpPr>
            <a:spLocks noGrp="1"/>
          </p:cNvSpPr>
          <p:nvPr>
            <p:ph type="ftr" sz="quarter" idx="11"/>
          </p:nvPr>
        </p:nvSpPr>
        <p:spPr/>
        <p:txBody>
          <a:bodyPr rtlCol="0"/>
          <a:lstStyle/>
          <a:p>
            <a:pPr rtl="0"/>
            <a:endParaRPr lang="fr-FR" dirty="0"/>
          </a:p>
        </p:txBody>
      </p:sp>
      <p:sp>
        <p:nvSpPr>
          <p:cNvPr id="6" name="Espace réservé du numéro de diapositive 5"/>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836898" y="584200"/>
            <a:ext cx="2742486" cy="5588000"/>
          </a:xfrm>
        </p:spPr>
        <p:txBody>
          <a:bodyPr vert="eaVert" rtlCol="0"/>
          <a:lstStyle/>
          <a:p>
            <a:pPr rtl="0"/>
            <a:r>
              <a:rPr lang="fr-FR"/>
              <a:t>Modifiez le style du titre</a:t>
            </a:r>
            <a:endParaRPr lang="fr-FR" dirty="0"/>
          </a:p>
        </p:txBody>
      </p:sp>
      <p:sp>
        <p:nvSpPr>
          <p:cNvPr id="3" name="Espace réservé du texte vertical 2"/>
          <p:cNvSpPr>
            <a:spLocks noGrp="1"/>
          </p:cNvSpPr>
          <p:nvPr>
            <p:ph type="body" orient="vert" idx="1"/>
          </p:nvPr>
        </p:nvSpPr>
        <p:spPr>
          <a:xfrm>
            <a:off x="1218882" y="584200"/>
            <a:ext cx="7414869" cy="5588000"/>
          </a:xfrm>
        </p:spPr>
        <p:txBody>
          <a:bodyPr vert="eaVert" rtlCol="0"/>
          <a:lstStyle>
            <a:lvl5pPr algn="l" rtl="0">
              <a:defRPr/>
            </a:lvl5pPr>
            <a:lvl6pPr algn="l" rtl="0">
              <a:defRPr/>
            </a:lvl6pPr>
            <a:lvl7pPr algn="l" rtl="0">
              <a:defRPr/>
            </a:lvl7pPr>
            <a:lvl8pPr algn="l" rtl="0">
              <a:defRPr/>
            </a:lvl8pPr>
            <a:lvl9pPr algn="l" rtl="0">
              <a:defRPr/>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4" name="Espace réservé de la date 3"/>
          <p:cNvSpPr>
            <a:spLocks noGrp="1"/>
          </p:cNvSpPr>
          <p:nvPr>
            <p:ph type="dt" sz="half" idx="10"/>
          </p:nvPr>
        </p:nvSpPr>
        <p:spPr/>
        <p:txBody>
          <a:bodyPr rtlCol="0"/>
          <a:lstStyle>
            <a:lvl1pPr>
              <a:defRPr/>
            </a:lvl1pPr>
          </a:lstStyle>
          <a:p>
            <a:fld id="{763F31CA-359D-41CC-AD54-062A6FB97288}" type="datetime1">
              <a:rPr lang="fr-FR" smtClean="0"/>
              <a:pPr/>
              <a:t>08/03/2024</a:t>
            </a:fld>
            <a:endParaRPr lang="fr-FR" dirty="0"/>
          </a:p>
        </p:txBody>
      </p:sp>
      <p:sp>
        <p:nvSpPr>
          <p:cNvPr id="5" name="Espace réservé du pied de page 4"/>
          <p:cNvSpPr>
            <a:spLocks noGrp="1"/>
          </p:cNvSpPr>
          <p:nvPr>
            <p:ph type="ftr" sz="quarter" idx="11"/>
          </p:nvPr>
        </p:nvSpPr>
        <p:spPr/>
        <p:txBody>
          <a:bodyPr rtlCol="0"/>
          <a:lstStyle/>
          <a:p>
            <a:pPr rtl="0"/>
            <a:endParaRPr lang="fr-FR" dirty="0"/>
          </a:p>
        </p:txBody>
      </p:sp>
      <p:sp>
        <p:nvSpPr>
          <p:cNvPr id="6" name="Espace réservé du numéro de diapositive 5"/>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fr-FR" dirty="0"/>
          </a:p>
        </p:txBody>
      </p:sp>
      <p:sp>
        <p:nvSpPr>
          <p:cNvPr id="3" name="Espace réservé du contenu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4" name="Espace réservé de la date 3"/>
          <p:cNvSpPr>
            <a:spLocks noGrp="1"/>
          </p:cNvSpPr>
          <p:nvPr>
            <p:ph type="dt" sz="half" idx="10"/>
          </p:nvPr>
        </p:nvSpPr>
        <p:spPr/>
        <p:txBody>
          <a:bodyPr rtlCol="0"/>
          <a:lstStyle>
            <a:lvl1pPr>
              <a:defRPr/>
            </a:lvl1pPr>
          </a:lstStyle>
          <a:p>
            <a:fld id="{E2899D0D-1C7F-4044-B286-354B51780DED}" type="datetime1">
              <a:rPr lang="fr-FR" smtClean="0"/>
              <a:pPr/>
              <a:t>08/03/2024</a:t>
            </a:fld>
            <a:endParaRPr lang="fr-FR" dirty="0"/>
          </a:p>
        </p:txBody>
      </p:sp>
      <p:sp>
        <p:nvSpPr>
          <p:cNvPr id="5" name="Espace réservé du pied de page 4"/>
          <p:cNvSpPr>
            <a:spLocks noGrp="1"/>
          </p:cNvSpPr>
          <p:nvPr>
            <p:ph type="ftr" sz="quarter" idx="11"/>
          </p:nvPr>
        </p:nvSpPr>
        <p:spPr/>
        <p:txBody>
          <a:bodyPr rtlCol="0"/>
          <a:lstStyle/>
          <a:p>
            <a:pPr rtl="0"/>
            <a:endParaRPr lang="fr-FR" dirty="0"/>
          </a:p>
        </p:txBody>
      </p:sp>
      <p:sp>
        <p:nvSpPr>
          <p:cNvPr id="6" name="Espace réservé du numéro de diapositive 5"/>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grpSp>
        <p:nvGrpSpPr>
          <p:cNvPr id="11" name="diagonales"/>
          <p:cNvGrpSpPr/>
          <p:nvPr/>
        </p:nvGrpSpPr>
        <p:grpSpPr>
          <a:xfrm>
            <a:off x="7516443" y="4145281"/>
            <a:ext cx="4686117" cy="2731407"/>
            <a:chOff x="5638800" y="3108960"/>
            <a:chExt cx="3515503" cy="2048555"/>
          </a:xfrm>
        </p:grpSpPr>
        <p:cxnSp>
          <p:nvCxnSpPr>
            <p:cNvPr id="12" name="Connecteur droit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Connecteur droit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Connecteur droit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re 1"/>
          <p:cNvSpPr>
            <a:spLocks noGrp="1"/>
          </p:cNvSpPr>
          <p:nvPr>
            <p:ph type="title"/>
          </p:nvPr>
        </p:nvSpPr>
        <p:spPr>
          <a:xfrm>
            <a:off x="1625177" y="2209801"/>
            <a:ext cx="8938472" cy="2764335"/>
          </a:xfrm>
        </p:spPr>
        <p:txBody>
          <a:bodyPr rtlCol="0" anchor="b">
            <a:normAutofit/>
          </a:bodyPr>
          <a:lstStyle>
            <a:lvl1pPr algn="l" rtl="0">
              <a:defRPr sz="5400" b="0" cap="none" baseline="0"/>
            </a:lvl1pPr>
          </a:lstStyle>
          <a:p>
            <a:pPr rtl="0"/>
            <a:r>
              <a:rPr lang="fr-FR"/>
              <a:t>Modifiez le style du titre</a:t>
            </a:r>
            <a:endParaRPr lang="fr-FR" dirty="0"/>
          </a:p>
        </p:txBody>
      </p:sp>
      <p:sp>
        <p:nvSpPr>
          <p:cNvPr id="3" name="Espace réservé du texte 2"/>
          <p:cNvSpPr>
            <a:spLocks noGrp="1"/>
          </p:cNvSpPr>
          <p:nvPr>
            <p:ph type="body" idx="1"/>
          </p:nvPr>
        </p:nvSpPr>
        <p:spPr>
          <a:xfrm>
            <a:off x="1625176" y="4951266"/>
            <a:ext cx="7069519" cy="1220933"/>
          </a:xfrm>
        </p:spPr>
        <p:txBody>
          <a:bodyPr rtlCol="0" anchor="t">
            <a:normAutofit/>
          </a:bodyPr>
          <a:lstStyle>
            <a:lvl1pPr marL="0" indent="0" algn="l" rtl="0">
              <a:spcBef>
                <a:spcPts val="0"/>
              </a:spcBef>
              <a:buNone/>
              <a:defRPr sz="2800" cap="all" spc="200" baseline="0">
                <a:solidFill>
                  <a:schemeClr val="accent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fr-FR"/>
              <a:t>Cliquez pour modifier les styles du texte du masque</a:t>
            </a:r>
          </a:p>
        </p:txBody>
      </p:sp>
      <p:sp>
        <p:nvSpPr>
          <p:cNvPr id="4" name="Espace réservé de la date 3"/>
          <p:cNvSpPr>
            <a:spLocks noGrp="1"/>
          </p:cNvSpPr>
          <p:nvPr>
            <p:ph type="dt" sz="half" idx="10"/>
          </p:nvPr>
        </p:nvSpPr>
        <p:spPr/>
        <p:txBody>
          <a:bodyPr rtlCol="0"/>
          <a:lstStyle>
            <a:lvl1pPr>
              <a:defRPr/>
            </a:lvl1pPr>
          </a:lstStyle>
          <a:p>
            <a:fld id="{BEFD5C92-4BB1-4FBC-932D-AE246A545D97}" type="datetime1">
              <a:rPr lang="fr-FR" smtClean="0"/>
              <a:pPr/>
              <a:t>08/03/2024</a:t>
            </a:fld>
            <a:endParaRPr lang="fr-FR" dirty="0"/>
          </a:p>
        </p:txBody>
      </p:sp>
      <p:sp>
        <p:nvSpPr>
          <p:cNvPr id="5" name="Espace réservé du pied de page 4"/>
          <p:cNvSpPr>
            <a:spLocks noGrp="1"/>
          </p:cNvSpPr>
          <p:nvPr>
            <p:ph type="ftr" sz="quarter" idx="11"/>
          </p:nvPr>
        </p:nvSpPr>
        <p:spPr/>
        <p:txBody>
          <a:bodyPr rtlCol="0"/>
          <a:lstStyle/>
          <a:p>
            <a:pPr rtl="0"/>
            <a:endParaRPr lang="fr-FR" dirty="0"/>
          </a:p>
        </p:txBody>
      </p:sp>
      <p:sp>
        <p:nvSpPr>
          <p:cNvPr id="6" name="Espace réservé du numéro de diapositive 5"/>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fr-FR" dirty="0"/>
          </a:p>
        </p:txBody>
      </p:sp>
      <p:sp>
        <p:nvSpPr>
          <p:cNvPr id="3" name="Espace réservé du contenu 2"/>
          <p:cNvSpPr>
            <a:spLocks noGrp="1"/>
          </p:cNvSpPr>
          <p:nvPr>
            <p:ph sz="half" idx="1"/>
          </p:nvPr>
        </p:nvSpPr>
        <p:spPr>
          <a:xfrm>
            <a:off x="1218883"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4" name="Espace réservé du contenu 3"/>
          <p:cNvSpPr>
            <a:spLocks noGrp="1"/>
          </p:cNvSpPr>
          <p:nvPr>
            <p:ph sz="half" idx="2"/>
          </p:nvPr>
        </p:nvSpPr>
        <p:spPr>
          <a:xfrm>
            <a:off x="6500707"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a:lvl8pPr>
            <a:lvl9pPr algn="l" rtl="0">
              <a:defRPr sz="20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5" name="Espace réservé de la date 4"/>
          <p:cNvSpPr>
            <a:spLocks noGrp="1"/>
          </p:cNvSpPr>
          <p:nvPr>
            <p:ph type="dt" sz="half" idx="10"/>
          </p:nvPr>
        </p:nvSpPr>
        <p:spPr/>
        <p:txBody>
          <a:bodyPr rtlCol="0"/>
          <a:lstStyle>
            <a:lvl1pPr>
              <a:defRPr/>
            </a:lvl1pPr>
          </a:lstStyle>
          <a:p>
            <a:fld id="{6B22FCC3-3DC7-4160-A3CE-82200479EFA7}" type="datetime1">
              <a:rPr lang="fr-FR" smtClean="0"/>
              <a:pPr/>
              <a:t>08/03/2024</a:t>
            </a:fld>
            <a:endParaRPr lang="fr-FR" dirty="0"/>
          </a:p>
        </p:txBody>
      </p:sp>
      <p:sp>
        <p:nvSpPr>
          <p:cNvPr id="6" name="Espace réservé du pied de page 5"/>
          <p:cNvSpPr>
            <a:spLocks noGrp="1"/>
          </p:cNvSpPr>
          <p:nvPr>
            <p:ph type="ftr" sz="quarter" idx="11"/>
          </p:nvPr>
        </p:nvSpPr>
        <p:spPr/>
        <p:txBody>
          <a:bodyPr rtlCol="0"/>
          <a:lstStyle/>
          <a:p>
            <a:pPr rtl="0"/>
            <a:endParaRPr lang="fr-FR" dirty="0"/>
          </a:p>
        </p:txBody>
      </p:sp>
      <p:sp>
        <p:nvSpPr>
          <p:cNvPr id="7" name="Espace réservé du numéro de diapositive 6"/>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lvl1pPr algn="l" rtl="0">
              <a:defRPr/>
            </a:lvl1pPr>
          </a:lstStyle>
          <a:p>
            <a:pPr rtl="0"/>
            <a:r>
              <a:rPr lang="fr-FR"/>
              <a:t>Modifiez le style du titre</a:t>
            </a:r>
            <a:endParaRPr lang="fr-FR" dirty="0"/>
          </a:p>
        </p:txBody>
      </p:sp>
      <p:sp>
        <p:nvSpPr>
          <p:cNvPr id="3" name="Espace réservé du texte 2"/>
          <p:cNvSpPr>
            <a:spLocks noGrp="1"/>
          </p:cNvSpPr>
          <p:nvPr>
            <p:ph type="body" idx="1"/>
          </p:nvPr>
        </p:nvSpPr>
        <p:spPr>
          <a:xfrm>
            <a:off x="1218883"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fr-FR"/>
              <a:t>Cliquez pour modifier les styles du texte du masque</a:t>
            </a:r>
          </a:p>
        </p:txBody>
      </p:sp>
      <p:sp>
        <p:nvSpPr>
          <p:cNvPr id="4" name="Espace réservé du contenu 3"/>
          <p:cNvSpPr>
            <a:spLocks noGrp="1"/>
          </p:cNvSpPr>
          <p:nvPr>
            <p:ph sz="half" idx="2"/>
          </p:nvPr>
        </p:nvSpPr>
        <p:spPr>
          <a:xfrm>
            <a:off x="1218883"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baseline="0"/>
            </a:lvl7pPr>
            <a:lvl8pPr algn="l" rtl="0">
              <a:defRPr sz="2000" baseline="0"/>
            </a:lvl8pPr>
            <a:lvl9pPr algn="l" rtl="0">
              <a:defRPr sz="2000" baseline="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5" name="Espace réservé du texte 4"/>
          <p:cNvSpPr>
            <a:spLocks noGrp="1"/>
          </p:cNvSpPr>
          <p:nvPr>
            <p:ph type="body" sz="quarter" idx="3"/>
          </p:nvPr>
        </p:nvSpPr>
        <p:spPr>
          <a:xfrm>
            <a:off x="6496644"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fr-FR"/>
              <a:t>Cliquez pour modifier les styles du texte du masque</a:t>
            </a:r>
          </a:p>
        </p:txBody>
      </p:sp>
      <p:sp>
        <p:nvSpPr>
          <p:cNvPr id="6" name="Espace réservé du contenu 5"/>
          <p:cNvSpPr>
            <a:spLocks noGrp="1"/>
          </p:cNvSpPr>
          <p:nvPr>
            <p:ph sz="quarter" idx="4"/>
          </p:nvPr>
        </p:nvSpPr>
        <p:spPr>
          <a:xfrm>
            <a:off x="6500707"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baseline="0"/>
            </a:lvl6pPr>
            <a:lvl7pPr algn="l" rtl="0">
              <a:defRPr sz="2000" baseline="0"/>
            </a:lvl7pPr>
            <a:lvl8pPr algn="l" rtl="0">
              <a:defRPr sz="2000" baseline="0"/>
            </a:lvl8pPr>
            <a:lvl9pPr algn="l" rtl="0">
              <a:defRPr sz="2000" baseline="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7" name="Espace réservé de la date 6"/>
          <p:cNvSpPr>
            <a:spLocks noGrp="1"/>
          </p:cNvSpPr>
          <p:nvPr>
            <p:ph type="dt" sz="half" idx="10"/>
          </p:nvPr>
        </p:nvSpPr>
        <p:spPr/>
        <p:txBody>
          <a:bodyPr rtlCol="0"/>
          <a:lstStyle>
            <a:lvl1pPr>
              <a:defRPr/>
            </a:lvl1pPr>
          </a:lstStyle>
          <a:p>
            <a:fld id="{17AB33AB-93D8-496F-A7A3-D08F359C34C7}" type="datetime1">
              <a:rPr lang="fr-FR" smtClean="0"/>
              <a:pPr/>
              <a:t>08/03/2024</a:t>
            </a:fld>
            <a:endParaRPr lang="fr-FR" dirty="0"/>
          </a:p>
        </p:txBody>
      </p:sp>
      <p:sp>
        <p:nvSpPr>
          <p:cNvPr id="8" name="Espace réservé du pied de page 7"/>
          <p:cNvSpPr>
            <a:spLocks noGrp="1"/>
          </p:cNvSpPr>
          <p:nvPr>
            <p:ph type="ftr" sz="quarter" idx="11"/>
          </p:nvPr>
        </p:nvSpPr>
        <p:spPr/>
        <p:txBody>
          <a:bodyPr rtlCol="0"/>
          <a:lstStyle/>
          <a:p>
            <a:pPr rtl="0"/>
            <a:endParaRPr lang="fr-FR" dirty="0"/>
          </a:p>
        </p:txBody>
      </p:sp>
      <p:sp>
        <p:nvSpPr>
          <p:cNvPr id="9" name="Espace réservé du numéro de diapositive 8"/>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fr-FR" dirty="0"/>
          </a:p>
        </p:txBody>
      </p:sp>
      <p:sp>
        <p:nvSpPr>
          <p:cNvPr id="3" name="Espace réservé de la date 2"/>
          <p:cNvSpPr>
            <a:spLocks noGrp="1"/>
          </p:cNvSpPr>
          <p:nvPr>
            <p:ph type="dt" sz="half" idx="10"/>
          </p:nvPr>
        </p:nvSpPr>
        <p:spPr/>
        <p:txBody>
          <a:bodyPr rtlCol="0"/>
          <a:lstStyle>
            <a:lvl1pPr>
              <a:defRPr/>
            </a:lvl1pPr>
          </a:lstStyle>
          <a:p>
            <a:fld id="{5B80ABE1-D260-4843-B80F-7D5268AEEE07}" type="datetime1">
              <a:rPr lang="fr-FR" smtClean="0"/>
              <a:pPr/>
              <a:t>08/03/2024</a:t>
            </a:fld>
            <a:endParaRPr lang="fr-FR" dirty="0"/>
          </a:p>
        </p:txBody>
      </p:sp>
      <p:sp>
        <p:nvSpPr>
          <p:cNvPr id="4" name="Espace réservé du pied de page 3"/>
          <p:cNvSpPr>
            <a:spLocks noGrp="1"/>
          </p:cNvSpPr>
          <p:nvPr>
            <p:ph type="ftr" sz="quarter" idx="11"/>
          </p:nvPr>
        </p:nvSpPr>
        <p:spPr/>
        <p:txBody>
          <a:bodyPr rtlCol="0"/>
          <a:lstStyle/>
          <a:p>
            <a:pPr rtl="0"/>
            <a:endParaRPr lang="fr-FR" dirty="0"/>
          </a:p>
        </p:txBody>
      </p:sp>
      <p:sp>
        <p:nvSpPr>
          <p:cNvPr id="5" name="Espace réservé du numéro de diapositive 4"/>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lvl1pPr>
              <a:defRPr/>
            </a:lvl1pPr>
          </a:lstStyle>
          <a:p>
            <a:fld id="{88B7253B-1B29-4A13-B3F4-5ABF9F84795C}" type="datetime1">
              <a:rPr lang="fr-FR" smtClean="0"/>
              <a:pPr/>
              <a:t>08/03/2024</a:t>
            </a:fld>
            <a:endParaRPr lang="fr-FR" dirty="0"/>
          </a:p>
        </p:txBody>
      </p:sp>
      <p:sp>
        <p:nvSpPr>
          <p:cNvPr id="3" name="Espace réservé du pied de page 2"/>
          <p:cNvSpPr>
            <a:spLocks noGrp="1"/>
          </p:cNvSpPr>
          <p:nvPr>
            <p:ph type="ftr" sz="quarter" idx="11"/>
          </p:nvPr>
        </p:nvSpPr>
        <p:spPr/>
        <p:txBody>
          <a:bodyPr rtlCol="0"/>
          <a:lstStyle/>
          <a:p>
            <a:pPr rtl="0"/>
            <a:endParaRPr lang="fr-FR" dirty="0"/>
          </a:p>
        </p:txBody>
      </p:sp>
      <p:sp>
        <p:nvSpPr>
          <p:cNvPr id="4" name="Espace réservé du numéro de diapositive 3"/>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fr-FR"/>
              <a:t>Modifiez le style du titre</a:t>
            </a:r>
            <a:endParaRPr lang="fr-FR" dirty="0"/>
          </a:p>
        </p:txBody>
      </p:sp>
      <p:sp>
        <p:nvSpPr>
          <p:cNvPr id="4" name="Espace réservé du texte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fr-FR"/>
              <a:t>Cliquez pour modifier les styles du texte du masque</a:t>
            </a:r>
          </a:p>
        </p:txBody>
      </p:sp>
      <p:sp>
        <p:nvSpPr>
          <p:cNvPr id="3" name="Espace réservé du contenu 2"/>
          <p:cNvSpPr>
            <a:spLocks noGrp="1"/>
          </p:cNvSpPr>
          <p:nvPr>
            <p:ph idx="1"/>
          </p:nvPr>
        </p:nvSpPr>
        <p:spPr>
          <a:xfrm>
            <a:off x="5484971" y="584200"/>
            <a:ext cx="6094413" cy="558800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5" name="Espace réservé de la date 4"/>
          <p:cNvSpPr>
            <a:spLocks noGrp="1"/>
          </p:cNvSpPr>
          <p:nvPr>
            <p:ph type="dt" sz="half" idx="10"/>
          </p:nvPr>
        </p:nvSpPr>
        <p:spPr/>
        <p:txBody>
          <a:bodyPr rtlCol="0"/>
          <a:lstStyle>
            <a:lvl1pPr>
              <a:defRPr/>
            </a:lvl1pPr>
          </a:lstStyle>
          <a:p>
            <a:fld id="{3FF95AA5-BF1E-4EB9-A1D5-0AB2DD60A2D9}" type="datetime1">
              <a:rPr lang="fr-FR" smtClean="0"/>
              <a:pPr/>
              <a:t>08/03/2024</a:t>
            </a:fld>
            <a:endParaRPr lang="fr-FR" dirty="0"/>
          </a:p>
        </p:txBody>
      </p:sp>
      <p:sp>
        <p:nvSpPr>
          <p:cNvPr id="6" name="Espace réservé du pied de page 5"/>
          <p:cNvSpPr>
            <a:spLocks noGrp="1"/>
          </p:cNvSpPr>
          <p:nvPr>
            <p:ph type="ftr" sz="quarter" idx="11"/>
          </p:nvPr>
        </p:nvSpPr>
        <p:spPr/>
        <p:txBody>
          <a:bodyPr rtlCol="0"/>
          <a:lstStyle/>
          <a:p>
            <a:pPr rtl="0"/>
            <a:endParaRPr lang="fr-FR" dirty="0"/>
          </a:p>
        </p:txBody>
      </p:sp>
      <p:sp>
        <p:nvSpPr>
          <p:cNvPr id="7" name="Espace réservé du numéro de diapositive 6"/>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fr-FR"/>
              <a:t>Modifiez le style du titre</a:t>
            </a:r>
            <a:endParaRPr lang="fr-FR" dirty="0"/>
          </a:p>
        </p:txBody>
      </p:sp>
      <p:sp>
        <p:nvSpPr>
          <p:cNvPr id="4" name="Espace réservé du texte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fr-FR"/>
              <a:t>Cliquez pour modifier les styles du texte du masque</a:t>
            </a:r>
          </a:p>
        </p:txBody>
      </p:sp>
      <p:sp>
        <p:nvSpPr>
          <p:cNvPr id="3" name="Espace réservé d’image 2" descr="Espace réservé vide pour ajouter une image. Cliquez sur l’espace réservé et sélectionnez l’image à ajouter."/>
          <p:cNvSpPr>
            <a:spLocks noGrp="1"/>
          </p:cNvSpPr>
          <p:nvPr>
            <p:ph type="pic" idx="1"/>
          </p:nvPr>
        </p:nvSpPr>
        <p:spPr>
          <a:xfrm>
            <a:off x="5484971" y="584200"/>
            <a:ext cx="6094413" cy="5588000"/>
          </a:xfrm>
          <a:ln w="12700">
            <a:solidFill>
              <a:schemeClr val="bg1">
                <a:lumMod val="75000"/>
                <a:lumOff val="25000"/>
              </a:schemeClr>
            </a:solidFill>
            <a:miter lim="800000"/>
          </a:ln>
        </p:spPr>
        <p:txBody>
          <a:bodyPr rtlCol="0">
            <a:normAutofit/>
          </a:bodyPr>
          <a:lstStyle>
            <a:lvl1pPr marL="0" indent="0" algn="l" rtl="0">
              <a:buNone/>
              <a:defRPr sz="28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fr-FR"/>
              <a:t>Cliquez sur l'icône pour ajouter une image</a:t>
            </a:r>
            <a:endParaRPr lang="fr-FR" dirty="0"/>
          </a:p>
        </p:txBody>
      </p:sp>
      <p:sp>
        <p:nvSpPr>
          <p:cNvPr id="5" name="Espace réservé de la date 4"/>
          <p:cNvSpPr>
            <a:spLocks noGrp="1"/>
          </p:cNvSpPr>
          <p:nvPr>
            <p:ph type="dt" sz="half" idx="10"/>
          </p:nvPr>
        </p:nvSpPr>
        <p:spPr/>
        <p:txBody>
          <a:bodyPr rtlCol="0"/>
          <a:lstStyle>
            <a:lvl1pPr>
              <a:defRPr/>
            </a:lvl1pPr>
          </a:lstStyle>
          <a:p>
            <a:fld id="{6F7BC923-82FA-41E3-BF4E-E946B22CD3AC}" type="datetime1">
              <a:rPr lang="fr-FR" smtClean="0"/>
              <a:pPr/>
              <a:t>08/03/2024</a:t>
            </a:fld>
            <a:endParaRPr lang="fr-FR" dirty="0"/>
          </a:p>
        </p:txBody>
      </p:sp>
      <p:sp>
        <p:nvSpPr>
          <p:cNvPr id="6" name="Espace réservé du pied de page 5"/>
          <p:cNvSpPr>
            <a:spLocks noGrp="1"/>
          </p:cNvSpPr>
          <p:nvPr>
            <p:ph type="ftr" sz="quarter" idx="11"/>
          </p:nvPr>
        </p:nvSpPr>
        <p:spPr/>
        <p:txBody>
          <a:bodyPr rtlCol="0"/>
          <a:lstStyle/>
          <a:p>
            <a:pPr rtl="0"/>
            <a:endParaRPr lang="fr-FR" dirty="0"/>
          </a:p>
        </p:txBody>
      </p:sp>
      <p:sp>
        <p:nvSpPr>
          <p:cNvPr id="7" name="Espace réservé du numéro de diapositive 6"/>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ignes de gauche"/>
          <p:cNvGrpSpPr/>
          <p:nvPr/>
        </p:nvGrpSpPr>
        <p:grpSpPr>
          <a:xfrm>
            <a:off x="-15870" y="-3174"/>
            <a:ext cx="819993" cy="5229225"/>
            <a:chOff x="-11906" y="-2381"/>
            <a:chExt cx="615155" cy="3921919"/>
          </a:xfrm>
        </p:grpSpPr>
        <p:sp>
          <p:nvSpPr>
            <p:cNvPr id="10" name="Forme libre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1" name="Forme libre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4" name="Forme libre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sp>
        <p:nvSpPr>
          <p:cNvPr id="2" name="Espace réservé du titre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pPr rtl="0"/>
            <a:r>
              <a:rPr lang="fr-FR" dirty="0"/>
              <a:t>Modifiez le style du titre</a:t>
            </a:r>
          </a:p>
        </p:txBody>
      </p:sp>
      <p:sp>
        <p:nvSpPr>
          <p:cNvPr id="3" name="Espace réservé du texte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rtl="0"/>
            <a:r>
              <a:rPr lang="fr-FR" dirty="0"/>
              <a:t>Modifiez les styles du texte du masque</a:t>
            </a:r>
          </a:p>
          <a:p>
            <a:pPr lvl="1" rtl="0"/>
            <a:r>
              <a:rPr lang="fr-FR" dirty="0"/>
              <a:t>Deuxième niveau</a:t>
            </a:r>
          </a:p>
          <a:p>
            <a:pPr lvl="2" rtl="0"/>
            <a:r>
              <a:rPr lang="fr-FR" dirty="0"/>
              <a:t>Troisième niveau</a:t>
            </a:r>
          </a:p>
          <a:p>
            <a:pPr lvl="3" rtl="0"/>
            <a:r>
              <a:rPr lang="fr-FR" dirty="0"/>
              <a:t>Quatrième niveau</a:t>
            </a:r>
          </a:p>
          <a:p>
            <a:pPr lvl="4" rtl="0"/>
            <a:r>
              <a:rPr lang="fr-FR" dirty="0"/>
              <a:t>Cinquième niveau</a:t>
            </a:r>
          </a:p>
        </p:txBody>
      </p:sp>
      <p:sp>
        <p:nvSpPr>
          <p:cNvPr id="4" name="Espace réservé de la date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fld id="{64A97F8E-A89E-4ECD-B8CE-87968877804C}" type="datetime1">
              <a:rPr lang="fr-FR" smtClean="0"/>
              <a:pPr/>
              <a:t>08/03/2024</a:t>
            </a:fld>
            <a:endParaRPr lang="fr-FR" dirty="0"/>
          </a:p>
        </p:txBody>
      </p:sp>
      <p:sp>
        <p:nvSpPr>
          <p:cNvPr id="5" name="Espace réservé du pied de page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rtl="0">
              <a:defRPr sz="1200">
                <a:solidFill>
                  <a:schemeClr val="tx1">
                    <a:tint val="75000"/>
                  </a:schemeClr>
                </a:solidFill>
              </a:defRPr>
            </a:lvl1pPr>
          </a:lstStyle>
          <a:p>
            <a:pPr rtl="0"/>
            <a:endParaRPr lang="fr-FR" dirty="0"/>
          </a:p>
        </p:txBody>
      </p:sp>
      <p:sp>
        <p:nvSpPr>
          <p:cNvPr id="6" name="Espace réservé du numéro de diapositive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www.malekal.com/16-commandes-cmd-utiles-que-vous-devez-connaitre/" TargetMode="External"/><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hyperlink" Target="https://www.it-connect.fr/15-commandes-indispensables-pour-debuter-avec-powershell/"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17.jpeg"/></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hyperlink" Target="https://www.malekal.com/16-commandes-cmd-utiles-que-vous-devez-connaitre/" TargetMode="External"/><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hyperlink" Target="https://www.it-connect.fr/15-commandes-indispensables-pour-debuter-avec-powershell/"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8.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1.xml"/><Relationship Id="rId1" Type="http://schemas.openxmlformats.org/officeDocument/2006/relationships/slideLayout" Target="../slideLayouts/slideLayout5.xml"/><Relationship Id="rId5" Type="http://schemas.openxmlformats.org/officeDocument/2006/relationships/image" Target="../media/image25.png"/><Relationship Id="rId4" Type="http://schemas.openxmlformats.org/officeDocument/2006/relationships/image" Target="../media/image24.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85900" y="244943"/>
            <a:ext cx="8735325" cy="3784600"/>
          </a:xfrm>
        </p:spPr>
        <p:txBody>
          <a:bodyPr rtlCol="0">
            <a:normAutofit/>
          </a:bodyPr>
          <a:lstStyle/>
          <a:p>
            <a:pPr rtl="0"/>
            <a:r>
              <a:rPr lang="fr-FR" dirty="0"/>
              <a:t>Formation </a:t>
            </a:r>
            <a:br>
              <a:rPr lang="fr-FR" dirty="0"/>
            </a:br>
            <a:br>
              <a:rPr lang="fr-FR" dirty="0"/>
            </a:br>
            <a:r>
              <a:rPr lang="fr-FR" dirty="0"/>
              <a:t>Maintenance d’un PC</a:t>
            </a:r>
          </a:p>
        </p:txBody>
      </p:sp>
      <p:pic>
        <p:nvPicPr>
          <p:cNvPr id="3" name="Image 2">
            <a:extLst>
              <a:ext uri="{FF2B5EF4-FFF2-40B4-BE49-F238E27FC236}">
                <a16:creationId xmlns:a16="http://schemas.microsoft.com/office/drawing/2014/main" id="{1F8FA546-D6EC-60B3-4A51-FE3F846218AB}"/>
              </a:ext>
            </a:extLst>
          </p:cNvPr>
          <p:cNvPicPr>
            <a:picLocks noChangeAspect="1"/>
          </p:cNvPicPr>
          <p:nvPr/>
        </p:nvPicPr>
        <p:blipFill>
          <a:blip r:embed="rId3"/>
          <a:stretch>
            <a:fillRect/>
          </a:stretch>
        </p:blipFill>
        <p:spPr>
          <a:xfrm>
            <a:off x="6742484" y="5229200"/>
            <a:ext cx="4984229" cy="1383857"/>
          </a:xfrm>
          <a:prstGeom prst="rect">
            <a:avLst/>
          </a:prstGeom>
        </p:spPr>
      </p:pic>
      <p:sp>
        <p:nvSpPr>
          <p:cNvPr id="4" name="ZoneTexte 3">
            <a:extLst>
              <a:ext uri="{FF2B5EF4-FFF2-40B4-BE49-F238E27FC236}">
                <a16:creationId xmlns:a16="http://schemas.microsoft.com/office/drawing/2014/main" id="{13F1315F-6C5B-097B-1CB4-9E821A5DE4AC}"/>
              </a:ext>
            </a:extLst>
          </p:cNvPr>
          <p:cNvSpPr txBox="1"/>
          <p:nvPr/>
        </p:nvSpPr>
        <p:spPr>
          <a:xfrm>
            <a:off x="1629916" y="4297273"/>
            <a:ext cx="6629476" cy="954107"/>
          </a:xfrm>
          <a:prstGeom prst="rect">
            <a:avLst/>
          </a:prstGeom>
          <a:noFill/>
        </p:spPr>
        <p:txBody>
          <a:bodyPr wrap="square" rtlCol="0">
            <a:spAutoFit/>
          </a:bodyPr>
          <a:lstStyle/>
          <a:p>
            <a:r>
              <a:rPr lang="fr-FR" sz="2800" dirty="0"/>
              <a:t>Présenté par ULMER Jordan Administrateur Système chez BT-Formation</a:t>
            </a:r>
          </a:p>
        </p:txBody>
      </p:sp>
    </p:spTree>
    <p:extLst>
      <p:ext uri="{BB962C8B-B14F-4D97-AF65-F5344CB8AC3E}">
        <p14:creationId xmlns:p14="http://schemas.microsoft.com/office/powerpoint/2010/main" val="1332291891"/>
      </p:ext>
    </p:extLst>
  </p:cSld>
  <p:clrMapOvr>
    <a:masterClrMapping/>
  </p:clrMapOvr>
  <p:transition spd="slow">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rtlCol="0"/>
          <a:lstStyle/>
          <a:p>
            <a:pPr rtl="0"/>
            <a:r>
              <a:rPr lang="fr-FR" dirty="0"/>
              <a:t>Rappel : Support Informatique - bonnes pratiques</a:t>
            </a:r>
          </a:p>
        </p:txBody>
      </p:sp>
      <p:sp>
        <p:nvSpPr>
          <p:cNvPr id="5" name="ZoneTexte 4">
            <a:extLst>
              <a:ext uri="{FF2B5EF4-FFF2-40B4-BE49-F238E27FC236}">
                <a16:creationId xmlns:a16="http://schemas.microsoft.com/office/drawing/2014/main" id="{822FA4DC-EB00-3327-522E-37B2AF412F73}"/>
              </a:ext>
            </a:extLst>
          </p:cNvPr>
          <p:cNvSpPr txBox="1"/>
          <p:nvPr/>
        </p:nvSpPr>
        <p:spPr>
          <a:xfrm>
            <a:off x="1125860" y="1498600"/>
            <a:ext cx="10081120" cy="4893647"/>
          </a:xfrm>
          <a:prstGeom prst="rect">
            <a:avLst/>
          </a:prstGeom>
          <a:noFill/>
        </p:spPr>
        <p:txBody>
          <a:bodyPr wrap="square">
            <a:spAutoFit/>
          </a:bodyPr>
          <a:lstStyle/>
          <a:p>
            <a:r>
              <a:rPr lang="fr-HT" dirty="0"/>
              <a:t>3. Priorisation des incidents</a:t>
            </a:r>
          </a:p>
          <a:p>
            <a:endParaRPr lang="fr-HT" dirty="0"/>
          </a:p>
          <a:p>
            <a:pPr algn="l"/>
            <a:r>
              <a:rPr lang="fr-HT" dirty="0"/>
              <a:t>Il est important d'établir des priorités pour résoudre les incidents en fonction de leur impact sur l'activité de l'entreprise. Les incidents critiques doivent être traités en priorité pour minimiser les temps d'arrêt et les perturbations.</a:t>
            </a:r>
            <a:r>
              <a:rPr lang="fr-HT" b="1" i="0" dirty="0">
                <a:solidFill>
                  <a:srgbClr val="ECECEC"/>
                </a:solidFill>
                <a:effectLst/>
                <a:latin typeface="Söhne"/>
              </a:rPr>
              <a:t> </a:t>
            </a:r>
          </a:p>
          <a:p>
            <a:pPr algn="l"/>
            <a:endParaRPr lang="fr-HT" b="1" i="0" dirty="0">
              <a:solidFill>
                <a:srgbClr val="ECECEC"/>
              </a:solidFill>
              <a:effectLst/>
              <a:latin typeface="Söhne"/>
            </a:endParaRPr>
          </a:p>
          <a:p>
            <a:pPr algn="l"/>
            <a:r>
              <a:rPr lang="fr-HT" b="1" i="0" dirty="0">
                <a:solidFill>
                  <a:srgbClr val="ECECEC"/>
                </a:solidFill>
                <a:effectLst/>
                <a:latin typeface="Söhne"/>
              </a:rPr>
              <a:t>4. Suivi et résolution proactive des problèmes</a:t>
            </a:r>
          </a:p>
          <a:p>
            <a:pPr algn="l"/>
            <a:endParaRPr lang="fr-HT" b="0" i="0" dirty="0">
              <a:solidFill>
                <a:srgbClr val="ECECEC"/>
              </a:solidFill>
              <a:effectLst/>
              <a:latin typeface="Söhne"/>
            </a:endParaRPr>
          </a:p>
          <a:p>
            <a:pPr algn="l"/>
            <a:r>
              <a:rPr lang="fr-HT" b="0" i="0" dirty="0">
                <a:solidFill>
                  <a:srgbClr val="ECECEC"/>
                </a:solidFill>
                <a:effectLst/>
                <a:latin typeface="Söhne"/>
              </a:rPr>
              <a:t>Plutôt que de simplement réagir aux problèmes lorsqu'ils surviennent, le support informatique devrait adopter une approche proactive en surveillant les systèmes et en identifiant les problèmes potentiels avant qu'ils ne deviennent des incidents majeurs.</a:t>
            </a:r>
          </a:p>
          <a:p>
            <a:endParaRPr lang="fr-HT" dirty="0"/>
          </a:p>
        </p:txBody>
      </p:sp>
    </p:spTree>
    <p:extLst>
      <p:ext uri="{BB962C8B-B14F-4D97-AF65-F5344CB8AC3E}">
        <p14:creationId xmlns:p14="http://schemas.microsoft.com/office/powerpoint/2010/main" val="366946341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 calcmode="lin" valueType="num">
                                      <p:cBhvr additive="base">
                                        <p:cTn id="2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rtlCol="0"/>
          <a:lstStyle/>
          <a:p>
            <a:pPr rtl="0"/>
            <a:r>
              <a:rPr lang="fr-FR" dirty="0"/>
              <a:t>Rappel : Support Informatique - bonnes pratiques</a:t>
            </a:r>
          </a:p>
        </p:txBody>
      </p:sp>
      <p:sp>
        <p:nvSpPr>
          <p:cNvPr id="4" name="ZoneTexte 3">
            <a:extLst>
              <a:ext uri="{FF2B5EF4-FFF2-40B4-BE49-F238E27FC236}">
                <a16:creationId xmlns:a16="http://schemas.microsoft.com/office/drawing/2014/main" id="{82C0CF7C-628D-277E-FB67-1F41EA66495A}"/>
              </a:ext>
            </a:extLst>
          </p:cNvPr>
          <p:cNvSpPr txBox="1"/>
          <p:nvPr/>
        </p:nvSpPr>
        <p:spPr>
          <a:xfrm>
            <a:off x="1053852" y="1498600"/>
            <a:ext cx="10153128" cy="4524315"/>
          </a:xfrm>
          <a:prstGeom prst="rect">
            <a:avLst/>
          </a:prstGeom>
          <a:noFill/>
        </p:spPr>
        <p:txBody>
          <a:bodyPr wrap="square">
            <a:spAutoFit/>
          </a:bodyPr>
          <a:lstStyle/>
          <a:p>
            <a:r>
              <a:rPr lang="fr-HT" dirty="0"/>
              <a:t>5. Formation continue de l'équipe</a:t>
            </a:r>
          </a:p>
          <a:p>
            <a:endParaRPr lang="fr-HT" dirty="0"/>
          </a:p>
          <a:p>
            <a:r>
              <a:rPr lang="fr-HT" dirty="0"/>
              <a:t>La technologie évolue rapidement, il est donc essentiel de fournir une formation continue à l'équipe de support pour qu'elle reste à jour sur les dernières tendances et les meilleures pratiques du secteur.</a:t>
            </a:r>
          </a:p>
          <a:p>
            <a:endParaRPr lang="fr-HT" dirty="0"/>
          </a:p>
          <a:p>
            <a:r>
              <a:rPr lang="fr-HT" dirty="0"/>
              <a:t>6. Utilisation d'outils de gestion des incidents</a:t>
            </a:r>
          </a:p>
          <a:p>
            <a:endParaRPr lang="fr-HT" dirty="0"/>
          </a:p>
          <a:p>
            <a:r>
              <a:rPr lang="fr-HT" dirty="0"/>
              <a:t>L'utilisation d'outils de gestion des incidents, tels que les systèmes de </a:t>
            </a:r>
            <a:r>
              <a:rPr lang="fr-HT" dirty="0" err="1"/>
              <a:t>ticketing</a:t>
            </a:r>
            <a:r>
              <a:rPr lang="fr-HT" dirty="0"/>
              <a:t> et les plateformes de suivi, est essentielle pour suivre efficacement les demandes des utilisateurs, attribuer les tâches et assurer un suivi approprié jusqu'à la résolution.</a:t>
            </a:r>
            <a:endParaRPr lang="fr-FR" dirty="0"/>
          </a:p>
        </p:txBody>
      </p:sp>
    </p:spTree>
    <p:extLst>
      <p:ext uri="{BB962C8B-B14F-4D97-AF65-F5344CB8AC3E}">
        <p14:creationId xmlns:p14="http://schemas.microsoft.com/office/powerpoint/2010/main" val="264081674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 calcmode="lin" valueType="num">
                                      <p:cBhvr additive="base">
                                        <p:cTn id="1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 calcmode="lin" valueType="num">
                                      <p:cBhvr additive="base">
                                        <p:cTn id="25"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rtlCol="0"/>
          <a:lstStyle/>
          <a:p>
            <a:pPr rtl="0"/>
            <a:r>
              <a:rPr lang="fr-FR" dirty="0"/>
              <a:t>Rappel : Support Informatique - bonnes pratiques</a:t>
            </a:r>
          </a:p>
        </p:txBody>
      </p:sp>
      <p:sp>
        <p:nvSpPr>
          <p:cNvPr id="4" name="ZoneTexte 3">
            <a:extLst>
              <a:ext uri="{FF2B5EF4-FFF2-40B4-BE49-F238E27FC236}">
                <a16:creationId xmlns:a16="http://schemas.microsoft.com/office/drawing/2014/main" id="{70C6215E-A87C-A837-3B64-E79762E2A6D8}"/>
              </a:ext>
            </a:extLst>
          </p:cNvPr>
          <p:cNvSpPr txBox="1"/>
          <p:nvPr/>
        </p:nvSpPr>
        <p:spPr>
          <a:xfrm>
            <a:off x="1218883" y="1700808"/>
            <a:ext cx="7917972" cy="2677656"/>
          </a:xfrm>
          <a:prstGeom prst="rect">
            <a:avLst/>
          </a:prstGeom>
          <a:noFill/>
        </p:spPr>
        <p:txBody>
          <a:bodyPr wrap="square">
            <a:spAutoFit/>
          </a:bodyPr>
          <a:lstStyle/>
          <a:p>
            <a:r>
              <a:rPr lang="fr-HT" dirty="0"/>
              <a:t>7. Collaboration interne</a:t>
            </a:r>
          </a:p>
          <a:p>
            <a:endParaRPr lang="fr-HT" dirty="0"/>
          </a:p>
          <a:p>
            <a:r>
              <a:rPr lang="fr-HT" dirty="0"/>
              <a:t>Le support informatique doit travailler en étroite collaboration avec les autres départements de l'entreprise, tels que les équipes de développement et les services métier, pour résoudre les problèmes de manière efficace et améliorer continuellement les processus.</a:t>
            </a:r>
            <a:endParaRPr lang="fr-FR" dirty="0"/>
          </a:p>
        </p:txBody>
      </p:sp>
    </p:spTree>
    <p:extLst>
      <p:ext uri="{BB962C8B-B14F-4D97-AF65-F5344CB8AC3E}">
        <p14:creationId xmlns:p14="http://schemas.microsoft.com/office/powerpoint/2010/main" val="3919740907"/>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rtlCol="0"/>
          <a:lstStyle/>
          <a:p>
            <a:pPr rtl="0"/>
            <a:r>
              <a:rPr lang="fr-FR" dirty="0"/>
              <a:t>Solution antivirus gratuit et payant</a:t>
            </a:r>
          </a:p>
        </p:txBody>
      </p:sp>
      <p:pic>
        <p:nvPicPr>
          <p:cNvPr id="2" name="Image 1">
            <a:extLst>
              <a:ext uri="{FF2B5EF4-FFF2-40B4-BE49-F238E27FC236}">
                <a16:creationId xmlns:a16="http://schemas.microsoft.com/office/drawing/2014/main" id="{0BE0826C-F7A1-396D-52A9-B1A04874A2F2}"/>
              </a:ext>
            </a:extLst>
          </p:cNvPr>
          <p:cNvPicPr>
            <a:picLocks noChangeAspect="1"/>
          </p:cNvPicPr>
          <p:nvPr/>
        </p:nvPicPr>
        <p:blipFill>
          <a:blip r:embed="rId3"/>
          <a:stretch>
            <a:fillRect/>
          </a:stretch>
        </p:blipFill>
        <p:spPr>
          <a:xfrm>
            <a:off x="1125860" y="1772816"/>
            <a:ext cx="2466975" cy="1847850"/>
          </a:xfrm>
          <a:prstGeom prst="rect">
            <a:avLst/>
          </a:prstGeom>
        </p:spPr>
      </p:pic>
      <p:pic>
        <p:nvPicPr>
          <p:cNvPr id="4" name="Image 3">
            <a:extLst>
              <a:ext uri="{FF2B5EF4-FFF2-40B4-BE49-F238E27FC236}">
                <a16:creationId xmlns:a16="http://schemas.microsoft.com/office/drawing/2014/main" id="{3C1D2F95-B347-E54A-024B-7D11FE70F4E0}"/>
              </a:ext>
            </a:extLst>
          </p:cNvPr>
          <p:cNvPicPr>
            <a:picLocks noChangeAspect="1"/>
          </p:cNvPicPr>
          <p:nvPr/>
        </p:nvPicPr>
        <p:blipFill>
          <a:blip r:embed="rId4"/>
          <a:stretch>
            <a:fillRect/>
          </a:stretch>
        </p:blipFill>
        <p:spPr>
          <a:xfrm>
            <a:off x="4006180" y="1772816"/>
            <a:ext cx="3519715" cy="1847850"/>
          </a:xfrm>
          <a:prstGeom prst="rect">
            <a:avLst/>
          </a:prstGeom>
        </p:spPr>
      </p:pic>
      <p:pic>
        <p:nvPicPr>
          <p:cNvPr id="8" name="Image 7">
            <a:extLst>
              <a:ext uri="{FF2B5EF4-FFF2-40B4-BE49-F238E27FC236}">
                <a16:creationId xmlns:a16="http://schemas.microsoft.com/office/drawing/2014/main" id="{7E1C2970-6A5E-56B8-36E7-BA7C0553D7EF}"/>
              </a:ext>
            </a:extLst>
          </p:cNvPr>
          <p:cNvPicPr>
            <a:picLocks noChangeAspect="1"/>
          </p:cNvPicPr>
          <p:nvPr/>
        </p:nvPicPr>
        <p:blipFill>
          <a:blip r:embed="rId5"/>
          <a:stretch>
            <a:fillRect/>
          </a:stretch>
        </p:blipFill>
        <p:spPr>
          <a:xfrm>
            <a:off x="7939240" y="1772816"/>
            <a:ext cx="3866951" cy="2686160"/>
          </a:xfrm>
          <a:prstGeom prst="rect">
            <a:avLst/>
          </a:prstGeom>
        </p:spPr>
      </p:pic>
      <p:pic>
        <p:nvPicPr>
          <p:cNvPr id="9" name="Image 8">
            <a:extLst>
              <a:ext uri="{FF2B5EF4-FFF2-40B4-BE49-F238E27FC236}">
                <a16:creationId xmlns:a16="http://schemas.microsoft.com/office/drawing/2014/main" id="{85C5BE66-3939-3556-5127-A7529A0304BF}"/>
              </a:ext>
            </a:extLst>
          </p:cNvPr>
          <p:cNvPicPr>
            <a:picLocks noChangeAspect="1"/>
          </p:cNvPicPr>
          <p:nvPr/>
        </p:nvPicPr>
        <p:blipFill>
          <a:blip r:embed="rId6"/>
          <a:stretch>
            <a:fillRect/>
          </a:stretch>
        </p:blipFill>
        <p:spPr>
          <a:xfrm>
            <a:off x="909836" y="4378326"/>
            <a:ext cx="2286000" cy="2286000"/>
          </a:xfrm>
          <a:prstGeom prst="rect">
            <a:avLst/>
          </a:prstGeom>
        </p:spPr>
      </p:pic>
      <p:pic>
        <p:nvPicPr>
          <p:cNvPr id="10" name="Image 9">
            <a:extLst>
              <a:ext uri="{FF2B5EF4-FFF2-40B4-BE49-F238E27FC236}">
                <a16:creationId xmlns:a16="http://schemas.microsoft.com/office/drawing/2014/main" id="{30EBD3F1-C833-7223-A1FA-105B7B354C77}"/>
              </a:ext>
            </a:extLst>
          </p:cNvPr>
          <p:cNvPicPr>
            <a:picLocks noChangeAspect="1"/>
          </p:cNvPicPr>
          <p:nvPr/>
        </p:nvPicPr>
        <p:blipFill>
          <a:blip r:embed="rId7"/>
          <a:stretch>
            <a:fillRect/>
          </a:stretch>
        </p:blipFill>
        <p:spPr>
          <a:xfrm>
            <a:off x="3491535" y="4378326"/>
            <a:ext cx="4050706" cy="2333207"/>
          </a:xfrm>
          <a:prstGeom prst="rect">
            <a:avLst/>
          </a:prstGeom>
        </p:spPr>
      </p:pic>
    </p:spTree>
    <p:extLst>
      <p:ext uri="{BB962C8B-B14F-4D97-AF65-F5344CB8AC3E}">
        <p14:creationId xmlns:p14="http://schemas.microsoft.com/office/powerpoint/2010/main" val="16141263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rtlCol="0"/>
          <a:lstStyle/>
          <a:p>
            <a:pPr rtl="0"/>
            <a:r>
              <a:rPr lang="fr-FR" dirty="0"/>
              <a:t>Logiciel de nettoyage</a:t>
            </a:r>
          </a:p>
        </p:txBody>
      </p:sp>
      <p:pic>
        <p:nvPicPr>
          <p:cNvPr id="2" name="Image 1">
            <a:extLst>
              <a:ext uri="{FF2B5EF4-FFF2-40B4-BE49-F238E27FC236}">
                <a16:creationId xmlns:a16="http://schemas.microsoft.com/office/drawing/2014/main" id="{014825A5-FBF9-0FF6-6A56-276F0337CCD8}"/>
              </a:ext>
            </a:extLst>
          </p:cNvPr>
          <p:cNvPicPr>
            <a:picLocks noChangeAspect="1"/>
          </p:cNvPicPr>
          <p:nvPr/>
        </p:nvPicPr>
        <p:blipFill>
          <a:blip r:embed="rId3"/>
          <a:stretch>
            <a:fillRect/>
          </a:stretch>
        </p:blipFill>
        <p:spPr>
          <a:xfrm>
            <a:off x="2205980" y="1486024"/>
            <a:ext cx="6932252" cy="5199189"/>
          </a:xfrm>
          <a:prstGeom prst="rect">
            <a:avLst/>
          </a:prstGeom>
        </p:spPr>
      </p:pic>
    </p:spTree>
    <p:extLst>
      <p:ext uri="{BB962C8B-B14F-4D97-AF65-F5344CB8AC3E}">
        <p14:creationId xmlns:p14="http://schemas.microsoft.com/office/powerpoint/2010/main" val="19363257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rtlCol="0"/>
          <a:lstStyle/>
          <a:p>
            <a:pPr rtl="0"/>
            <a:r>
              <a:rPr lang="fr-FR" dirty="0"/>
              <a:t>Invite de commande / PowerShell</a:t>
            </a:r>
          </a:p>
        </p:txBody>
      </p:sp>
      <p:sp>
        <p:nvSpPr>
          <p:cNvPr id="4" name="ZoneTexte 3">
            <a:extLst>
              <a:ext uri="{FF2B5EF4-FFF2-40B4-BE49-F238E27FC236}">
                <a16:creationId xmlns:a16="http://schemas.microsoft.com/office/drawing/2014/main" id="{FCA032CC-F51E-9346-4DC3-0A4D75A24BC4}"/>
              </a:ext>
            </a:extLst>
          </p:cNvPr>
          <p:cNvSpPr txBox="1"/>
          <p:nvPr/>
        </p:nvSpPr>
        <p:spPr>
          <a:xfrm>
            <a:off x="1125860" y="1498600"/>
            <a:ext cx="8868945" cy="3785652"/>
          </a:xfrm>
          <a:prstGeom prst="rect">
            <a:avLst/>
          </a:prstGeom>
          <a:noFill/>
        </p:spPr>
        <p:txBody>
          <a:bodyPr wrap="square">
            <a:spAutoFit/>
          </a:bodyPr>
          <a:lstStyle/>
          <a:p>
            <a:r>
              <a:rPr lang="fr-FR" dirty="0"/>
              <a:t>CMD : Invite de commande historique dans Windows, apparu dans MS-DOS.</a:t>
            </a:r>
          </a:p>
          <a:p>
            <a:r>
              <a:rPr lang="fr-FR" dirty="0"/>
              <a:t>PowerShell : version modernisée et plus complète de l’invite de commande bénéficiant de modules supplémentaires à installés</a:t>
            </a:r>
          </a:p>
          <a:p>
            <a:endParaRPr lang="fr-FR" dirty="0"/>
          </a:p>
          <a:p>
            <a:r>
              <a:rPr lang="fr-FR" dirty="0"/>
              <a:t>Sur Windows 11 : le terminal peut ouvrir PowerShell et cmd</a:t>
            </a:r>
          </a:p>
          <a:p>
            <a:r>
              <a:rPr lang="fr-FR" dirty="0"/>
              <a:t>Sur Windows 10 : il faudra ouvrir PowerShell en tapant dans l’icône de recherche PowerShell et pour CMD, il faudra taper CMD dans l’icône  de recherche.</a:t>
            </a:r>
          </a:p>
          <a:p>
            <a:endParaRPr lang="fr-FR" dirty="0"/>
          </a:p>
        </p:txBody>
      </p:sp>
    </p:spTree>
    <p:extLst>
      <p:ext uri="{BB962C8B-B14F-4D97-AF65-F5344CB8AC3E}">
        <p14:creationId xmlns:p14="http://schemas.microsoft.com/office/powerpoint/2010/main" val="3442581177"/>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80">
                                          <p:stCondLst>
                                            <p:cond delay="0"/>
                                          </p:stCondLst>
                                        </p:cTn>
                                        <p:tgtEl>
                                          <p:spTgt spid="4">
                                            <p:txEl>
                                              <p:pRg st="0" end="0"/>
                                            </p:txEl>
                                          </p:spTgt>
                                        </p:tgtEl>
                                      </p:cBhvr>
                                    </p:animEffect>
                                    <p:anim calcmode="lin" valueType="num">
                                      <p:cBhvr>
                                        <p:cTn id="8"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xEl>
                                              <p:pRg st="0" end="0"/>
                                            </p:txEl>
                                          </p:spTgt>
                                        </p:tgtEl>
                                      </p:cBhvr>
                                      <p:to x="100000" y="60000"/>
                                    </p:animScale>
                                    <p:animScale>
                                      <p:cBhvr>
                                        <p:cTn id="14" dur="166" decel="50000">
                                          <p:stCondLst>
                                            <p:cond delay="676"/>
                                          </p:stCondLst>
                                        </p:cTn>
                                        <p:tgtEl>
                                          <p:spTgt spid="4">
                                            <p:txEl>
                                              <p:pRg st="0" end="0"/>
                                            </p:txEl>
                                          </p:spTgt>
                                        </p:tgtEl>
                                      </p:cBhvr>
                                      <p:to x="100000" y="100000"/>
                                    </p:animScale>
                                    <p:animScale>
                                      <p:cBhvr>
                                        <p:cTn id="15" dur="26">
                                          <p:stCondLst>
                                            <p:cond delay="1312"/>
                                          </p:stCondLst>
                                        </p:cTn>
                                        <p:tgtEl>
                                          <p:spTgt spid="4">
                                            <p:txEl>
                                              <p:pRg st="0" end="0"/>
                                            </p:txEl>
                                          </p:spTgt>
                                        </p:tgtEl>
                                      </p:cBhvr>
                                      <p:to x="100000" y="80000"/>
                                    </p:animScale>
                                    <p:animScale>
                                      <p:cBhvr>
                                        <p:cTn id="16" dur="166" decel="50000">
                                          <p:stCondLst>
                                            <p:cond delay="1338"/>
                                          </p:stCondLst>
                                        </p:cTn>
                                        <p:tgtEl>
                                          <p:spTgt spid="4">
                                            <p:txEl>
                                              <p:pRg st="0" end="0"/>
                                            </p:txEl>
                                          </p:spTgt>
                                        </p:tgtEl>
                                      </p:cBhvr>
                                      <p:to x="100000" y="100000"/>
                                    </p:animScale>
                                    <p:animScale>
                                      <p:cBhvr>
                                        <p:cTn id="17" dur="26">
                                          <p:stCondLst>
                                            <p:cond delay="1642"/>
                                          </p:stCondLst>
                                        </p:cTn>
                                        <p:tgtEl>
                                          <p:spTgt spid="4">
                                            <p:txEl>
                                              <p:pRg st="0" end="0"/>
                                            </p:txEl>
                                          </p:spTgt>
                                        </p:tgtEl>
                                      </p:cBhvr>
                                      <p:to x="100000" y="90000"/>
                                    </p:animScale>
                                    <p:animScale>
                                      <p:cBhvr>
                                        <p:cTn id="18" dur="166" decel="50000">
                                          <p:stCondLst>
                                            <p:cond delay="1668"/>
                                          </p:stCondLst>
                                        </p:cTn>
                                        <p:tgtEl>
                                          <p:spTgt spid="4">
                                            <p:txEl>
                                              <p:pRg st="0" end="0"/>
                                            </p:txEl>
                                          </p:spTgt>
                                        </p:tgtEl>
                                      </p:cBhvr>
                                      <p:to x="100000" y="100000"/>
                                    </p:animScale>
                                    <p:animScale>
                                      <p:cBhvr>
                                        <p:cTn id="19" dur="26">
                                          <p:stCondLst>
                                            <p:cond delay="1808"/>
                                          </p:stCondLst>
                                        </p:cTn>
                                        <p:tgtEl>
                                          <p:spTgt spid="4">
                                            <p:txEl>
                                              <p:pRg st="0" end="0"/>
                                            </p:txEl>
                                          </p:spTgt>
                                        </p:tgtEl>
                                      </p:cBhvr>
                                      <p:to x="100000" y="95000"/>
                                    </p:animScale>
                                    <p:animScale>
                                      <p:cBhvr>
                                        <p:cTn id="20" dur="166" decel="50000">
                                          <p:stCondLst>
                                            <p:cond delay="1834"/>
                                          </p:stCondLst>
                                        </p:cTn>
                                        <p:tgtEl>
                                          <p:spTgt spid="4">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Effect transition="in" filter="wipe(down)">
                                      <p:cBhvr>
                                        <p:cTn id="25" dur="580">
                                          <p:stCondLst>
                                            <p:cond delay="0"/>
                                          </p:stCondLst>
                                        </p:cTn>
                                        <p:tgtEl>
                                          <p:spTgt spid="4">
                                            <p:txEl>
                                              <p:pRg st="1" end="1"/>
                                            </p:txEl>
                                          </p:spTgt>
                                        </p:tgtEl>
                                      </p:cBhvr>
                                    </p:animEffect>
                                    <p:anim calcmode="lin" valueType="num">
                                      <p:cBhvr>
                                        <p:cTn id="26" dur="1822" tmFilter="0,0; 0.14,0.36; 0.43,0.73; 0.71,0.91; 1.0,1.0">
                                          <p:stCondLst>
                                            <p:cond delay="0"/>
                                          </p:stCondLst>
                                        </p:cTn>
                                        <p:tgtEl>
                                          <p:spTgt spid="4">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4">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4">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4">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4">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4">
                                            <p:txEl>
                                              <p:pRg st="1" end="1"/>
                                            </p:txEl>
                                          </p:spTgt>
                                        </p:tgtEl>
                                      </p:cBhvr>
                                      <p:to x="100000" y="60000"/>
                                    </p:animScale>
                                    <p:animScale>
                                      <p:cBhvr>
                                        <p:cTn id="32" dur="166" decel="50000">
                                          <p:stCondLst>
                                            <p:cond delay="676"/>
                                          </p:stCondLst>
                                        </p:cTn>
                                        <p:tgtEl>
                                          <p:spTgt spid="4">
                                            <p:txEl>
                                              <p:pRg st="1" end="1"/>
                                            </p:txEl>
                                          </p:spTgt>
                                        </p:tgtEl>
                                      </p:cBhvr>
                                      <p:to x="100000" y="100000"/>
                                    </p:animScale>
                                    <p:animScale>
                                      <p:cBhvr>
                                        <p:cTn id="33" dur="26">
                                          <p:stCondLst>
                                            <p:cond delay="1312"/>
                                          </p:stCondLst>
                                        </p:cTn>
                                        <p:tgtEl>
                                          <p:spTgt spid="4">
                                            <p:txEl>
                                              <p:pRg st="1" end="1"/>
                                            </p:txEl>
                                          </p:spTgt>
                                        </p:tgtEl>
                                      </p:cBhvr>
                                      <p:to x="100000" y="80000"/>
                                    </p:animScale>
                                    <p:animScale>
                                      <p:cBhvr>
                                        <p:cTn id="34" dur="166" decel="50000">
                                          <p:stCondLst>
                                            <p:cond delay="1338"/>
                                          </p:stCondLst>
                                        </p:cTn>
                                        <p:tgtEl>
                                          <p:spTgt spid="4">
                                            <p:txEl>
                                              <p:pRg st="1" end="1"/>
                                            </p:txEl>
                                          </p:spTgt>
                                        </p:tgtEl>
                                      </p:cBhvr>
                                      <p:to x="100000" y="100000"/>
                                    </p:animScale>
                                    <p:animScale>
                                      <p:cBhvr>
                                        <p:cTn id="35" dur="26">
                                          <p:stCondLst>
                                            <p:cond delay="1642"/>
                                          </p:stCondLst>
                                        </p:cTn>
                                        <p:tgtEl>
                                          <p:spTgt spid="4">
                                            <p:txEl>
                                              <p:pRg st="1" end="1"/>
                                            </p:txEl>
                                          </p:spTgt>
                                        </p:tgtEl>
                                      </p:cBhvr>
                                      <p:to x="100000" y="90000"/>
                                    </p:animScale>
                                    <p:animScale>
                                      <p:cBhvr>
                                        <p:cTn id="36" dur="166" decel="50000">
                                          <p:stCondLst>
                                            <p:cond delay="1668"/>
                                          </p:stCondLst>
                                        </p:cTn>
                                        <p:tgtEl>
                                          <p:spTgt spid="4">
                                            <p:txEl>
                                              <p:pRg st="1" end="1"/>
                                            </p:txEl>
                                          </p:spTgt>
                                        </p:tgtEl>
                                      </p:cBhvr>
                                      <p:to x="100000" y="100000"/>
                                    </p:animScale>
                                    <p:animScale>
                                      <p:cBhvr>
                                        <p:cTn id="37" dur="26">
                                          <p:stCondLst>
                                            <p:cond delay="1808"/>
                                          </p:stCondLst>
                                        </p:cTn>
                                        <p:tgtEl>
                                          <p:spTgt spid="4">
                                            <p:txEl>
                                              <p:pRg st="1" end="1"/>
                                            </p:txEl>
                                          </p:spTgt>
                                        </p:tgtEl>
                                      </p:cBhvr>
                                      <p:to x="100000" y="95000"/>
                                    </p:animScale>
                                    <p:animScale>
                                      <p:cBhvr>
                                        <p:cTn id="38" dur="166" decel="50000">
                                          <p:stCondLst>
                                            <p:cond delay="1834"/>
                                          </p:stCondLst>
                                        </p:cTn>
                                        <p:tgtEl>
                                          <p:spTgt spid="4">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4">
                                            <p:txEl>
                                              <p:pRg st="3" end="3"/>
                                            </p:txEl>
                                          </p:spTgt>
                                        </p:tgtEl>
                                        <p:attrNameLst>
                                          <p:attrName>style.visibility</p:attrName>
                                        </p:attrNameLst>
                                      </p:cBhvr>
                                      <p:to>
                                        <p:strVal val="visible"/>
                                      </p:to>
                                    </p:set>
                                    <p:animEffect transition="in" filter="wipe(down)">
                                      <p:cBhvr>
                                        <p:cTn id="43" dur="580">
                                          <p:stCondLst>
                                            <p:cond delay="0"/>
                                          </p:stCondLst>
                                        </p:cTn>
                                        <p:tgtEl>
                                          <p:spTgt spid="4">
                                            <p:txEl>
                                              <p:pRg st="3" end="3"/>
                                            </p:txEl>
                                          </p:spTgt>
                                        </p:tgtEl>
                                      </p:cBhvr>
                                    </p:animEffect>
                                    <p:anim calcmode="lin" valueType="num">
                                      <p:cBhvr>
                                        <p:cTn id="44" dur="1822" tmFilter="0,0; 0.14,0.36; 0.43,0.73; 0.71,0.91; 1.0,1.0">
                                          <p:stCondLst>
                                            <p:cond delay="0"/>
                                          </p:stCondLst>
                                        </p:cTn>
                                        <p:tgtEl>
                                          <p:spTgt spid="4">
                                            <p:txEl>
                                              <p:pRg st="3" end="3"/>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4">
                                            <p:txEl>
                                              <p:pRg st="3" end="3"/>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4">
                                            <p:txEl>
                                              <p:pRg st="3" end="3"/>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4">
                                            <p:txEl>
                                              <p:pRg st="3" end="3"/>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4">
                                            <p:txEl>
                                              <p:pRg st="3" end="3"/>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4">
                                            <p:txEl>
                                              <p:pRg st="3" end="3"/>
                                            </p:txEl>
                                          </p:spTgt>
                                        </p:tgtEl>
                                      </p:cBhvr>
                                      <p:to x="100000" y="60000"/>
                                    </p:animScale>
                                    <p:animScale>
                                      <p:cBhvr>
                                        <p:cTn id="50" dur="166" decel="50000">
                                          <p:stCondLst>
                                            <p:cond delay="676"/>
                                          </p:stCondLst>
                                        </p:cTn>
                                        <p:tgtEl>
                                          <p:spTgt spid="4">
                                            <p:txEl>
                                              <p:pRg st="3" end="3"/>
                                            </p:txEl>
                                          </p:spTgt>
                                        </p:tgtEl>
                                      </p:cBhvr>
                                      <p:to x="100000" y="100000"/>
                                    </p:animScale>
                                    <p:animScale>
                                      <p:cBhvr>
                                        <p:cTn id="51" dur="26">
                                          <p:stCondLst>
                                            <p:cond delay="1312"/>
                                          </p:stCondLst>
                                        </p:cTn>
                                        <p:tgtEl>
                                          <p:spTgt spid="4">
                                            <p:txEl>
                                              <p:pRg st="3" end="3"/>
                                            </p:txEl>
                                          </p:spTgt>
                                        </p:tgtEl>
                                      </p:cBhvr>
                                      <p:to x="100000" y="80000"/>
                                    </p:animScale>
                                    <p:animScale>
                                      <p:cBhvr>
                                        <p:cTn id="52" dur="166" decel="50000">
                                          <p:stCondLst>
                                            <p:cond delay="1338"/>
                                          </p:stCondLst>
                                        </p:cTn>
                                        <p:tgtEl>
                                          <p:spTgt spid="4">
                                            <p:txEl>
                                              <p:pRg st="3" end="3"/>
                                            </p:txEl>
                                          </p:spTgt>
                                        </p:tgtEl>
                                      </p:cBhvr>
                                      <p:to x="100000" y="100000"/>
                                    </p:animScale>
                                    <p:animScale>
                                      <p:cBhvr>
                                        <p:cTn id="53" dur="26">
                                          <p:stCondLst>
                                            <p:cond delay="1642"/>
                                          </p:stCondLst>
                                        </p:cTn>
                                        <p:tgtEl>
                                          <p:spTgt spid="4">
                                            <p:txEl>
                                              <p:pRg st="3" end="3"/>
                                            </p:txEl>
                                          </p:spTgt>
                                        </p:tgtEl>
                                      </p:cBhvr>
                                      <p:to x="100000" y="90000"/>
                                    </p:animScale>
                                    <p:animScale>
                                      <p:cBhvr>
                                        <p:cTn id="54" dur="166" decel="50000">
                                          <p:stCondLst>
                                            <p:cond delay="1668"/>
                                          </p:stCondLst>
                                        </p:cTn>
                                        <p:tgtEl>
                                          <p:spTgt spid="4">
                                            <p:txEl>
                                              <p:pRg st="3" end="3"/>
                                            </p:txEl>
                                          </p:spTgt>
                                        </p:tgtEl>
                                      </p:cBhvr>
                                      <p:to x="100000" y="100000"/>
                                    </p:animScale>
                                    <p:animScale>
                                      <p:cBhvr>
                                        <p:cTn id="55" dur="26">
                                          <p:stCondLst>
                                            <p:cond delay="1808"/>
                                          </p:stCondLst>
                                        </p:cTn>
                                        <p:tgtEl>
                                          <p:spTgt spid="4">
                                            <p:txEl>
                                              <p:pRg st="3" end="3"/>
                                            </p:txEl>
                                          </p:spTgt>
                                        </p:tgtEl>
                                      </p:cBhvr>
                                      <p:to x="100000" y="95000"/>
                                    </p:animScale>
                                    <p:animScale>
                                      <p:cBhvr>
                                        <p:cTn id="56" dur="166" decel="50000">
                                          <p:stCondLst>
                                            <p:cond delay="1834"/>
                                          </p:stCondLst>
                                        </p:cTn>
                                        <p:tgtEl>
                                          <p:spTgt spid="4">
                                            <p:txEl>
                                              <p:pRg st="3" end="3"/>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4">
                                            <p:txEl>
                                              <p:pRg st="4" end="4"/>
                                            </p:txEl>
                                          </p:spTgt>
                                        </p:tgtEl>
                                        <p:attrNameLst>
                                          <p:attrName>style.visibility</p:attrName>
                                        </p:attrNameLst>
                                      </p:cBhvr>
                                      <p:to>
                                        <p:strVal val="visible"/>
                                      </p:to>
                                    </p:set>
                                    <p:animEffect transition="in" filter="wipe(down)">
                                      <p:cBhvr>
                                        <p:cTn id="61" dur="580">
                                          <p:stCondLst>
                                            <p:cond delay="0"/>
                                          </p:stCondLst>
                                        </p:cTn>
                                        <p:tgtEl>
                                          <p:spTgt spid="4">
                                            <p:txEl>
                                              <p:pRg st="4" end="4"/>
                                            </p:txEl>
                                          </p:spTgt>
                                        </p:tgtEl>
                                      </p:cBhvr>
                                    </p:animEffect>
                                    <p:anim calcmode="lin" valueType="num">
                                      <p:cBhvr>
                                        <p:cTn id="62" dur="1822" tmFilter="0,0; 0.14,0.36; 0.43,0.73; 0.71,0.91; 1.0,1.0">
                                          <p:stCondLst>
                                            <p:cond delay="0"/>
                                          </p:stCondLst>
                                        </p:cTn>
                                        <p:tgtEl>
                                          <p:spTgt spid="4">
                                            <p:txEl>
                                              <p:pRg st="4" end="4"/>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4">
                                            <p:txEl>
                                              <p:pRg st="4" end="4"/>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4">
                                            <p:txEl>
                                              <p:pRg st="4" end="4"/>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4">
                                            <p:txEl>
                                              <p:pRg st="4" end="4"/>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4">
                                            <p:txEl>
                                              <p:pRg st="4" end="4"/>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4">
                                            <p:txEl>
                                              <p:pRg st="4" end="4"/>
                                            </p:txEl>
                                          </p:spTgt>
                                        </p:tgtEl>
                                      </p:cBhvr>
                                      <p:to x="100000" y="60000"/>
                                    </p:animScale>
                                    <p:animScale>
                                      <p:cBhvr>
                                        <p:cTn id="68" dur="166" decel="50000">
                                          <p:stCondLst>
                                            <p:cond delay="676"/>
                                          </p:stCondLst>
                                        </p:cTn>
                                        <p:tgtEl>
                                          <p:spTgt spid="4">
                                            <p:txEl>
                                              <p:pRg st="4" end="4"/>
                                            </p:txEl>
                                          </p:spTgt>
                                        </p:tgtEl>
                                      </p:cBhvr>
                                      <p:to x="100000" y="100000"/>
                                    </p:animScale>
                                    <p:animScale>
                                      <p:cBhvr>
                                        <p:cTn id="69" dur="26">
                                          <p:stCondLst>
                                            <p:cond delay="1312"/>
                                          </p:stCondLst>
                                        </p:cTn>
                                        <p:tgtEl>
                                          <p:spTgt spid="4">
                                            <p:txEl>
                                              <p:pRg st="4" end="4"/>
                                            </p:txEl>
                                          </p:spTgt>
                                        </p:tgtEl>
                                      </p:cBhvr>
                                      <p:to x="100000" y="80000"/>
                                    </p:animScale>
                                    <p:animScale>
                                      <p:cBhvr>
                                        <p:cTn id="70" dur="166" decel="50000">
                                          <p:stCondLst>
                                            <p:cond delay="1338"/>
                                          </p:stCondLst>
                                        </p:cTn>
                                        <p:tgtEl>
                                          <p:spTgt spid="4">
                                            <p:txEl>
                                              <p:pRg st="4" end="4"/>
                                            </p:txEl>
                                          </p:spTgt>
                                        </p:tgtEl>
                                      </p:cBhvr>
                                      <p:to x="100000" y="100000"/>
                                    </p:animScale>
                                    <p:animScale>
                                      <p:cBhvr>
                                        <p:cTn id="71" dur="26">
                                          <p:stCondLst>
                                            <p:cond delay="1642"/>
                                          </p:stCondLst>
                                        </p:cTn>
                                        <p:tgtEl>
                                          <p:spTgt spid="4">
                                            <p:txEl>
                                              <p:pRg st="4" end="4"/>
                                            </p:txEl>
                                          </p:spTgt>
                                        </p:tgtEl>
                                      </p:cBhvr>
                                      <p:to x="100000" y="90000"/>
                                    </p:animScale>
                                    <p:animScale>
                                      <p:cBhvr>
                                        <p:cTn id="72" dur="166" decel="50000">
                                          <p:stCondLst>
                                            <p:cond delay="1668"/>
                                          </p:stCondLst>
                                        </p:cTn>
                                        <p:tgtEl>
                                          <p:spTgt spid="4">
                                            <p:txEl>
                                              <p:pRg st="4" end="4"/>
                                            </p:txEl>
                                          </p:spTgt>
                                        </p:tgtEl>
                                      </p:cBhvr>
                                      <p:to x="100000" y="100000"/>
                                    </p:animScale>
                                    <p:animScale>
                                      <p:cBhvr>
                                        <p:cTn id="73" dur="26">
                                          <p:stCondLst>
                                            <p:cond delay="1808"/>
                                          </p:stCondLst>
                                        </p:cTn>
                                        <p:tgtEl>
                                          <p:spTgt spid="4">
                                            <p:txEl>
                                              <p:pRg st="4" end="4"/>
                                            </p:txEl>
                                          </p:spTgt>
                                        </p:tgtEl>
                                      </p:cBhvr>
                                      <p:to x="100000" y="95000"/>
                                    </p:animScale>
                                    <p:animScale>
                                      <p:cBhvr>
                                        <p:cTn id="74" dur="166" decel="50000">
                                          <p:stCondLst>
                                            <p:cond delay="1834"/>
                                          </p:stCondLst>
                                        </p:cTn>
                                        <p:tgtEl>
                                          <p:spTgt spid="4">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rtlCol="0"/>
          <a:lstStyle/>
          <a:p>
            <a:pPr rtl="0"/>
            <a:r>
              <a:rPr lang="fr-FR" dirty="0"/>
              <a:t>Invite de commande / </a:t>
            </a:r>
            <a:r>
              <a:rPr lang="fr-FR" dirty="0" err="1"/>
              <a:t>Powershell</a:t>
            </a:r>
            <a:endParaRPr lang="fr-FR" dirty="0"/>
          </a:p>
        </p:txBody>
      </p:sp>
      <p:sp>
        <p:nvSpPr>
          <p:cNvPr id="4" name="ZoneTexte 3">
            <a:extLst>
              <a:ext uri="{FF2B5EF4-FFF2-40B4-BE49-F238E27FC236}">
                <a16:creationId xmlns:a16="http://schemas.microsoft.com/office/drawing/2014/main" id="{FCA032CC-F51E-9346-4DC3-0A4D75A24BC4}"/>
              </a:ext>
            </a:extLst>
          </p:cNvPr>
          <p:cNvSpPr txBox="1"/>
          <p:nvPr/>
        </p:nvSpPr>
        <p:spPr>
          <a:xfrm>
            <a:off x="1125860" y="1498600"/>
            <a:ext cx="8868945" cy="5262979"/>
          </a:xfrm>
          <a:prstGeom prst="rect">
            <a:avLst/>
          </a:prstGeom>
          <a:noFill/>
        </p:spPr>
        <p:txBody>
          <a:bodyPr wrap="square">
            <a:spAutoFit/>
          </a:bodyPr>
          <a:lstStyle/>
          <a:p>
            <a:r>
              <a:rPr lang="fr-FR" dirty="0"/>
              <a:t>Démonstration sur l’ Invite de commande et </a:t>
            </a:r>
            <a:r>
              <a:rPr lang="fr-FR" dirty="0" err="1"/>
              <a:t>Powershell</a:t>
            </a:r>
            <a:endParaRPr lang="fr-FR" dirty="0"/>
          </a:p>
          <a:p>
            <a:endParaRPr lang="fr-FR" dirty="0"/>
          </a:p>
          <a:p>
            <a:r>
              <a:rPr lang="fr-FR" dirty="0"/>
              <a:t>Quelques commandes utilisées :</a:t>
            </a:r>
          </a:p>
          <a:p>
            <a:r>
              <a:rPr lang="fr-FR" dirty="0"/>
              <a:t>Cd suivi du nom du répertoire : Change Directory permet de se déplacer vers le répertoire voulu</a:t>
            </a:r>
          </a:p>
          <a:p>
            <a:r>
              <a:rPr lang="fr-FR" dirty="0"/>
              <a:t>Ipconfig : permet d’obtenir des informations sur la configuration réseau tels que l’adresse IP, le serveur DNS, la passerelle par </a:t>
            </a:r>
            <a:r>
              <a:rPr lang="fr-FR" dirty="0" err="1"/>
              <a:t>défault</a:t>
            </a:r>
            <a:r>
              <a:rPr lang="fr-FR" dirty="0"/>
              <a:t> </a:t>
            </a:r>
          </a:p>
          <a:p>
            <a:endParaRPr lang="fr-FR" dirty="0"/>
          </a:p>
          <a:p>
            <a:r>
              <a:rPr lang="fr-FR" dirty="0"/>
              <a:t>Voici ce lien pour d’autres commandes utiles :</a:t>
            </a:r>
          </a:p>
          <a:p>
            <a:r>
              <a:rPr lang="fr-FR" dirty="0"/>
              <a:t>CMD : </a:t>
            </a:r>
            <a:r>
              <a:rPr lang="fr-FR" dirty="0">
                <a:hlinkClick r:id="rId3"/>
              </a:rPr>
              <a:t>https://www.malekal.com/16-commandes-cmd-utiles-que-vous-devez-connaitre/</a:t>
            </a:r>
            <a:endParaRPr lang="fr-FR" dirty="0"/>
          </a:p>
          <a:p>
            <a:r>
              <a:rPr lang="fr-FR" dirty="0" err="1"/>
              <a:t>Powershell</a:t>
            </a:r>
            <a:r>
              <a:rPr lang="fr-FR" dirty="0"/>
              <a:t> : </a:t>
            </a:r>
            <a:r>
              <a:rPr lang="fr-FR" dirty="0">
                <a:hlinkClick r:id="rId4"/>
              </a:rPr>
              <a:t>https://www.it-connect.fr/15-commandes-indispensables-pour-debuter-avec-powershell/</a:t>
            </a:r>
            <a:endParaRPr lang="fr-FR" dirty="0"/>
          </a:p>
          <a:p>
            <a:endParaRPr lang="fr-FR" dirty="0"/>
          </a:p>
        </p:txBody>
      </p:sp>
    </p:spTree>
    <p:extLst>
      <p:ext uri="{BB962C8B-B14F-4D97-AF65-F5344CB8AC3E}">
        <p14:creationId xmlns:p14="http://schemas.microsoft.com/office/powerpoint/2010/main" val="371510557"/>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80">
                                          <p:stCondLst>
                                            <p:cond delay="0"/>
                                          </p:stCondLst>
                                        </p:cTn>
                                        <p:tgtEl>
                                          <p:spTgt spid="4">
                                            <p:txEl>
                                              <p:pRg st="0" end="0"/>
                                            </p:txEl>
                                          </p:spTgt>
                                        </p:tgtEl>
                                      </p:cBhvr>
                                    </p:animEffect>
                                    <p:anim calcmode="lin" valueType="num">
                                      <p:cBhvr>
                                        <p:cTn id="8"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xEl>
                                              <p:pRg st="0" end="0"/>
                                            </p:txEl>
                                          </p:spTgt>
                                        </p:tgtEl>
                                      </p:cBhvr>
                                      <p:to x="100000" y="60000"/>
                                    </p:animScale>
                                    <p:animScale>
                                      <p:cBhvr>
                                        <p:cTn id="14" dur="166" decel="50000">
                                          <p:stCondLst>
                                            <p:cond delay="676"/>
                                          </p:stCondLst>
                                        </p:cTn>
                                        <p:tgtEl>
                                          <p:spTgt spid="4">
                                            <p:txEl>
                                              <p:pRg st="0" end="0"/>
                                            </p:txEl>
                                          </p:spTgt>
                                        </p:tgtEl>
                                      </p:cBhvr>
                                      <p:to x="100000" y="100000"/>
                                    </p:animScale>
                                    <p:animScale>
                                      <p:cBhvr>
                                        <p:cTn id="15" dur="26">
                                          <p:stCondLst>
                                            <p:cond delay="1312"/>
                                          </p:stCondLst>
                                        </p:cTn>
                                        <p:tgtEl>
                                          <p:spTgt spid="4">
                                            <p:txEl>
                                              <p:pRg st="0" end="0"/>
                                            </p:txEl>
                                          </p:spTgt>
                                        </p:tgtEl>
                                      </p:cBhvr>
                                      <p:to x="100000" y="80000"/>
                                    </p:animScale>
                                    <p:animScale>
                                      <p:cBhvr>
                                        <p:cTn id="16" dur="166" decel="50000">
                                          <p:stCondLst>
                                            <p:cond delay="1338"/>
                                          </p:stCondLst>
                                        </p:cTn>
                                        <p:tgtEl>
                                          <p:spTgt spid="4">
                                            <p:txEl>
                                              <p:pRg st="0" end="0"/>
                                            </p:txEl>
                                          </p:spTgt>
                                        </p:tgtEl>
                                      </p:cBhvr>
                                      <p:to x="100000" y="100000"/>
                                    </p:animScale>
                                    <p:animScale>
                                      <p:cBhvr>
                                        <p:cTn id="17" dur="26">
                                          <p:stCondLst>
                                            <p:cond delay="1642"/>
                                          </p:stCondLst>
                                        </p:cTn>
                                        <p:tgtEl>
                                          <p:spTgt spid="4">
                                            <p:txEl>
                                              <p:pRg st="0" end="0"/>
                                            </p:txEl>
                                          </p:spTgt>
                                        </p:tgtEl>
                                      </p:cBhvr>
                                      <p:to x="100000" y="90000"/>
                                    </p:animScale>
                                    <p:animScale>
                                      <p:cBhvr>
                                        <p:cTn id="18" dur="166" decel="50000">
                                          <p:stCondLst>
                                            <p:cond delay="1668"/>
                                          </p:stCondLst>
                                        </p:cTn>
                                        <p:tgtEl>
                                          <p:spTgt spid="4">
                                            <p:txEl>
                                              <p:pRg st="0" end="0"/>
                                            </p:txEl>
                                          </p:spTgt>
                                        </p:tgtEl>
                                      </p:cBhvr>
                                      <p:to x="100000" y="100000"/>
                                    </p:animScale>
                                    <p:animScale>
                                      <p:cBhvr>
                                        <p:cTn id="19" dur="26">
                                          <p:stCondLst>
                                            <p:cond delay="1808"/>
                                          </p:stCondLst>
                                        </p:cTn>
                                        <p:tgtEl>
                                          <p:spTgt spid="4">
                                            <p:txEl>
                                              <p:pRg st="0" end="0"/>
                                            </p:txEl>
                                          </p:spTgt>
                                        </p:tgtEl>
                                      </p:cBhvr>
                                      <p:to x="100000" y="95000"/>
                                    </p:animScale>
                                    <p:animScale>
                                      <p:cBhvr>
                                        <p:cTn id="20" dur="166" decel="50000">
                                          <p:stCondLst>
                                            <p:cond delay="1834"/>
                                          </p:stCondLst>
                                        </p:cTn>
                                        <p:tgtEl>
                                          <p:spTgt spid="4">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wipe(down)">
                                      <p:cBhvr>
                                        <p:cTn id="25" dur="580">
                                          <p:stCondLst>
                                            <p:cond delay="0"/>
                                          </p:stCondLst>
                                        </p:cTn>
                                        <p:tgtEl>
                                          <p:spTgt spid="4">
                                            <p:txEl>
                                              <p:pRg st="2" end="2"/>
                                            </p:txEl>
                                          </p:spTgt>
                                        </p:tgtEl>
                                      </p:cBhvr>
                                    </p:animEffect>
                                    <p:anim calcmode="lin" valueType="num">
                                      <p:cBhvr>
                                        <p:cTn id="26" dur="1822" tmFilter="0,0; 0.14,0.36; 0.43,0.73; 0.71,0.91; 1.0,1.0">
                                          <p:stCondLst>
                                            <p:cond delay="0"/>
                                          </p:stCondLst>
                                        </p:cTn>
                                        <p:tgtEl>
                                          <p:spTgt spid="4">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4">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4">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4">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4">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4">
                                            <p:txEl>
                                              <p:pRg st="2" end="2"/>
                                            </p:txEl>
                                          </p:spTgt>
                                        </p:tgtEl>
                                      </p:cBhvr>
                                      <p:to x="100000" y="60000"/>
                                    </p:animScale>
                                    <p:animScale>
                                      <p:cBhvr>
                                        <p:cTn id="32" dur="166" decel="50000">
                                          <p:stCondLst>
                                            <p:cond delay="676"/>
                                          </p:stCondLst>
                                        </p:cTn>
                                        <p:tgtEl>
                                          <p:spTgt spid="4">
                                            <p:txEl>
                                              <p:pRg st="2" end="2"/>
                                            </p:txEl>
                                          </p:spTgt>
                                        </p:tgtEl>
                                      </p:cBhvr>
                                      <p:to x="100000" y="100000"/>
                                    </p:animScale>
                                    <p:animScale>
                                      <p:cBhvr>
                                        <p:cTn id="33" dur="26">
                                          <p:stCondLst>
                                            <p:cond delay="1312"/>
                                          </p:stCondLst>
                                        </p:cTn>
                                        <p:tgtEl>
                                          <p:spTgt spid="4">
                                            <p:txEl>
                                              <p:pRg st="2" end="2"/>
                                            </p:txEl>
                                          </p:spTgt>
                                        </p:tgtEl>
                                      </p:cBhvr>
                                      <p:to x="100000" y="80000"/>
                                    </p:animScale>
                                    <p:animScale>
                                      <p:cBhvr>
                                        <p:cTn id="34" dur="166" decel="50000">
                                          <p:stCondLst>
                                            <p:cond delay="1338"/>
                                          </p:stCondLst>
                                        </p:cTn>
                                        <p:tgtEl>
                                          <p:spTgt spid="4">
                                            <p:txEl>
                                              <p:pRg st="2" end="2"/>
                                            </p:txEl>
                                          </p:spTgt>
                                        </p:tgtEl>
                                      </p:cBhvr>
                                      <p:to x="100000" y="100000"/>
                                    </p:animScale>
                                    <p:animScale>
                                      <p:cBhvr>
                                        <p:cTn id="35" dur="26">
                                          <p:stCondLst>
                                            <p:cond delay="1642"/>
                                          </p:stCondLst>
                                        </p:cTn>
                                        <p:tgtEl>
                                          <p:spTgt spid="4">
                                            <p:txEl>
                                              <p:pRg st="2" end="2"/>
                                            </p:txEl>
                                          </p:spTgt>
                                        </p:tgtEl>
                                      </p:cBhvr>
                                      <p:to x="100000" y="90000"/>
                                    </p:animScale>
                                    <p:animScale>
                                      <p:cBhvr>
                                        <p:cTn id="36" dur="166" decel="50000">
                                          <p:stCondLst>
                                            <p:cond delay="1668"/>
                                          </p:stCondLst>
                                        </p:cTn>
                                        <p:tgtEl>
                                          <p:spTgt spid="4">
                                            <p:txEl>
                                              <p:pRg st="2" end="2"/>
                                            </p:txEl>
                                          </p:spTgt>
                                        </p:tgtEl>
                                      </p:cBhvr>
                                      <p:to x="100000" y="100000"/>
                                    </p:animScale>
                                    <p:animScale>
                                      <p:cBhvr>
                                        <p:cTn id="37" dur="26">
                                          <p:stCondLst>
                                            <p:cond delay="1808"/>
                                          </p:stCondLst>
                                        </p:cTn>
                                        <p:tgtEl>
                                          <p:spTgt spid="4">
                                            <p:txEl>
                                              <p:pRg st="2" end="2"/>
                                            </p:txEl>
                                          </p:spTgt>
                                        </p:tgtEl>
                                      </p:cBhvr>
                                      <p:to x="100000" y="95000"/>
                                    </p:animScale>
                                    <p:animScale>
                                      <p:cBhvr>
                                        <p:cTn id="38" dur="166" decel="50000">
                                          <p:stCondLst>
                                            <p:cond delay="1834"/>
                                          </p:stCondLst>
                                        </p:cTn>
                                        <p:tgtEl>
                                          <p:spTgt spid="4">
                                            <p:txEl>
                                              <p:pRg st="2" end="2"/>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4">
                                            <p:txEl>
                                              <p:pRg st="3" end="3"/>
                                            </p:txEl>
                                          </p:spTgt>
                                        </p:tgtEl>
                                        <p:attrNameLst>
                                          <p:attrName>style.visibility</p:attrName>
                                        </p:attrNameLst>
                                      </p:cBhvr>
                                      <p:to>
                                        <p:strVal val="visible"/>
                                      </p:to>
                                    </p:set>
                                    <p:animEffect transition="in" filter="wipe(down)">
                                      <p:cBhvr>
                                        <p:cTn id="43" dur="580">
                                          <p:stCondLst>
                                            <p:cond delay="0"/>
                                          </p:stCondLst>
                                        </p:cTn>
                                        <p:tgtEl>
                                          <p:spTgt spid="4">
                                            <p:txEl>
                                              <p:pRg st="3" end="3"/>
                                            </p:txEl>
                                          </p:spTgt>
                                        </p:tgtEl>
                                      </p:cBhvr>
                                    </p:animEffect>
                                    <p:anim calcmode="lin" valueType="num">
                                      <p:cBhvr>
                                        <p:cTn id="44" dur="1822" tmFilter="0,0; 0.14,0.36; 0.43,0.73; 0.71,0.91; 1.0,1.0">
                                          <p:stCondLst>
                                            <p:cond delay="0"/>
                                          </p:stCondLst>
                                        </p:cTn>
                                        <p:tgtEl>
                                          <p:spTgt spid="4">
                                            <p:txEl>
                                              <p:pRg st="3" end="3"/>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4">
                                            <p:txEl>
                                              <p:pRg st="3" end="3"/>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4">
                                            <p:txEl>
                                              <p:pRg st="3" end="3"/>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4">
                                            <p:txEl>
                                              <p:pRg st="3" end="3"/>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4">
                                            <p:txEl>
                                              <p:pRg st="3" end="3"/>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4">
                                            <p:txEl>
                                              <p:pRg st="3" end="3"/>
                                            </p:txEl>
                                          </p:spTgt>
                                        </p:tgtEl>
                                      </p:cBhvr>
                                      <p:to x="100000" y="60000"/>
                                    </p:animScale>
                                    <p:animScale>
                                      <p:cBhvr>
                                        <p:cTn id="50" dur="166" decel="50000">
                                          <p:stCondLst>
                                            <p:cond delay="676"/>
                                          </p:stCondLst>
                                        </p:cTn>
                                        <p:tgtEl>
                                          <p:spTgt spid="4">
                                            <p:txEl>
                                              <p:pRg st="3" end="3"/>
                                            </p:txEl>
                                          </p:spTgt>
                                        </p:tgtEl>
                                      </p:cBhvr>
                                      <p:to x="100000" y="100000"/>
                                    </p:animScale>
                                    <p:animScale>
                                      <p:cBhvr>
                                        <p:cTn id="51" dur="26">
                                          <p:stCondLst>
                                            <p:cond delay="1312"/>
                                          </p:stCondLst>
                                        </p:cTn>
                                        <p:tgtEl>
                                          <p:spTgt spid="4">
                                            <p:txEl>
                                              <p:pRg st="3" end="3"/>
                                            </p:txEl>
                                          </p:spTgt>
                                        </p:tgtEl>
                                      </p:cBhvr>
                                      <p:to x="100000" y="80000"/>
                                    </p:animScale>
                                    <p:animScale>
                                      <p:cBhvr>
                                        <p:cTn id="52" dur="166" decel="50000">
                                          <p:stCondLst>
                                            <p:cond delay="1338"/>
                                          </p:stCondLst>
                                        </p:cTn>
                                        <p:tgtEl>
                                          <p:spTgt spid="4">
                                            <p:txEl>
                                              <p:pRg st="3" end="3"/>
                                            </p:txEl>
                                          </p:spTgt>
                                        </p:tgtEl>
                                      </p:cBhvr>
                                      <p:to x="100000" y="100000"/>
                                    </p:animScale>
                                    <p:animScale>
                                      <p:cBhvr>
                                        <p:cTn id="53" dur="26">
                                          <p:stCondLst>
                                            <p:cond delay="1642"/>
                                          </p:stCondLst>
                                        </p:cTn>
                                        <p:tgtEl>
                                          <p:spTgt spid="4">
                                            <p:txEl>
                                              <p:pRg st="3" end="3"/>
                                            </p:txEl>
                                          </p:spTgt>
                                        </p:tgtEl>
                                      </p:cBhvr>
                                      <p:to x="100000" y="90000"/>
                                    </p:animScale>
                                    <p:animScale>
                                      <p:cBhvr>
                                        <p:cTn id="54" dur="166" decel="50000">
                                          <p:stCondLst>
                                            <p:cond delay="1668"/>
                                          </p:stCondLst>
                                        </p:cTn>
                                        <p:tgtEl>
                                          <p:spTgt spid="4">
                                            <p:txEl>
                                              <p:pRg st="3" end="3"/>
                                            </p:txEl>
                                          </p:spTgt>
                                        </p:tgtEl>
                                      </p:cBhvr>
                                      <p:to x="100000" y="100000"/>
                                    </p:animScale>
                                    <p:animScale>
                                      <p:cBhvr>
                                        <p:cTn id="55" dur="26">
                                          <p:stCondLst>
                                            <p:cond delay="1808"/>
                                          </p:stCondLst>
                                        </p:cTn>
                                        <p:tgtEl>
                                          <p:spTgt spid="4">
                                            <p:txEl>
                                              <p:pRg st="3" end="3"/>
                                            </p:txEl>
                                          </p:spTgt>
                                        </p:tgtEl>
                                      </p:cBhvr>
                                      <p:to x="100000" y="95000"/>
                                    </p:animScale>
                                    <p:animScale>
                                      <p:cBhvr>
                                        <p:cTn id="56" dur="166" decel="50000">
                                          <p:stCondLst>
                                            <p:cond delay="1834"/>
                                          </p:stCondLst>
                                        </p:cTn>
                                        <p:tgtEl>
                                          <p:spTgt spid="4">
                                            <p:txEl>
                                              <p:pRg st="3" end="3"/>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4">
                                            <p:txEl>
                                              <p:pRg st="4" end="4"/>
                                            </p:txEl>
                                          </p:spTgt>
                                        </p:tgtEl>
                                        <p:attrNameLst>
                                          <p:attrName>style.visibility</p:attrName>
                                        </p:attrNameLst>
                                      </p:cBhvr>
                                      <p:to>
                                        <p:strVal val="visible"/>
                                      </p:to>
                                    </p:set>
                                    <p:animEffect transition="in" filter="wipe(down)">
                                      <p:cBhvr>
                                        <p:cTn id="61" dur="580">
                                          <p:stCondLst>
                                            <p:cond delay="0"/>
                                          </p:stCondLst>
                                        </p:cTn>
                                        <p:tgtEl>
                                          <p:spTgt spid="4">
                                            <p:txEl>
                                              <p:pRg st="4" end="4"/>
                                            </p:txEl>
                                          </p:spTgt>
                                        </p:tgtEl>
                                      </p:cBhvr>
                                    </p:animEffect>
                                    <p:anim calcmode="lin" valueType="num">
                                      <p:cBhvr>
                                        <p:cTn id="62" dur="1822" tmFilter="0,0; 0.14,0.36; 0.43,0.73; 0.71,0.91; 1.0,1.0">
                                          <p:stCondLst>
                                            <p:cond delay="0"/>
                                          </p:stCondLst>
                                        </p:cTn>
                                        <p:tgtEl>
                                          <p:spTgt spid="4">
                                            <p:txEl>
                                              <p:pRg st="4" end="4"/>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4">
                                            <p:txEl>
                                              <p:pRg st="4" end="4"/>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4">
                                            <p:txEl>
                                              <p:pRg st="4" end="4"/>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4">
                                            <p:txEl>
                                              <p:pRg st="4" end="4"/>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4">
                                            <p:txEl>
                                              <p:pRg st="4" end="4"/>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4">
                                            <p:txEl>
                                              <p:pRg st="4" end="4"/>
                                            </p:txEl>
                                          </p:spTgt>
                                        </p:tgtEl>
                                      </p:cBhvr>
                                      <p:to x="100000" y="60000"/>
                                    </p:animScale>
                                    <p:animScale>
                                      <p:cBhvr>
                                        <p:cTn id="68" dur="166" decel="50000">
                                          <p:stCondLst>
                                            <p:cond delay="676"/>
                                          </p:stCondLst>
                                        </p:cTn>
                                        <p:tgtEl>
                                          <p:spTgt spid="4">
                                            <p:txEl>
                                              <p:pRg st="4" end="4"/>
                                            </p:txEl>
                                          </p:spTgt>
                                        </p:tgtEl>
                                      </p:cBhvr>
                                      <p:to x="100000" y="100000"/>
                                    </p:animScale>
                                    <p:animScale>
                                      <p:cBhvr>
                                        <p:cTn id="69" dur="26">
                                          <p:stCondLst>
                                            <p:cond delay="1312"/>
                                          </p:stCondLst>
                                        </p:cTn>
                                        <p:tgtEl>
                                          <p:spTgt spid="4">
                                            <p:txEl>
                                              <p:pRg st="4" end="4"/>
                                            </p:txEl>
                                          </p:spTgt>
                                        </p:tgtEl>
                                      </p:cBhvr>
                                      <p:to x="100000" y="80000"/>
                                    </p:animScale>
                                    <p:animScale>
                                      <p:cBhvr>
                                        <p:cTn id="70" dur="166" decel="50000">
                                          <p:stCondLst>
                                            <p:cond delay="1338"/>
                                          </p:stCondLst>
                                        </p:cTn>
                                        <p:tgtEl>
                                          <p:spTgt spid="4">
                                            <p:txEl>
                                              <p:pRg st="4" end="4"/>
                                            </p:txEl>
                                          </p:spTgt>
                                        </p:tgtEl>
                                      </p:cBhvr>
                                      <p:to x="100000" y="100000"/>
                                    </p:animScale>
                                    <p:animScale>
                                      <p:cBhvr>
                                        <p:cTn id="71" dur="26">
                                          <p:stCondLst>
                                            <p:cond delay="1642"/>
                                          </p:stCondLst>
                                        </p:cTn>
                                        <p:tgtEl>
                                          <p:spTgt spid="4">
                                            <p:txEl>
                                              <p:pRg st="4" end="4"/>
                                            </p:txEl>
                                          </p:spTgt>
                                        </p:tgtEl>
                                      </p:cBhvr>
                                      <p:to x="100000" y="90000"/>
                                    </p:animScale>
                                    <p:animScale>
                                      <p:cBhvr>
                                        <p:cTn id="72" dur="166" decel="50000">
                                          <p:stCondLst>
                                            <p:cond delay="1668"/>
                                          </p:stCondLst>
                                        </p:cTn>
                                        <p:tgtEl>
                                          <p:spTgt spid="4">
                                            <p:txEl>
                                              <p:pRg st="4" end="4"/>
                                            </p:txEl>
                                          </p:spTgt>
                                        </p:tgtEl>
                                      </p:cBhvr>
                                      <p:to x="100000" y="100000"/>
                                    </p:animScale>
                                    <p:animScale>
                                      <p:cBhvr>
                                        <p:cTn id="73" dur="26">
                                          <p:stCondLst>
                                            <p:cond delay="1808"/>
                                          </p:stCondLst>
                                        </p:cTn>
                                        <p:tgtEl>
                                          <p:spTgt spid="4">
                                            <p:txEl>
                                              <p:pRg st="4" end="4"/>
                                            </p:txEl>
                                          </p:spTgt>
                                        </p:tgtEl>
                                      </p:cBhvr>
                                      <p:to x="100000" y="95000"/>
                                    </p:animScale>
                                    <p:animScale>
                                      <p:cBhvr>
                                        <p:cTn id="74" dur="166" decel="50000">
                                          <p:stCondLst>
                                            <p:cond delay="1834"/>
                                          </p:stCondLst>
                                        </p:cTn>
                                        <p:tgtEl>
                                          <p:spTgt spid="4">
                                            <p:txEl>
                                              <p:pRg st="4" end="4"/>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4">
                                            <p:txEl>
                                              <p:pRg st="6" end="6"/>
                                            </p:txEl>
                                          </p:spTgt>
                                        </p:tgtEl>
                                        <p:attrNameLst>
                                          <p:attrName>style.visibility</p:attrName>
                                        </p:attrNameLst>
                                      </p:cBhvr>
                                      <p:to>
                                        <p:strVal val="visible"/>
                                      </p:to>
                                    </p:set>
                                    <p:animEffect transition="in" filter="wipe(down)">
                                      <p:cBhvr>
                                        <p:cTn id="79" dur="580">
                                          <p:stCondLst>
                                            <p:cond delay="0"/>
                                          </p:stCondLst>
                                        </p:cTn>
                                        <p:tgtEl>
                                          <p:spTgt spid="4">
                                            <p:txEl>
                                              <p:pRg st="6" end="6"/>
                                            </p:txEl>
                                          </p:spTgt>
                                        </p:tgtEl>
                                      </p:cBhvr>
                                    </p:animEffect>
                                    <p:anim calcmode="lin" valueType="num">
                                      <p:cBhvr>
                                        <p:cTn id="80" dur="1822" tmFilter="0,0; 0.14,0.36; 0.43,0.73; 0.71,0.91; 1.0,1.0">
                                          <p:stCondLst>
                                            <p:cond delay="0"/>
                                          </p:stCondLst>
                                        </p:cTn>
                                        <p:tgtEl>
                                          <p:spTgt spid="4">
                                            <p:txEl>
                                              <p:pRg st="6" end="6"/>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4">
                                            <p:txEl>
                                              <p:pRg st="6" end="6"/>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4">
                                            <p:txEl>
                                              <p:pRg st="6" end="6"/>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4">
                                            <p:txEl>
                                              <p:pRg st="6" end="6"/>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4">
                                            <p:txEl>
                                              <p:pRg st="6" end="6"/>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4">
                                            <p:txEl>
                                              <p:pRg st="6" end="6"/>
                                            </p:txEl>
                                          </p:spTgt>
                                        </p:tgtEl>
                                      </p:cBhvr>
                                      <p:to x="100000" y="60000"/>
                                    </p:animScale>
                                    <p:animScale>
                                      <p:cBhvr>
                                        <p:cTn id="86" dur="166" decel="50000">
                                          <p:stCondLst>
                                            <p:cond delay="676"/>
                                          </p:stCondLst>
                                        </p:cTn>
                                        <p:tgtEl>
                                          <p:spTgt spid="4">
                                            <p:txEl>
                                              <p:pRg st="6" end="6"/>
                                            </p:txEl>
                                          </p:spTgt>
                                        </p:tgtEl>
                                      </p:cBhvr>
                                      <p:to x="100000" y="100000"/>
                                    </p:animScale>
                                    <p:animScale>
                                      <p:cBhvr>
                                        <p:cTn id="87" dur="26">
                                          <p:stCondLst>
                                            <p:cond delay="1312"/>
                                          </p:stCondLst>
                                        </p:cTn>
                                        <p:tgtEl>
                                          <p:spTgt spid="4">
                                            <p:txEl>
                                              <p:pRg st="6" end="6"/>
                                            </p:txEl>
                                          </p:spTgt>
                                        </p:tgtEl>
                                      </p:cBhvr>
                                      <p:to x="100000" y="80000"/>
                                    </p:animScale>
                                    <p:animScale>
                                      <p:cBhvr>
                                        <p:cTn id="88" dur="166" decel="50000">
                                          <p:stCondLst>
                                            <p:cond delay="1338"/>
                                          </p:stCondLst>
                                        </p:cTn>
                                        <p:tgtEl>
                                          <p:spTgt spid="4">
                                            <p:txEl>
                                              <p:pRg st="6" end="6"/>
                                            </p:txEl>
                                          </p:spTgt>
                                        </p:tgtEl>
                                      </p:cBhvr>
                                      <p:to x="100000" y="100000"/>
                                    </p:animScale>
                                    <p:animScale>
                                      <p:cBhvr>
                                        <p:cTn id="89" dur="26">
                                          <p:stCondLst>
                                            <p:cond delay="1642"/>
                                          </p:stCondLst>
                                        </p:cTn>
                                        <p:tgtEl>
                                          <p:spTgt spid="4">
                                            <p:txEl>
                                              <p:pRg st="6" end="6"/>
                                            </p:txEl>
                                          </p:spTgt>
                                        </p:tgtEl>
                                      </p:cBhvr>
                                      <p:to x="100000" y="90000"/>
                                    </p:animScale>
                                    <p:animScale>
                                      <p:cBhvr>
                                        <p:cTn id="90" dur="166" decel="50000">
                                          <p:stCondLst>
                                            <p:cond delay="1668"/>
                                          </p:stCondLst>
                                        </p:cTn>
                                        <p:tgtEl>
                                          <p:spTgt spid="4">
                                            <p:txEl>
                                              <p:pRg st="6" end="6"/>
                                            </p:txEl>
                                          </p:spTgt>
                                        </p:tgtEl>
                                      </p:cBhvr>
                                      <p:to x="100000" y="100000"/>
                                    </p:animScale>
                                    <p:animScale>
                                      <p:cBhvr>
                                        <p:cTn id="91" dur="26">
                                          <p:stCondLst>
                                            <p:cond delay="1808"/>
                                          </p:stCondLst>
                                        </p:cTn>
                                        <p:tgtEl>
                                          <p:spTgt spid="4">
                                            <p:txEl>
                                              <p:pRg st="6" end="6"/>
                                            </p:txEl>
                                          </p:spTgt>
                                        </p:tgtEl>
                                      </p:cBhvr>
                                      <p:to x="100000" y="95000"/>
                                    </p:animScale>
                                    <p:animScale>
                                      <p:cBhvr>
                                        <p:cTn id="92" dur="166" decel="50000">
                                          <p:stCondLst>
                                            <p:cond delay="1834"/>
                                          </p:stCondLst>
                                        </p:cTn>
                                        <p:tgtEl>
                                          <p:spTgt spid="4">
                                            <p:txEl>
                                              <p:pRg st="6" end="6"/>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4">
                                            <p:txEl>
                                              <p:pRg st="7" end="7"/>
                                            </p:txEl>
                                          </p:spTgt>
                                        </p:tgtEl>
                                        <p:attrNameLst>
                                          <p:attrName>style.visibility</p:attrName>
                                        </p:attrNameLst>
                                      </p:cBhvr>
                                      <p:to>
                                        <p:strVal val="visible"/>
                                      </p:to>
                                    </p:set>
                                    <p:animEffect transition="in" filter="wipe(down)">
                                      <p:cBhvr>
                                        <p:cTn id="97" dur="580">
                                          <p:stCondLst>
                                            <p:cond delay="0"/>
                                          </p:stCondLst>
                                        </p:cTn>
                                        <p:tgtEl>
                                          <p:spTgt spid="4">
                                            <p:txEl>
                                              <p:pRg st="7" end="7"/>
                                            </p:txEl>
                                          </p:spTgt>
                                        </p:tgtEl>
                                      </p:cBhvr>
                                    </p:animEffect>
                                    <p:anim calcmode="lin" valueType="num">
                                      <p:cBhvr>
                                        <p:cTn id="98" dur="1822" tmFilter="0,0; 0.14,0.36; 0.43,0.73; 0.71,0.91; 1.0,1.0">
                                          <p:stCondLst>
                                            <p:cond delay="0"/>
                                          </p:stCondLst>
                                        </p:cTn>
                                        <p:tgtEl>
                                          <p:spTgt spid="4">
                                            <p:txEl>
                                              <p:pRg st="7" end="7"/>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4">
                                            <p:txEl>
                                              <p:pRg st="7" end="7"/>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4">
                                            <p:txEl>
                                              <p:pRg st="7" end="7"/>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4">
                                            <p:txEl>
                                              <p:pRg st="7" end="7"/>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4">
                                            <p:txEl>
                                              <p:pRg st="7" end="7"/>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4">
                                            <p:txEl>
                                              <p:pRg st="7" end="7"/>
                                            </p:txEl>
                                          </p:spTgt>
                                        </p:tgtEl>
                                      </p:cBhvr>
                                      <p:to x="100000" y="60000"/>
                                    </p:animScale>
                                    <p:animScale>
                                      <p:cBhvr>
                                        <p:cTn id="104" dur="166" decel="50000">
                                          <p:stCondLst>
                                            <p:cond delay="676"/>
                                          </p:stCondLst>
                                        </p:cTn>
                                        <p:tgtEl>
                                          <p:spTgt spid="4">
                                            <p:txEl>
                                              <p:pRg st="7" end="7"/>
                                            </p:txEl>
                                          </p:spTgt>
                                        </p:tgtEl>
                                      </p:cBhvr>
                                      <p:to x="100000" y="100000"/>
                                    </p:animScale>
                                    <p:animScale>
                                      <p:cBhvr>
                                        <p:cTn id="105" dur="26">
                                          <p:stCondLst>
                                            <p:cond delay="1312"/>
                                          </p:stCondLst>
                                        </p:cTn>
                                        <p:tgtEl>
                                          <p:spTgt spid="4">
                                            <p:txEl>
                                              <p:pRg st="7" end="7"/>
                                            </p:txEl>
                                          </p:spTgt>
                                        </p:tgtEl>
                                      </p:cBhvr>
                                      <p:to x="100000" y="80000"/>
                                    </p:animScale>
                                    <p:animScale>
                                      <p:cBhvr>
                                        <p:cTn id="106" dur="166" decel="50000">
                                          <p:stCondLst>
                                            <p:cond delay="1338"/>
                                          </p:stCondLst>
                                        </p:cTn>
                                        <p:tgtEl>
                                          <p:spTgt spid="4">
                                            <p:txEl>
                                              <p:pRg st="7" end="7"/>
                                            </p:txEl>
                                          </p:spTgt>
                                        </p:tgtEl>
                                      </p:cBhvr>
                                      <p:to x="100000" y="100000"/>
                                    </p:animScale>
                                    <p:animScale>
                                      <p:cBhvr>
                                        <p:cTn id="107" dur="26">
                                          <p:stCondLst>
                                            <p:cond delay="1642"/>
                                          </p:stCondLst>
                                        </p:cTn>
                                        <p:tgtEl>
                                          <p:spTgt spid="4">
                                            <p:txEl>
                                              <p:pRg st="7" end="7"/>
                                            </p:txEl>
                                          </p:spTgt>
                                        </p:tgtEl>
                                      </p:cBhvr>
                                      <p:to x="100000" y="90000"/>
                                    </p:animScale>
                                    <p:animScale>
                                      <p:cBhvr>
                                        <p:cTn id="108" dur="166" decel="50000">
                                          <p:stCondLst>
                                            <p:cond delay="1668"/>
                                          </p:stCondLst>
                                        </p:cTn>
                                        <p:tgtEl>
                                          <p:spTgt spid="4">
                                            <p:txEl>
                                              <p:pRg st="7" end="7"/>
                                            </p:txEl>
                                          </p:spTgt>
                                        </p:tgtEl>
                                      </p:cBhvr>
                                      <p:to x="100000" y="100000"/>
                                    </p:animScale>
                                    <p:animScale>
                                      <p:cBhvr>
                                        <p:cTn id="109" dur="26">
                                          <p:stCondLst>
                                            <p:cond delay="1808"/>
                                          </p:stCondLst>
                                        </p:cTn>
                                        <p:tgtEl>
                                          <p:spTgt spid="4">
                                            <p:txEl>
                                              <p:pRg st="7" end="7"/>
                                            </p:txEl>
                                          </p:spTgt>
                                        </p:tgtEl>
                                      </p:cBhvr>
                                      <p:to x="100000" y="95000"/>
                                    </p:animScale>
                                    <p:animScale>
                                      <p:cBhvr>
                                        <p:cTn id="110" dur="166" decel="50000">
                                          <p:stCondLst>
                                            <p:cond delay="1834"/>
                                          </p:stCondLst>
                                        </p:cTn>
                                        <p:tgtEl>
                                          <p:spTgt spid="4">
                                            <p:txEl>
                                              <p:pRg st="7" end="7"/>
                                            </p:txEl>
                                          </p:spTgt>
                                        </p:tgtEl>
                                      </p:cBhvr>
                                      <p:to x="100000" y="100000"/>
                                    </p:animScale>
                                  </p:childTnLst>
                                </p:cTn>
                              </p:par>
                            </p:childTnLst>
                          </p:cTn>
                        </p:par>
                      </p:childTnLst>
                    </p:cTn>
                  </p:par>
                  <p:par>
                    <p:cTn id="111" fill="hold">
                      <p:stCondLst>
                        <p:cond delay="indefinite"/>
                      </p:stCondLst>
                      <p:childTnLst>
                        <p:par>
                          <p:cTn id="112" fill="hold">
                            <p:stCondLst>
                              <p:cond delay="0"/>
                            </p:stCondLst>
                            <p:childTnLst>
                              <p:par>
                                <p:cTn id="113" presetID="26" presetClass="entr" presetSubtype="0" fill="hold" grpId="0" nodeType="clickEffect">
                                  <p:stCondLst>
                                    <p:cond delay="0"/>
                                  </p:stCondLst>
                                  <p:childTnLst>
                                    <p:set>
                                      <p:cBhvr>
                                        <p:cTn id="114" dur="1" fill="hold">
                                          <p:stCondLst>
                                            <p:cond delay="0"/>
                                          </p:stCondLst>
                                        </p:cTn>
                                        <p:tgtEl>
                                          <p:spTgt spid="4">
                                            <p:txEl>
                                              <p:pRg st="8" end="8"/>
                                            </p:txEl>
                                          </p:spTgt>
                                        </p:tgtEl>
                                        <p:attrNameLst>
                                          <p:attrName>style.visibility</p:attrName>
                                        </p:attrNameLst>
                                      </p:cBhvr>
                                      <p:to>
                                        <p:strVal val="visible"/>
                                      </p:to>
                                    </p:set>
                                    <p:animEffect transition="in" filter="wipe(down)">
                                      <p:cBhvr>
                                        <p:cTn id="115" dur="580">
                                          <p:stCondLst>
                                            <p:cond delay="0"/>
                                          </p:stCondLst>
                                        </p:cTn>
                                        <p:tgtEl>
                                          <p:spTgt spid="4">
                                            <p:txEl>
                                              <p:pRg st="8" end="8"/>
                                            </p:txEl>
                                          </p:spTgt>
                                        </p:tgtEl>
                                      </p:cBhvr>
                                    </p:animEffect>
                                    <p:anim calcmode="lin" valueType="num">
                                      <p:cBhvr>
                                        <p:cTn id="116" dur="1822" tmFilter="0,0; 0.14,0.36; 0.43,0.73; 0.71,0.91; 1.0,1.0">
                                          <p:stCondLst>
                                            <p:cond delay="0"/>
                                          </p:stCondLst>
                                        </p:cTn>
                                        <p:tgtEl>
                                          <p:spTgt spid="4">
                                            <p:txEl>
                                              <p:pRg st="8" end="8"/>
                                            </p:txEl>
                                          </p:spTgt>
                                        </p:tgtEl>
                                        <p:attrNameLst>
                                          <p:attrName>ppt_x</p:attrName>
                                        </p:attrNameLst>
                                      </p:cBhvr>
                                      <p:tavLst>
                                        <p:tav tm="0">
                                          <p:val>
                                            <p:strVal val="#ppt_x-0.25"/>
                                          </p:val>
                                        </p:tav>
                                        <p:tav tm="100000">
                                          <p:val>
                                            <p:strVal val="#ppt_x"/>
                                          </p:val>
                                        </p:tav>
                                      </p:tavLst>
                                    </p:anim>
                                    <p:anim calcmode="lin" valueType="num">
                                      <p:cBhvr>
                                        <p:cTn id="117" dur="664" tmFilter="0.0,0.0; 0.25,0.07; 0.50,0.2; 0.75,0.467; 1.0,1.0">
                                          <p:stCondLst>
                                            <p:cond delay="0"/>
                                          </p:stCondLst>
                                        </p:cTn>
                                        <p:tgtEl>
                                          <p:spTgt spid="4">
                                            <p:txEl>
                                              <p:pRg st="8" end="8"/>
                                            </p:txEl>
                                          </p:spTgt>
                                        </p:tgtEl>
                                        <p:attrNameLst>
                                          <p:attrName>ppt_y</p:attrName>
                                        </p:attrNameLst>
                                      </p:cBhvr>
                                      <p:tavLst>
                                        <p:tav tm="0" fmla="#ppt_y-sin(pi*$)/3">
                                          <p:val>
                                            <p:fltVal val="0.5"/>
                                          </p:val>
                                        </p:tav>
                                        <p:tav tm="100000">
                                          <p:val>
                                            <p:fltVal val="1"/>
                                          </p:val>
                                        </p:tav>
                                      </p:tavLst>
                                    </p:anim>
                                    <p:anim calcmode="lin" valueType="num">
                                      <p:cBhvr>
                                        <p:cTn id="118" dur="664" tmFilter="0, 0; 0.125,0.2665; 0.25,0.4; 0.375,0.465; 0.5,0.5;  0.625,0.535; 0.75,0.6; 0.875,0.7335; 1,1">
                                          <p:stCondLst>
                                            <p:cond delay="664"/>
                                          </p:stCondLst>
                                        </p:cTn>
                                        <p:tgtEl>
                                          <p:spTgt spid="4">
                                            <p:txEl>
                                              <p:pRg st="8" end="8"/>
                                            </p:txEl>
                                          </p:spTgt>
                                        </p:tgtEl>
                                        <p:attrNameLst>
                                          <p:attrName>ppt_y</p:attrName>
                                        </p:attrNameLst>
                                      </p:cBhvr>
                                      <p:tavLst>
                                        <p:tav tm="0" fmla="#ppt_y-sin(pi*$)/9">
                                          <p:val>
                                            <p:fltVal val="0"/>
                                          </p:val>
                                        </p:tav>
                                        <p:tav tm="100000">
                                          <p:val>
                                            <p:fltVal val="1"/>
                                          </p:val>
                                        </p:tav>
                                      </p:tavLst>
                                    </p:anim>
                                    <p:anim calcmode="lin" valueType="num">
                                      <p:cBhvr>
                                        <p:cTn id="119" dur="332" tmFilter="0, 0; 0.125,0.2665; 0.25,0.4; 0.375,0.465; 0.5,0.5;  0.625,0.535; 0.75,0.6; 0.875,0.7335; 1,1">
                                          <p:stCondLst>
                                            <p:cond delay="1324"/>
                                          </p:stCondLst>
                                        </p:cTn>
                                        <p:tgtEl>
                                          <p:spTgt spid="4">
                                            <p:txEl>
                                              <p:pRg st="8" end="8"/>
                                            </p:txEl>
                                          </p:spTgt>
                                        </p:tgtEl>
                                        <p:attrNameLst>
                                          <p:attrName>ppt_y</p:attrName>
                                        </p:attrNameLst>
                                      </p:cBhvr>
                                      <p:tavLst>
                                        <p:tav tm="0" fmla="#ppt_y-sin(pi*$)/27">
                                          <p:val>
                                            <p:fltVal val="0"/>
                                          </p:val>
                                        </p:tav>
                                        <p:tav tm="100000">
                                          <p:val>
                                            <p:fltVal val="1"/>
                                          </p:val>
                                        </p:tav>
                                      </p:tavLst>
                                    </p:anim>
                                    <p:anim calcmode="lin" valueType="num">
                                      <p:cBhvr>
                                        <p:cTn id="120" dur="164" tmFilter="0, 0; 0.125,0.2665; 0.25,0.4; 0.375,0.465; 0.5,0.5;  0.625,0.535; 0.75,0.6; 0.875,0.7335; 1,1">
                                          <p:stCondLst>
                                            <p:cond delay="1656"/>
                                          </p:stCondLst>
                                        </p:cTn>
                                        <p:tgtEl>
                                          <p:spTgt spid="4">
                                            <p:txEl>
                                              <p:pRg st="8" end="8"/>
                                            </p:txEl>
                                          </p:spTgt>
                                        </p:tgtEl>
                                        <p:attrNameLst>
                                          <p:attrName>ppt_y</p:attrName>
                                        </p:attrNameLst>
                                      </p:cBhvr>
                                      <p:tavLst>
                                        <p:tav tm="0" fmla="#ppt_y-sin(pi*$)/81">
                                          <p:val>
                                            <p:fltVal val="0"/>
                                          </p:val>
                                        </p:tav>
                                        <p:tav tm="100000">
                                          <p:val>
                                            <p:fltVal val="1"/>
                                          </p:val>
                                        </p:tav>
                                      </p:tavLst>
                                    </p:anim>
                                    <p:animScale>
                                      <p:cBhvr>
                                        <p:cTn id="121" dur="26">
                                          <p:stCondLst>
                                            <p:cond delay="650"/>
                                          </p:stCondLst>
                                        </p:cTn>
                                        <p:tgtEl>
                                          <p:spTgt spid="4">
                                            <p:txEl>
                                              <p:pRg st="8" end="8"/>
                                            </p:txEl>
                                          </p:spTgt>
                                        </p:tgtEl>
                                      </p:cBhvr>
                                      <p:to x="100000" y="60000"/>
                                    </p:animScale>
                                    <p:animScale>
                                      <p:cBhvr>
                                        <p:cTn id="122" dur="166" decel="50000">
                                          <p:stCondLst>
                                            <p:cond delay="676"/>
                                          </p:stCondLst>
                                        </p:cTn>
                                        <p:tgtEl>
                                          <p:spTgt spid="4">
                                            <p:txEl>
                                              <p:pRg st="8" end="8"/>
                                            </p:txEl>
                                          </p:spTgt>
                                        </p:tgtEl>
                                      </p:cBhvr>
                                      <p:to x="100000" y="100000"/>
                                    </p:animScale>
                                    <p:animScale>
                                      <p:cBhvr>
                                        <p:cTn id="123" dur="26">
                                          <p:stCondLst>
                                            <p:cond delay="1312"/>
                                          </p:stCondLst>
                                        </p:cTn>
                                        <p:tgtEl>
                                          <p:spTgt spid="4">
                                            <p:txEl>
                                              <p:pRg st="8" end="8"/>
                                            </p:txEl>
                                          </p:spTgt>
                                        </p:tgtEl>
                                      </p:cBhvr>
                                      <p:to x="100000" y="80000"/>
                                    </p:animScale>
                                    <p:animScale>
                                      <p:cBhvr>
                                        <p:cTn id="124" dur="166" decel="50000">
                                          <p:stCondLst>
                                            <p:cond delay="1338"/>
                                          </p:stCondLst>
                                        </p:cTn>
                                        <p:tgtEl>
                                          <p:spTgt spid="4">
                                            <p:txEl>
                                              <p:pRg st="8" end="8"/>
                                            </p:txEl>
                                          </p:spTgt>
                                        </p:tgtEl>
                                      </p:cBhvr>
                                      <p:to x="100000" y="100000"/>
                                    </p:animScale>
                                    <p:animScale>
                                      <p:cBhvr>
                                        <p:cTn id="125" dur="26">
                                          <p:stCondLst>
                                            <p:cond delay="1642"/>
                                          </p:stCondLst>
                                        </p:cTn>
                                        <p:tgtEl>
                                          <p:spTgt spid="4">
                                            <p:txEl>
                                              <p:pRg st="8" end="8"/>
                                            </p:txEl>
                                          </p:spTgt>
                                        </p:tgtEl>
                                      </p:cBhvr>
                                      <p:to x="100000" y="90000"/>
                                    </p:animScale>
                                    <p:animScale>
                                      <p:cBhvr>
                                        <p:cTn id="126" dur="166" decel="50000">
                                          <p:stCondLst>
                                            <p:cond delay="1668"/>
                                          </p:stCondLst>
                                        </p:cTn>
                                        <p:tgtEl>
                                          <p:spTgt spid="4">
                                            <p:txEl>
                                              <p:pRg st="8" end="8"/>
                                            </p:txEl>
                                          </p:spTgt>
                                        </p:tgtEl>
                                      </p:cBhvr>
                                      <p:to x="100000" y="100000"/>
                                    </p:animScale>
                                    <p:animScale>
                                      <p:cBhvr>
                                        <p:cTn id="127" dur="26">
                                          <p:stCondLst>
                                            <p:cond delay="1808"/>
                                          </p:stCondLst>
                                        </p:cTn>
                                        <p:tgtEl>
                                          <p:spTgt spid="4">
                                            <p:txEl>
                                              <p:pRg st="8" end="8"/>
                                            </p:txEl>
                                          </p:spTgt>
                                        </p:tgtEl>
                                      </p:cBhvr>
                                      <p:to x="100000" y="95000"/>
                                    </p:animScale>
                                    <p:animScale>
                                      <p:cBhvr>
                                        <p:cTn id="128" dur="166" decel="50000">
                                          <p:stCondLst>
                                            <p:cond delay="1834"/>
                                          </p:stCondLst>
                                        </p:cTn>
                                        <p:tgtEl>
                                          <p:spTgt spid="4">
                                            <p:txEl>
                                              <p:pRg st="8" end="8"/>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rtlCol="0"/>
          <a:lstStyle/>
          <a:p>
            <a:pPr rtl="0"/>
            <a:r>
              <a:rPr lang="fr-FR" dirty="0"/>
              <a:t>BIOS/UEFI</a:t>
            </a:r>
          </a:p>
        </p:txBody>
      </p:sp>
      <p:sp>
        <p:nvSpPr>
          <p:cNvPr id="4" name="ZoneTexte 3">
            <a:extLst>
              <a:ext uri="{FF2B5EF4-FFF2-40B4-BE49-F238E27FC236}">
                <a16:creationId xmlns:a16="http://schemas.microsoft.com/office/drawing/2014/main" id="{DF7C780A-E446-FF22-6B92-1791E2A448CC}"/>
              </a:ext>
            </a:extLst>
          </p:cNvPr>
          <p:cNvSpPr txBox="1"/>
          <p:nvPr/>
        </p:nvSpPr>
        <p:spPr>
          <a:xfrm>
            <a:off x="1194220" y="1844823"/>
            <a:ext cx="10360500" cy="3046988"/>
          </a:xfrm>
          <a:prstGeom prst="rect">
            <a:avLst/>
          </a:prstGeom>
          <a:noFill/>
        </p:spPr>
        <p:txBody>
          <a:bodyPr wrap="square">
            <a:spAutoFit/>
          </a:bodyPr>
          <a:lstStyle/>
          <a:p>
            <a:r>
              <a:rPr lang="fr-FR" dirty="0"/>
              <a:t>Le BIOS (Basic Input/Output System) et son successeur moderne, l'UEFI (</a:t>
            </a:r>
            <a:r>
              <a:rPr lang="fr-FR" dirty="0" err="1"/>
              <a:t>Unified</a:t>
            </a:r>
            <a:r>
              <a:rPr lang="fr-FR" dirty="0"/>
              <a:t> Extensible </a:t>
            </a:r>
            <a:r>
              <a:rPr lang="fr-FR" dirty="0" err="1"/>
              <a:t>Firmware</a:t>
            </a:r>
            <a:r>
              <a:rPr lang="fr-FR" dirty="0"/>
              <a:t> Interface), sont des logiciels intégrés dans la carte mère d'un </a:t>
            </a:r>
            <a:r>
              <a:rPr lang="fr-FR" dirty="0" err="1"/>
              <a:t>Personal</a:t>
            </a:r>
            <a:r>
              <a:rPr lang="fr-FR" dirty="0"/>
              <a:t> Computer.</a:t>
            </a:r>
          </a:p>
          <a:p>
            <a:endParaRPr lang="fr-FR" dirty="0"/>
          </a:p>
          <a:p>
            <a:r>
              <a:rPr lang="fr-FR" dirty="0"/>
              <a:t>Ces systèmes jouent un rôle essentiel au démarrage de l'ordinateur en initialisant le matériel et en chargeant le système d'exploitation. Alors que le BIOS est plus ancien et utilise une interface textuelle, l'UEFI offre une interface graphique plus avancée et des fonctionnalités étendues.</a:t>
            </a:r>
          </a:p>
        </p:txBody>
      </p:sp>
    </p:spTree>
    <p:extLst>
      <p:ext uri="{BB962C8B-B14F-4D97-AF65-F5344CB8AC3E}">
        <p14:creationId xmlns:p14="http://schemas.microsoft.com/office/powerpoint/2010/main" val="3994833887"/>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225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225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225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225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rtlCol="0"/>
          <a:lstStyle/>
          <a:p>
            <a:pPr rtl="0"/>
            <a:r>
              <a:rPr lang="fr-FR" dirty="0"/>
              <a:t>BIOS/UEFI</a:t>
            </a:r>
          </a:p>
        </p:txBody>
      </p:sp>
      <p:pic>
        <p:nvPicPr>
          <p:cNvPr id="7" name="Image 6">
            <a:extLst>
              <a:ext uri="{FF2B5EF4-FFF2-40B4-BE49-F238E27FC236}">
                <a16:creationId xmlns:a16="http://schemas.microsoft.com/office/drawing/2014/main" id="{8EA915B7-756B-1F32-14A0-EE49B9035321}"/>
              </a:ext>
            </a:extLst>
          </p:cNvPr>
          <p:cNvPicPr>
            <a:picLocks noChangeAspect="1"/>
          </p:cNvPicPr>
          <p:nvPr/>
        </p:nvPicPr>
        <p:blipFill>
          <a:blip r:embed="rId3"/>
          <a:stretch>
            <a:fillRect/>
          </a:stretch>
        </p:blipFill>
        <p:spPr>
          <a:xfrm>
            <a:off x="3070076" y="1844824"/>
            <a:ext cx="5791200" cy="4191000"/>
          </a:xfrm>
          <a:prstGeom prst="rect">
            <a:avLst/>
          </a:prstGeom>
        </p:spPr>
      </p:pic>
      <p:pic>
        <p:nvPicPr>
          <p:cNvPr id="8" name="Image 7">
            <a:extLst>
              <a:ext uri="{FF2B5EF4-FFF2-40B4-BE49-F238E27FC236}">
                <a16:creationId xmlns:a16="http://schemas.microsoft.com/office/drawing/2014/main" id="{B4D08104-0171-EBCF-F97D-E2CBA46C3C9E}"/>
              </a:ext>
            </a:extLst>
          </p:cNvPr>
          <p:cNvPicPr>
            <a:picLocks noChangeAspect="1"/>
          </p:cNvPicPr>
          <p:nvPr/>
        </p:nvPicPr>
        <p:blipFill>
          <a:blip r:embed="rId4"/>
          <a:stretch>
            <a:fillRect/>
          </a:stretch>
        </p:blipFill>
        <p:spPr>
          <a:xfrm>
            <a:off x="3358108" y="1498600"/>
            <a:ext cx="6191250" cy="5000625"/>
          </a:xfrm>
          <a:prstGeom prst="rect">
            <a:avLst/>
          </a:prstGeom>
        </p:spPr>
      </p:pic>
      <p:pic>
        <p:nvPicPr>
          <p:cNvPr id="9" name="Image 8">
            <a:extLst>
              <a:ext uri="{FF2B5EF4-FFF2-40B4-BE49-F238E27FC236}">
                <a16:creationId xmlns:a16="http://schemas.microsoft.com/office/drawing/2014/main" id="{CBDC2E04-C2DC-C958-5331-42BD60C99993}"/>
              </a:ext>
            </a:extLst>
          </p:cNvPr>
          <p:cNvPicPr>
            <a:picLocks noChangeAspect="1"/>
          </p:cNvPicPr>
          <p:nvPr/>
        </p:nvPicPr>
        <p:blipFill>
          <a:blip r:embed="rId5"/>
          <a:stretch>
            <a:fillRect/>
          </a:stretch>
        </p:blipFill>
        <p:spPr>
          <a:xfrm>
            <a:off x="3502124" y="1479278"/>
            <a:ext cx="6438620" cy="4828965"/>
          </a:xfrm>
          <a:prstGeom prst="rect">
            <a:avLst/>
          </a:prstGeom>
        </p:spPr>
      </p:pic>
    </p:spTree>
    <p:extLst>
      <p:ext uri="{BB962C8B-B14F-4D97-AF65-F5344CB8AC3E}">
        <p14:creationId xmlns:p14="http://schemas.microsoft.com/office/powerpoint/2010/main" val="247487856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7"/>
                                        </p:tgtEl>
                                      </p:cBhvr>
                                    </p:animEffect>
                                    <p:set>
                                      <p:cBhvr>
                                        <p:cTn id="11" dur="1" fill="hold">
                                          <p:stCondLst>
                                            <p:cond delay="499"/>
                                          </p:stCondLst>
                                        </p:cTn>
                                        <p:tgtEl>
                                          <p:spTgt spid="7"/>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8"/>
                                        </p:tgtEl>
                                      </p:cBhvr>
                                    </p:animEffect>
                                    <p:set>
                                      <p:cBhvr>
                                        <p:cTn id="20" dur="1" fill="hold">
                                          <p:stCondLst>
                                            <p:cond delay="499"/>
                                          </p:stCondLst>
                                        </p:cTn>
                                        <p:tgtEl>
                                          <p:spTgt spid="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nodeType="clickEffect">
                                  <p:stCondLst>
                                    <p:cond delay="0"/>
                                  </p:stCondLst>
                                  <p:childTnLst>
                                    <p:animEffect transition="out" filter="fade">
                                      <p:cBhvr>
                                        <p:cTn id="28" dur="500"/>
                                        <p:tgtEl>
                                          <p:spTgt spid="9"/>
                                        </p:tgtEl>
                                      </p:cBhvr>
                                    </p:animEffect>
                                    <p:set>
                                      <p:cBhvr>
                                        <p:cTn id="29"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rtlCol="0"/>
          <a:lstStyle/>
          <a:p>
            <a:pPr rtl="0"/>
            <a:r>
              <a:rPr lang="fr-FR" dirty="0"/>
              <a:t>Cas pratique</a:t>
            </a:r>
          </a:p>
        </p:txBody>
      </p:sp>
      <p:sp>
        <p:nvSpPr>
          <p:cNvPr id="2" name="ZoneTexte 1">
            <a:extLst>
              <a:ext uri="{FF2B5EF4-FFF2-40B4-BE49-F238E27FC236}">
                <a16:creationId xmlns:a16="http://schemas.microsoft.com/office/drawing/2014/main" id="{36726485-1A9E-82D9-FCED-7B9BAEAEA1E2}"/>
              </a:ext>
            </a:extLst>
          </p:cNvPr>
          <p:cNvSpPr txBox="1"/>
          <p:nvPr/>
        </p:nvSpPr>
        <p:spPr>
          <a:xfrm>
            <a:off x="1053852" y="1844824"/>
            <a:ext cx="7632848" cy="523220"/>
          </a:xfrm>
          <a:prstGeom prst="rect">
            <a:avLst/>
          </a:prstGeom>
          <a:noFill/>
        </p:spPr>
        <p:txBody>
          <a:bodyPr wrap="square" rtlCol="0">
            <a:spAutoFit/>
          </a:bodyPr>
          <a:lstStyle/>
          <a:p>
            <a:r>
              <a:rPr lang="fr-FR" sz="2800" dirty="0"/>
              <a:t>Résolution d’une panne informatique</a:t>
            </a:r>
          </a:p>
        </p:txBody>
      </p:sp>
    </p:spTree>
    <p:extLst>
      <p:ext uri="{BB962C8B-B14F-4D97-AF65-F5344CB8AC3E}">
        <p14:creationId xmlns:p14="http://schemas.microsoft.com/office/powerpoint/2010/main" val="1054063243"/>
      </p:ext>
    </p:extLst>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2"/>
          <p:cNvSpPr>
            <a:spLocks noGrp="1"/>
          </p:cNvSpPr>
          <p:nvPr>
            <p:ph type="title"/>
          </p:nvPr>
        </p:nvSpPr>
        <p:spPr/>
        <p:txBody>
          <a:bodyPr rtlCol="0"/>
          <a:lstStyle/>
          <a:p>
            <a:pPr rtl="0"/>
            <a:r>
              <a:rPr lang="fr-FR" dirty="0"/>
              <a:t>Sommaire</a:t>
            </a:r>
          </a:p>
        </p:txBody>
      </p:sp>
      <p:sp>
        <p:nvSpPr>
          <p:cNvPr id="14" name="Espace réservé du contenu 13"/>
          <p:cNvSpPr>
            <a:spLocks noGrp="1"/>
          </p:cNvSpPr>
          <p:nvPr>
            <p:ph idx="1"/>
          </p:nvPr>
        </p:nvSpPr>
        <p:spPr>
          <a:xfrm>
            <a:off x="981845" y="1701797"/>
            <a:ext cx="10597540" cy="4462272"/>
          </a:xfrm>
        </p:spPr>
        <p:txBody>
          <a:bodyPr rtlCol="0">
            <a:normAutofit/>
          </a:bodyPr>
          <a:lstStyle/>
          <a:p>
            <a:r>
              <a:rPr lang="fr-FR" dirty="0"/>
              <a:t>Tour de table</a:t>
            </a:r>
          </a:p>
          <a:p>
            <a:r>
              <a:rPr lang="fr-FR" dirty="0"/>
              <a:t>Résolution problèmes techniques </a:t>
            </a:r>
          </a:p>
          <a:p>
            <a:r>
              <a:rPr lang="fr-FR" dirty="0"/>
              <a:t>Rappel protocole IP et dépannage réseau informatique</a:t>
            </a:r>
          </a:p>
          <a:p>
            <a:r>
              <a:rPr lang="fr-FR" dirty="0"/>
              <a:t>Procédure intranet</a:t>
            </a:r>
          </a:p>
          <a:p>
            <a:r>
              <a:rPr lang="fr-FR" dirty="0"/>
              <a:t>Installation logiciel à distance</a:t>
            </a:r>
          </a:p>
          <a:p>
            <a:r>
              <a:rPr lang="fr-FR" dirty="0"/>
              <a:t>Dépannage informatique à distance</a:t>
            </a:r>
          </a:p>
        </p:txBody>
      </p:sp>
    </p:spTree>
    <p:extLst>
      <p:ext uri="{BB962C8B-B14F-4D97-AF65-F5344CB8AC3E}">
        <p14:creationId xmlns:p14="http://schemas.microsoft.com/office/powerpoint/2010/main" val="352911432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down)">
                                      <p:cBhvr>
                                        <p:cTn id="7" dur="580">
                                          <p:stCondLst>
                                            <p:cond delay="0"/>
                                          </p:stCondLst>
                                        </p:cTn>
                                        <p:tgtEl>
                                          <p:spTgt spid="14">
                                            <p:txEl>
                                              <p:pRg st="0" end="0"/>
                                            </p:txEl>
                                          </p:spTgt>
                                        </p:tgtEl>
                                      </p:cBhvr>
                                    </p:animEffect>
                                    <p:anim calcmode="lin" valueType="num">
                                      <p:cBhvr>
                                        <p:cTn id="8" dur="1822" tmFilter="0,0; 0.14,0.36; 0.43,0.73; 0.71,0.91; 1.0,1.0">
                                          <p:stCondLst>
                                            <p:cond delay="0"/>
                                          </p:stCondLst>
                                        </p:cTn>
                                        <p:tgtEl>
                                          <p:spTgt spid="14">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4">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4">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4">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4">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4">
                                            <p:txEl>
                                              <p:pRg st="0" end="0"/>
                                            </p:txEl>
                                          </p:spTgt>
                                        </p:tgtEl>
                                      </p:cBhvr>
                                      <p:to x="100000" y="60000"/>
                                    </p:animScale>
                                    <p:animScale>
                                      <p:cBhvr>
                                        <p:cTn id="14" dur="166" decel="50000">
                                          <p:stCondLst>
                                            <p:cond delay="676"/>
                                          </p:stCondLst>
                                        </p:cTn>
                                        <p:tgtEl>
                                          <p:spTgt spid="14">
                                            <p:txEl>
                                              <p:pRg st="0" end="0"/>
                                            </p:txEl>
                                          </p:spTgt>
                                        </p:tgtEl>
                                      </p:cBhvr>
                                      <p:to x="100000" y="100000"/>
                                    </p:animScale>
                                    <p:animScale>
                                      <p:cBhvr>
                                        <p:cTn id="15" dur="26">
                                          <p:stCondLst>
                                            <p:cond delay="1312"/>
                                          </p:stCondLst>
                                        </p:cTn>
                                        <p:tgtEl>
                                          <p:spTgt spid="14">
                                            <p:txEl>
                                              <p:pRg st="0" end="0"/>
                                            </p:txEl>
                                          </p:spTgt>
                                        </p:tgtEl>
                                      </p:cBhvr>
                                      <p:to x="100000" y="80000"/>
                                    </p:animScale>
                                    <p:animScale>
                                      <p:cBhvr>
                                        <p:cTn id="16" dur="166" decel="50000">
                                          <p:stCondLst>
                                            <p:cond delay="1338"/>
                                          </p:stCondLst>
                                        </p:cTn>
                                        <p:tgtEl>
                                          <p:spTgt spid="14">
                                            <p:txEl>
                                              <p:pRg st="0" end="0"/>
                                            </p:txEl>
                                          </p:spTgt>
                                        </p:tgtEl>
                                      </p:cBhvr>
                                      <p:to x="100000" y="100000"/>
                                    </p:animScale>
                                    <p:animScale>
                                      <p:cBhvr>
                                        <p:cTn id="17" dur="26">
                                          <p:stCondLst>
                                            <p:cond delay="1642"/>
                                          </p:stCondLst>
                                        </p:cTn>
                                        <p:tgtEl>
                                          <p:spTgt spid="14">
                                            <p:txEl>
                                              <p:pRg st="0" end="0"/>
                                            </p:txEl>
                                          </p:spTgt>
                                        </p:tgtEl>
                                      </p:cBhvr>
                                      <p:to x="100000" y="90000"/>
                                    </p:animScale>
                                    <p:animScale>
                                      <p:cBhvr>
                                        <p:cTn id="18" dur="166" decel="50000">
                                          <p:stCondLst>
                                            <p:cond delay="1668"/>
                                          </p:stCondLst>
                                        </p:cTn>
                                        <p:tgtEl>
                                          <p:spTgt spid="14">
                                            <p:txEl>
                                              <p:pRg st="0" end="0"/>
                                            </p:txEl>
                                          </p:spTgt>
                                        </p:tgtEl>
                                      </p:cBhvr>
                                      <p:to x="100000" y="100000"/>
                                    </p:animScale>
                                    <p:animScale>
                                      <p:cBhvr>
                                        <p:cTn id="19" dur="26">
                                          <p:stCondLst>
                                            <p:cond delay="1808"/>
                                          </p:stCondLst>
                                        </p:cTn>
                                        <p:tgtEl>
                                          <p:spTgt spid="14">
                                            <p:txEl>
                                              <p:pRg st="0" end="0"/>
                                            </p:txEl>
                                          </p:spTgt>
                                        </p:tgtEl>
                                      </p:cBhvr>
                                      <p:to x="100000" y="95000"/>
                                    </p:animScale>
                                    <p:animScale>
                                      <p:cBhvr>
                                        <p:cTn id="20" dur="166" decel="50000">
                                          <p:stCondLst>
                                            <p:cond delay="1834"/>
                                          </p:stCondLst>
                                        </p:cTn>
                                        <p:tgtEl>
                                          <p:spTgt spid="14">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4">
                                            <p:txEl>
                                              <p:pRg st="1" end="1"/>
                                            </p:txEl>
                                          </p:spTgt>
                                        </p:tgtEl>
                                        <p:attrNameLst>
                                          <p:attrName>style.visibility</p:attrName>
                                        </p:attrNameLst>
                                      </p:cBhvr>
                                      <p:to>
                                        <p:strVal val="visible"/>
                                      </p:to>
                                    </p:set>
                                    <p:animEffect transition="in" filter="wipe(down)">
                                      <p:cBhvr>
                                        <p:cTn id="25" dur="580">
                                          <p:stCondLst>
                                            <p:cond delay="0"/>
                                          </p:stCondLst>
                                        </p:cTn>
                                        <p:tgtEl>
                                          <p:spTgt spid="14">
                                            <p:txEl>
                                              <p:pRg st="1" end="1"/>
                                            </p:txEl>
                                          </p:spTgt>
                                        </p:tgtEl>
                                      </p:cBhvr>
                                    </p:animEffect>
                                    <p:anim calcmode="lin" valueType="num">
                                      <p:cBhvr>
                                        <p:cTn id="26" dur="1822" tmFilter="0,0; 0.14,0.36; 0.43,0.73; 0.71,0.91; 1.0,1.0">
                                          <p:stCondLst>
                                            <p:cond delay="0"/>
                                          </p:stCondLst>
                                        </p:cTn>
                                        <p:tgtEl>
                                          <p:spTgt spid="14">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4">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4">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4">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4">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4">
                                            <p:txEl>
                                              <p:pRg st="1" end="1"/>
                                            </p:txEl>
                                          </p:spTgt>
                                        </p:tgtEl>
                                      </p:cBhvr>
                                      <p:to x="100000" y="60000"/>
                                    </p:animScale>
                                    <p:animScale>
                                      <p:cBhvr>
                                        <p:cTn id="32" dur="166" decel="50000">
                                          <p:stCondLst>
                                            <p:cond delay="676"/>
                                          </p:stCondLst>
                                        </p:cTn>
                                        <p:tgtEl>
                                          <p:spTgt spid="14">
                                            <p:txEl>
                                              <p:pRg st="1" end="1"/>
                                            </p:txEl>
                                          </p:spTgt>
                                        </p:tgtEl>
                                      </p:cBhvr>
                                      <p:to x="100000" y="100000"/>
                                    </p:animScale>
                                    <p:animScale>
                                      <p:cBhvr>
                                        <p:cTn id="33" dur="26">
                                          <p:stCondLst>
                                            <p:cond delay="1312"/>
                                          </p:stCondLst>
                                        </p:cTn>
                                        <p:tgtEl>
                                          <p:spTgt spid="14">
                                            <p:txEl>
                                              <p:pRg st="1" end="1"/>
                                            </p:txEl>
                                          </p:spTgt>
                                        </p:tgtEl>
                                      </p:cBhvr>
                                      <p:to x="100000" y="80000"/>
                                    </p:animScale>
                                    <p:animScale>
                                      <p:cBhvr>
                                        <p:cTn id="34" dur="166" decel="50000">
                                          <p:stCondLst>
                                            <p:cond delay="1338"/>
                                          </p:stCondLst>
                                        </p:cTn>
                                        <p:tgtEl>
                                          <p:spTgt spid="14">
                                            <p:txEl>
                                              <p:pRg st="1" end="1"/>
                                            </p:txEl>
                                          </p:spTgt>
                                        </p:tgtEl>
                                      </p:cBhvr>
                                      <p:to x="100000" y="100000"/>
                                    </p:animScale>
                                    <p:animScale>
                                      <p:cBhvr>
                                        <p:cTn id="35" dur="26">
                                          <p:stCondLst>
                                            <p:cond delay="1642"/>
                                          </p:stCondLst>
                                        </p:cTn>
                                        <p:tgtEl>
                                          <p:spTgt spid="14">
                                            <p:txEl>
                                              <p:pRg st="1" end="1"/>
                                            </p:txEl>
                                          </p:spTgt>
                                        </p:tgtEl>
                                      </p:cBhvr>
                                      <p:to x="100000" y="90000"/>
                                    </p:animScale>
                                    <p:animScale>
                                      <p:cBhvr>
                                        <p:cTn id="36" dur="166" decel="50000">
                                          <p:stCondLst>
                                            <p:cond delay="1668"/>
                                          </p:stCondLst>
                                        </p:cTn>
                                        <p:tgtEl>
                                          <p:spTgt spid="14">
                                            <p:txEl>
                                              <p:pRg st="1" end="1"/>
                                            </p:txEl>
                                          </p:spTgt>
                                        </p:tgtEl>
                                      </p:cBhvr>
                                      <p:to x="100000" y="100000"/>
                                    </p:animScale>
                                    <p:animScale>
                                      <p:cBhvr>
                                        <p:cTn id="37" dur="26">
                                          <p:stCondLst>
                                            <p:cond delay="1808"/>
                                          </p:stCondLst>
                                        </p:cTn>
                                        <p:tgtEl>
                                          <p:spTgt spid="14">
                                            <p:txEl>
                                              <p:pRg st="1" end="1"/>
                                            </p:txEl>
                                          </p:spTgt>
                                        </p:tgtEl>
                                      </p:cBhvr>
                                      <p:to x="100000" y="95000"/>
                                    </p:animScale>
                                    <p:animScale>
                                      <p:cBhvr>
                                        <p:cTn id="38" dur="166" decel="50000">
                                          <p:stCondLst>
                                            <p:cond delay="1834"/>
                                          </p:stCondLst>
                                        </p:cTn>
                                        <p:tgtEl>
                                          <p:spTgt spid="14">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14">
                                            <p:txEl>
                                              <p:pRg st="2" end="2"/>
                                            </p:txEl>
                                          </p:spTgt>
                                        </p:tgtEl>
                                        <p:attrNameLst>
                                          <p:attrName>style.visibility</p:attrName>
                                        </p:attrNameLst>
                                      </p:cBhvr>
                                      <p:to>
                                        <p:strVal val="visible"/>
                                      </p:to>
                                    </p:set>
                                    <p:animEffect transition="in" filter="wipe(down)">
                                      <p:cBhvr>
                                        <p:cTn id="43" dur="580">
                                          <p:stCondLst>
                                            <p:cond delay="0"/>
                                          </p:stCondLst>
                                        </p:cTn>
                                        <p:tgtEl>
                                          <p:spTgt spid="14">
                                            <p:txEl>
                                              <p:pRg st="2" end="2"/>
                                            </p:txEl>
                                          </p:spTgt>
                                        </p:tgtEl>
                                      </p:cBhvr>
                                    </p:animEffect>
                                    <p:anim calcmode="lin" valueType="num">
                                      <p:cBhvr>
                                        <p:cTn id="44" dur="1822" tmFilter="0,0; 0.14,0.36; 0.43,0.73; 0.71,0.91; 1.0,1.0">
                                          <p:stCondLst>
                                            <p:cond delay="0"/>
                                          </p:stCondLst>
                                        </p:cTn>
                                        <p:tgtEl>
                                          <p:spTgt spid="14">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4">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4">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4">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4">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4">
                                            <p:txEl>
                                              <p:pRg st="2" end="2"/>
                                            </p:txEl>
                                          </p:spTgt>
                                        </p:tgtEl>
                                      </p:cBhvr>
                                      <p:to x="100000" y="60000"/>
                                    </p:animScale>
                                    <p:animScale>
                                      <p:cBhvr>
                                        <p:cTn id="50" dur="166" decel="50000">
                                          <p:stCondLst>
                                            <p:cond delay="676"/>
                                          </p:stCondLst>
                                        </p:cTn>
                                        <p:tgtEl>
                                          <p:spTgt spid="14">
                                            <p:txEl>
                                              <p:pRg st="2" end="2"/>
                                            </p:txEl>
                                          </p:spTgt>
                                        </p:tgtEl>
                                      </p:cBhvr>
                                      <p:to x="100000" y="100000"/>
                                    </p:animScale>
                                    <p:animScale>
                                      <p:cBhvr>
                                        <p:cTn id="51" dur="26">
                                          <p:stCondLst>
                                            <p:cond delay="1312"/>
                                          </p:stCondLst>
                                        </p:cTn>
                                        <p:tgtEl>
                                          <p:spTgt spid="14">
                                            <p:txEl>
                                              <p:pRg st="2" end="2"/>
                                            </p:txEl>
                                          </p:spTgt>
                                        </p:tgtEl>
                                      </p:cBhvr>
                                      <p:to x="100000" y="80000"/>
                                    </p:animScale>
                                    <p:animScale>
                                      <p:cBhvr>
                                        <p:cTn id="52" dur="166" decel="50000">
                                          <p:stCondLst>
                                            <p:cond delay="1338"/>
                                          </p:stCondLst>
                                        </p:cTn>
                                        <p:tgtEl>
                                          <p:spTgt spid="14">
                                            <p:txEl>
                                              <p:pRg st="2" end="2"/>
                                            </p:txEl>
                                          </p:spTgt>
                                        </p:tgtEl>
                                      </p:cBhvr>
                                      <p:to x="100000" y="100000"/>
                                    </p:animScale>
                                    <p:animScale>
                                      <p:cBhvr>
                                        <p:cTn id="53" dur="26">
                                          <p:stCondLst>
                                            <p:cond delay="1642"/>
                                          </p:stCondLst>
                                        </p:cTn>
                                        <p:tgtEl>
                                          <p:spTgt spid="14">
                                            <p:txEl>
                                              <p:pRg st="2" end="2"/>
                                            </p:txEl>
                                          </p:spTgt>
                                        </p:tgtEl>
                                      </p:cBhvr>
                                      <p:to x="100000" y="90000"/>
                                    </p:animScale>
                                    <p:animScale>
                                      <p:cBhvr>
                                        <p:cTn id="54" dur="166" decel="50000">
                                          <p:stCondLst>
                                            <p:cond delay="1668"/>
                                          </p:stCondLst>
                                        </p:cTn>
                                        <p:tgtEl>
                                          <p:spTgt spid="14">
                                            <p:txEl>
                                              <p:pRg st="2" end="2"/>
                                            </p:txEl>
                                          </p:spTgt>
                                        </p:tgtEl>
                                      </p:cBhvr>
                                      <p:to x="100000" y="100000"/>
                                    </p:animScale>
                                    <p:animScale>
                                      <p:cBhvr>
                                        <p:cTn id="55" dur="26">
                                          <p:stCondLst>
                                            <p:cond delay="1808"/>
                                          </p:stCondLst>
                                        </p:cTn>
                                        <p:tgtEl>
                                          <p:spTgt spid="14">
                                            <p:txEl>
                                              <p:pRg st="2" end="2"/>
                                            </p:txEl>
                                          </p:spTgt>
                                        </p:tgtEl>
                                      </p:cBhvr>
                                      <p:to x="100000" y="95000"/>
                                    </p:animScale>
                                    <p:animScale>
                                      <p:cBhvr>
                                        <p:cTn id="56" dur="166" decel="50000">
                                          <p:stCondLst>
                                            <p:cond delay="1834"/>
                                          </p:stCondLst>
                                        </p:cTn>
                                        <p:tgtEl>
                                          <p:spTgt spid="14">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14">
                                            <p:txEl>
                                              <p:pRg st="3" end="3"/>
                                            </p:txEl>
                                          </p:spTgt>
                                        </p:tgtEl>
                                        <p:attrNameLst>
                                          <p:attrName>style.visibility</p:attrName>
                                        </p:attrNameLst>
                                      </p:cBhvr>
                                      <p:to>
                                        <p:strVal val="visible"/>
                                      </p:to>
                                    </p:set>
                                    <p:animEffect transition="in" filter="wipe(down)">
                                      <p:cBhvr>
                                        <p:cTn id="61" dur="580">
                                          <p:stCondLst>
                                            <p:cond delay="0"/>
                                          </p:stCondLst>
                                        </p:cTn>
                                        <p:tgtEl>
                                          <p:spTgt spid="14">
                                            <p:txEl>
                                              <p:pRg st="3" end="3"/>
                                            </p:txEl>
                                          </p:spTgt>
                                        </p:tgtEl>
                                      </p:cBhvr>
                                    </p:animEffect>
                                    <p:anim calcmode="lin" valueType="num">
                                      <p:cBhvr>
                                        <p:cTn id="62" dur="1822" tmFilter="0,0; 0.14,0.36; 0.43,0.73; 0.71,0.91; 1.0,1.0">
                                          <p:stCondLst>
                                            <p:cond delay="0"/>
                                          </p:stCondLst>
                                        </p:cTn>
                                        <p:tgtEl>
                                          <p:spTgt spid="14">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4">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4">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4">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4">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14">
                                            <p:txEl>
                                              <p:pRg st="3" end="3"/>
                                            </p:txEl>
                                          </p:spTgt>
                                        </p:tgtEl>
                                      </p:cBhvr>
                                      <p:to x="100000" y="60000"/>
                                    </p:animScale>
                                    <p:animScale>
                                      <p:cBhvr>
                                        <p:cTn id="68" dur="166" decel="50000">
                                          <p:stCondLst>
                                            <p:cond delay="676"/>
                                          </p:stCondLst>
                                        </p:cTn>
                                        <p:tgtEl>
                                          <p:spTgt spid="14">
                                            <p:txEl>
                                              <p:pRg st="3" end="3"/>
                                            </p:txEl>
                                          </p:spTgt>
                                        </p:tgtEl>
                                      </p:cBhvr>
                                      <p:to x="100000" y="100000"/>
                                    </p:animScale>
                                    <p:animScale>
                                      <p:cBhvr>
                                        <p:cTn id="69" dur="26">
                                          <p:stCondLst>
                                            <p:cond delay="1312"/>
                                          </p:stCondLst>
                                        </p:cTn>
                                        <p:tgtEl>
                                          <p:spTgt spid="14">
                                            <p:txEl>
                                              <p:pRg st="3" end="3"/>
                                            </p:txEl>
                                          </p:spTgt>
                                        </p:tgtEl>
                                      </p:cBhvr>
                                      <p:to x="100000" y="80000"/>
                                    </p:animScale>
                                    <p:animScale>
                                      <p:cBhvr>
                                        <p:cTn id="70" dur="166" decel="50000">
                                          <p:stCondLst>
                                            <p:cond delay="1338"/>
                                          </p:stCondLst>
                                        </p:cTn>
                                        <p:tgtEl>
                                          <p:spTgt spid="14">
                                            <p:txEl>
                                              <p:pRg st="3" end="3"/>
                                            </p:txEl>
                                          </p:spTgt>
                                        </p:tgtEl>
                                      </p:cBhvr>
                                      <p:to x="100000" y="100000"/>
                                    </p:animScale>
                                    <p:animScale>
                                      <p:cBhvr>
                                        <p:cTn id="71" dur="26">
                                          <p:stCondLst>
                                            <p:cond delay="1642"/>
                                          </p:stCondLst>
                                        </p:cTn>
                                        <p:tgtEl>
                                          <p:spTgt spid="14">
                                            <p:txEl>
                                              <p:pRg st="3" end="3"/>
                                            </p:txEl>
                                          </p:spTgt>
                                        </p:tgtEl>
                                      </p:cBhvr>
                                      <p:to x="100000" y="90000"/>
                                    </p:animScale>
                                    <p:animScale>
                                      <p:cBhvr>
                                        <p:cTn id="72" dur="166" decel="50000">
                                          <p:stCondLst>
                                            <p:cond delay="1668"/>
                                          </p:stCondLst>
                                        </p:cTn>
                                        <p:tgtEl>
                                          <p:spTgt spid="14">
                                            <p:txEl>
                                              <p:pRg st="3" end="3"/>
                                            </p:txEl>
                                          </p:spTgt>
                                        </p:tgtEl>
                                      </p:cBhvr>
                                      <p:to x="100000" y="100000"/>
                                    </p:animScale>
                                    <p:animScale>
                                      <p:cBhvr>
                                        <p:cTn id="73" dur="26">
                                          <p:stCondLst>
                                            <p:cond delay="1808"/>
                                          </p:stCondLst>
                                        </p:cTn>
                                        <p:tgtEl>
                                          <p:spTgt spid="14">
                                            <p:txEl>
                                              <p:pRg st="3" end="3"/>
                                            </p:txEl>
                                          </p:spTgt>
                                        </p:tgtEl>
                                      </p:cBhvr>
                                      <p:to x="100000" y="95000"/>
                                    </p:animScale>
                                    <p:animScale>
                                      <p:cBhvr>
                                        <p:cTn id="74" dur="166" decel="50000">
                                          <p:stCondLst>
                                            <p:cond delay="1834"/>
                                          </p:stCondLst>
                                        </p:cTn>
                                        <p:tgtEl>
                                          <p:spTgt spid="14">
                                            <p:txEl>
                                              <p:pRg st="3" end="3"/>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14">
                                            <p:txEl>
                                              <p:pRg st="4" end="4"/>
                                            </p:txEl>
                                          </p:spTgt>
                                        </p:tgtEl>
                                        <p:attrNameLst>
                                          <p:attrName>style.visibility</p:attrName>
                                        </p:attrNameLst>
                                      </p:cBhvr>
                                      <p:to>
                                        <p:strVal val="visible"/>
                                      </p:to>
                                    </p:set>
                                    <p:animEffect transition="in" filter="wipe(down)">
                                      <p:cBhvr>
                                        <p:cTn id="79" dur="580">
                                          <p:stCondLst>
                                            <p:cond delay="0"/>
                                          </p:stCondLst>
                                        </p:cTn>
                                        <p:tgtEl>
                                          <p:spTgt spid="14">
                                            <p:txEl>
                                              <p:pRg st="4" end="4"/>
                                            </p:txEl>
                                          </p:spTgt>
                                        </p:tgtEl>
                                      </p:cBhvr>
                                    </p:animEffect>
                                    <p:anim calcmode="lin" valueType="num">
                                      <p:cBhvr>
                                        <p:cTn id="80" dur="1822" tmFilter="0,0; 0.14,0.36; 0.43,0.73; 0.71,0.91; 1.0,1.0">
                                          <p:stCondLst>
                                            <p:cond delay="0"/>
                                          </p:stCondLst>
                                        </p:cTn>
                                        <p:tgtEl>
                                          <p:spTgt spid="14">
                                            <p:txEl>
                                              <p:pRg st="4" end="4"/>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14">
                                            <p:txEl>
                                              <p:pRg st="4" end="4"/>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14">
                                            <p:txEl>
                                              <p:pRg st="4" end="4"/>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14">
                                            <p:txEl>
                                              <p:pRg st="4" end="4"/>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14">
                                            <p:txEl>
                                              <p:pRg st="4" end="4"/>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14">
                                            <p:txEl>
                                              <p:pRg st="4" end="4"/>
                                            </p:txEl>
                                          </p:spTgt>
                                        </p:tgtEl>
                                      </p:cBhvr>
                                      <p:to x="100000" y="60000"/>
                                    </p:animScale>
                                    <p:animScale>
                                      <p:cBhvr>
                                        <p:cTn id="86" dur="166" decel="50000">
                                          <p:stCondLst>
                                            <p:cond delay="676"/>
                                          </p:stCondLst>
                                        </p:cTn>
                                        <p:tgtEl>
                                          <p:spTgt spid="14">
                                            <p:txEl>
                                              <p:pRg st="4" end="4"/>
                                            </p:txEl>
                                          </p:spTgt>
                                        </p:tgtEl>
                                      </p:cBhvr>
                                      <p:to x="100000" y="100000"/>
                                    </p:animScale>
                                    <p:animScale>
                                      <p:cBhvr>
                                        <p:cTn id="87" dur="26">
                                          <p:stCondLst>
                                            <p:cond delay="1312"/>
                                          </p:stCondLst>
                                        </p:cTn>
                                        <p:tgtEl>
                                          <p:spTgt spid="14">
                                            <p:txEl>
                                              <p:pRg st="4" end="4"/>
                                            </p:txEl>
                                          </p:spTgt>
                                        </p:tgtEl>
                                      </p:cBhvr>
                                      <p:to x="100000" y="80000"/>
                                    </p:animScale>
                                    <p:animScale>
                                      <p:cBhvr>
                                        <p:cTn id="88" dur="166" decel="50000">
                                          <p:stCondLst>
                                            <p:cond delay="1338"/>
                                          </p:stCondLst>
                                        </p:cTn>
                                        <p:tgtEl>
                                          <p:spTgt spid="14">
                                            <p:txEl>
                                              <p:pRg st="4" end="4"/>
                                            </p:txEl>
                                          </p:spTgt>
                                        </p:tgtEl>
                                      </p:cBhvr>
                                      <p:to x="100000" y="100000"/>
                                    </p:animScale>
                                    <p:animScale>
                                      <p:cBhvr>
                                        <p:cTn id="89" dur="26">
                                          <p:stCondLst>
                                            <p:cond delay="1642"/>
                                          </p:stCondLst>
                                        </p:cTn>
                                        <p:tgtEl>
                                          <p:spTgt spid="14">
                                            <p:txEl>
                                              <p:pRg st="4" end="4"/>
                                            </p:txEl>
                                          </p:spTgt>
                                        </p:tgtEl>
                                      </p:cBhvr>
                                      <p:to x="100000" y="90000"/>
                                    </p:animScale>
                                    <p:animScale>
                                      <p:cBhvr>
                                        <p:cTn id="90" dur="166" decel="50000">
                                          <p:stCondLst>
                                            <p:cond delay="1668"/>
                                          </p:stCondLst>
                                        </p:cTn>
                                        <p:tgtEl>
                                          <p:spTgt spid="14">
                                            <p:txEl>
                                              <p:pRg st="4" end="4"/>
                                            </p:txEl>
                                          </p:spTgt>
                                        </p:tgtEl>
                                      </p:cBhvr>
                                      <p:to x="100000" y="100000"/>
                                    </p:animScale>
                                    <p:animScale>
                                      <p:cBhvr>
                                        <p:cTn id="91" dur="26">
                                          <p:stCondLst>
                                            <p:cond delay="1808"/>
                                          </p:stCondLst>
                                        </p:cTn>
                                        <p:tgtEl>
                                          <p:spTgt spid="14">
                                            <p:txEl>
                                              <p:pRg st="4" end="4"/>
                                            </p:txEl>
                                          </p:spTgt>
                                        </p:tgtEl>
                                      </p:cBhvr>
                                      <p:to x="100000" y="95000"/>
                                    </p:animScale>
                                    <p:animScale>
                                      <p:cBhvr>
                                        <p:cTn id="92" dur="166" decel="50000">
                                          <p:stCondLst>
                                            <p:cond delay="1834"/>
                                          </p:stCondLst>
                                        </p:cTn>
                                        <p:tgtEl>
                                          <p:spTgt spid="14">
                                            <p:txEl>
                                              <p:pRg st="4" end="4"/>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14">
                                            <p:txEl>
                                              <p:pRg st="5" end="5"/>
                                            </p:txEl>
                                          </p:spTgt>
                                        </p:tgtEl>
                                        <p:attrNameLst>
                                          <p:attrName>style.visibility</p:attrName>
                                        </p:attrNameLst>
                                      </p:cBhvr>
                                      <p:to>
                                        <p:strVal val="visible"/>
                                      </p:to>
                                    </p:set>
                                    <p:animEffect transition="in" filter="wipe(down)">
                                      <p:cBhvr>
                                        <p:cTn id="97" dur="580">
                                          <p:stCondLst>
                                            <p:cond delay="0"/>
                                          </p:stCondLst>
                                        </p:cTn>
                                        <p:tgtEl>
                                          <p:spTgt spid="14">
                                            <p:txEl>
                                              <p:pRg st="5" end="5"/>
                                            </p:txEl>
                                          </p:spTgt>
                                        </p:tgtEl>
                                      </p:cBhvr>
                                    </p:animEffect>
                                    <p:anim calcmode="lin" valueType="num">
                                      <p:cBhvr>
                                        <p:cTn id="98" dur="1822" tmFilter="0,0; 0.14,0.36; 0.43,0.73; 0.71,0.91; 1.0,1.0">
                                          <p:stCondLst>
                                            <p:cond delay="0"/>
                                          </p:stCondLst>
                                        </p:cTn>
                                        <p:tgtEl>
                                          <p:spTgt spid="14">
                                            <p:txEl>
                                              <p:pRg st="5" end="5"/>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14">
                                            <p:txEl>
                                              <p:pRg st="5" end="5"/>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14">
                                            <p:txEl>
                                              <p:pRg st="5" end="5"/>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14">
                                            <p:txEl>
                                              <p:pRg st="5" end="5"/>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14">
                                            <p:txEl>
                                              <p:pRg st="5" end="5"/>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14">
                                            <p:txEl>
                                              <p:pRg st="5" end="5"/>
                                            </p:txEl>
                                          </p:spTgt>
                                        </p:tgtEl>
                                      </p:cBhvr>
                                      <p:to x="100000" y="60000"/>
                                    </p:animScale>
                                    <p:animScale>
                                      <p:cBhvr>
                                        <p:cTn id="104" dur="166" decel="50000">
                                          <p:stCondLst>
                                            <p:cond delay="676"/>
                                          </p:stCondLst>
                                        </p:cTn>
                                        <p:tgtEl>
                                          <p:spTgt spid="14">
                                            <p:txEl>
                                              <p:pRg st="5" end="5"/>
                                            </p:txEl>
                                          </p:spTgt>
                                        </p:tgtEl>
                                      </p:cBhvr>
                                      <p:to x="100000" y="100000"/>
                                    </p:animScale>
                                    <p:animScale>
                                      <p:cBhvr>
                                        <p:cTn id="105" dur="26">
                                          <p:stCondLst>
                                            <p:cond delay="1312"/>
                                          </p:stCondLst>
                                        </p:cTn>
                                        <p:tgtEl>
                                          <p:spTgt spid="14">
                                            <p:txEl>
                                              <p:pRg st="5" end="5"/>
                                            </p:txEl>
                                          </p:spTgt>
                                        </p:tgtEl>
                                      </p:cBhvr>
                                      <p:to x="100000" y="80000"/>
                                    </p:animScale>
                                    <p:animScale>
                                      <p:cBhvr>
                                        <p:cTn id="106" dur="166" decel="50000">
                                          <p:stCondLst>
                                            <p:cond delay="1338"/>
                                          </p:stCondLst>
                                        </p:cTn>
                                        <p:tgtEl>
                                          <p:spTgt spid="14">
                                            <p:txEl>
                                              <p:pRg st="5" end="5"/>
                                            </p:txEl>
                                          </p:spTgt>
                                        </p:tgtEl>
                                      </p:cBhvr>
                                      <p:to x="100000" y="100000"/>
                                    </p:animScale>
                                    <p:animScale>
                                      <p:cBhvr>
                                        <p:cTn id="107" dur="26">
                                          <p:stCondLst>
                                            <p:cond delay="1642"/>
                                          </p:stCondLst>
                                        </p:cTn>
                                        <p:tgtEl>
                                          <p:spTgt spid="14">
                                            <p:txEl>
                                              <p:pRg st="5" end="5"/>
                                            </p:txEl>
                                          </p:spTgt>
                                        </p:tgtEl>
                                      </p:cBhvr>
                                      <p:to x="100000" y="90000"/>
                                    </p:animScale>
                                    <p:animScale>
                                      <p:cBhvr>
                                        <p:cTn id="108" dur="166" decel="50000">
                                          <p:stCondLst>
                                            <p:cond delay="1668"/>
                                          </p:stCondLst>
                                        </p:cTn>
                                        <p:tgtEl>
                                          <p:spTgt spid="14">
                                            <p:txEl>
                                              <p:pRg st="5" end="5"/>
                                            </p:txEl>
                                          </p:spTgt>
                                        </p:tgtEl>
                                      </p:cBhvr>
                                      <p:to x="100000" y="100000"/>
                                    </p:animScale>
                                    <p:animScale>
                                      <p:cBhvr>
                                        <p:cTn id="109" dur="26">
                                          <p:stCondLst>
                                            <p:cond delay="1808"/>
                                          </p:stCondLst>
                                        </p:cTn>
                                        <p:tgtEl>
                                          <p:spTgt spid="14">
                                            <p:txEl>
                                              <p:pRg st="5" end="5"/>
                                            </p:txEl>
                                          </p:spTgt>
                                        </p:tgtEl>
                                      </p:cBhvr>
                                      <p:to x="100000" y="95000"/>
                                    </p:animScale>
                                    <p:animScale>
                                      <p:cBhvr>
                                        <p:cTn id="110" dur="166" decel="50000">
                                          <p:stCondLst>
                                            <p:cond delay="1834"/>
                                          </p:stCondLst>
                                        </p:cTn>
                                        <p:tgtEl>
                                          <p:spTgt spid="14">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1625176" y="2209801"/>
            <a:ext cx="9498435" cy="2764335"/>
          </a:xfrm>
        </p:spPr>
        <p:txBody>
          <a:bodyPr rtlCol="0"/>
          <a:lstStyle/>
          <a:p>
            <a:r>
              <a:rPr lang="fr-FR" dirty="0"/>
              <a:t>Rappel protocole IP</a:t>
            </a:r>
          </a:p>
        </p:txBody>
      </p:sp>
      <p:sp>
        <p:nvSpPr>
          <p:cNvPr id="5" name="Espace réservé du texte 4"/>
          <p:cNvSpPr>
            <a:spLocks noGrp="1"/>
          </p:cNvSpPr>
          <p:nvPr>
            <p:ph type="body" idx="1"/>
          </p:nvPr>
        </p:nvSpPr>
        <p:spPr/>
        <p:txBody>
          <a:bodyPr rtlCol="0"/>
          <a:lstStyle/>
          <a:p>
            <a:pPr rtl="0"/>
            <a:endParaRPr lang="fr-FR" dirty="0"/>
          </a:p>
        </p:txBody>
      </p:sp>
      <p:pic>
        <p:nvPicPr>
          <p:cNvPr id="2" name="Image 1">
            <a:extLst>
              <a:ext uri="{FF2B5EF4-FFF2-40B4-BE49-F238E27FC236}">
                <a16:creationId xmlns:a16="http://schemas.microsoft.com/office/drawing/2014/main" id="{312DF50B-3336-3CFB-9272-D2F782282626}"/>
              </a:ext>
            </a:extLst>
          </p:cNvPr>
          <p:cNvPicPr>
            <a:picLocks noChangeAspect="1"/>
          </p:cNvPicPr>
          <p:nvPr/>
        </p:nvPicPr>
        <p:blipFill>
          <a:blip r:embed="rId3"/>
          <a:stretch>
            <a:fillRect/>
          </a:stretch>
        </p:blipFill>
        <p:spPr>
          <a:xfrm>
            <a:off x="6886500" y="381001"/>
            <a:ext cx="4876800" cy="3657600"/>
          </a:xfrm>
          <a:prstGeom prst="rect">
            <a:avLst/>
          </a:prstGeom>
        </p:spPr>
      </p:pic>
    </p:spTree>
    <p:extLst>
      <p:ext uri="{BB962C8B-B14F-4D97-AF65-F5344CB8AC3E}">
        <p14:creationId xmlns:p14="http://schemas.microsoft.com/office/powerpoint/2010/main" val="1535781574"/>
      </p:ext>
    </p:extLst>
  </p:cSld>
  <p:clrMapOvr>
    <a:masterClrMapping/>
  </p:clrMapOvr>
  <p:transition spd="slow">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rtlCol="0"/>
          <a:lstStyle/>
          <a:p>
            <a:pPr rtl="0"/>
            <a:r>
              <a:rPr lang="fr-FR" dirty="0"/>
              <a:t>Les Adresses IP</a:t>
            </a:r>
          </a:p>
        </p:txBody>
      </p:sp>
      <p:sp>
        <p:nvSpPr>
          <p:cNvPr id="4" name="ZoneTexte 3">
            <a:extLst>
              <a:ext uri="{FF2B5EF4-FFF2-40B4-BE49-F238E27FC236}">
                <a16:creationId xmlns:a16="http://schemas.microsoft.com/office/drawing/2014/main" id="{EC301187-76E6-3769-15CF-0DE51F823E7C}"/>
              </a:ext>
            </a:extLst>
          </p:cNvPr>
          <p:cNvSpPr txBox="1"/>
          <p:nvPr/>
        </p:nvSpPr>
        <p:spPr>
          <a:xfrm>
            <a:off x="1190283" y="2204864"/>
            <a:ext cx="9484041" cy="1938992"/>
          </a:xfrm>
          <a:prstGeom prst="rect">
            <a:avLst/>
          </a:prstGeom>
          <a:noFill/>
        </p:spPr>
        <p:txBody>
          <a:bodyPr wrap="square">
            <a:spAutoFit/>
          </a:bodyPr>
          <a:lstStyle/>
          <a:p>
            <a:r>
              <a:rPr lang="fr-FR" dirty="0"/>
              <a:t>Les adresses IP, ou adresses Internet Protocol, sont des identifiants numériques attribués à chaque appareil connecté à un réseau. Elles permettent le routage des données à travers le réseau mondial. Les adresses IP sont divisées en deux types : IPv4, basées sur des suites de chiffres, et IPv6, utilisant une combinaison de chiffres et de lettres</a:t>
            </a:r>
          </a:p>
        </p:txBody>
      </p:sp>
    </p:spTree>
    <p:extLst>
      <p:ext uri="{BB962C8B-B14F-4D97-AF65-F5344CB8AC3E}">
        <p14:creationId xmlns:p14="http://schemas.microsoft.com/office/powerpoint/2010/main" val="268195020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80">
                                          <p:stCondLst>
                                            <p:cond delay="0"/>
                                          </p:stCondLst>
                                        </p:cTn>
                                        <p:tgtEl>
                                          <p:spTgt spid="4">
                                            <p:txEl>
                                              <p:pRg st="0" end="0"/>
                                            </p:txEl>
                                          </p:spTgt>
                                        </p:tgtEl>
                                      </p:cBhvr>
                                    </p:animEffect>
                                    <p:anim calcmode="lin" valueType="num">
                                      <p:cBhvr>
                                        <p:cTn id="8"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xEl>
                                              <p:pRg st="0" end="0"/>
                                            </p:txEl>
                                          </p:spTgt>
                                        </p:tgtEl>
                                      </p:cBhvr>
                                      <p:to x="100000" y="60000"/>
                                    </p:animScale>
                                    <p:animScale>
                                      <p:cBhvr>
                                        <p:cTn id="14" dur="166" decel="50000">
                                          <p:stCondLst>
                                            <p:cond delay="676"/>
                                          </p:stCondLst>
                                        </p:cTn>
                                        <p:tgtEl>
                                          <p:spTgt spid="4">
                                            <p:txEl>
                                              <p:pRg st="0" end="0"/>
                                            </p:txEl>
                                          </p:spTgt>
                                        </p:tgtEl>
                                      </p:cBhvr>
                                      <p:to x="100000" y="100000"/>
                                    </p:animScale>
                                    <p:animScale>
                                      <p:cBhvr>
                                        <p:cTn id="15" dur="26">
                                          <p:stCondLst>
                                            <p:cond delay="1312"/>
                                          </p:stCondLst>
                                        </p:cTn>
                                        <p:tgtEl>
                                          <p:spTgt spid="4">
                                            <p:txEl>
                                              <p:pRg st="0" end="0"/>
                                            </p:txEl>
                                          </p:spTgt>
                                        </p:tgtEl>
                                      </p:cBhvr>
                                      <p:to x="100000" y="80000"/>
                                    </p:animScale>
                                    <p:animScale>
                                      <p:cBhvr>
                                        <p:cTn id="16" dur="166" decel="50000">
                                          <p:stCondLst>
                                            <p:cond delay="1338"/>
                                          </p:stCondLst>
                                        </p:cTn>
                                        <p:tgtEl>
                                          <p:spTgt spid="4">
                                            <p:txEl>
                                              <p:pRg st="0" end="0"/>
                                            </p:txEl>
                                          </p:spTgt>
                                        </p:tgtEl>
                                      </p:cBhvr>
                                      <p:to x="100000" y="100000"/>
                                    </p:animScale>
                                    <p:animScale>
                                      <p:cBhvr>
                                        <p:cTn id="17" dur="26">
                                          <p:stCondLst>
                                            <p:cond delay="1642"/>
                                          </p:stCondLst>
                                        </p:cTn>
                                        <p:tgtEl>
                                          <p:spTgt spid="4">
                                            <p:txEl>
                                              <p:pRg st="0" end="0"/>
                                            </p:txEl>
                                          </p:spTgt>
                                        </p:tgtEl>
                                      </p:cBhvr>
                                      <p:to x="100000" y="90000"/>
                                    </p:animScale>
                                    <p:animScale>
                                      <p:cBhvr>
                                        <p:cTn id="18" dur="166" decel="50000">
                                          <p:stCondLst>
                                            <p:cond delay="1668"/>
                                          </p:stCondLst>
                                        </p:cTn>
                                        <p:tgtEl>
                                          <p:spTgt spid="4">
                                            <p:txEl>
                                              <p:pRg st="0" end="0"/>
                                            </p:txEl>
                                          </p:spTgt>
                                        </p:tgtEl>
                                      </p:cBhvr>
                                      <p:to x="100000" y="100000"/>
                                    </p:animScale>
                                    <p:animScale>
                                      <p:cBhvr>
                                        <p:cTn id="19" dur="26">
                                          <p:stCondLst>
                                            <p:cond delay="1808"/>
                                          </p:stCondLst>
                                        </p:cTn>
                                        <p:tgtEl>
                                          <p:spTgt spid="4">
                                            <p:txEl>
                                              <p:pRg st="0" end="0"/>
                                            </p:txEl>
                                          </p:spTgt>
                                        </p:tgtEl>
                                      </p:cBhvr>
                                      <p:to x="100000" y="95000"/>
                                    </p:animScale>
                                    <p:animScale>
                                      <p:cBhvr>
                                        <p:cTn id="20" dur="166" decel="50000">
                                          <p:stCondLst>
                                            <p:cond delay="1834"/>
                                          </p:stCondLst>
                                        </p:cTn>
                                        <p:tgtEl>
                                          <p:spTgt spid="4">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rtlCol="0"/>
          <a:lstStyle/>
          <a:p>
            <a:pPr rtl="0"/>
            <a:r>
              <a:rPr lang="fr-FR" dirty="0"/>
              <a:t>Les Adresses IP</a:t>
            </a:r>
          </a:p>
        </p:txBody>
      </p:sp>
      <p:sp>
        <p:nvSpPr>
          <p:cNvPr id="4" name="ZoneTexte 3">
            <a:extLst>
              <a:ext uri="{FF2B5EF4-FFF2-40B4-BE49-F238E27FC236}">
                <a16:creationId xmlns:a16="http://schemas.microsoft.com/office/drawing/2014/main" id="{EC301187-76E6-3769-15CF-0DE51F823E7C}"/>
              </a:ext>
            </a:extLst>
          </p:cNvPr>
          <p:cNvSpPr txBox="1"/>
          <p:nvPr/>
        </p:nvSpPr>
        <p:spPr>
          <a:xfrm>
            <a:off x="1218883" y="3140968"/>
            <a:ext cx="9484041" cy="830997"/>
          </a:xfrm>
          <a:prstGeom prst="rect">
            <a:avLst/>
          </a:prstGeom>
          <a:noFill/>
        </p:spPr>
        <p:txBody>
          <a:bodyPr wrap="square">
            <a:spAutoFit/>
          </a:bodyPr>
          <a:lstStyle/>
          <a:p>
            <a:r>
              <a:rPr lang="fr-FR" dirty="0"/>
              <a:t>Adresse IPv4 : 192.168.1.12</a:t>
            </a:r>
          </a:p>
          <a:p>
            <a:r>
              <a:rPr lang="fr-FR" dirty="0"/>
              <a:t>Adresse IPv6 : 2001:861:d36:1910:f0a4:281e:a32e:1d38</a:t>
            </a:r>
          </a:p>
        </p:txBody>
      </p:sp>
    </p:spTree>
    <p:extLst>
      <p:ext uri="{BB962C8B-B14F-4D97-AF65-F5344CB8AC3E}">
        <p14:creationId xmlns:p14="http://schemas.microsoft.com/office/powerpoint/2010/main" val="1791893845"/>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80">
                                          <p:stCondLst>
                                            <p:cond delay="0"/>
                                          </p:stCondLst>
                                        </p:cTn>
                                        <p:tgtEl>
                                          <p:spTgt spid="4">
                                            <p:txEl>
                                              <p:pRg st="0" end="0"/>
                                            </p:txEl>
                                          </p:spTgt>
                                        </p:tgtEl>
                                      </p:cBhvr>
                                    </p:animEffect>
                                    <p:anim calcmode="lin" valueType="num">
                                      <p:cBhvr>
                                        <p:cTn id="8"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xEl>
                                              <p:pRg st="0" end="0"/>
                                            </p:txEl>
                                          </p:spTgt>
                                        </p:tgtEl>
                                      </p:cBhvr>
                                      <p:to x="100000" y="60000"/>
                                    </p:animScale>
                                    <p:animScale>
                                      <p:cBhvr>
                                        <p:cTn id="14" dur="166" decel="50000">
                                          <p:stCondLst>
                                            <p:cond delay="676"/>
                                          </p:stCondLst>
                                        </p:cTn>
                                        <p:tgtEl>
                                          <p:spTgt spid="4">
                                            <p:txEl>
                                              <p:pRg st="0" end="0"/>
                                            </p:txEl>
                                          </p:spTgt>
                                        </p:tgtEl>
                                      </p:cBhvr>
                                      <p:to x="100000" y="100000"/>
                                    </p:animScale>
                                    <p:animScale>
                                      <p:cBhvr>
                                        <p:cTn id="15" dur="26">
                                          <p:stCondLst>
                                            <p:cond delay="1312"/>
                                          </p:stCondLst>
                                        </p:cTn>
                                        <p:tgtEl>
                                          <p:spTgt spid="4">
                                            <p:txEl>
                                              <p:pRg st="0" end="0"/>
                                            </p:txEl>
                                          </p:spTgt>
                                        </p:tgtEl>
                                      </p:cBhvr>
                                      <p:to x="100000" y="80000"/>
                                    </p:animScale>
                                    <p:animScale>
                                      <p:cBhvr>
                                        <p:cTn id="16" dur="166" decel="50000">
                                          <p:stCondLst>
                                            <p:cond delay="1338"/>
                                          </p:stCondLst>
                                        </p:cTn>
                                        <p:tgtEl>
                                          <p:spTgt spid="4">
                                            <p:txEl>
                                              <p:pRg st="0" end="0"/>
                                            </p:txEl>
                                          </p:spTgt>
                                        </p:tgtEl>
                                      </p:cBhvr>
                                      <p:to x="100000" y="100000"/>
                                    </p:animScale>
                                    <p:animScale>
                                      <p:cBhvr>
                                        <p:cTn id="17" dur="26">
                                          <p:stCondLst>
                                            <p:cond delay="1642"/>
                                          </p:stCondLst>
                                        </p:cTn>
                                        <p:tgtEl>
                                          <p:spTgt spid="4">
                                            <p:txEl>
                                              <p:pRg st="0" end="0"/>
                                            </p:txEl>
                                          </p:spTgt>
                                        </p:tgtEl>
                                      </p:cBhvr>
                                      <p:to x="100000" y="90000"/>
                                    </p:animScale>
                                    <p:animScale>
                                      <p:cBhvr>
                                        <p:cTn id="18" dur="166" decel="50000">
                                          <p:stCondLst>
                                            <p:cond delay="1668"/>
                                          </p:stCondLst>
                                        </p:cTn>
                                        <p:tgtEl>
                                          <p:spTgt spid="4">
                                            <p:txEl>
                                              <p:pRg st="0" end="0"/>
                                            </p:txEl>
                                          </p:spTgt>
                                        </p:tgtEl>
                                      </p:cBhvr>
                                      <p:to x="100000" y="100000"/>
                                    </p:animScale>
                                    <p:animScale>
                                      <p:cBhvr>
                                        <p:cTn id="19" dur="26">
                                          <p:stCondLst>
                                            <p:cond delay="1808"/>
                                          </p:stCondLst>
                                        </p:cTn>
                                        <p:tgtEl>
                                          <p:spTgt spid="4">
                                            <p:txEl>
                                              <p:pRg st="0" end="0"/>
                                            </p:txEl>
                                          </p:spTgt>
                                        </p:tgtEl>
                                      </p:cBhvr>
                                      <p:to x="100000" y="95000"/>
                                    </p:animScale>
                                    <p:animScale>
                                      <p:cBhvr>
                                        <p:cTn id="20" dur="166" decel="50000">
                                          <p:stCondLst>
                                            <p:cond delay="1834"/>
                                          </p:stCondLst>
                                        </p:cTn>
                                        <p:tgtEl>
                                          <p:spTgt spid="4">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Effect transition="in" filter="wipe(down)">
                                      <p:cBhvr>
                                        <p:cTn id="25" dur="580">
                                          <p:stCondLst>
                                            <p:cond delay="0"/>
                                          </p:stCondLst>
                                        </p:cTn>
                                        <p:tgtEl>
                                          <p:spTgt spid="4">
                                            <p:txEl>
                                              <p:pRg st="1" end="1"/>
                                            </p:txEl>
                                          </p:spTgt>
                                        </p:tgtEl>
                                      </p:cBhvr>
                                    </p:animEffect>
                                    <p:anim calcmode="lin" valueType="num">
                                      <p:cBhvr>
                                        <p:cTn id="26" dur="1822" tmFilter="0,0; 0.14,0.36; 0.43,0.73; 0.71,0.91; 1.0,1.0">
                                          <p:stCondLst>
                                            <p:cond delay="0"/>
                                          </p:stCondLst>
                                        </p:cTn>
                                        <p:tgtEl>
                                          <p:spTgt spid="4">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4">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4">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4">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4">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4">
                                            <p:txEl>
                                              <p:pRg st="1" end="1"/>
                                            </p:txEl>
                                          </p:spTgt>
                                        </p:tgtEl>
                                      </p:cBhvr>
                                      <p:to x="100000" y="60000"/>
                                    </p:animScale>
                                    <p:animScale>
                                      <p:cBhvr>
                                        <p:cTn id="32" dur="166" decel="50000">
                                          <p:stCondLst>
                                            <p:cond delay="676"/>
                                          </p:stCondLst>
                                        </p:cTn>
                                        <p:tgtEl>
                                          <p:spTgt spid="4">
                                            <p:txEl>
                                              <p:pRg st="1" end="1"/>
                                            </p:txEl>
                                          </p:spTgt>
                                        </p:tgtEl>
                                      </p:cBhvr>
                                      <p:to x="100000" y="100000"/>
                                    </p:animScale>
                                    <p:animScale>
                                      <p:cBhvr>
                                        <p:cTn id="33" dur="26">
                                          <p:stCondLst>
                                            <p:cond delay="1312"/>
                                          </p:stCondLst>
                                        </p:cTn>
                                        <p:tgtEl>
                                          <p:spTgt spid="4">
                                            <p:txEl>
                                              <p:pRg st="1" end="1"/>
                                            </p:txEl>
                                          </p:spTgt>
                                        </p:tgtEl>
                                      </p:cBhvr>
                                      <p:to x="100000" y="80000"/>
                                    </p:animScale>
                                    <p:animScale>
                                      <p:cBhvr>
                                        <p:cTn id="34" dur="166" decel="50000">
                                          <p:stCondLst>
                                            <p:cond delay="1338"/>
                                          </p:stCondLst>
                                        </p:cTn>
                                        <p:tgtEl>
                                          <p:spTgt spid="4">
                                            <p:txEl>
                                              <p:pRg st="1" end="1"/>
                                            </p:txEl>
                                          </p:spTgt>
                                        </p:tgtEl>
                                      </p:cBhvr>
                                      <p:to x="100000" y="100000"/>
                                    </p:animScale>
                                    <p:animScale>
                                      <p:cBhvr>
                                        <p:cTn id="35" dur="26">
                                          <p:stCondLst>
                                            <p:cond delay="1642"/>
                                          </p:stCondLst>
                                        </p:cTn>
                                        <p:tgtEl>
                                          <p:spTgt spid="4">
                                            <p:txEl>
                                              <p:pRg st="1" end="1"/>
                                            </p:txEl>
                                          </p:spTgt>
                                        </p:tgtEl>
                                      </p:cBhvr>
                                      <p:to x="100000" y="90000"/>
                                    </p:animScale>
                                    <p:animScale>
                                      <p:cBhvr>
                                        <p:cTn id="36" dur="166" decel="50000">
                                          <p:stCondLst>
                                            <p:cond delay="1668"/>
                                          </p:stCondLst>
                                        </p:cTn>
                                        <p:tgtEl>
                                          <p:spTgt spid="4">
                                            <p:txEl>
                                              <p:pRg st="1" end="1"/>
                                            </p:txEl>
                                          </p:spTgt>
                                        </p:tgtEl>
                                      </p:cBhvr>
                                      <p:to x="100000" y="100000"/>
                                    </p:animScale>
                                    <p:animScale>
                                      <p:cBhvr>
                                        <p:cTn id="37" dur="26">
                                          <p:stCondLst>
                                            <p:cond delay="1808"/>
                                          </p:stCondLst>
                                        </p:cTn>
                                        <p:tgtEl>
                                          <p:spTgt spid="4">
                                            <p:txEl>
                                              <p:pRg st="1" end="1"/>
                                            </p:txEl>
                                          </p:spTgt>
                                        </p:tgtEl>
                                      </p:cBhvr>
                                      <p:to x="100000" y="95000"/>
                                    </p:animScale>
                                    <p:animScale>
                                      <p:cBhvr>
                                        <p:cTn id="38" dur="166" decel="50000">
                                          <p:stCondLst>
                                            <p:cond delay="1834"/>
                                          </p:stCondLst>
                                        </p:cTn>
                                        <p:tgtEl>
                                          <p:spTgt spid="4">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rtlCol="0"/>
          <a:lstStyle/>
          <a:p>
            <a:pPr rtl="0"/>
            <a:r>
              <a:rPr lang="fr-FR" dirty="0"/>
              <a:t>Adressage IP</a:t>
            </a:r>
          </a:p>
        </p:txBody>
      </p:sp>
      <p:sp>
        <p:nvSpPr>
          <p:cNvPr id="8" name="Espace réservé du texte 7"/>
          <p:cNvSpPr>
            <a:spLocks noGrp="1"/>
          </p:cNvSpPr>
          <p:nvPr>
            <p:ph type="body" idx="1"/>
          </p:nvPr>
        </p:nvSpPr>
        <p:spPr/>
        <p:txBody>
          <a:bodyPr rtlCol="0"/>
          <a:lstStyle/>
          <a:p>
            <a:pPr rtl="0"/>
            <a:endParaRPr lang="fr-FR" dirty="0"/>
          </a:p>
        </p:txBody>
      </p:sp>
      <p:sp>
        <p:nvSpPr>
          <p:cNvPr id="9" name="Espace réservé du texte 8"/>
          <p:cNvSpPr>
            <a:spLocks noGrp="1"/>
          </p:cNvSpPr>
          <p:nvPr>
            <p:ph type="body" sz="quarter" idx="3"/>
          </p:nvPr>
        </p:nvSpPr>
        <p:spPr/>
        <p:txBody>
          <a:bodyPr rtlCol="0"/>
          <a:lstStyle/>
          <a:p>
            <a:pPr rtl="0"/>
            <a:endParaRPr lang="fr-FR" dirty="0"/>
          </a:p>
        </p:txBody>
      </p:sp>
      <p:sp>
        <p:nvSpPr>
          <p:cNvPr id="12" name="Espace réservé du contenu 11">
            <a:extLst>
              <a:ext uri="{FF2B5EF4-FFF2-40B4-BE49-F238E27FC236}">
                <a16:creationId xmlns:a16="http://schemas.microsoft.com/office/drawing/2014/main" id="{14267D50-35E2-F6DD-381B-AABCF8DEE9CE}"/>
              </a:ext>
            </a:extLst>
          </p:cNvPr>
          <p:cNvSpPr>
            <a:spLocks noGrp="1"/>
          </p:cNvSpPr>
          <p:nvPr>
            <p:ph sz="quarter" idx="4"/>
          </p:nvPr>
        </p:nvSpPr>
        <p:spPr/>
        <p:txBody>
          <a:bodyPr/>
          <a:lstStyle/>
          <a:p>
            <a:endParaRPr lang="fr-FR"/>
          </a:p>
        </p:txBody>
      </p:sp>
      <p:sp>
        <p:nvSpPr>
          <p:cNvPr id="14" name="Espace réservé du contenu 13">
            <a:extLst>
              <a:ext uri="{FF2B5EF4-FFF2-40B4-BE49-F238E27FC236}">
                <a16:creationId xmlns:a16="http://schemas.microsoft.com/office/drawing/2014/main" id="{EFFFC729-3CDF-AC67-0D61-29AB460A264D}"/>
              </a:ext>
            </a:extLst>
          </p:cNvPr>
          <p:cNvSpPr>
            <a:spLocks noGrp="1"/>
          </p:cNvSpPr>
          <p:nvPr>
            <p:ph sz="half" idx="2"/>
          </p:nvPr>
        </p:nvSpPr>
        <p:spPr/>
        <p:txBody>
          <a:bodyPr/>
          <a:lstStyle/>
          <a:p>
            <a:endParaRPr lang="fr-FR"/>
          </a:p>
        </p:txBody>
      </p:sp>
      <p:pic>
        <p:nvPicPr>
          <p:cNvPr id="15" name="Image 14">
            <a:extLst>
              <a:ext uri="{FF2B5EF4-FFF2-40B4-BE49-F238E27FC236}">
                <a16:creationId xmlns:a16="http://schemas.microsoft.com/office/drawing/2014/main" id="{C06AD7F9-652F-BA99-ECD4-F1F9A5E632D1}"/>
              </a:ext>
            </a:extLst>
          </p:cNvPr>
          <p:cNvPicPr>
            <a:picLocks noChangeAspect="1"/>
          </p:cNvPicPr>
          <p:nvPr/>
        </p:nvPicPr>
        <p:blipFill>
          <a:blip r:embed="rId3"/>
          <a:stretch>
            <a:fillRect/>
          </a:stretch>
        </p:blipFill>
        <p:spPr>
          <a:xfrm>
            <a:off x="1522412" y="0"/>
            <a:ext cx="9144000" cy="6858000"/>
          </a:xfrm>
          <a:prstGeom prst="rect">
            <a:avLst/>
          </a:prstGeom>
        </p:spPr>
      </p:pic>
    </p:spTree>
    <p:extLst>
      <p:ext uri="{BB962C8B-B14F-4D97-AF65-F5344CB8AC3E}">
        <p14:creationId xmlns:p14="http://schemas.microsoft.com/office/powerpoint/2010/main" val="806418847"/>
      </p:ext>
    </p:extLst>
  </p:cSld>
  <p:clrMapOvr>
    <a:masterClrMapping/>
  </p:clrMapOvr>
  <p:transition spd="slow">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837828" y="-77332"/>
            <a:ext cx="10360501" cy="1223963"/>
          </a:xfrm>
        </p:spPr>
        <p:txBody>
          <a:bodyPr rtlCol="0"/>
          <a:lstStyle/>
          <a:p>
            <a:pPr rtl="0"/>
            <a:r>
              <a:rPr lang="fr-FR" dirty="0"/>
              <a:t>Matériel réseau </a:t>
            </a:r>
          </a:p>
        </p:txBody>
      </p:sp>
      <p:sp>
        <p:nvSpPr>
          <p:cNvPr id="8" name="Espace réservé du texte 7"/>
          <p:cNvSpPr>
            <a:spLocks noGrp="1"/>
          </p:cNvSpPr>
          <p:nvPr>
            <p:ph type="body" idx="1"/>
          </p:nvPr>
        </p:nvSpPr>
        <p:spPr>
          <a:xfrm>
            <a:off x="1341884" y="1522635"/>
            <a:ext cx="5082740" cy="914400"/>
          </a:xfrm>
        </p:spPr>
        <p:txBody>
          <a:bodyPr rtlCol="0"/>
          <a:lstStyle/>
          <a:p>
            <a:pPr rtl="0"/>
            <a:r>
              <a:rPr lang="fr-FR" dirty="0"/>
              <a:t>Routeur</a:t>
            </a:r>
          </a:p>
        </p:txBody>
      </p:sp>
      <p:pic>
        <p:nvPicPr>
          <p:cNvPr id="5" name="Espace réservé du contenu 4" descr="Une image contenant Appareils électroniques, Appareil électronique, Ingénierie électronique, amplificateur&#10;&#10;Description générée automatiquement">
            <a:extLst>
              <a:ext uri="{FF2B5EF4-FFF2-40B4-BE49-F238E27FC236}">
                <a16:creationId xmlns:a16="http://schemas.microsoft.com/office/drawing/2014/main" id="{5D1AEC81-4337-FD11-D541-82FEB0E89F4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96644" y="3727439"/>
            <a:ext cx="5078413" cy="2021208"/>
          </a:xfrm>
        </p:spPr>
      </p:pic>
      <p:sp>
        <p:nvSpPr>
          <p:cNvPr id="9" name="Espace réservé du texte 8"/>
          <p:cNvSpPr>
            <a:spLocks noGrp="1"/>
          </p:cNvSpPr>
          <p:nvPr>
            <p:ph type="body" sz="quarter" idx="3"/>
          </p:nvPr>
        </p:nvSpPr>
        <p:spPr/>
        <p:txBody>
          <a:bodyPr rtlCol="0"/>
          <a:lstStyle/>
          <a:p>
            <a:pPr rtl="0"/>
            <a:r>
              <a:rPr lang="fr-FR" dirty="0"/>
              <a:t>Switch</a:t>
            </a:r>
          </a:p>
        </p:txBody>
      </p:sp>
      <p:pic>
        <p:nvPicPr>
          <p:cNvPr id="3" name="Image 2">
            <a:extLst>
              <a:ext uri="{FF2B5EF4-FFF2-40B4-BE49-F238E27FC236}">
                <a16:creationId xmlns:a16="http://schemas.microsoft.com/office/drawing/2014/main" id="{548ADC3D-B555-4A8C-6E45-19AA4E0F9461}"/>
              </a:ext>
            </a:extLst>
          </p:cNvPr>
          <p:cNvPicPr>
            <a:picLocks noChangeAspect="1"/>
          </p:cNvPicPr>
          <p:nvPr/>
        </p:nvPicPr>
        <p:blipFill>
          <a:blip r:embed="rId4"/>
          <a:stretch>
            <a:fillRect/>
          </a:stretch>
        </p:blipFill>
        <p:spPr>
          <a:xfrm>
            <a:off x="1208376" y="2618086"/>
            <a:ext cx="4239914" cy="4239914"/>
          </a:xfrm>
          <a:prstGeom prst="rect">
            <a:avLst/>
          </a:prstGeom>
        </p:spPr>
      </p:pic>
    </p:spTree>
    <p:extLst>
      <p:ext uri="{BB962C8B-B14F-4D97-AF65-F5344CB8AC3E}">
        <p14:creationId xmlns:p14="http://schemas.microsoft.com/office/powerpoint/2010/main" val="1127539625"/>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837828" y="-77332"/>
            <a:ext cx="10360501" cy="1223963"/>
          </a:xfrm>
        </p:spPr>
        <p:txBody>
          <a:bodyPr rtlCol="0"/>
          <a:lstStyle/>
          <a:p>
            <a:pPr rtl="0"/>
            <a:r>
              <a:rPr lang="fr-FR" dirty="0"/>
              <a:t>Matériel réseau </a:t>
            </a:r>
          </a:p>
        </p:txBody>
      </p:sp>
      <p:sp>
        <p:nvSpPr>
          <p:cNvPr id="8" name="Espace réservé du texte 7"/>
          <p:cNvSpPr>
            <a:spLocks noGrp="1"/>
          </p:cNvSpPr>
          <p:nvPr>
            <p:ph type="body" idx="1"/>
          </p:nvPr>
        </p:nvSpPr>
        <p:spPr>
          <a:xfrm>
            <a:off x="1014656" y="1844824"/>
            <a:ext cx="5082740" cy="914400"/>
          </a:xfrm>
        </p:spPr>
        <p:txBody>
          <a:bodyPr rtlCol="0"/>
          <a:lstStyle/>
          <a:p>
            <a:pPr rtl="0"/>
            <a:r>
              <a:rPr lang="fr-FR" dirty="0"/>
              <a:t>Pare-feu</a:t>
            </a:r>
          </a:p>
        </p:txBody>
      </p:sp>
      <p:pic>
        <p:nvPicPr>
          <p:cNvPr id="13" name="Espace réservé du contenu 12" descr="Une image contenant Appareils électroniques, capture d’écran, conduire&#10;&#10;Description générée automatiquement">
            <a:extLst>
              <a:ext uri="{FF2B5EF4-FFF2-40B4-BE49-F238E27FC236}">
                <a16:creationId xmlns:a16="http://schemas.microsoft.com/office/drawing/2014/main" id="{35646970-1B0C-22B9-08D3-F136370FFC2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1804" y="2924944"/>
            <a:ext cx="5078413" cy="2854840"/>
          </a:xfrm>
        </p:spPr>
      </p:pic>
      <p:sp>
        <p:nvSpPr>
          <p:cNvPr id="14" name="Espace réservé du texte 7">
            <a:extLst>
              <a:ext uri="{FF2B5EF4-FFF2-40B4-BE49-F238E27FC236}">
                <a16:creationId xmlns:a16="http://schemas.microsoft.com/office/drawing/2014/main" id="{8005F0F3-BA8C-256D-9267-2FA8EA639D08}"/>
              </a:ext>
            </a:extLst>
          </p:cNvPr>
          <p:cNvSpPr txBox="1">
            <a:spLocks/>
          </p:cNvSpPr>
          <p:nvPr/>
        </p:nvSpPr>
        <p:spPr>
          <a:xfrm>
            <a:off x="6526460" y="1844824"/>
            <a:ext cx="5082740" cy="914400"/>
          </a:xfrm>
          <a:prstGeom prst="rect">
            <a:avLst/>
          </a:prstGeom>
        </p:spPr>
        <p:txBody>
          <a:bodyPr vert="horz" lIns="121899" tIns="60949" rIns="121899" bIns="60949" rtlCol="0" anchor="b">
            <a:normAutofit/>
          </a:bodyPr>
          <a:lstStyle>
            <a:lvl1pPr marL="0" indent="0" algn="l" defTabSz="1218987" rtl="0" eaLnBrk="1" latinLnBrk="0" hangingPunct="1">
              <a:lnSpc>
                <a:spcPct val="90000"/>
              </a:lnSpc>
              <a:spcBef>
                <a:spcPts val="0"/>
              </a:spcBef>
              <a:buClr>
                <a:schemeClr val="accent1"/>
              </a:buClr>
              <a:buSzPct val="100000"/>
              <a:buFont typeface="Arial" pitchFamily="34" charset="0"/>
              <a:buNone/>
              <a:defRPr sz="2800" b="0" kern="1200" cap="all" spc="200" baseline="0">
                <a:solidFill>
                  <a:schemeClr val="accent1"/>
                </a:solidFill>
                <a:latin typeface="+mn-lt"/>
                <a:ea typeface="+mn-ea"/>
                <a:cs typeface="+mn-cs"/>
              </a:defRPr>
            </a:lvl1pPr>
            <a:lvl2pPr marL="609493" indent="0" algn="l" defTabSz="1218987" rtl="0" eaLnBrk="1" latinLnBrk="0" hangingPunct="1">
              <a:lnSpc>
                <a:spcPct val="90000"/>
              </a:lnSpc>
              <a:spcBef>
                <a:spcPts val="800"/>
              </a:spcBef>
              <a:buClr>
                <a:schemeClr val="accent1"/>
              </a:buClr>
              <a:buSzPct val="80000"/>
              <a:buFont typeface="Arial" pitchFamily="34" charset="0"/>
              <a:buNone/>
              <a:defRPr sz="2700" b="1" kern="1200">
                <a:solidFill>
                  <a:schemeClr val="tx1"/>
                </a:solidFill>
                <a:latin typeface="+mn-lt"/>
                <a:ea typeface="+mn-ea"/>
                <a:cs typeface="+mn-cs"/>
              </a:defRPr>
            </a:lvl2pPr>
            <a:lvl3pPr marL="1218987" indent="0" algn="l" defTabSz="1218987" rtl="0" eaLnBrk="1" latinLnBrk="0" hangingPunct="1">
              <a:lnSpc>
                <a:spcPct val="90000"/>
              </a:lnSpc>
              <a:spcBef>
                <a:spcPts val="800"/>
              </a:spcBef>
              <a:buClr>
                <a:schemeClr val="accent1"/>
              </a:buClr>
              <a:buSzPct val="80000"/>
              <a:buFont typeface="Arial" pitchFamily="34" charset="0"/>
              <a:buNone/>
              <a:defRPr sz="2400" b="1" kern="1200">
                <a:solidFill>
                  <a:schemeClr val="tx1"/>
                </a:solidFill>
                <a:latin typeface="+mn-lt"/>
                <a:ea typeface="+mn-ea"/>
                <a:cs typeface="+mn-cs"/>
              </a:defRPr>
            </a:lvl3pPr>
            <a:lvl4pPr marL="1828480" indent="0" algn="l" defTabSz="1218987" rtl="0" eaLnBrk="1" latinLnBrk="0" hangingPunct="1">
              <a:lnSpc>
                <a:spcPct val="90000"/>
              </a:lnSpc>
              <a:spcBef>
                <a:spcPts val="800"/>
              </a:spcBef>
              <a:buClr>
                <a:schemeClr val="accent1"/>
              </a:buClr>
              <a:buSzPct val="80000"/>
              <a:buFont typeface="Arial" pitchFamily="34" charset="0"/>
              <a:buNone/>
              <a:defRPr sz="2100" b="1" kern="1200">
                <a:solidFill>
                  <a:schemeClr val="tx1"/>
                </a:solidFill>
                <a:latin typeface="+mn-lt"/>
                <a:ea typeface="+mn-ea"/>
                <a:cs typeface="+mn-cs"/>
              </a:defRPr>
            </a:lvl4pPr>
            <a:lvl5pPr marL="2437973" indent="0" algn="l" defTabSz="1218987" rtl="0" eaLnBrk="1" latinLnBrk="0" hangingPunct="1">
              <a:lnSpc>
                <a:spcPct val="90000"/>
              </a:lnSpc>
              <a:spcBef>
                <a:spcPts val="800"/>
              </a:spcBef>
              <a:buClr>
                <a:schemeClr val="accent1"/>
              </a:buClr>
              <a:buSzPct val="80000"/>
              <a:buFont typeface="Arial" pitchFamily="34" charset="0"/>
              <a:buNone/>
              <a:defRPr sz="2100" b="1" kern="1200">
                <a:solidFill>
                  <a:schemeClr val="tx1"/>
                </a:solidFill>
                <a:latin typeface="+mn-lt"/>
                <a:ea typeface="+mn-ea"/>
                <a:cs typeface="+mn-cs"/>
              </a:defRPr>
            </a:lvl5pPr>
            <a:lvl6pPr marL="3047467" indent="0" algn="l" defTabSz="1218987" rtl="0" eaLnBrk="1" latinLnBrk="0" hangingPunct="1">
              <a:lnSpc>
                <a:spcPct val="90000"/>
              </a:lnSpc>
              <a:spcBef>
                <a:spcPts val="800"/>
              </a:spcBef>
              <a:buClr>
                <a:schemeClr val="accent1"/>
              </a:buClr>
              <a:buSzPct val="80000"/>
              <a:buFont typeface="Arial" pitchFamily="34" charset="0"/>
              <a:buNone/>
              <a:defRPr sz="2100" b="1" kern="1200">
                <a:solidFill>
                  <a:schemeClr val="tx1"/>
                </a:solidFill>
                <a:latin typeface="+mn-lt"/>
                <a:ea typeface="+mn-ea"/>
                <a:cs typeface="+mn-cs"/>
              </a:defRPr>
            </a:lvl6pPr>
            <a:lvl7pPr marL="3656960" indent="0" algn="l" defTabSz="1218987" rtl="0" eaLnBrk="1" latinLnBrk="0" hangingPunct="1">
              <a:lnSpc>
                <a:spcPct val="90000"/>
              </a:lnSpc>
              <a:spcBef>
                <a:spcPts val="800"/>
              </a:spcBef>
              <a:buClr>
                <a:schemeClr val="accent1"/>
              </a:buClr>
              <a:buSzPct val="80000"/>
              <a:buFont typeface="Arial" pitchFamily="34" charset="0"/>
              <a:buNone/>
              <a:defRPr sz="2100" b="1" kern="1200">
                <a:solidFill>
                  <a:schemeClr val="tx1"/>
                </a:solidFill>
                <a:latin typeface="+mn-lt"/>
                <a:ea typeface="+mn-ea"/>
                <a:cs typeface="+mn-cs"/>
              </a:defRPr>
            </a:lvl7pPr>
            <a:lvl8pPr marL="4266453" indent="0" algn="l" defTabSz="1218987" rtl="0" eaLnBrk="1" latinLnBrk="0" hangingPunct="1">
              <a:lnSpc>
                <a:spcPct val="90000"/>
              </a:lnSpc>
              <a:spcBef>
                <a:spcPts val="800"/>
              </a:spcBef>
              <a:buClr>
                <a:schemeClr val="accent1"/>
              </a:buClr>
              <a:buSzPct val="80000"/>
              <a:buFont typeface="Arial" pitchFamily="34" charset="0"/>
              <a:buNone/>
              <a:defRPr sz="2100" b="1" kern="1200" baseline="0">
                <a:solidFill>
                  <a:schemeClr val="tx1"/>
                </a:solidFill>
                <a:latin typeface="+mn-lt"/>
                <a:ea typeface="+mn-ea"/>
                <a:cs typeface="+mn-cs"/>
              </a:defRPr>
            </a:lvl8pPr>
            <a:lvl9pPr marL="4875947" indent="0" algn="l" defTabSz="1218987" rtl="0" eaLnBrk="1" latinLnBrk="0" hangingPunct="1">
              <a:lnSpc>
                <a:spcPct val="90000"/>
              </a:lnSpc>
              <a:spcBef>
                <a:spcPts val="800"/>
              </a:spcBef>
              <a:buClr>
                <a:schemeClr val="accent1"/>
              </a:buClr>
              <a:buSzPct val="80000"/>
              <a:buFont typeface="Arial" pitchFamily="34" charset="0"/>
              <a:buNone/>
              <a:defRPr sz="2100" b="1" kern="1200" baseline="0">
                <a:solidFill>
                  <a:schemeClr val="tx1"/>
                </a:solidFill>
                <a:latin typeface="+mn-lt"/>
                <a:ea typeface="+mn-ea"/>
                <a:cs typeface="+mn-cs"/>
              </a:defRPr>
            </a:lvl9pPr>
          </a:lstStyle>
          <a:p>
            <a:r>
              <a:rPr lang="fr-FR" dirty="0" err="1"/>
              <a:t>Wi-FI</a:t>
            </a:r>
            <a:endParaRPr lang="fr-FR" dirty="0"/>
          </a:p>
        </p:txBody>
      </p:sp>
      <p:pic>
        <p:nvPicPr>
          <p:cNvPr id="16" name="Image 15" descr="Une image contenant souris d’ordinateur, Appareil électronique, gadget&#10;&#10;Description générée automatiquement">
            <a:extLst>
              <a:ext uri="{FF2B5EF4-FFF2-40B4-BE49-F238E27FC236}">
                <a16:creationId xmlns:a16="http://schemas.microsoft.com/office/drawing/2014/main" id="{F2E9F838-9608-51BB-E3CD-3FAA086AA83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88609" y="2924944"/>
            <a:ext cx="3645024" cy="3645024"/>
          </a:xfrm>
          <a:prstGeom prst="rect">
            <a:avLst/>
          </a:prstGeom>
        </p:spPr>
      </p:pic>
    </p:spTree>
    <p:extLst>
      <p:ext uri="{BB962C8B-B14F-4D97-AF65-F5344CB8AC3E}">
        <p14:creationId xmlns:p14="http://schemas.microsoft.com/office/powerpoint/2010/main" val="50533392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rtlCol="0"/>
          <a:lstStyle/>
          <a:p>
            <a:pPr rtl="0"/>
            <a:r>
              <a:rPr lang="fr-FR" dirty="0"/>
              <a:t>Serveur DNS</a:t>
            </a:r>
          </a:p>
        </p:txBody>
      </p:sp>
      <p:sp>
        <p:nvSpPr>
          <p:cNvPr id="4" name="ZoneTexte 3">
            <a:extLst>
              <a:ext uri="{FF2B5EF4-FFF2-40B4-BE49-F238E27FC236}">
                <a16:creationId xmlns:a16="http://schemas.microsoft.com/office/drawing/2014/main" id="{EC301187-76E6-3769-15CF-0DE51F823E7C}"/>
              </a:ext>
            </a:extLst>
          </p:cNvPr>
          <p:cNvSpPr txBox="1"/>
          <p:nvPr/>
        </p:nvSpPr>
        <p:spPr>
          <a:xfrm>
            <a:off x="1218883" y="3140968"/>
            <a:ext cx="9484041" cy="2308324"/>
          </a:xfrm>
          <a:prstGeom prst="rect">
            <a:avLst/>
          </a:prstGeom>
          <a:noFill/>
        </p:spPr>
        <p:txBody>
          <a:bodyPr wrap="square">
            <a:spAutoFit/>
          </a:bodyPr>
          <a:lstStyle/>
          <a:p>
            <a:r>
              <a:rPr lang="fr-FR" dirty="0"/>
              <a:t>Le Serveur DNS, ou Domain Name System, est un élément essentiel de l'infrastructure internet. </a:t>
            </a:r>
          </a:p>
          <a:p>
            <a:r>
              <a:rPr lang="fr-FR" dirty="0"/>
              <a:t>Il agit comme un annuaire, traduisant les adresses IP en noms de domaine conviviaux que nous utilisons (comme www.exemple.com) compréhensibles par les machines. Ce processus de résolution de noms de domaine facilite la navigation sur le web et assure la connectivité. </a:t>
            </a:r>
          </a:p>
        </p:txBody>
      </p:sp>
      <p:pic>
        <p:nvPicPr>
          <p:cNvPr id="5" name="Image 4">
            <a:extLst>
              <a:ext uri="{FF2B5EF4-FFF2-40B4-BE49-F238E27FC236}">
                <a16:creationId xmlns:a16="http://schemas.microsoft.com/office/drawing/2014/main" id="{2B50D636-23E5-CD40-B436-E0562B7D9D4F}"/>
              </a:ext>
            </a:extLst>
          </p:cNvPr>
          <p:cNvPicPr>
            <a:picLocks noChangeAspect="1"/>
          </p:cNvPicPr>
          <p:nvPr/>
        </p:nvPicPr>
        <p:blipFill>
          <a:blip r:embed="rId3"/>
          <a:stretch>
            <a:fillRect/>
          </a:stretch>
        </p:blipFill>
        <p:spPr>
          <a:xfrm>
            <a:off x="8326660" y="188640"/>
            <a:ext cx="3462486" cy="2308324"/>
          </a:xfrm>
          <a:prstGeom prst="rect">
            <a:avLst/>
          </a:prstGeom>
        </p:spPr>
      </p:pic>
    </p:spTree>
    <p:extLst>
      <p:ext uri="{BB962C8B-B14F-4D97-AF65-F5344CB8AC3E}">
        <p14:creationId xmlns:p14="http://schemas.microsoft.com/office/powerpoint/2010/main" val="249129098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80">
                                          <p:stCondLst>
                                            <p:cond delay="0"/>
                                          </p:stCondLst>
                                        </p:cTn>
                                        <p:tgtEl>
                                          <p:spTgt spid="4">
                                            <p:txEl>
                                              <p:pRg st="0" end="0"/>
                                            </p:txEl>
                                          </p:spTgt>
                                        </p:tgtEl>
                                      </p:cBhvr>
                                    </p:animEffect>
                                    <p:anim calcmode="lin" valueType="num">
                                      <p:cBhvr>
                                        <p:cTn id="8"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xEl>
                                              <p:pRg st="0" end="0"/>
                                            </p:txEl>
                                          </p:spTgt>
                                        </p:tgtEl>
                                      </p:cBhvr>
                                      <p:to x="100000" y="60000"/>
                                    </p:animScale>
                                    <p:animScale>
                                      <p:cBhvr>
                                        <p:cTn id="14" dur="166" decel="50000">
                                          <p:stCondLst>
                                            <p:cond delay="676"/>
                                          </p:stCondLst>
                                        </p:cTn>
                                        <p:tgtEl>
                                          <p:spTgt spid="4">
                                            <p:txEl>
                                              <p:pRg st="0" end="0"/>
                                            </p:txEl>
                                          </p:spTgt>
                                        </p:tgtEl>
                                      </p:cBhvr>
                                      <p:to x="100000" y="100000"/>
                                    </p:animScale>
                                    <p:animScale>
                                      <p:cBhvr>
                                        <p:cTn id="15" dur="26">
                                          <p:stCondLst>
                                            <p:cond delay="1312"/>
                                          </p:stCondLst>
                                        </p:cTn>
                                        <p:tgtEl>
                                          <p:spTgt spid="4">
                                            <p:txEl>
                                              <p:pRg st="0" end="0"/>
                                            </p:txEl>
                                          </p:spTgt>
                                        </p:tgtEl>
                                      </p:cBhvr>
                                      <p:to x="100000" y="80000"/>
                                    </p:animScale>
                                    <p:animScale>
                                      <p:cBhvr>
                                        <p:cTn id="16" dur="166" decel="50000">
                                          <p:stCondLst>
                                            <p:cond delay="1338"/>
                                          </p:stCondLst>
                                        </p:cTn>
                                        <p:tgtEl>
                                          <p:spTgt spid="4">
                                            <p:txEl>
                                              <p:pRg st="0" end="0"/>
                                            </p:txEl>
                                          </p:spTgt>
                                        </p:tgtEl>
                                      </p:cBhvr>
                                      <p:to x="100000" y="100000"/>
                                    </p:animScale>
                                    <p:animScale>
                                      <p:cBhvr>
                                        <p:cTn id="17" dur="26">
                                          <p:stCondLst>
                                            <p:cond delay="1642"/>
                                          </p:stCondLst>
                                        </p:cTn>
                                        <p:tgtEl>
                                          <p:spTgt spid="4">
                                            <p:txEl>
                                              <p:pRg st="0" end="0"/>
                                            </p:txEl>
                                          </p:spTgt>
                                        </p:tgtEl>
                                      </p:cBhvr>
                                      <p:to x="100000" y="90000"/>
                                    </p:animScale>
                                    <p:animScale>
                                      <p:cBhvr>
                                        <p:cTn id="18" dur="166" decel="50000">
                                          <p:stCondLst>
                                            <p:cond delay="1668"/>
                                          </p:stCondLst>
                                        </p:cTn>
                                        <p:tgtEl>
                                          <p:spTgt spid="4">
                                            <p:txEl>
                                              <p:pRg st="0" end="0"/>
                                            </p:txEl>
                                          </p:spTgt>
                                        </p:tgtEl>
                                      </p:cBhvr>
                                      <p:to x="100000" y="100000"/>
                                    </p:animScale>
                                    <p:animScale>
                                      <p:cBhvr>
                                        <p:cTn id="19" dur="26">
                                          <p:stCondLst>
                                            <p:cond delay="1808"/>
                                          </p:stCondLst>
                                        </p:cTn>
                                        <p:tgtEl>
                                          <p:spTgt spid="4">
                                            <p:txEl>
                                              <p:pRg st="0" end="0"/>
                                            </p:txEl>
                                          </p:spTgt>
                                        </p:tgtEl>
                                      </p:cBhvr>
                                      <p:to x="100000" y="95000"/>
                                    </p:animScale>
                                    <p:animScale>
                                      <p:cBhvr>
                                        <p:cTn id="20" dur="166" decel="50000">
                                          <p:stCondLst>
                                            <p:cond delay="1834"/>
                                          </p:stCondLst>
                                        </p:cTn>
                                        <p:tgtEl>
                                          <p:spTgt spid="4">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Effect transition="in" filter="wipe(down)">
                                      <p:cBhvr>
                                        <p:cTn id="25" dur="580">
                                          <p:stCondLst>
                                            <p:cond delay="0"/>
                                          </p:stCondLst>
                                        </p:cTn>
                                        <p:tgtEl>
                                          <p:spTgt spid="4">
                                            <p:txEl>
                                              <p:pRg st="1" end="1"/>
                                            </p:txEl>
                                          </p:spTgt>
                                        </p:tgtEl>
                                      </p:cBhvr>
                                    </p:animEffect>
                                    <p:anim calcmode="lin" valueType="num">
                                      <p:cBhvr>
                                        <p:cTn id="26" dur="1822" tmFilter="0,0; 0.14,0.36; 0.43,0.73; 0.71,0.91; 1.0,1.0">
                                          <p:stCondLst>
                                            <p:cond delay="0"/>
                                          </p:stCondLst>
                                        </p:cTn>
                                        <p:tgtEl>
                                          <p:spTgt spid="4">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4">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4">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4">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4">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4">
                                            <p:txEl>
                                              <p:pRg st="1" end="1"/>
                                            </p:txEl>
                                          </p:spTgt>
                                        </p:tgtEl>
                                      </p:cBhvr>
                                      <p:to x="100000" y="60000"/>
                                    </p:animScale>
                                    <p:animScale>
                                      <p:cBhvr>
                                        <p:cTn id="32" dur="166" decel="50000">
                                          <p:stCondLst>
                                            <p:cond delay="676"/>
                                          </p:stCondLst>
                                        </p:cTn>
                                        <p:tgtEl>
                                          <p:spTgt spid="4">
                                            <p:txEl>
                                              <p:pRg st="1" end="1"/>
                                            </p:txEl>
                                          </p:spTgt>
                                        </p:tgtEl>
                                      </p:cBhvr>
                                      <p:to x="100000" y="100000"/>
                                    </p:animScale>
                                    <p:animScale>
                                      <p:cBhvr>
                                        <p:cTn id="33" dur="26">
                                          <p:stCondLst>
                                            <p:cond delay="1312"/>
                                          </p:stCondLst>
                                        </p:cTn>
                                        <p:tgtEl>
                                          <p:spTgt spid="4">
                                            <p:txEl>
                                              <p:pRg st="1" end="1"/>
                                            </p:txEl>
                                          </p:spTgt>
                                        </p:tgtEl>
                                      </p:cBhvr>
                                      <p:to x="100000" y="80000"/>
                                    </p:animScale>
                                    <p:animScale>
                                      <p:cBhvr>
                                        <p:cTn id="34" dur="166" decel="50000">
                                          <p:stCondLst>
                                            <p:cond delay="1338"/>
                                          </p:stCondLst>
                                        </p:cTn>
                                        <p:tgtEl>
                                          <p:spTgt spid="4">
                                            <p:txEl>
                                              <p:pRg st="1" end="1"/>
                                            </p:txEl>
                                          </p:spTgt>
                                        </p:tgtEl>
                                      </p:cBhvr>
                                      <p:to x="100000" y="100000"/>
                                    </p:animScale>
                                    <p:animScale>
                                      <p:cBhvr>
                                        <p:cTn id="35" dur="26">
                                          <p:stCondLst>
                                            <p:cond delay="1642"/>
                                          </p:stCondLst>
                                        </p:cTn>
                                        <p:tgtEl>
                                          <p:spTgt spid="4">
                                            <p:txEl>
                                              <p:pRg st="1" end="1"/>
                                            </p:txEl>
                                          </p:spTgt>
                                        </p:tgtEl>
                                      </p:cBhvr>
                                      <p:to x="100000" y="90000"/>
                                    </p:animScale>
                                    <p:animScale>
                                      <p:cBhvr>
                                        <p:cTn id="36" dur="166" decel="50000">
                                          <p:stCondLst>
                                            <p:cond delay="1668"/>
                                          </p:stCondLst>
                                        </p:cTn>
                                        <p:tgtEl>
                                          <p:spTgt spid="4">
                                            <p:txEl>
                                              <p:pRg st="1" end="1"/>
                                            </p:txEl>
                                          </p:spTgt>
                                        </p:tgtEl>
                                      </p:cBhvr>
                                      <p:to x="100000" y="100000"/>
                                    </p:animScale>
                                    <p:animScale>
                                      <p:cBhvr>
                                        <p:cTn id="37" dur="26">
                                          <p:stCondLst>
                                            <p:cond delay="1808"/>
                                          </p:stCondLst>
                                        </p:cTn>
                                        <p:tgtEl>
                                          <p:spTgt spid="4">
                                            <p:txEl>
                                              <p:pRg st="1" end="1"/>
                                            </p:txEl>
                                          </p:spTgt>
                                        </p:tgtEl>
                                      </p:cBhvr>
                                      <p:to x="100000" y="95000"/>
                                    </p:animScale>
                                    <p:animScale>
                                      <p:cBhvr>
                                        <p:cTn id="38" dur="166" decel="50000">
                                          <p:stCondLst>
                                            <p:cond delay="1834"/>
                                          </p:stCondLst>
                                        </p:cTn>
                                        <p:tgtEl>
                                          <p:spTgt spid="4">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rtlCol="0"/>
          <a:lstStyle/>
          <a:p>
            <a:pPr rtl="0"/>
            <a:r>
              <a:rPr lang="fr-FR" dirty="0"/>
              <a:t>Serveur DHCP</a:t>
            </a:r>
          </a:p>
        </p:txBody>
      </p:sp>
      <p:sp>
        <p:nvSpPr>
          <p:cNvPr id="4" name="ZoneTexte 3">
            <a:extLst>
              <a:ext uri="{FF2B5EF4-FFF2-40B4-BE49-F238E27FC236}">
                <a16:creationId xmlns:a16="http://schemas.microsoft.com/office/drawing/2014/main" id="{7934619D-EFE2-9C88-740C-92FE767F1366}"/>
              </a:ext>
            </a:extLst>
          </p:cNvPr>
          <p:cNvSpPr txBox="1"/>
          <p:nvPr/>
        </p:nvSpPr>
        <p:spPr>
          <a:xfrm>
            <a:off x="909836" y="2492896"/>
            <a:ext cx="8724929" cy="3046988"/>
          </a:xfrm>
          <a:prstGeom prst="rect">
            <a:avLst/>
          </a:prstGeom>
          <a:noFill/>
        </p:spPr>
        <p:txBody>
          <a:bodyPr wrap="square">
            <a:spAutoFit/>
          </a:bodyPr>
          <a:lstStyle/>
          <a:p>
            <a:r>
              <a:rPr lang="fr-FR" dirty="0"/>
              <a:t>Le serveur DHCP (Dynamic Host Configuration Protocol) est un composant essentiel des réseaux informatiques. Il automatise la distribution dynamique des adresses IP aux périphériques connectés, simplifiant ainsi la gestion du réseau. </a:t>
            </a:r>
          </a:p>
          <a:p>
            <a:endParaRPr lang="fr-FR" dirty="0"/>
          </a:p>
          <a:p>
            <a:r>
              <a:rPr lang="fr-FR" dirty="0"/>
              <a:t>Le serveur DHCP attribue également d'autres informations vitales, telles que la passerelle par défaut et les serveurs DNS, facilitant ainsi la configuration sans intervention manuelle. </a:t>
            </a:r>
          </a:p>
        </p:txBody>
      </p:sp>
      <p:pic>
        <p:nvPicPr>
          <p:cNvPr id="5" name="Image 4">
            <a:extLst>
              <a:ext uri="{FF2B5EF4-FFF2-40B4-BE49-F238E27FC236}">
                <a16:creationId xmlns:a16="http://schemas.microsoft.com/office/drawing/2014/main" id="{6FBB70AB-81C5-A2A2-C215-17549F5BBEAC}"/>
              </a:ext>
            </a:extLst>
          </p:cNvPr>
          <p:cNvPicPr>
            <a:picLocks noChangeAspect="1"/>
          </p:cNvPicPr>
          <p:nvPr/>
        </p:nvPicPr>
        <p:blipFill>
          <a:blip r:embed="rId3"/>
          <a:stretch>
            <a:fillRect/>
          </a:stretch>
        </p:blipFill>
        <p:spPr>
          <a:xfrm>
            <a:off x="9406780" y="274637"/>
            <a:ext cx="2381250" cy="2381250"/>
          </a:xfrm>
          <a:prstGeom prst="rect">
            <a:avLst/>
          </a:prstGeom>
        </p:spPr>
      </p:pic>
    </p:spTree>
    <p:extLst>
      <p:ext uri="{BB962C8B-B14F-4D97-AF65-F5344CB8AC3E}">
        <p14:creationId xmlns:p14="http://schemas.microsoft.com/office/powerpoint/2010/main" val="3587605345"/>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80">
                                          <p:stCondLst>
                                            <p:cond delay="0"/>
                                          </p:stCondLst>
                                        </p:cTn>
                                        <p:tgtEl>
                                          <p:spTgt spid="4">
                                            <p:txEl>
                                              <p:pRg st="0" end="0"/>
                                            </p:txEl>
                                          </p:spTgt>
                                        </p:tgtEl>
                                      </p:cBhvr>
                                    </p:animEffect>
                                    <p:anim calcmode="lin" valueType="num">
                                      <p:cBhvr>
                                        <p:cTn id="8"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xEl>
                                              <p:pRg st="0" end="0"/>
                                            </p:txEl>
                                          </p:spTgt>
                                        </p:tgtEl>
                                      </p:cBhvr>
                                      <p:to x="100000" y="60000"/>
                                    </p:animScale>
                                    <p:animScale>
                                      <p:cBhvr>
                                        <p:cTn id="14" dur="166" decel="50000">
                                          <p:stCondLst>
                                            <p:cond delay="676"/>
                                          </p:stCondLst>
                                        </p:cTn>
                                        <p:tgtEl>
                                          <p:spTgt spid="4">
                                            <p:txEl>
                                              <p:pRg st="0" end="0"/>
                                            </p:txEl>
                                          </p:spTgt>
                                        </p:tgtEl>
                                      </p:cBhvr>
                                      <p:to x="100000" y="100000"/>
                                    </p:animScale>
                                    <p:animScale>
                                      <p:cBhvr>
                                        <p:cTn id="15" dur="26">
                                          <p:stCondLst>
                                            <p:cond delay="1312"/>
                                          </p:stCondLst>
                                        </p:cTn>
                                        <p:tgtEl>
                                          <p:spTgt spid="4">
                                            <p:txEl>
                                              <p:pRg st="0" end="0"/>
                                            </p:txEl>
                                          </p:spTgt>
                                        </p:tgtEl>
                                      </p:cBhvr>
                                      <p:to x="100000" y="80000"/>
                                    </p:animScale>
                                    <p:animScale>
                                      <p:cBhvr>
                                        <p:cTn id="16" dur="166" decel="50000">
                                          <p:stCondLst>
                                            <p:cond delay="1338"/>
                                          </p:stCondLst>
                                        </p:cTn>
                                        <p:tgtEl>
                                          <p:spTgt spid="4">
                                            <p:txEl>
                                              <p:pRg st="0" end="0"/>
                                            </p:txEl>
                                          </p:spTgt>
                                        </p:tgtEl>
                                      </p:cBhvr>
                                      <p:to x="100000" y="100000"/>
                                    </p:animScale>
                                    <p:animScale>
                                      <p:cBhvr>
                                        <p:cTn id="17" dur="26">
                                          <p:stCondLst>
                                            <p:cond delay="1642"/>
                                          </p:stCondLst>
                                        </p:cTn>
                                        <p:tgtEl>
                                          <p:spTgt spid="4">
                                            <p:txEl>
                                              <p:pRg st="0" end="0"/>
                                            </p:txEl>
                                          </p:spTgt>
                                        </p:tgtEl>
                                      </p:cBhvr>
                                      <p:to x="100000" y="90000"/>
                                    </p:animScale>
                                    <p:animScale>
                                      <p:cBhvr>
                                        <p:cTn id="18" dur="166" decel="50000">
                                          <p:stCondLst>
                                            <p:cond delay="1668"/>
                                          </p:stCondLst>
                                        </p:cTn>
                                        <p:tgtEl>
                                          <p:spTgt spid="4">
                                            <p:txEl>
                                              <p:pRg st="0" end="0"/>
                                            </p:txEl>
                                          </p:spTgt>
                                        </p:tgtEl>
                                      </p:cBhvr>
                                      <p:to x="100000" y="100000"/>
                                    </p:animScale>
                                    <p:animScale>
                                      <p:cBhvr>
                                        <p:cTn id="19" dur="26">
                                          <p:stCondLst>
                                            <p:cond delay="1808"/>
                                          </p:stCondLst>
                                        </p:cTn>
                                        <p:tgtEl>
                                          <p:spTgt spid="4">
                                            <p:txEl>
                                              <p:pRg st="0" end="0"/>
                                            </p:txEl>
                                          </p:spTgt>
                                        </p:tgtEl>
                                      </p:cBhvr>
                                      <p:to x="100000" y="95000"/>
                                    </p:animScale>
                                    <p:animScale>
                                      <p:cBhvr>
                                        <p:cTn id="20" dur="166" decel="50000">
                                          <p:stCondLst>
                                            <p:cond delay="1834"/>
                                          </p:stCondLst>
                                        </p:cTn>
                                        <p:tgtEl>
                                          <p:spTgt spid="4">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wipe(down)">
                                      <p:cBhvr>
                                        <p:cTn id="25" dur="580">
                                          <p:stCondLst>
                                            <p:cond delay="0"/>
                                          </p:stCondLst>
                                        </p:cTn>
                                        <p:tgtEl>
                                          <p:spTgt spid="4">
                                            <p:txEl>
                                              <p:pRg st="2" end="2"/>
                                            </p:txEl>
                                          </p:spTgt>
                                        </p:tgtEl>
                                      </p:cBhvr>
                                    </p:animEffect>
                                    <p:anim calcmode="lin" valueType="num">
                                      <p:cBhvr>
                                        <p:cTn id="26" dur="1822" tmFilter="0,0; 0.14,0.36; 0.43,0.73; 0.71,0.91; 1.0,1.0">
                                          <p:stCondLst>
                                            <p:cond delay="0"/>
                                          </p:stCondLst>
                                        </p:cTn>
                                        <p:tgtEl>
                                          <p:spTgt spid="4">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4">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4">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4">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4">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4">
                                            <p:txEl>
                                              <p:pRg st="2" end="2"/>
                                            </p:txEl>
                                          </p:spTgt>
                                        </p:tgtEl>
                                      </p:cBhvr>
                                      <p:to x="100000" y="60000"/>
                                    </p:animScale>
                                    <p:animScale>
                                      <p:cBhvr>
                                        <p:cTn id="32" dur="166" decel="50000">
                                          <p:stCondLst>
                                            <p:cond delay="676"/>
                                          </p:stCondLst>
                                        </p:cTn>
                                        <p:tgtEl>
                                          <p:spTgt spid="4">
                                            <p:txEl>
                                              <p:pRg st="2" end="2"/>
                                            </p:txEl>
                                          </p:spTgt>
                                        </p:tgtEl>
                                      </p:cBhvr>
                                      <p:to x="100000" y="100000"/>
                                    </p:animScale>
                                    <p:animScale>
                                      <p:cBhvr>
                                        <p:cTn id="33" dur="26">
                                          <p:stCondLst>
                                            <p:cond delay="1312"/>
                                          </p:stCondLst>
                                        </p:cTn>
                                        <p:tgtEl>
                                          <p:spTgt spid="4">
                                            <p:txEl>
                                              <p:pRg st="2" end="2"/>
                                            </p:txEl>
                                          </p:spTgt>
                                        </p:tgtEl>
                                      </p:cBhvr>
                                      <p:to x="100000" y="80000"/>
                                    </p:animScale>
                                    <p:animScale>
                                      <p:cBhvr>
                                        <p:cTn id="34" dur="166" decel="50000">
                                          <p:stCondLst>
                                            <p:cond delay="1338"/>
                                          </p:stCondLst>
                                        </p:cTn>
                                        <p:tgtEl>
                                          <p:spTgt spid="4">
                                            <p:txEl>
                                              <p:pRg st="2" end="2"/>
                                            </p:txEl>
                                          </p:spTgt>
                                        </p:tgtEl>
                                      </p:cBhvr>
                                      <p:to x="100000" y="100000"/>
                                    </p:animScale>
                                    <p:animScale>
                                      <p:cBhvr>
                                        <p:cTn id="35" dur="26">
                                          <p:stCondLst>
                                            <p:cond delay="1642"/>
                                          </p:stCondLst>
                                        </p:cTn>
                                        <p:tgtEl>
                                          <p:spTgt spid="4">
                                            <p:txEl>
                                              <p:pRg st="2" end="2"/>
                                            </p:txEl>
                                          </p:spTgt>
                                        </p:tgtEl>
                                      </p:cBhvr>
                                      <p:to x="100000" y="90000"/>
                                    </p:animScale>
                                    <p:animScale>
                                      <p:cBhvr>
                                        <p:cTn id="36" dur="166" decel="50000">
                                          <p:stCondLst>
                                            <p:cond delay="1668"/>
                                          </p:stCondLst>
                                        </p:cTn>
                                        <p:tgtEl>
                                          <p:spTgt spid="4">
                                            <p:txEl>
                                              <p:pRg st="2" end="2"/>
                                            </p:txEl>
                                          </p:spTgt>
                                        </p:tgtEl>
                                      </p:cBhvr>
                                      <p:to x="100000" y="100000"/>
                                    </p:animScale>
                                    <p:animScale>
                                      <p:cBhvr>
                                        <p:cTn id="37" dur="26">
                                          <p:stCondLst>
                                            <p:cond delay="1808"/>
                                          </p:stCondLst>
                                        </p:cTn>
                                        <p:tgtEl>
                                          <p:spTgt spid="4">
                                            <p:txEl>
                                              <p:pRg st="2" end="2"/>
                                            </p:txEl>
                                          </p:spTgt>
                                        </p:tgtEl>
                                      </p:cBhvr>
                                      <p:to x="100000" y="95000"/>
                                    </p:animScale>
                                    <p:animScale>
                                      <p:cBhvr>
                                        <p:cTn id="38" dur="166" decel="50000">
                                          <p:stCondLst>
                                            <p:cond delay="1834"/>
                                          </p:stCondLst>
                                        </p:cTn>
                                        <p:tgtEl>
                                          <p:spTgt spid="4">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rtlCol="0"/>
          <a:lstStyle/>
          <a:p>
            <a:pPr rtl="0"/>
            <a:r>
              <a:rPr lang="fr-FR" dirty="0"/>
              <a:t>Wi-Fi</a:t>
            </a:r>
          </a:p>
        </p:txBody>
      </p:sp>
      <p:sp>
        <p:nvSpPr>
          <p:cNvPr id="4" name="ZoneTexte 3">
            <a:extLst>
              <a:ext uri="{FF2B5EF4-FFF2-40B4-BE49-F238E27FC236}">
                <a16:creationId xmlns:a16="http://schemas.microsoft.com/office/drawing/2014/main" id="{D8FF0BDD-8BA3-E816-2AEB-6BAC4379C0DE}"/>
              </a:ext>
            </a:extLst>
          </p:cNvPr>
          <p:cNvSpPr txBox="1"/>
          <p:nvPr/>
        </p:nvSpPr>
        <p:spPr>
          <a:xfrm>
            <a:off x="1402445" y="2100276"/>
            <a:ext cx="9104485" cy="3416320"/>
          </a:xfrm>
          <a:prstGeom prst="rect">
            <a:avLst/>
          </a:prstGeom>
          <a:noFill/>
        </p:spPr>
        <p:txBody>
          <a:bodyPr wrap="square">
            <a:spAutoFit/>
          </a:bodyPr>
          <a:lstStyle/>
          <a:p>
            <a:r>
              <a:rPr lang="fr-FR" dirty="0"/>
              <a:t>Le Wi-Fi, abréviation de Wireless </a:t>
            </a:r>
            <a:r>
              <a:rPr lang="fr-FR" dirty="0" err="1"/>
              <a:t>Fidelity</a:t>
            </a:r>
            <a:r>
              <a:rPr lang="fr-FR" dirty="0"/>
              <a:t>, est une technologie de communication sans fil permettant la connexion des dispositifs à un réseau local. Les normes Wi-Fi, telles que 802.11ac ou 802.11ax, définissent les caractéristiques de transmission. </a:t>
            </a:r>
          </a:p>
          <a:p>
            <a:endParaRPr lang="fr-FR" dirty="0"/>
          </a:p>
          <a:p>
            <a:r>
              <a:rPr lang="fr-FR" dirty="0"/>
              <a:t>La portée du Wi-Fi varie en fonction de la norme et des obstacles, mais elle peut atteindre plusieurs dizaines de mètres. La sécurité est cruciale : utiliser des protocoles comme WPA3 et des clés fortes renforce la protection contre les intrusions.</a:t>
            </a:r>
          </a:p>
        </p:txBody>
      </p:sp>
      <p:pic>
        <p:nvPicPr>
          <p:cNvPr id="8" name="Image 7">
            <a:extLst>
              <a:ext uri="{FF2B5EF4-FFF2-40B4-BE49-F238E27FC236}">
                <a16:creationId xmlns:a16="http://schemas.microsoft.com/office/drawing/2014/main" id="{F6841FCB-91CB-9C0E-1986-D930343E7BD6}"/>
              </a:ext>
            </a:extLst>
          </p:cNvPr>
          <p:cNvPicPr>
            <a:picLocks noChangeAspect="1"/>
          </p:cNvPicPr>
          <p:nvPr/>
        </p:nvPicPr>
        <p:blipFill>
          <a:blip r:embed="rId3"/>
          <a:stretch>
            <a:fillRect/>
          </a:stretch>
        </p:blipFill>
        <p:spPr>
          <a:xfrm>
            <a:off x="9046740" y="226643"/>
            <a:ext cx="2920380" cy="1825238"/>
          </a:xfrm>
          <a:prstGeom prst="rect">
            <a:avLst/>
          </a:prstGeom>
        </p:spPr>
      </p:pic>
    </p:spTree>
    <p:extLst>
      <p:ext uri="{BB962C8B-B14F-4D97-AF65-F5344CB8AC3E}">
        <p14:creationId xmlns:p14="http://schemas.microsoft.com/office/powerpoint/2010/main" val="108315555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80">
                                          <p:stCondLst>
                                            <p:cond delay="0"/>
                                          </p:stCondLst>
                                        </p:cTn>
                                        <p:tgtEl>
                                          <p:spTgt spid="4">
                                            <p:txEl>
                                              <p:pRg st="0" end="0"/>
                                            </p:txEl>
                                          </p:spTgt>
                                        </p:tgtEl>
                                      </p:cBhvr>
                                    </p:animEffect>
                                    <p:anim calcmode="lin" valueType="num">
                                      <p:cBhvr>
                                        <p:cTn id="8"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xEl>
                                              <p:pRg st="0" end="0"/>
                                            </p:txEl>
                                          </p:spTgt>
                                        </p:tgtEl>
                                      </p:cBhvr>
                                      <p:to x="100000" y="60000"/>
                                    </p:animScale>
                                    <p:animScale>
                                      <p:cBhvr>
                                        <p:cTn id="14" dur="166" decel="50000">
                                          <p:stCondLst>
                                            <p:cond delay="676"/>
                                          </p:stCondLst>
                                        </p:cTn>
                                        <p:tgtEl>
                                          <p:spTgt spid="4">
                                            <p:txEl>
                                              <p:pRg st="0" end="0"/>
                                            </p:txEl>
                                          </p:spTgt>
                                        </p:tgtEl>
                                      </p:cBhvr>
                                      <p:to x="100000" y="100000"/>
                                    </p:animScale>
                                    <p:animScale>
                                      <p:cBhvr>
                                        <p:cTn id="15" dur="26">
                                          <p:stCondLst>
                                            <p:cond delay="1312"/>
                                          </p:stCondLst>
                                        </p:cTn>
                                        <p:tgtEl>
                                          <p:spTgt spid="4">
                                            <p:txEl>
                                              <p:pRg st="0" end="0"/>
                                            </p:txEl>
                                          </p:spTgt>
                                        </p:tgtEl>
                                      </p:cBhvr>
                                      <p:to x="100000" y="80000"/>
                                    </p:animScale>
                                    <p:animScale>
                                      <p:cBhvr>
                                        <p:cTn id="16" dur="166" decel="50000">
                                          <p:stCondLst>
                                            <p:cond delay="1338"/>
                                          </p:stCondLst>
                                        </p:cTn>
                                        <p:tgtEl>
                                          <p:spTgt spid="4">
                                            <p:txEl>
                                              <p:pRg st="0" end="0"/>
                                            </p:txEl>
                                          </p:spTgt>
                                        </p:tgtEl>
                                      </p:cBhvr>
                                      <p:to x="100000" y="100000"/>
                                    </p:animScale>
                                    <p:animScale>
                                      <p:cBhvr>
                                        <p:cTn id="17" dur="26">
                                          <p:stCondLst>
                                            <p:cond delay="1642"/>
                                          </p:stCondLst>
                                        </p:cTn>
                                        <p:tgtEl>
                                          <p:spTgt spid="4">
                                            <p:txEl>
                                              <p:pRg st="0" end="0"/>
                                            </p:txEl>
                                          </p:spTgt>
                                        </p:tgtEl>
                                      </p:cBhvr>
                                      <p:to x="100000" y="90000"/>
                                    </p:animScale>
                                    <p:animScale>
                                      <p:cBhvr>
                                        <p:cTn id="18" dur="166" decel="50000">
                                          <p:stCondLst>
                                            <p:cond delay="1668"/>
                                          </p:stCondLst>
                                        </p:cTn>
                                        <p:tgtEl>
                                          <p:spTgt spid="4">
                                            <p:txEl>
                                              <p:pRg st="0" end="0"/>
                                            </p:txEl>
                                          </p:spTgt>
                                        </p:tgtEl>
                                      </p:cBhvr>
                                      <p:to x="100000" y="100000"/>
                                    </p:animScale>
                                    <p:animScale>
                                      <p:cBhvr>
                                        <p:cTn id="19" dur="26">
                                          <p:stCondLst>
                                            <p:cond delay="1808"/>
                                          </p:stCondLst>
                                        </p:cTn>
                                        <p:tgtEl>
                                          <p:spTgt spid="4">
                                            <p:txEl>
                                              <p:pRg st="0" end="0"/>
                                            </p:txEl>
                                          </p:spTgt>
                                        </p:tgtEl>
                                      </p:cBhvr>
                                      <p:to x="100000" y="95000"/>
                                    </p:animScale>
                                    <p:animScale>
                                      <p:cBhvr>
                                        <p:cTn id="20" dur="166" decel="50000">
                                          <p:stCondLst>
                                            <p:cond delay="1834"/>
                                          </p:stCondLst>
                                        </p:cTn>
                                        <p:tgtEl>
                                          <p:spTgt spid="4">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wipe(down)">
                                      <p:cBhvr>
                                        <p:cTn id="25" dur="580">
                                          <p:stCondLst>
                                            <p:cond delay="0"/>
                                          </p:stCondLst>
                                        </p:cTn>
                                        <p:tgtEl>
                                          <p:spTgt spid="4">
                                            <p:txEl>
                                              <p:pRg st="2" end="2"/>
                                            </p:txEl>
                                          </p:spTgt>
                                        </p:tgtEl>
                                      </p:cBhvr>
                                    </p:animEffect>
                                    <p:anim calcmode="lin" valueType="num">
                                      <p:cBhvr>
                                        <p:cTn id="26" dur="1822" tmFilter="0,0; 0.14,0.36; 0.43,0.73; 0.71,0.91; 1.0,1.0">
                                          <p:stCondLst>
                                            <p:cond delay="0"/>
                                          </p:stCondLst>
                                        </p:cTn>
                                        <p:tgtEl>
                                          <p:spTgt spid="4">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4">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4">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4">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4">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4">
                                            <p:txEl>
                                              <p:pRg st="2" end="2"/>
                                            </p:txEl>
                                          </p:spTgt>
                                        </p:tgtEl>
                                      </p:cBhvr>
                                      <p:to x="100000" y="60000"/>
                                    </p:animScale>
                                    <p:animScale>
                                      <p:cBhvr>
                                        <p:cTn id="32" dur="166" decel="50000">
                                          <p:stCondLst>
                                            <p:cond delay="676"/>
                                          </p:stCondLst>
                                        </p:cTn>
                                        <p:tgtEl>
                                          <p:spTgt spid="4">
                                            <p:txEl>
                                              <p:pRg st="2" end="2"/>
                                            </p:txEl>
                                          </p:spTgt>
                                        </p:tgtEl>
                                      </p:cBhvr>
                                      <p:to x="100000" y="100000"/>
                                    </p:animScale>
                                    <p:animScale>
                                      <p:cBhvr>
                                        <p:cTn id="33" dur="26">
                                          <p:stCondLst>
                                            <p:cond delay="1312"/>
                                          </p:stCondLst>
                                        </p:cTn>
                                        <p:tgtEl>
                                          <p:spTgt spid="4">
                                            <p:txEl>
                                              <p:pRg st="2" end="2"/>
                                            </p:txEl>
                                          </p:spTgt>
                                        </p:tgtEl>
                                      </p:cBhvr>
                                      <p:to x="100000" y="80000"/>
                                    </p:animScale>
                                    <p:animScale>
                                      <p:cBhvr>
                                        <p:cTn id="34" dur="166" decel="50000">
                                          <p:stCondLst>
                                            <p:cond delay="1338"/>
                                          </p:stCondLst>
                                        </p:cTn>
                                        <p:tgtEl>
                                          <p:spTgt spid="4">
                                            <p:txEl>
                                              <p:pRg st="2" end="2"/>
                                            </p:txEl>
                                          </p:spTgt>
                                        </p:tgtEl>
                                      </p:cBhvr>
                                      <p:to x="100000" y="100000"/>
                                    </p:animScale>
                                    <p:animScale>
                                      <p:cBhvr>
                                        <p:cTn id="35" dur="26">
                                          <p:stCondLst>
                                            <p:cond delay="1642"/>
                                          </p:stCondLst>
                                        </p:cTn>
                                        <p:tgtEl>
                                          <p:spTgt spid="4">
                                            <p:txEl>
                                              <p:pRg st="2" end="2"/>
                                            </p:txEl>
                                          </p:spTgt>
                                        </p:tgtEl>
                                      </p:cBhvr>
                                      <p:to x="100000" y="90000"/>
                                    </p:animScale>
                                    <p:animScale>
                                      <p:cBhvr>
                                        <p:cTn id="36" dur="166" decel="50000">
                                          <p:stCondLst>
                                            <p:cond delay="1668"/>
                                          </p:stCondLst>
                                        </p:cTn>
                                        <p:tgtEl>
                                          <p:spTgt spid="4">
                                            <p:txEl>
                                              <p:pRg st="2" end="2"/>
                                            </p:txEl>
                                          </p:spTgt>
                                        </p:tgtEl>
                                      </p:cBhvr>
                                      <p:to x="100000" y="100000"/>
                                    </p:animScale>
                                    <p:animScale>
                                      <p:cBhvr>
                                        <p:cTn id="37" dur="26">
                                          <p:stCondLst>
                                            <p:cond delay="1808"/>
                                          </p:stCondLst>
                                        </p:cTn>
                                        <p:tgtEl>
                                          <p:spTgt spid="4">
                                            <p:txEl>
                                              <p:pRg st="2" end="2"/>
                                            </p:txEl>
                                          </p:spTgt>
                                        </p:tgtEl>
                                      </p:cBhvr>
                                      <p:to x="100000" y="95000"/>
                                    </p:animScale>
                                    <p:animScale>
                                      <p:cBhvr>
                                        <p:cTn id="38" dur="166" decel="50000">
                                          <p:stCondLst>
                                            <p:cond delay="1834"/>
                                          </p:stCondLst>
                                        </p:cTn>
                                        <p:tgtEl>
                                          <p:spTgt spid="4">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1625176" y="2209801"/>
            <a:ext cx="9498435" cy="2764335"/>
          </a:xfrm>
        </p:spPr>
        <p:txBody>
          <a:bodyPr rtlCol="0"/>
          <a:lstStyle/>
          <a:p>
            <a:r>
              <a:rPr lang="fr-FR" dirty="0"/>
              <a:t>Dépannage réseau informatique</a:t>
            </a:r>
          </a:p>
        </p:txBody>
      </p:sp>
      <p:sp>
        <p:nvSpPr>
          <p:cNvPr id="5" name="Espace réservé du texte 4"/>
          <p:cNvSpPr>
            <a:spLocks noGrp="1"/>
          </p:cNvSpPr>
          <p:nvPr>
            <p:ph type="body" idx="1"/>
          </p:nvPr>
        </p:nvSpPr>
        <p:spPr/>
        <p:txBody>
          <a:bodyPr rtlCol="0"/>
          <a:lstStyle/>
          <a:p>
            <a:pPr rtl="0"/>
            <a:endParaRPr lang="fr-FR" dirty="0"/>
          </a:p>
        </p:txBody>
      </p:sp>
    </p:spTree>
    <p:extLst>
      <p:ext uri="{BB962C8B-B14F-4D97-AF65-F5344CB8AC3E}">
        <p14:creationId xmlns:p14="http://schemas.microsoft.com/office/powerpoint/2010/main" val="568260488"/>
      </p:ext>
    </p:extLst>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1625176" y="2209801"/>
            <a:ext cx="9498435" cy="2764335"/>
          </a:xfrm>
        </p:spPr>
        <p:txBody>
          <a:bodyPr rtlCol="0"/>
          <a:lstStyle/>
          <a:p>
            <a:r>
              <a:rPr lang="fr-FR" dirty="0"/>
              <a:t>Résolution problèmes techniques </a:t>
            </a:r>
          </a:p>
        </p:txBody>
      </p:sp>
      <p:sp>
        <p:nvSpPr>
          <p:cNvPr id="5" name="Espace réservé du texte 4"/>
          <p:cNvSpPr>
            <a:spLocks noGrp="1"/>
          </p:cNvSpPr>
          <p:nvPr>
            <p:ph type="body" idx="1"/>
          </p:nvPr>
        </p:nvSpPr>
        <p:spPr/>
        <p:txBody>
          <a:bodyPr rtlCol="0"/>
          <a:lstStyle/>
          <a:p>
            <a:pPr rtl="0"/>
            <a:endParaRPr lang="fr-FR" dirty="0"/>
          </a:p>
        </p:txBody>
      </p:sp>
    </p:spTree>
    <p:extLst>
      <p:ext uri="{BB962C8B-B14F-4D97-AF65-F5344CB8AC3E}">
        <p14:creationId xmlns:p14="http://schemas.microsoft.com/office/powerpoint/2010/main" val="4264977537"/>
      </p:ext>
    </p:extLst>
  </p:cSld>
  <p:clrMapOvr>
    <a:masterClrMapping/>
  </p:clrMapOvr>
  <p:transition spd="slow">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rtlCol="0"/>
          <a:lstStyle/>
          <a:p>
            <a:pPr rtl="0"/>
            <a:r>
              <a:rPr lang="fr-FR" dirty="0"/>
              <a:t>Pare-feu </a:t>
            </a:r>
            <a:r>
              <a:rPr lang="fr-FR" dirty="0" err="1"/>
              <a:t>windows</a:t>
            </a:r>
            <a:endParaRPr lang="fr-FR" dirty="0"/>
          </a:p>
        </p:txBody>
      </p:sp>
      <p:sp>
        <p:nvSpPr>
          <p:cNvPr id="4" name="ZoneTexte 3">
            <a:extLst>
              <a:ext uri="{FF2B5EF4-FFF2-40B4-BE49-F238E27FC236}">
                <a16:creationId xmlns:a16="http://schemas.microsoft.com/office/drawing/2014/main" id="{FCA032CC-F51E-9346-4DC3-0A4D75A24BC4}"/>
              </a:ext>
            </a:extLst>
          </p:cNvPr>
          <p:cNvSpPr txBox="1"/>
          <p:nvPr/>
        </p:nvSpPr>
        <p:spPr>
          <a:xfrm>
            <a:off x="1773932" y="2348880"/>
            <a:ext cx="8220873" cy="3416320"/>
          </a:xfrm>
          <a:prstGeom prst="rect">
            <a:avLst/>
          </a:prstGeom>
          <a:noFill/>
        </p:spPr>
        <p:txBody>
          <a:bodyPr wrap="square">
            <a:spAutoFit/>
          </a:bodyPr>
          <a:lstStyle/>
          <a:p>
            <a:r>
              <a:rPr lang="fr-FR" dirty="0"/>
              <a:t>Le pare-feu Windows, intégré au système d'exploitation, est une barrière de sécurité essentielle. Il contrôle les flux de données entrants et sortants, offrant une protection contre les menaces en ligne. </a:t>
            </a:r>
          </a:p>
          <a:p>
            <a:endParaRPr lang="fr-FR" dirty="0"/>
          </a:p>
          <a:p>
            <a:r>
              <a:rPr lang="fr-FR" dirty="0"/>
              <a:t>En filtrant le trafic réseau, le pare-feu sécurise votre PC contre les intrusions non autorisées. Il peut être configuré pour autoriser ou bloquer spécifiquement les applications, assurant une protection adaptée à vos besoins.</a:t>
            </a:r>
          </a:p>
        </p:txBody>
      </p:sp>
    </p:spTree>
    <p:extLst>
      <p:ext uri="{BB962C8B-B14F-4D97-AF65-F5344CB8AC3E}">
        <p14:creationId xmlns:p14="http://schemas.microsoft.com/office/powerpoint/2010/main" val="1095604365"/>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80">
                                          <p:stCondLst>
                                            <p:cond delay="0"/>
                                          </p:stCondLst>
                                        </p:cTn>
                                        <p:tgtEl>
                                          <p:spTgt spid="4">
                                            <p:txEl>
                                              <p:pRg st="0" end="0"/>
                                            </p:txEl>
                                          </p:spTgt>
                                        </p:tgtEl>
                                      </p:cBhvr>
                                    </p:animEffect>
                                    <p:anim calcmode="lin" valueType="num">
                                      <p:cBhvr>
                                        <p:cTn id="8"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xEl>
                                              <p:pRg st="0" end="0"/>
                                            </p:txEl>
                                          </p:spTgt>
                                        </p:tgtEl>
                                      </p:cBhvr>
                                      <p:to x="100000" y="60000"/>
                                    </p:animScale>
                                    <p:animScale>
                                      <p:cBhvr>
                                        <p:cTn id="14" dur="166" decel="50000">
                                          <p:stCondLst>
                                            <p:cond delay="676"/>
                                          </p:stCondLst>
                                        </p:cTn>
                                        <p:tgtEl>
                                          <p:spTgt spid="4">
                                            <p:txEl>
                                              <p:pRg st="0" end="0"/>
                                            </p:txEl>
                                          </p:spTgt>
                                        </p:tgtEl>
                                      </p:cBhvr>
                                      <p:to x="100000" y="100000"/>
                                    </p:animScale>
                                    <p:animScale>
                                      <p:cBhvr>
                                        <p:cTn id="15" dur="26">
                                          <p:stCondLst>
                                            <p:cond delay="1312"/>
                                          </p:stCondLst>
                                        </p:cTn>
                                        <p:tgtEl>
                                          <p:spTgt spid="4">
                                            <p:txEl>
                                              <p:pRg st="0" end="0"/>
                                            </p:txEl>
                                          </p:spTgt>
                                        </p:tgtEl>
                                      </p:cBhvr>
                                      <p:to x="100000" y="80000"/>
                                    </p:animScale>
                                    <p:animScale>
                                      <p:cBhvr>
                                        <p:cTn id="16" dur="166" decel="50000">
                                          <p:stCondLst>
                                            <p:cond delay="1338"/>
                                          </p:stCondLst>
                                        </p:cTn>
                                        <p:tgtEl>
                                          <p:spTgt spid="4">
                                            <p:txEl>
                                              <p:pRg st="0" end="0"/>
                                            </p:txEl>
                                          </p:spTgt>
                                        </p:tgtEl>
                                      </p:cBhvr>
                                      <p:to x="100000" y="100000"/>
                                    </p:animScale>
                                    <p:animScale>
                                      <p:cBhvr>
                                        <p:cTn id="17" dur="26">
                                          <p:stCondLst>
                                            <p:cond delay="1642"/>
                                          </p:stCondLst>
                                        </p:cTn>
                                        <p:tgtEl>
                                          <p:spTgt spid="4">
                                            <p:txEl>
                                              <p:pRg st="0" end="0"/>
                                            </p:txEl>
                                          </p:spTgt>
                                        </p:tgtEl>
                                      </p:cBhvr>
                                      <p:to x="100000" y="90000"/>
                                    </p:animScale>
                                    <p:animScale>
                                      <p:cBhvr>
                                        <p:cTn id="18" dur="166" decel="50000">
                                          <p:stCondLst>
                                            <p:cond delay="1668"/>
                                          </p:stCondLst>
                                        </p:cTn>
                                        <p:tgtEl>
                                          <p:spTgt spid="4">
                                            <p:txEl>
                                              <p:pRg st="0" end="0"/>
                                            </p:txEl>
                                          </p:spTgt>
                                        </p:tgtEl>
                                      </p:cBhvr>
                                      <p:to x="100000" y="100000"/>
                                    </p:animScale>
                                    <p:animScale>
                                      <p:cBhvr>
                                        <p:cTn id="19" dur="26">
                                          <p:stCondLst>
                                            <p:cond delay="1808"/>
                                          </p:stCondLst>
                                        </p:cTn>
                                        <p:tgtEl>
                                          <p:spTgt spid="4">
                                            <p:txEl>
                                              <p:pRg st="0" end="0"/>
                                            </p:txEl>
                                          </p:spTgt>
                                        </p:tgtEl>
                                      </p:cBhvr>
                                      <p:to x="100000" y="95000"/>
                                    </p:animScale>
                                    <p:animScale>
                                      <p:cBhvr>
                                        <p:cTn id="20" dur="166" decel="50000">
                                          <p:stCondLst>
                                            <p:cond delay="1834"/>
                                          </p:stCondLst>
                                        </p:cTn>
                                        <p:tgtEl>
                                          <p:spTgt spid="4">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wipe(down)">
                                      <p:cBhvr>
                                        <p:cTn id="25" dur="580">
                                          <p:stCondLst>
                                            <p:cond delay="0"/>
                                          </p:stCondLst>
                                        </p:cTn>
                                        <p:tgtEl>
                                          <p:spTgt spid="4">
                                            <p:txEl>
                                              <p:pRg st="2" end="2"/>
                                            </p:txEl>
                                          </p:spTgt>
                                        </p:tgtEl>
                                      </p:cBhvr>
                                    </p:animEffect>
                                    <p:anim calcmode="lin" valueType="num">
                                      <p:cBhvr>
                                        <p:cTn id="26" dur="1822" tmFilter="0,0; 0.14,0.36; 0.43,0.73; 0.71,0.91; 1.0,1.0">
                                          <p:stCondLst>
                                            <p:cond delay="0"/>
                                          </p:stCondLst>
                                        </p:cTn>
                                        <p:tgtEl>
                                          <p:spTgt spid="4">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4">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4">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4">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4">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4">
                                            <p:txEl>
                                              <p:pRg st="2" end="2"/>
                                            </p:txEl>
                                          </p:spTgt>
                                        </p:tgtEl>
                                      </p:cBhvr>
                                      <p:to x="100000" y="60000"/>
                                    </p:animScale>
                                    <p:animScale>
                                      <p:cBhvr>
                                        <p:cTn id="32" dur="166" decel="50000">
                                          <p:stCondLst>
                                            <p:cond delay="676"/>
                                          </p:stCondLst>
                                        </p:cTn>
                                        <p:tgtEl>
                                          <p:spTgt spid="4">
                                            <p:txEl>
                                              <p:pRg st="2" end="2"/>
                                            </p:txEl>
                                          </p:spTgt>
                                        </p:tgtEl>
                                      </p:cBhvr>
                                      <p:to x="100000" y="100000"/>
                                    </p:animScale>
                                    <p:animScale>
                                      <p:cBhvr>
                                        <p:cTn id="33" dur="26">
                                          <p:stCondLst>
                                            <p:cond delay="1312"/>
                                          </p:stCondLst>
                                        </p:cTn>
                                        <p:tgtEl>
                                          <p:spTgt spid="4">
                                            <p:txEl>
                                              <p:pRg st="2" end="2"/>
                                            </p:txEl>
                                          </p:spTgt>
                                        </p:tgtEl>
                                      </p:cBhvr>
                                      <p:to x="100000" y="80000"/>
                                    </p:animScale>
                                    <p:animScale>
                                      <p:cBhvr>
                                        <p:cTn id="34" dur="166" decel="50000">
                                          <p:stCondLst>
                                            <p:cond delay="1338"/>
                                          </p:stCondLst>
                                        </p:cTn>
                                        <p:tgtEl>
                                          <p:spTgt spid="4">
                                            <p:txEl>
                                              <p:pRg st="2" end="2"/>
                                            </p:txEl>
                                          </p:spTgt>
                                        </p:tgtEl>
                                      </p:cBhvr>
                                      <p:to x="100000" y="100000"/>
                                    </p:animScale>
                                    <p:animScale>
                                      <p:cBhvr>
                                        <p:cTn id="35" dur="26">
                                          <p:stCondLst>
                                            <p:cond delay="1642"/>
                                          </p:stCondLst>
                                        </p:cTn>
                                        <p:tgtEl>
                                          <p:spTgt spid="4">
                                            <p:txEl>
                                              <p:pRg st="2" end="2"/>
                                            </p:txEl>
                                          </p:spTgt>
                                        </p:tgtEl>
                                      </p:cBhvr>
                                      <p:to x="100000" y="90000"/>
                                    </p:animScale>
                                    <p:animScale>
                                      <p:cBhvr>
                                        <p:cTn id="36" dur="166" decel="50000">
                                          <p:stCondLst>
                                            <p:cond delay="1668"/>
                                          </p:stCondLst>
                                        </p:cTn>
                                        <p:tgtEl>
                                          <p:spTgt spid="4">
                                            <p:txEl>
                                              <p:pRg st="2" end="2"/>
                                            </p:txEl>
                                          </p:spTgt>
                                        </p:tgtEl>
                                      </p:cBhvr>
                                      <p:to x="100000" y="100000"/>
                                    </p:animScale>
                                    <p:animScale>
                                      <p:cBhvr>
                                        <p:cTn id="37" dur="26">
                                          <p:stCondLst>
                                            <p:cond delay="1808"/>
                                          </p:stCondLst>
                                        </p:cTn>
                                        <p:tgtEl>
                                          <p:spTgt spid="4">
                                            <p:txEl>
                                              <p:pRg st="2" end="2"/>
                                            </p:txEl>
                                          </p:spTgt>
                                        </p:tgtEl>
                                      </p:cBhvr>
                                      <p:to x="100000" y="95000"/>
                                    </p:animScale>
                                    <p:animScale>
                                      <p:cBhvr>
                                        <p:cTn id="38" dur="166" decel="50000">
                                          <p:stCondLst>
                                            <p:cond delay="1834"/>
                                          </p:stCondLst>
                                        </p:cTn>
                                        <p:tgtEl>
                                          <p:spTgt spid="4">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693812" y="-171400"/>
            <a:ext cx="10360501" cy="1223963"/>
          </a:xfrm>
        </p:spPr>
        <p:txBody>
          <a:bodyPr rtlCol="0"/>
          <a:lstStyle/>
          <a:p>
            <a:pPr rtl="0"/>
            <a:r>
              <a:rPr lang="fr-FR" dirty="0"/>
              <a:t>Invite de commande / </a:t>
            </a:r>
            <a:r>
              <a:rPr lang="fr-FR" dirty="0" err="1"/>
              <a:t>Powershell</a:t>
            </a:r>
            <a:endParaRPr lang="fr-FR" dirty="0"/>
          </a:p>
        </p:txBody>
      </p:sp>
      <p:sp>
        <p:nvSpPr>
          <p:cNvPr id="4" name="ZoneTexte 3">
            <a:extLst>
              <a:ext uri="{FF2B5EF4-FFF2-40B4-BE49-F238E27FC236}">
                <a16:creationId xmlns:a16="http://schemas.microsoft.com/office/drawing/2014/main" id="{FCA032CC-F51E-9346-4DC3-0A4D75A24BC4}"/>
              </a:ext>
            </a:extLst>
          </p:cNvPr>
          <p:cNvSpPr txBox="1"/>
          <p:nvPr/>
        </p:nvSpPr>
        <p:spPr>
          <a:xfrm>
            <a:off x="909836" y="1166842"/>
            <a:ext cx="8868945" cy="4524315"/>
          </a:xfrm>
          <a:prstGeom prst="rect">
            <a:avLst/>
          </a:prstGeom>
          <a:noFill/>
        </p:spPr>
        <p:txBody>
          <a:bodyPr wrap="square">
            <a:spAutoFit/>
          </a:bodyPr>
          <a:lstStyle/>
          <a:p>
            <a:r>
              <a:rPr lang="fr-FR" dirty="0"/>
              <a:t>Quelques commandes utilisées :</a:t>
            </a:r>
          </a:p>
          <a:p>
            <a:r>
              <a:rPr lang="fr-FR" dirty="0"/>
              <a:t>Ping : Permet de savoir si une adresse IP répond ou pas.</a:t>
            </a:r>
          </a:p>
          <a:p>
            <a:r>
              <a:rPr lang="fr-FR" dirty="0"/>
              <a:t>Ipconfig : permet d’obtenir des informations sur la configuration réseau tels que l’adresse IP, le serveur DNS, la passerelle par défaut.</a:t>
            </a:r>
          </a:p>
          <a:p>
            <a:r>
              <a:rPr lang="fr-FR" dirty="0" err="1"/>
              <a:t>Netuse</a:t>
            </a:r>
            <a:r>
              <a:rPr lang="fr-FR" dirty="0"/>
              <a:t> : permet de monter des dossiers partagés </a:t>
            </a:r>
          </a:p>
          <a:p>
            <a:endParaRPr lang="fr-FR" dirty="0"/>
          </a:p>
          <a:p>
            <a:r>
              <a:rPr lang="fr-FR" dirty="0"/>
              <a:t>Voici ce lien pour d’autres commandes utiles :</a:t>
            </a:r>
          </a:p>
          <a:p>
            <a:r>
              <a:rPr lang="fr-FR" dirty="0"/>
              <a:t>CMD : </a:t>
            </a:r>
            <a:r>
              <a:rPr lang="fr-FR" dirty="0">
                <a:hlinkClick r:id="rId3"/>
              </a:rPr>
              <a:t>https://www.malekal.com/16-commandes-cmd-utiles-que-vous-devez-connaitre/</a:t>
            </a:r>
            <a:endParaRPr lang="fr-FR" dirty="0"/>
          </a:p>
          <a:p>
            <a:r>
              <a:rPr lang="fr-FR" dirty="0" err="1"/>
              <a:t>Powershell</a:t>
            </a:r>
            <a:r>
              <a:rPr lang="fr-FR" dirty="0"/>
              <a:t> : </a:t>
            </a:r>
            <a:r>
              <a:rPr lang="fr-FR" dirty="0">
                <a:hlinkClick r:id="rId4"/>
              </a:rPr>
              <a:t>https://www.it-connect.fr/15-commandes-indispensables-pour-debuter-avec-powershell/</a:t>
            </a:r>
            <a:endParaRPr lang="fr-FR" dirty="0"/>
          </a:p>
          <a:p>
            <a:endParaRPr lang="fr-FR" dirty="0"/>
          </a:p>
        </p:txBody>
      </p:sp>
    </p:spTree>
    <p:extLst>
      <p:ext uri="{BB962C8B-B14F-4D97-AF65-F5344CB8AC3E}">
        <p14:creationId xmlns:p14="http://schemas.microsoft.com/office/powerpoint/2010/main" val="956934070"/>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80">
                                          <p:stCondLst>
                                            <p:cond delay="0"/>
                                          </p:stCondLst>
                                        </p:cTn>
                                        <p:tgtEl>
                                          <p:spTgt spid="4">
                                            <p:txEl>
                                              <p:pRg st="0" end="0"/>
                                            </p:txEl>
                                          </p:spTgt>
                                        </p:tgtEl>
                                      </p:cBhvr>
                                    </p:animEffect>
                                    <p:anim calcmode="lin" valueType="num">
                                      <p:cBhvr>
                                        <p:cTn id="8"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xEl>
                                              <p:pRg st="0" end="0"/>
                                            </p:txEl>
                                          </p:spTgt>
                                        </p:tgtEl>
                                      </p:cBhvr>
                                      <p:to x="100000" y="60000"/>
                                    </p:animScale>
                                    <p:animScale>
                                      <p:cBhvr>
                                        <p:cTn id="14" dur="166" decel="50000">
                                          <p:stCondLst>
                                            <p:cond delay="676"/>
                                          </p:stCondLst>
                                        </p:cTn>
                                        <p:tgtEl>
                                          <p:spTgt spid="4">
                                            <p:txEl>
                                              <p:pRg st="0" end="0"/>
                                            </p:txEl>
                                          </p:spTgt>
                                        </p:tgtEl>
                                      </p:cBhvr>
                                      <p:to x="100000" y="100000"/>
                                    </p:animScale>
                                    <p:animScale>
                                      <p:cBhvr>
                                        <p:cTn id="15" dur="26">
                                          <p:stCondLst>
                                            <p:cond delay="1312"/>
                                          </p:stCondLst>
                                        </p:cTn>
                                        <p:tgtEl>
                                          <p:spTgt spid="4">
                                            <p:txEl>
                                              <p:pRg st="0" end="0"/>
                                            </p:txEl>
                                          </p:spTgt>
                                        </p:tgtEl>
                                      </p:cBhvr>
                                      <p:to x="100000" y="80000"/>
                                    </p:animScale>
                                    <p:animScale>
                                      <p:cBhvr>
                                        <p:cTn id="16" dur="166" decel="50000">
                                          <p:stCondLst>
                                            <p:cond delay="1338"/>
                                          </p:stCondLst>
                                        </p:cTn>
                                        <p:tgtEl>
                                          <p:spTgt spid="4">
                                            <p:txEl>
                                              <p:pRg st="0" end="0"/>
                                            </p:txEl>
                                          </p:spTgt>
                                        </p:tgtEl>
                                      </p:cBhvr>
                                      <p:to x="100000" y="100000"/>
                                    </p:animScale>
                                    <p:animScale>
                                      <p:cBhvr>
                                        <p:cTn id="17" dur="26">
                                          <p:stCondLst>
                                            <p:cond delay="1642"/>
                                          </p:stCondLst>
                                        </p:cTn>
                                        <p:tgtEl>
                                          <p:spTgt spid="4">
                                            <p:txEl>
                                              <p:pRg st="0" end="0"/>
                                            </p:txEl>
                                          </p:spTgt>
                                        </p:tgtEl>
                                      </p:cBhvr>
                                      <p:to x="100000" y="90000"/>
                                    </p:animScale>
                                    <p:animScale>
                                      <p:cBhvr>
                                        <p:cTn id="18" dur="166" decel="50000">
                                          <p:stCondLst>
                                            <p:cond delay="1668"/>
                                          </p:stCondLst>
                                        </p:cTn>
                                        <p:tgtEl>
                                          <p:spTgt spid="4">
                                            <p:txEl>
                                              <p:pRg st="0" end="0"/>
                                            </p:txEl>
                                          </p:spTgt>
                                        </p:tgtEl>
                                      </p:cBhvr>
                                      <p:to x="100000" y="100000"/>
                                    </p:animScale>
                                    <p:animScale>
                                      <p:cBhvr>
                                        <p:cTn id="19" dur="26">
                                          <p:stCondLst>
                                            <p:cond delay="1808"/>
                                          </p:stCondLst>
                                        </p:cTn>
                                        <p:tgtEl>
                                          <p:spTgt spid="4">
                                            <p:txEl>
                                              <p:pRg st="0" end="0"/>
                                            </p:txEl>
                                          </p:spTgt>
                                        </p:tgtEl>
                                      </p:cBhvr>
                                      <p:to x="100000" y="95000"/>
                                    </p:animScale>
                                    <p:animScale>
                                      <p:cBhvr>
                                        <p:cTn id="20" dur="166" decel="50000">
                                          <p:stCondLst>
                                            <p:cond delay="1834"/>
                                          </p:stCondLst>
                                        </p:cTn>
                                        <p:tgtEl>
                                          <p:spTgt spid="4">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Effect transition="in" filter="wipe(down)">
                                      <p:cBhvr>
                                        <p:cTn id="25" dur="580">
                                          <p:stCondLst>
                                            <p:cond delay="0"/>
                                          </p:stCondLst>
                                        </p:cTn>
                                        <p:tgtEl>
                                          <p:spTgt spid="4">
                                            <p:txEl>
                                              <p:pRg st="1" end="1"/>
                                            </p:txEl>
                                          </p:spTgt>
                                        </p:tgtEl>
                                      </p:cBhvr>
                                    </p:animEffect>
                                    <p:anim calcmode="lin" valueType="num">
                                      <p:cBhvr>
                                        <p:cTn id="26" dur="1822" tmFilter="0,0; 0.14,0.36; 0.43,0.73; 0.71,0.91; 1.0,1.0">
                                          <p:stCondLst>
                                            <p:cond delay="0"/>
                                          </p:stCondLst>
                                        </p:cTn>
                                        <p:tgtEl>
                                          <p:spTgt spid="4">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4">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4">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4">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4">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4">
                                            <p:txEl>
                                              <p:pRg st="1" end="1"/>
                                            </p:txEl>
                                          </p:spTgt>
                                        </p:tgtEl>
                                      </p:cBhvr>
                                      <p:to x="100000" y="60000"/>
                                    </p:animScale>
                                    <p:animScale>
                                      <p:cBhvr>
                                        <p:cTn id="32" dur="166" decel="50000">
                                          <p:stCondLst>
                                            <p:cond delay="676"/>
                                          </p:stCondLst>
                                        </p:cTn>
                                        <p:tgtEl>
                                          <p:spTgt spid="4">
                                            <p:txEl>
                                              <p:pRg st="1" end="1"/>
                                            </p:txEl>
                                          </p:spTgt>
                                        </p:tgtEl>
                                      </p:cBhvr>
                                      <p:to x="100000" y="100000"/>
                                    </p:animScale>
                                    <p:animScale>
                                      <p:cBhvr>
                                        <p:cTn id="33" dur="26">
                                          <p:stCondLst>
                                            <p:cond delay="1312"/>
                                          </p:stCondLst>
                                        </p:cTn>
                                        <p:tgtEl>
                                          <p:spTgt spid="4">
                                            <p:txEl>
                                              <p:pRg st="1" end="1"/>
                                            </p:txEl>
                                          </p:spTgt>
                                        </p:tgtEl>
                                      </p:cBhvr>
                                      <p:to x="100000" y="80000"/>
                                    </p:animScale>
                                    <p:animScale>
                                      <p:cBhvr>
                                        <p:cTn id="34" dur="166" decel="50000">
                                          <p:stCondLst>
                                            <p:cond delay="1338"/>
                                          </p:stCondLst>
                                        </p:cTn>
                                        <p:tgtEl>
                                          <p:spTgt spid="4">
                                            <p:txEl>
                                              <p:pRg st="1" end="1"/>
                                            </p:txEl>
                                          </p:spTgt>
                                        </p:tgtEl>
                                      </p:cBhvr>
                                      <p:to x="100000" y="100000"/>
                                    </p:animScale>
                                    <p:animScale>
                                      <p:cBhvr>
                                        <p:cTn id="35" dur="26">
                                          <p:stCondLst>
                                            <p:cond delay="1642"/>
                                          </p:stCondLst>
                                        </p:cTn>
                                        <p:tgtEl>
                                          <p:spTgt spid="4">
                                            <p:txEl>
                                              <p:pRg st="1" end="1"/>
                                            </p:txEl>
                                          </p:spTgt>
                                        </p:tgtEl>
                                      </p:cBhvr>
                                      <p:to x="100000" y="90000"/>
                                    </p:animScale>
                                    <p:animScale>
                                      <p:cBhvr>
                                        <p:cTn id="36" dur="166" decel="50000">
                                          <p:stCondLst>
                                            <p:cond delay="1668"/>
                                          </p:stCondLst>
                                        </p:cTn>
                                        <p:tgtEl>
                                          <p:spTgt spid="4">
                                            <p:txEl>
                                              <p:pRg st="1" end="1"/>
                                            </p:txEl>
                                          </p:spTgt>
                                        </p:tgtEl>
                                      </p:cBhvr>
                                      <p:to x="100000" y="100000"/>
                                    </p:animScale>
                                    <p:animScale>
                                      <p:cBhvr>
                                        <p:cTn id="37" dur="26">
                                          <p:stCondLst>
                                            <p:cond delay="1808"/>
                                          </p:stCondLst>
                                        </p:cTn>
                                        <p:tgtEl>
                                          <p:spTgt spid="4">
                                            <p:txEl>
                                              <p:pRg st="1" end="1"/>
                                            </p:txEl>
                                          </p:spTgt>
                                        </p:tgtEl>
                                      </p:cBhvr>
                                      <p:to x="100000" y="95000"/>
                                    </p:animScale>
                                    <p:animScale>
                                      <p:cBhvr>
                                        <p:cTn id="38" dur="166" decel="50000">
                                          <p:stCondLst>
                                            <p:cond delay="1834"/>
                                          </p:stCondLst>
                                        </p:cTn>
                                        <p:tgtEl>
                                          <p:spTgt spid="4">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4">
                                            <p:txEl>
                                              <p:pRg st="2" end="2"/>
                                            </p:txEl>
                                          </p:spTgt>
                                        </p:tgtEl>
                                        <p:attrNameLst>
                                          <p:attrName>style.visibility</p:attrName>
                                        </p:attrNameLst>
                                      </p:cBhvr>
                                      <p:to>
                                        <p:strVal val="visible"/>
                                      </p:to>
                                    </p:set>
                                    <p:animEffect transition="in" filter="wipe(down)">
                                      <p:cBhvr>
                                        <p:cTn id="43" dur="580">
                                          <p:stCondLst>
                                            <p:cond delay="0"/>
                                          </p:stCondLst>
                                        </p:cTn>
                                        <p:tgtEl>
                                          <p:spTgt spid="4">
                                            <p:txEl>
                                              <p:pRg st="2" end="2"/>
                                            </p:txEl>
                                          </p:spTgt>
                                        </p:tgtEl>
                                      </p:cBhvr>
                                    </p:animEffect>
                                    <p:anim calcmode="lin" valueType="num">
                                      <p:cBhvr>
                                        <p:cTn id="44" dur="1822" tmFilter="0,0; 0.14,0.36; 0.43,0.73; 0.71,0.91; 1.0,1.0">
                                          <p:stCondLst>
                                            <p:cond delay="0"/>
                                          </p:stCondLst>
                                        </p:cTn>
                                        <p:tgtEl>
                                          <p:spTgt spid="4">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4">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4">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4">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4">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4">
                                            <p:txEl>
                                              <p:pRg st="2" end="2"/>
                                            </p:txEl>
                                          </p:spTgt>
                                        </p:tgtEl>
                                      </p:cBhvr>
                                      <p:to x="100000" y="60000"/>
                                    </p:animScale>
                                    <p:animScale>
                                      <p:cBhvr>
                                        <p:cTn id="50" dur="166" decel="50000">
                                          <p:stCondLst>
                                            <p:cond delay="676"/>
                                          </p:stCondLst>
                                        </p:cTn>
                                        <p:tgtEl>
                                          <p:spTgt spid="4">
                                            <p:txEl>
                                              <p:pRg st="2" end="2"/>
                                            </p:txEl>
                                          </p:spTgt>
                                        </p:tgtEl>
                                      </p:cBhvr>
                                      <p:to x="100000" y="100000"/>
                                    </p:animScale>
                                    <p:animScale>
                                      <p:cBhvr>
                                        <p:cTn id="51" dur="26">
                                          <p:stCondLst>
                                            <p:cond delay="1312"/>
                                          </p:stCondLst>
                                        </p:cTn>
                                        <p:tgtEl>
                                          <p:spTgt spid="4">
                                            <p:txEl>
                                              <p:pRg st="2" end="2"/>
                                            </p:txEl>
                                          </p:spTgt>
                                        </p:tgtEl>
                                      </p:cBhvr>
                                      <p:to x="100000" y="80000"/>
                                    </p:animScale>
                                    <p:animScale>
                                      <p:cBhvr>
                                        <p:cTn id="52" dur="166" decel="50000">
                                          <p:stCondLst>
                                            <p:cond delay="1338"/>
                                          </p:stCondLst>
                                        </p:cTn>
                                        <p:tgtEl>
                                          <p:spTgt spid="4">
                                            <p:txEl>
                                              <p:pRg st="2" end="2"/>
                                            </p:txEl>
                                          </p:spTgt>
                                        </p:tgtEl>
                                      </p:cBhvr>
                                      <p:to x="100000" y="100000"/>
                                    </p:animScale>
                                    <p:animScale>
                                      <p:cBhvr>
                                        <p:cTn id="53" dur="26">
                                          <p:stCondLst>
                                            <p:cond delay="1642"/>
                                          </p:stCondLst>
                                        </p:cTn>
                                        <p:tgtEl>
                                          <p:spTgt spid="4">
                                            <p:txEl>
                                              <p:pRg st="2" end="2"/>
                                            </p:txEl>
                                          </p:spTgt>
                                        </p:tgtEl>
                                      </p:cBhvr>
                                      <p:to x="100000" y="90000"/>
                                    </p:animScale>
                                    <p:animScale>
                                      <p:cBhvr>
                                        <p:cTn id="54" dur="166" decel="50000">
                                          <p:stCondLst>
                                            <p:cond delay="1668"/>
                                          </p:stCondLst>
                                        </p:cTn>
                                        <p:tgtEl>
                                          <p:spTgt spid="4">
                                            <p:txEl>
                                              <p:pRg st="2" end="2"/>
                                            </p:txEl>
                                          </p:spTgt>
                                        </p:tgtEl>
                                      </p:cBhvr>
                                      <p:to x="100000" y="100000"/>
                                    </p:animScale>
                                    <p:animScale>
                                      <p:cBhvr>
                                        <p:cTn id="55" dur="26">
                                          <p:stCondLst>
                                            <p:cond delay="1808"/>
                                          </p:stCondLst>
                                        </p:cTn>
                                        <p:tgtEl>
                                          <p:spTgt spid="4">
                                            <p:txEl>
                                              <p:pRg st="2" end="2"/>
                                            </p:txEl>
                                          </p:spTgt>
                                        </p:tgtEl>
                                      </p:cBhvr>
                                      <p:to x="100000" y="95000"/>
                                    </p:animScale>
                                    <p:animScale>
                                      <p:cBhvr>
                                        <p:cTn id="56" dur="166" decel="50000">
                                          <p:stCondLst>
                                            <p:cond delay="1834"/>
                                          </p:stCondLst>
                                        </p:cTn>
                                        <p:tgtEl>
                                          <p:spTgt spid="4">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4">
                                            <p:txEl>
                                              <p:pRg st="3" end="3"/>
                                            </p:txEl>
                                          </p:spTgt>
                                        </p:tgtEl>
                                        <p:attrNameLst>
                                          <p:attrName>style.visibility</p:attrName>
                                        </p:attrNameLst>
                                      </p:cBhvr>
                                      <p:to>
                                        <p:strVal val="visible"/>
                                      </p:to>
                                    </p:set>
                                    <p:animEffect transition="in" filter="wipe(down)">
                                      <p:cBhvr>
                                        <p:cTn id="61" dur="580">
                                          <p:stCondLst>
                                            <p:cond delay="0"/>
                                          </p:stCondLst>
                                        </p:cTn>
                                        <p:tgtEl>
                                          <p:spTgt spid="4">
                                            <p:txEl>
                                              <p:pRg st="3" end="3"/>
                                            </p:txEl>
                                          </p:spTgt>
                                        </p:tgtEl>
                                      </p:cBhvr>
                                    </p:animEffect>
                                    <p:anim calcmode="lin" valueType="num">
                                      <p:cBhvr>
                                        <p:cTn id="62" dur="1822" tmFilter="0,0; 0.14,0.36; 0.43,0.73; 0.71,0.91; 1.0,1.0">
                                          <p:stCondLst>
                                            <p:cond delay="0"/>
                                          </p:stCondLst>
                                        </p:cTn>
                                        <p:tgtEl>
                                          <p:spTgt spid="4">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4">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4">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4">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4">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4">
                                            <p:txEl>
                                              <p:pRg st="3" end="3"/>
                                            </p:txEl>
                                          </p:spTgt>
                                        </p:tgtEl>
                                      </p:cBhvr>
                                      <p:to x="100000" y="60000"/>
                                    </p:animScale>
                                    <p:animScale>
                                      <p:cBhvr>
                                        <p:cTn id="68" dur="166" decel="50000">
                                          <p:stCondLst>
                                            <p:cond delay="676"/>
                                          </p:stCondLst>
                                        </p:cTn>
                                        <p:tgtEl>
                                          <p:spTgt spid="4">
                                            <p:txEl>
                                              <p:pRg st="3" end="3"/>
                                            </p:txEl>
                                          </p:spTgt>
                                        </p:tgtEl>
                                      </p:cBhvr>
                                      <p:to x="100000" y="100000"/>
                                    </p:animScale>
                                    <p:animScale>
                                      <p:cBhvr>
                                        <p:cTn id="69" dur="26">
                                          <p:stCondLst>
                                            <p:cond delay="1312"/>
                                          </p:stCondLst>
                                        </p:cTn>
                                        <p:tgtEl>
                                          <p:spTgt spid="4">
                                            <p:txEl>
                                              <p:pRg st="3" end="3"/>
                                            </p:txEl>
                                          </p:spTgt>
                                        </p:tgtEl>
                                      </p:cBhvr>
                                      <p:to x="100000" y="80000"/>
                                    </p:animScale>
                                    <p:animScale>
                                      <p:cBhvr>
                                        <p:cTn id="70" dur="166" decel="50000">
                                          <p:stCondLst>
                                            <p:cond delay="1338"/>
                                          </p:stCondLst>
                                        </p:cTn>
                                        <p:tgtEl>
                                          <p:spTgt spid="4">
                                            <p:txEl>
                                              <p:pRg st="3" end="3"/>
                                            </p:txEl>
                                          </p:spTgt>
                                        </p:tgtEl>
                                      </p:cBhvr>
                                      <p:to x="100000" y="100000"/>
                                    </p:animScale>
                                    <p:animScale>
                                      <p:cBhvr>
                                        <p:cTn id="71" dur="26">
                                          <p:stCondLst>
                                            <p:cond delay="1642"/>
                                          </p:stCondLst>
                                        </p:cTn>
                                        <p:tgtEl>
                                          <p:spTgt spid="4">
                                            <p:txEl>
                                              <p:pRg st="3" end="3"/>
                                            </p:txEl>
                                          </p:spTgt>
                                        </p:tgtEl>
                                      </p:cBhvr>
                                      <p:to x="100000" y="90000"/>
                                    </p:animScale>
                                    <p:animScale>
                                      <p:cBhvr>
                                        <p:cTn id="72" dur="166" decel="50000">
                                          <p:stCondLst>
                                            <p:cond delay="1668"/>
                                          </p:stCondLst>
                                        </p:cTn>
                                        <p:tgtEl>
                                          <p:spTgt spid="4">
                                            <p:txEl>
                                              <p:pRg st="3" end="3"/>
                                            </p:txEl>
                                          </p:spTgt>
                                        </p:tgtEl>
                                      </p:cBhvr>
                                      <p:to x="100000" y="100000"/>
                                    </p:animScale>
                                    <p:animScale>
                                      <p:cBhvr>
                                        <p:cTn id="73" dur="26">
                                          <p:stCondLst>
                                            <p:cond delay="1808"/>
                                          </p:stCondLst>
                                        </p:cTn>
                                        <p:tgtEl>
                                          <p:spTgt spid="4">
                                            <p:txEl>
                                              <p:pRg st="3" end="3"/>
                                            </p:txEl>
                                          </p:spTgt>
                                        </p:tgtEl>
                                      </p:cBhvr>
                                      <p:to x="100000" y="95000"/>
                                    </p:animScale>
                                    <p:animScale>
                                      <p:cBhvr>
                                        <p:cTn id="74" dur="166" decel="50000">
                                          <p:stCondLst>
                                            <p:cond delay="1834"/>
                                          </p:stCondLst>
                                        </p:cTn>
                                        <p:tgtEl>
                                          <p:spTgt spid="4">
                                            <p:txEl>
                                              <p:pRg st="3" end="3"/>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4">
                                            <p:txEl>
                                              <p:pRg st="5" end="5"/>
                                            </p:txEl>
                                          </p:spTgt>
                                        </p:tgtEl>
                                        <p:attrNameLst>
                                          <p:attrName>style.visibility</p:attrName>
                                        </p:attrNameLst>
                                      </p:cBhvr>
                                      <p:to>
                                        <p:strVal val="visible"/>
                                      </p:to>
                                    </p:set>
                                    <p:animEffect transition="in" filter="wipe(down)">
                                      <p:cBhvr>
                                        <p:cTn id="79" dur="580">
                                          <p:stCondLst>
                                            <p:cond delay="0"/>
                                          </p:stCondLst>
                                        </p:cTn>
                                        <p:tgtEl>
                                          <p:spTgt spid="4">
                                            <p:txEl>
                                              <p:pRg st="5" end="5"/>
                                            </p:txEl>
                                          </p:spTgt>
                                        </p:tgtEl>
                                      </p:cBhvr>
                                    </p:animEffect>
                                    <p:anim calcmode="lin" valueType="num">
                                      <p:cBhvr>
                                        <p:cTn id="80" dur="1822" tmFilter="0,0; 0.14,0.36; 0.43,0.73; 0.71,0.91; 1.0,1.0">
                                          <p:stCondLst>
                                            <p:cond delay="0"/>
                                          </p:stCondLst>
                                        </p:cTn>
                                        <p:tgtEl>
                                          <p:spTgt spid="4">
                                            <p:txEl>
                                              <p:pRg st="5" end="5"/>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4">
                                            <p:txEl>
                                              <p:pRg st="5" end="5"/>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4">
                                            <p:txEl>
                                              <p:pRg st="5" end="5"/>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4">
                                            <p:txEl>
                                              <p:pRg st="5" end="5"/>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4">
                                            <p:txEl>
                                              <p:pRg st="5" end="5"/>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4">
                                            <p:txEl>
                                              <p:pRg st="5" end="5"/>
                                            </p:txEl>
                                          </p:spTgt>
                                        </p:tgtEl>
                                      </p:cBhvr>
                                      <p:to x="100000" y="60000"/>
                                    </p:animScale>
                                    <p:animScale>
                                      <p:cBhvr>
                                        <p:cTn id="86" dur="166" decel="50000">
                                          <p:stCondLst>
                                            <p:cond delay="676"/>
                                          </p:stCondLst>
                                        </p:cTn>
                                        <p:tgtEl>
                                          <p:spTgt spid="4">
                                            <p:txEl>
                                              <p:pRg st="5" end="5"/>
                                            </p:txEl>
                                          </p:spTgt>
                                        </p:tgtEl>
                                      </p:cBhvr>
                                      <p:to x="100000" y="100000"/>
                                    </p:animScale>
                                    <p:animScale>
                                      <p:cBhvr>
                                        <p:cTn id="87" dur="26">
                                          <p:stCondLst>
                                            <p:cond delay="1312"/>
                                          </p:stCondLst>
                                        </p:cTn>
                                        <p:tgtEl>
                                          <p:spTgt spid="4">
                                            <p:txEl>
                                              <p:pRg st="5" end="5"/>
                                            </p:txEl>
                                          </p:spTgt>
                                        </p:tgtEl>
                                      </p:cBhvr>
                                      <p:to x="100000" y="80000"/>
                                    </p:animScale>
                                    <p:animScale>
                                      <p:cBhvr>
                                        <p:cTn id="88" dur="166" decel="50000">
                                          <p:stCondLst>
                                            <p:cond delay="1338"/>
                                          </p:stCondLst>
                                        </p:cTn>
                                        <p:tgtEl>
                                          <p:spTgt spid="4">
                                            <p:txEl>
                                              <p:pRg st="5" end="5"/>
                                            </p:txEl>
                                          </p:spTgt>
                                        </p:tgtEl>
                                      </p:cBhvr>
                                      <p:to x="100000" y="100000"/>
                                    </p:animScale>
                                    <p:animScale>
                                      <p:cBhvr>
                                        <p:cTn id="89" dur="26">
                                          <p:stCondLst>
                                            <p:cond delay="1642"/>
                                          </p:stCondLst>
                                        </p:cTn>
                                        <p:tgtEl>
                                          <p:spTgt spid="4">
                                            <p:txEl>
                                              <p:pRg st="5" end="5"/>
                                            </p:txEl>
                                          </p:spTgt>
                                        </p:tgtEl>
                                      </p:cBhvr>
                                      <p:to x="100000" y="90000"/>
                                    </p:animScale>
                                    <p:animScale>
                                      <p:cBhvr>
                                        <p:cTn id="90" dur="166" decel="50000">
                                          <p:stCondLst>
                                            <p:cond delay="1668"/>
                                          </p:stCondLst>
                                        </p:cTn>
                                        <p:tgtEl>
                                          <p:spTgt spid="4">
                                            <p:txEl>
                                              <p:pRg st="5" end="5"/>
                                            </p:txEl>
                                          </p:spTgt>
                                        </p:tgtEl>
                                      </p:cBhvr>
                                      <p:to x="100000" y="100000"/>
                                    </p:animScale>
                                    <p:animScale>
                                      <p:cBhvr>
                                        <p:cTn id="91" dur="26">
                                          <p:stCondLst>
                                            <p:cond delay="1808"/>
                                          </p:stCondLst>
                                        </p:cTn>
                                        <p:tgtEl>
                                          <p:spTgt spid="4">
                                            <p:txEl>
                                              <p:pRg st="5" end="5"/>
                                            </p:txEl>
                                          </p:spTgt>
                                        </p:tgtEl>
                                      </p:cBhvr>
                                      <p:to x="100000" y="95000"/>
                                    </p:animScale>
                                    <p:animScale>
                                      <p:cBhvr>
                                        <p:cTn id="92" dur="166" decel="50000">
                                          <p:stCondLst>
                                            <p:cond delay="1834"/>
                                          </p:stCondLst>
                                        </p:cTn>
                                        <p:tgtEl>
                                          <p:spTgt spid="4">
                                            <p:txEl>
                                              <p:pRg st="5" end="5"/>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4">
                                            <p:txEl>
                                              <p:pRg st="6" end="6"/>
                                            </p:txEl>
                                          </p:spTgt>
                                        </p:tgtEl>
                                        <p:attrNameLst>
                                          <p:attrName>style.visibility</p:attrName>
                                        </p:attrNameLst>
                                      </p:cBhvr>
                                      <p:to>
                                        <p:strVal val="visible"/>
                                      </p:to>
                                    </p:set>
                                    <p:animEffect transition="in" filter="wipe(down)">
                                      <p:cBhvr>
                                        <p:cTn id="97" dur="580">
                                          <p:stCondLst>
                                            <p:cond delay="0"/>
                                          </p:stCondLst>
                                        </p:cTn>
                                        <p:tgtEl>
                                          <p:spTgt spid="4">
                                            <p:txEl>
                                              <p:pRg st="6" end="6"/>
                                            </p:txEl>
                                          </p:spTgt>
                                        </p:tgtEl>
                                      </p:cBhvr>
                                    </p:animEffect>
                                    <p:anim calcmode="lin" valueType="num">
                                      <p:cBhvr>
                                        <p:cTn id="98" dur="1822" tmFilter="0,0; 0.14,0.36; 0.43,0.73; 0.71,0.91; 1.0,1.0">
                                          <p:stCondLst>
                                            <p:cond delay="0"/>
                                          </p:stCondLst>
                                        </p:cTn>
                                        <p:tgtEl>
                                          <p:spTgt spid="4">
                                            <p:txEl>
                                              <p:pRg st="6" end="6"/>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4">
                                            <p:txEl>
                                              <p:pRg st="6" end="6"/>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4">
                                            <p:txEl>
                                              <p:pRg st="6" end="6"/>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4">
                                            <p:txEl>
                                              <p:pRg st="6" end="6"/>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4">
                                            <p:txEl>
                                              <p:pRg st="6" end="6"/>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4">
                                            <p:txEl>
                                              <p:pRg st="6" end="6"/>
                                            </p:txEl>
                                          </p:spTgt>
                                        </p:tgtEl>
                                      </p:cBhvr>
                                      <p:to x="100000" y="60000"/>
                                    </p:animScale>
                                    <p:animScale>
                                      <p:cBhvr>
                                        <p:cTn id="104" dur="166" decel="50000">
                                          <p:stCondLst>
                                            <p:cond delay="676"/>
                                          </p:stCondLst>
                                        </p:cTn>
                                        <p:tgtEl>
                                          <p:spTgt spid="4">
                                            <p:txEl>
                                              <p:pRg st="6" end="6"/>
                                            </p:txEl>
                                          </p:spTgt>
                                        </p:tgtEl>
                                      </p:cBhvr>
                                      <p:to x="100000" y="100000"/>
                                    </p:animScale>
                                    <p:animScale>
                                      <p:cBhvr>
                                        <p:cTn id="105" dur="26">
                                          <p:stCondLst>
                                            <p:cond delay="1312"/>
                                          </p:stCondLst>
                                        </p:cTn>
                                        <p:tgtEl>
                                          <p:spTgt spid="4">
                                            <p:txEl>
                                              <p:pRg st="6" end="6"/>
                                            </p:txEl>
                                          </p:spTgt>
                                        </p:tgtEl>
                                      </p:cBhvr>
                                      <p:to x="100000" y="80000"/>
                                    </p:animScale>
                                    <p:animScale>
                                      <p:cBhvr>
                                        <p:cTn id="106" dur="166" decel="50000">
                                          <p:stCondLst>
                                            <p:cond delay="1338"/>
                                          </p:stCondLst>
                                        </p:cTn>
                                        <p:tgtEl>
                                          <p:spTgt spid="4">
                                            <p:txEl>
                                              <p:pRg st="6" end="6"/>
                                            </p:txEl>
                                          </p:spTgt>
                                        </p:tgtEl>
                                      </p:cBhvr>
                                      <p:to x="100000" y="100000"/>
                                    </p:animScale>
                                    <p:animScale>
                                      <p:cBhvr>
                                        <p:cTn id="107" dur="26">
                                          <p:stCondLst>
                                            <p:cond delay="1642"/>
                                          </p:stCondLst>
                                        </p:cTn>
                                        <p:tgtEl>
                                          <p:spTgt spid="4">
                                            <p:txEl>
                                              <p:pRg st="6" end="6"/>
                                            </p:txEl>
                                          </p:spTgt>
                                        </p:tgtEl>
                                      </p:cBhvr>
                                      <p:to x="100000" y="90000"/>
                                    </p:animScale>
                                    <p:animScale>
                                      <p:cBhvr>
                                        <p:cTn id="108" dur="166" decel="50000">
                                          <p:stCondLst>
                                            <p:cond delay="1668"/>
                                          </p:stCondLst>
                                        </p:cTn>
                                        <p:tgtEl>
                                          <p:spTgt spid="4">
                                            <p:txEl>
                                              <p:pRg st="6" end="6"/>
                                            </p:txEl>
                                          </p:spTgt>
                                        </p:tgtEl>
                                      </p:cBhvr>
                                      <p:to x="100000" y="100000"/>
                                    </p:animScale>
                                    <p:animScale>
                                      <p:cBhvr>
                                        <p:cTn id="109" dur="26">
                                          <p:stCondLst>
                                            <p:cond delay="1808"/>
                                          </p:stCondLst>
                                        </p:cTn>
                                        <p:tgtEl>
                                          <p:spTgt spid="4">
                                            <p:txEl>
                                              <p:pRg st="6" end="6"/>
                                            </p:txEl>
                                          </p:spTgt>
                                        </p:tgtEl>
                                      </p:cBhvr>
                                      <p:to x="100000" y="95000"/>
                                    </p:animScale>
                                    <p:animScale>
                                      <p:cBhvr>
                                        <p:cTn id="110" dur="166" decel="50000">
                                          <p:stCondLst>
                                            <p:cond delay="1834"/>
                                          </p:stCondLst>
                                        </p:cTn>
                                        <p:tgtEl>
                                          <p:spTgt spid="4">
                                            <p:txEl>
                                              <p:pRg st="6" end="6"/>
                                            </p:txEl>
                                          </p:spTgt>
                                        </p:tgtEl>
                                      </p:cBhvr>
                                      <p:to x="100000" y="100000"/>
                                    </p:animScale>
                                  </p:childTnLst>
                                </p:cTn>
                              </p:par>
                            </p:childTnLst>
                          </p:cTn>
                        </p:par>
                      </p:childTnLst>
                    </p:cTn>
                  </p:par>
                  <p:par>
                    <p:cTn id="111" fill="hold">
                      <p:stCondLst>
                        <p:cond delay="indefinite"/>
                      </p:stCondLst>
                      <p:childTnLst>
                        <p:par>
                          <p:cTn id="112" fill="hold">
                            <p:stCondLst>
                              <p:cond delay="0"/>
                            </p:stCondLst>
                            <p:childTnLst>
                              <p:par>
                                <p:cTn id="113" presetID="26" presetClass="entr" presetSubtype="0" fill="hold" grpId="0" nodeType="clickEffect">
                                  <p:stCondLst>
                                    <p:cond delay="0"/>
                                  </p:stCondLst>
                                  <p:childTnLst>
                                    <p:set>
                                      <p:cBhvr>
                                        <p:cTn id="114" dur="1" fill="hold">
                                          <p:stCondLst>
                                            <p:cond delay="0"/>
                                          </p:stCondLst>
                                        </p:cTn>
                                        <p:tgtEl>
                                          <p:spTgt spid="4">
                                            <p:txEl>
                                              <p:pRg st="7" end="7"/>
                                            </p:txEl>
                                          </p:spTgt>
                                        </p:tgtEl>
                                        <p:attrNameLst>
                                          <p:attrName>style.visibility</p:attrName>
                                        </p:attrNameLst>
                                      </p:cBhvr>
                                      <p:to>
                                        <p:strVal val="visible"/>
                                      </p:to>
                                    </p:set>
                                    <p:animEffect transition="in" filter="wipe(down)">
                                      <p:cBhvr>
                                        <p:cTn id="115" dur="580">
                                          <p:stCondLst>
                                            <p:cond delay="0"/>
                                          </p:stCondLst>
                                        </p:cTn>
                                        <p:tgtEl>
                                          <p:spTgt spid="4">
                                            <p:txEl>
                                              <p:pRg st="7" end="7"/>
                                            </p:txEl>
                                          </p:spTgt>
                                        </p:tgtEl>
                                      </p:cBhvr>
                                    </p:animEffect>
                                    <p:anim calcmode="lin" valueType="num">
                                      <p:cBhvr>
                                        <p:cTn id="116" dur="1822" tmFilter="0,0; 0.14,0.36; 0.43,0.73; 0.71,0.91; 1.0,1.0">
                                          <p:stCondLst>
                                            <p:cond delay="0"/>
                                          </p:stCondLst>
                                        </p:cTn>
                                        <p:tgtEl>
                                          <p:spTgt spid="4">
                                            <p:txEl>
                                              <p:pRg st="7" end="7"/>
                                            </p:txEl>
                                          </p:spTgt>
                                        </p:tgtEl>
                                        <p:attrNameLst>
                                          <p:attrName>ppt_x</p:attrName>
                                        </p:attrNameLst>
                                      </p:cBhvr>
                                      <p:tavLst>
                                        <p:tav tm="0">
                                          <p:val>
                                            <p:strVal val="#ppt_x-0.25"/>
                                          </p:val>
                                        </p:tav>
                                        <p:tav tm="100000">
                                          <p:val>
                                            <p:strVal val="#ppt_x"/>
                                          </p:val>
                                        </p:tav>
                                      </p:tavLst>
                                    </p:anim>
                                    <p:anim calcmode="lin" valueType="num">
                                      <p:cBhvr>
                                        <p:cTn id="117" dur="664" tmFilter="0.0,0.0; 0.25,0.07; 0.50,0.2; 0.75,0.467; 1.0,1.0">
                                          <p:stCondLst>
                                            <p:cond delay="0"/>
                                          </p:stCondLst>
                                        </p:cTn>
                                        <p:tgtEl>
                                          <p:spTgt spid="4">
                                            <p:txEl>
                                              <p:pRg st="7" end="7"/>
                                            </p:txEl>
                                          </p:spTgt>
                                        </p:tgtEl>
                                        <p:attrNameLst>
                                          <p:attrName>ppt_y</p:attrName>
                                        </p:attrNameLst>
                                      </p:cBhvr>
                                      <p:tavLst>
                                        <p:tav tm="0" fmla="#ppt_y-sin(pi*$)/3">
                                          <p:val>
                                            <p:fltVal val="0.5"/>
                                          </p:val>
                                        </p:tav>
                                        <p:tav tm="100000">
                                          <p:val>
                                            <p:fltVal val="1"/>
                                          </p:val>
                                        </p:tav>
                                      </p:tavLst>
                                    </p:anim>
                                    <p:anim calcmode="lin" valueType="num">
                                      <p:cBhvr>
                                        <p:cTn id="118" dur="664" tmFilter="0, 0; 0.125,0.2665; 0.25,0.4; 0.375,0.465; 0.5,0.5;  0.625,0.535; 0.75,0.6; 0.875,0.7335; 1,1">
                                          <p:stCondLst>
                                            <p:cond delay="664"/>
                                          </p:stCondLst>
                                        </p:cTn>
                                        <p:tgtEl>
                                          <p:spTgt spid="4">
                                            <p:txEl>
                                              <p:pRg st="7" end="7"/>
                                            </p:txEl>
                                          </p:spTgt>
                                        </p:tgtEl>
                                        <p:attrNameLst>
                                          <p:attrName>ppt_y</p:attrName>
                                        </p:attrNameLst>
                                      </p:cBhvr>
                                      <p:tavLst>
                                        <p:tav tm="0" fmla="#ppt_y-sin(pi*$)/9">
                                          <p:val>
                                            <p:fltVal val="0"/>
                                          </p:val>
                                        </p:tav>
                                        <p:tav tm="100000">
                                          <p:val>
                                            <p:fltVal val="1"/>
                                          </p:val>
                                        </p:tav>
                                      </p:tavLst>
                                    </p:anim>
                                    <p:anim calcmode="lin" valueType="num">
                                      <p:cBhvr>
                                        <p:cTn id="119" dur="332" tmFilter="0, 0; 0.125,0.2665; 0.25,0.4; 0.375,0.465; 0.5,0.5;  0.625,0.535; 0.75,0.6; 0.875,0.7335; 1,1">
                                          <p:stCondLst>
                                            <p:cond delay="1324"/>
                                          </p:stCondLst>
                                        </p:cTn>
                                        <p:tgtEl>
                                          <p:spTgt spid="4">
                                            <p:txEl>
                                              <p:pRg st="7" end="7"/>
                                            </p:txEl>
                                          </p:spTgt>
                                        </p:tgtEl>
                                        <p:attrNameLst>
                                          <p:attrName>ppt_y</p:attrName>
                                        </p:attrNameLst>
                                      </p:cBhvr>
                                      <p:tavLst>
                                        <p:tav tm="0" fmla="#ppt_y-sin(pi*$)/27">
                                          <p:val>
                                            <p:fltVal val="0"/>
                                          </p:val>
                                        </p:tav>
                                        <p:tav tm="100000">
                                          <p:val>
                                            <p:fltVal val="1"/>
                                          </p:val>
                                        </p:tav>
                                      </p:tavLst>
                                    </p:anim>
                                    <p:anim calcmode="lin" valueType="num">
                                      <p:cBhvr>
                                        <p:cTn id="120" dur="164" tmFilter="0, 0; 0.125,0.2665; 0.25,0.4; 0.375,0.465; 0.5,0.5;  0.625,0.535; 0.75,0.6; 0.875,0.7335; 1,1">
                                          <p:stCondLst>
                                            <p:cond delay="1656"/>
                                          </p:stCondLst>
                                        </p:cTn>
                                        <p:tgtEl>
                                          <p:spTgt spid="4">
                                            <p:txEl>
                                              <p:pRg st="7" end="7"/>
                                            </p:txEl>
                                          </p:spTgt>
                                        </p:tgtEl>
                                        <p:attrNameLst>
                                          <p:attrName>ppt_y</p:attrName>
                                        </p:attrNameLst>
                                      </p:cBhvr>
                                      <p:tavLst>
                                        <p:tav tm="0" fmla="#ppt_y-sin(pi*$)/81">
                                          <p:val>
                                            <p:fltVal val="0"/>
                                          </p:val>
                                        </p:tav>
                                        <p:tav tm="100000">
                                          <p:val>
                                            <p:fltVal val="1"/>
                                          </p:val>
                                        </p:tav>
                                      </p:tavLst>
                                    </p:anim>
                                    <p:animScale>
                                      <p:cBhvr>
                                        <p:cTn id="121" dur="26">
                                          <p:stCondLst>
                                            <p:cond delay="650"/>
                                          </p:stCondLst>
                                        </p:cTn>
                                        <p:tgtEl>
                                          <p:spTgt spid="4">
                                            <p:txEl>
                                              <p:pRg st="7" end="7"/>
                                            </p:txEl>
                                          </p:spTgt>
                                        </p:tgtEl>
                                      </p:cBhvr>
                                      <p:to x="100000" y="60000"/>
                                    </p:animScale>
                                    <p:animScale>
                                      <p:cBhvr>
                                        <p:cTn id="122" dur="166" decel="50000">
                                          <p:stCondLst>
                                            <p:cond delay="676"/>
                                          </p:stCondLst>
                                        </p:cTn>
                                        <p:tgtEl>
                                          <p:spTgt spid="4">
                                            <p:txEl>
                                              <p:pRg st="7" end="7"/>
                                            </p:txEl>
                                          </p:spTgt>
                                        </p:tgtEl>
                                      </p:cBhvr>
                                      <p:to x="100000" y="100000"/>
                                    </p:animScale>
                                    <p:animScale>
                                      <p:cBhvr>
                                        <p:cTn id="123" dur="26">
                                          <p:stCondLst>
                                            <p:cond delay="1312"/>
                                          </p:stCondLst>
                                        </p:cTn>
                                        <p:tgtEl>
                                          <p:spTgt spid="4">
                                            <p:txEl>
                                              <p:pRg st="7" end="7"/>
                                            </p:txEl>
                                          </p:spTgt>
                                        </p:tgtEl>
                                      </p:cBhvr>
                                      <p:to x="100000" y="80000"/>
                                    </p:animScale>
                                    <p:animScale>
                                      <p:cBhvr>
                                        <p:cTn id="124" dur="166" decel="50000">
                                          <p:stCondLst>
                                            <p:cond delay="1338"/>
                                          </p:stCondLst>
                                        </p:cTn>
                                        <p:tgtEl>
                                          <p:spTgt spid="4">
                                            <p:txEl>
                                              <p:pRg st="7" end="7"/>
                                            </p:txEl>
                                          </p:spTgt>
                                        </p:tgtEl>
                                      </p:cBhvr>
                                      <p:to x="100000" y="100000"/>
                                    </p:animScale>
                                    <p:animScale>
                                      <p:cBhvr>
                                        <p:cTn id="125" dur="26">
                                          <p:stCondLst>
                                            <p:cond delay="1642"/>
                                          </p:stCondLst>
                                        </p:cTn>
                                        <p:tgtEl>
                                          <p:spTgt spid="4">
                                            <p:txEl>
                                              <p:pRg st="7" end="7"/>
                                            </p:txEl>
                                          </p:spTgt>
                                        </p:tgtEl>
                                      </p:cBhvr>
                                      <p:to x="100000" y="90000"/>
                                    </p:animScale>
                                    <p:animScale>
                                      <p:cBhvr>
                                        <p:cTn id="126" dur="166" decel="50000">
                                          <p:stCondLst>
                                            <p:cond delay="1668"/>
                                          </p:stCondLst>
                                        </p:cTn>
                                        <p:tgtEl>
                                          <p:spTgt spid="4">
                                            <p:txEl>
                                              <p:pRg st="7" end="7"/>
                                            </p:txEl>
                                          </p:spTgt>
                                        </p:tgtEl>
                                      </p:cBhvr>
                                      <p:to x="100000" y="100000"/>
                                    </p:animScale>
                                    <p:animScale>
                                      <p:cBhvr>
                                        <p:cTn id="127" dur="26">
                                          <p:stCondLst>
                                            <p:cond delay="1808"/>
                                          </p:stCondLst>
                                        </p:cTn>
                                        <p:tgtEl>
                                          <p:spTgt spid="4">
                                            <p:txEl>
                                              <p:pRg st="7" end="7"/>
                                            </p:txEl>
                                          </p:spTgt>
                                        </p:tgtEl>
                                      </p:cBhvr>
                                      <p:to x="100000" y="95000"/>
                                    </p:animScale>
                                    <p:animScale>
                                      <p:cBhvr>
                                        <p:cTn id="128" dur="166" decel="50000">
                                          <p:stCondLst>
                                            <p:cond delay="1834"/>
                                          </p:stCondLst>
                                        </p:cTn>
                                        <p:tgtEl>
                                          <p:spTgt spid="4">
                                            <p:txEl>
                                              <p:pRg st="7" end="7"/>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1625176" y="2209801"/>
            <a:ext cx="9498435" cy="2764335"/>
          </a:xfrm>
        </p:spPr>
        <p:txBody>
          <a:bodyPr rtlCol="0"/>
          <a:lstStyle/>
          <a:p>
            <a:r>
              <a:rPr lang="fr-FR" dirty="0"/>
              <a:t>Procédure intranet</a:t>
            </a:r>
          </a:p>
        </p:txBody>
      </p:sp>
      <p:sp>
        <p:nvSpPr>
          <p:cNvPr id="5" name="Espace réservé du texte 4"/>
          <p:cNvSpPr>
            <a:spLocks noGrp="1"/>
          </p:cNvSpPr>
          <p:nvPr>
            <p:ph type="body" idx="1"/>
          </p:nvPr>
        </p:nvSpPr>
        <p:spPr/>
        <p:txBody>
          <a:bodyPr rtlCol="0"/>
          <a:lstStyle/>
          <a:p>
            <a:pPr rtl="0"/>
            <a:endParaRPr lang="fr-FR" dirty="0"/>
          </a:p>
        </p:txBody>
      </p:sp>
    </p:spTree>
    <p:extLst>
      <p:ext uri="{BB962C8B-B14F-4D97-AF65-F5344CB8AC3E}">
        <p14:creationId xmlns:p14="http://schemas.microsoft.com/office/powerpoint/2010/main" val="3707385729"/>
      </p:ext>
    </p:extLst>
  </p:cSld>
  <p:clrMapOvr>
    <a:masterClrMapping/>
  </p:clrMapOvr>
  <p:transition spd="slow">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rtlCol="0"/>
          <a:lstStyle/>
          <a:p>
            <a:pPr rtl="0"/>
            <a:r>
              <a:rPr lang="fr-FR" dirty="0"/>
              <a:t>Cas pratique</a:t>
            </a:r>
          </a:p>
        </p:txBody>
      </p:sp>
      <p:sp>
        <p:nvSpPr>
          <p:cNvPr id="10" name="Espace réservé du contenu 9"/>
          <p:cNvSpPr>
            <a:spLocks noGrp="1"/>
          </p:cNvSpPr>
          <p:nvPr>
            <p:ph sz="half" idx="2"/>
          </p:nvPr>
        </p:nvSpPr>
        <p:spPr>
          <a:xfrm>
            <a:off x="1320456" y="1916832"/>
            <a:ext cx="7222228" cy="3454400"/>
          </a:xfrm>
        </p:spPr>
        <p:txBody>
          <a:bodyPr rtlCol="0"/>
          <a:lstStyle/>
          <a:p>
            <a:pPr marL="0" indent="0" rtl="0">
              <a:buNone/>
            </a:pPr>
            <a:r>
              <a:rPr lang="fr-FR" dirty="0"/>
              <a:t>- Utilisation de SharePoint (Création d’un site d’équipe et de communication)</a:t>
            </a:r>
          </a:p>
        </p:txBody>
      </p:sp>
    </p:spTree>
    <p:extLst>
      <p:ext uri="{BB962C8B-B14F-4D97-AF65-F5344CB8AC3E}">
        <p14:creationId xmlns:p14="http://schemas.microsoft.com/office/powerpoint/2010/main" val="237570333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down)">
                                      <p:cBhvr>
                                        <p:cTn id="7" dur="580">
                                          <p:stCondLst>
                                            <p:cond delay="0"/>
                                          </p:stCondLst>
                                        </p:cTn>
                                        <p:tgtEl>
                                          <p:spTgt spid="10">
                                            <p:txEl>
                                              <p:pRg st="0" end="0"/>
                                            </p:txEl>
                                          </p:spTgt>
                                        </p:tgtEl>
                                      </p:cBhvr>
                                    </p:animEffect>
                                    <p:anim calcmode="lin" valueType="num">
                                      <p:cBhvr>
                                        <p:cTn id="8" dur="1822" tmFilter="0,0; 0.14,0.36; 0.43,0.73; 0.71,0.91; 1.0,1.0">
                                          <p:stCondLst>
                                            <p:cond delay="0"/>
                                          </p:stCondLst>
                                        </p:cTn>
                                        <p:tgtEl>
                                          <p:spTgt spid="10">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xEl>
                                              <p:pRg st="0" end="0"/>
                                            </p:txEl>
                                          </p:spTgt>
                                        </p:tgtEl>
                                      </p:cBhvr>
                                      <p:to x="100000" y="60000"/>
                                    </p:animScale>
                                    <p:animScale>
                                      <p:cBhvr>
                                        <p:cTn id="14" dur="166" decel="50000">
                                          <p:stCondLst>
                                            <p:cond delay="676"/>
                                          </p:stCondLst>
                                        </p:cTn>
                                        <p:tgtEl>
                                          <p:spTgt spid="10">
                                            <p:txEl>
                                              <p:pRg st="0" end="0"/>
                                            </p:txEl>
                                          </p:spTgt>
                                        </p:tgtEl>
                                      </p:cBhvr>
                                      <p:to x="100000" y="100000"/>
                                    </p:animScale>
                                    <p:animScale>
                                      <p:cBhvr>
                                        <p:cTn id="15" dur="26">
                                          <p:stCondLst>
                                            <p:cond delay="1312"/>
                                          </p:stCondLst>
                                        </p:cTn>
                                        <p:tgtEl>
                                          <p:spTgt spid="10">
                                            <p:txEl>
                                              <p:pRg st="0" end="0"/>
                                            </p:txEl>
                                          </p:spTgt>
                                        </p:tgtEl>
                                      </p:cBhvr>
                                      <p:to x="100000" y="80000"/>
                                    </p:animScale>
                                    <p:animScale>
                                      <p:cBhvr>
                                        <p:cTn id="16" dur="166" decel="50000">
                                          <p:stCondLst>
                                            <p:cond delay="1338"/>
                                          </p:stCondLst>
                                        </p:cTn>
                                        <p:tgtEl>
                                          <p:spTgt spid="10">
                                            <p:txEl>
                                              <p:pRg st="0" end="0"/>
                                            </p:txEl>
                                          </p:spTgt>
                                        </p:tgtEl>
                                      </p:cBhvr>
                                      <p:to x="100000" y="100000"/>
                                    </p:animScale>
                                    <p:animScale>
                                      <p:cBhvr>
                                        <p:cTn id="17" dur="26">
                                          <p:stCondLst>
                                            <p:cond delay="1642"/>
                                          </p:stCondLst>
                                        </p:cTn>
                                        <p:tgtEl>
                                          <p:spTgt spid="10">
                                            <p:txEl>
                                              <p:pRg st="0" end="0"/>
                                            </p:txEl>
                                          </p:spTgt>
                                        </p:tgtEl>
                                      </p:cBhvr>
                                      <p:to x="100000" y="90000"/>
                                    </p:animScale>
                                    <p:animScale>
                                      <p:cBhvr>
                                        <p:cTn id="18" dur="166" decel="50000">
                                          <p:stCondLst>
                                            <p:cond delay="1668"/>
                                          </p:stCondLst>
                                        </p:cTn>
                                        <p:tgtEl>
                                          <p:spTgt spid="10">
                                            <p:txEl>
                                              <p:pRg st="0" end="0"/>
                                            </p:txEl>
                                          </p:spTgt>
                                        </p:tgtEl>
                                      </p:cBhvr>
                                      <p:to x="100000" y="100000"/>
                                    </p:animScale>
                                    <p:animScale>
                                      <p:cBhvr>
                                        <p:cTn id="19" dur="26">
                                          <p:stCondLst>
                                            <p:cond delay="1808"/>
                                          </p:stCondLst>
                                        </p:cTn>
                                        <p:tgtEl>
                                          <p:spTgt spid="10">
                                            <p:txEl>
                                              <p:pRg st="0" end="0"/>
                                            </p:txEl>
                                          </p:spTgt>
                                        </p:tgtEl>
                                      </p:cBhvr>
                                      <p:to x="100000" y="95000"/>
                                    </p:animScale>
                                    <p:animScale>
                                      <p:cBhvr>
                                        <p:cTn id="20" dur="166" decel="50000">
                                          <p:stCondLst>
                                            <p:cond delay="1834"/>
                                          </p:stCondLst>
                                        </p:cTn>
                                        <p:tgtEl>
                                          <p:spTgt spid="10">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rtlCol="0"/>
          <a:lstStyle/>
          <a:p>
            <a:pPr rtl="0"/>
            <a:r>
              <a:rPr lang="fr-FR" b="1" i="0" dirty="0">
                <a:solidFill>
                  <a:srgbClr val="ECECEC"/>
                </a:solidFill>
                <a:effectLst/>
                <a:latin typeface="Söhne"/>
              </a:rPr>
              <a:t>Qu'est-ce que l'intranet ?</a:t>
            </a:r>
            <a:endParaRPr lang="fr-FR" dirty="0"/>
          </a:p>
        </p:txBody>
      </p:sp>
      <p:sp>
        <p:nvSpPr>
          <p:cNvPr id="10" name="Espace réservé du contenu 9"/>
          <p:cNvSpPr>
            <a:spLocks noGrp="1"/>
          </p:cNvSpPr>
          <p:nvPr>
            <p:ph sz="half" idx="2"/>
          </p:nvPr>
        </p:nvSpPr>
        <p:spPr>
          <a:xfrm>
            <a:off x="1320456" y="1916832"/>
            <a:ext cx="10258928" cy="3454400"/>
          </a:xfrm>
        </p:spPr>
        <p:txBody>
          <a:bodyPr rtlCol="0"/>
          <a:lstStyle/>
          <a:p>
            <a:pPr marL="0" indent="0">
              <a:buNone/>
            </a:pPr>
            <a:r>
              <a:rPr lang="fr-HT" dirty="0"/>
              <a:t>Un Intranet est un réseau informatique privé, accessible uniquement aux membres de notre organisation. Il offre un espace sécurisé où nous pouvons partager des informations, collaborer sur des projets et accéder à diverses ressources internes.</a:t>
            </a:r>
            <a:br>
              <a:rPr lang="fr-HT" dirty="0"/>
            </a:br>
            <a:endParaRPr lang="fr-FR" dirty="0"/>
          </a:p>
        </p:txBody>
      </p:sp>
    </p:spTree>
    <p:extLst>
      <p:ext uri="{BB962C8B-B14F-4D97-AF65-F5344CB8AC3E}">
        <p14:creationId xmlns:p14="http://schemas.microsoft.com/office/powerpoint/2010/main" val="290567708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down)">
                                      <p:cBhvr>
                                        <p:cTn id="7" dur="580">
                                          <p:stCondLst>
                                            <p:cond delay="0"/>
                                          </p:stCondLst>
                                        </p:cTn>
                                        <p:tgtEl>
                                          <p:spTgt spid="10">
                                            <p:txEl>
                                              <p:pRg st="0" end="0"/>
                                            </p:txEl>
                                          </p:spTgt>
                                        </p:tgtEl>
                                      </p:cBhvr>
                                    </p:animEffect>
                                    <p:anim calcmode="lin" valueType="num">
                                      <p:cBhvr>
                                        <p:cTn id="8" dur="1822" tmFilter="0,0; 0.14,0.36; 0.43,0.73; 0.71,0.91; 1.0,1.0">
                                          <p:stCondLst>
                                            <p:cond delay="0"/>
                                          </p:stCondLst>
                                        </p:cTn>
                                        <p:tgtEl>
                                          <p:spTgt spid="10">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xEl>
                                              <p:pRg st="0" end="0"/>
                                            </p:txEl>
                                          </p:spTgt>
                                        </p:tgtEl>
                                      </p:cBhvr>
                                      <p:to x="100000" y="60000"/>
                                    </p:animScale>
                                    <p:animScale>
                                      <p:cBhvr>
                                        <p:cTn id="14" dur="166" decel="50000">
                                          <p:stCondLst>
                                            <p:cond delay="676"/>
                                          </p:stCondLst>
                                        </p:cTn>
                                        <p:tgtEl>
                                          <p:spTgt spid="10">
                                            <p:txEl>
                                              <p:pRg st="0" end="0"/>
                                            </p:txEl>
                                          </p:spTgt>
                                        </p:tgtEl>
                                      </p:cBhvr>
                                      <p:to x="100000" y="100000"/>
                                    </p:animScale>
                                    <p:animScale>
                                      <p:cBhvr>
                                        <p:cTn id="15" dur="26">
                                          <p:stCondLst>
                                            <p:cond delay="1312"/>
                                          </p:stCondLst>
                                        </p:cTn>
                                        <p:tgtEl>
                                          <p:spTgt spid="10">
                                            <p:txEl>
                                              <p:pRg st="0" end="0"/>
                                            </p:txEl>
                                          </p:spTgt>
                                        </p:tgtEl>
                                      </p:cBhvr>
                                      <p:to x="100000" y="80000"/>
                                    </p:animScale>
                                    <p:animScale>
                                      <p:cBhvr>
                                        <p:cTn id="16" dur="166" decel="50000">
                                          <p:stCondLst>
                                            <p:cond delay="1338"/>
                                          </p:stCondLst>
                                        </p:cTn>
                                        <p:tgtEl>
                                          <p:spTgt spid="10">
                                            <p:txEl>
                                              <p:pRg st="0" end="0"/>
                                            </p:txEl>
                                          </p:spTgt>
                                        </p:tgtEl>
                                      </p:cBhvr>
                                      <p:to x="100000" y="100000"/>
                                    </p:animScale>
                                    <p:animScale>
                                      <p:cBhvr>
                                        <p:cTn id="17" dur="26">
                                          <p:stCondLst>
                                            <p:cond delay="1642"/>
                                          </p:stCondLst>
                                        </p:cTn>
                                        <p:tgtEl>
                                          <p:spTgt spid="10">
                                            <p:txEl>
                                              <p:pRg st="0" end="0"/>
                                            </p:txEl>
                                          </p:spTgt>
                                        </p:tgtEl>
                                      </p:cBhvr>
                                      <p:to x="100000" y="90000"/>
                                    </p:animScale>
                                    <p:animScale>
                                      <p:cBhvr>
                                        <p:cTn id="18" dur="166" decel="50000">
                                          <p:stCondLst>
                                            <p:cond delay="1668"/>
                                          </p:stCondLst>
                                        </p:cTn>
                                        <p:tgtEl>
                                          <p:spTgt spid="10">
                                            <p:txEl>
                                              <p:pRg st="0" end="0"/>
                                            </p:txEl>
                                          </p:spTgt>
                                        </p:tgtEl>
                                      </p:cBhvr>
                                      <p:to x="100000" y="100000"/>
                                    </p:animScale>
                                    <p:animScale>
                                      <p:cBhvr>
                                        <p:cTn id="19" dur="26">
                                          <p:stCondLst>
                                            <p:cond delay="1808"/>
                                          </p:stCondLst>
                                        </p:cTn>
                                        <p:tgtEl>
                                          <p:spTgt spid="10">
                                            <p:txEl>
                                              <p:pRg st="0" end="0"/>
                                            </p:txEl>
                                          </p:spTgt>
                                        </p:tgtEl>
                                      </p:cBhvr>
                                      <p:to x="100000" y="95000"/>
                                    </p:animScale>
                                    <p:animScale>
                                      <p:cBhvr>
                                        <p:cTn id="20" dur="166" decel="50000">
                                          <p:stCondLst>
                                            <p:cond delay="1834"/>
                                          </p:stCondLst>
                                        </p:cTn>
                                        <p:tgtEl>
                                          <p:spTgt spid="10">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rtlCol="0">
            <a:normAutofit/>
          </a:bodyPr>
          <a:lstStyle/>
          <a:p>
            <a:pPr algn="l"/>
            <a:r>
              <a:rPr lang="fr-FR" b="1" i="0" dirty="0">
                <a:solidFill>
                  <a:srgbClr val="ECECEC"/>
                </a:solidFill>
                <a:effectLst/>
                <a:latin typeface="Söhne"/>
              </a:rPr>
              <a:t>Objectifs de l'intranet :</a:t>
            </a:r>
            <a:endParaRPr lang="fr-FR" dirty="0"/>
          </a:p>
        </p:txBody>
      </p:sp>
      <p:sp>
        <p:nvSpPr>
          <p:cNvPr id="10" name="Espace réservé du contenu 9"/>
          <p:cNvSpPr>
            <a:spLocks noGrp="1"/>
          </p:cNvSpPr>
          <p:nvPr>
            <p:ph sz="half" idx="2"/>
          </p:nvPr>
        </p:nvSpPr>
        <p:spPr>
          <a:xfrm>
            <a:off x="837828" y="1498600"/>
            <a:ext cx="11017224" cy="4666704"/>
          </a:xfrm>
        </p:spPr>
        <p:txBody>
          <a:bodyPr rtlCol="0"/>
          <a:lstStyle/>
          <a:p>
            <a:r>
              <a:rPr lang="fr-HT" b="1" dirty="0"/>
              <a:t>Centralisation de l'information :</a:t>
            </a:r>
            <a:r>
              <a:rPr lang="fr-HT" dirty="0"/>
              <a:t> Toutes les données pertinentes sont regroupées en un seul endroit, ce qui facilite l'accès et la recherche.</a:t>
            </a:r>
          </a:p>
          <a:p>
            <a:r>
              <a:rPr lang="fr-HT" b="1" dirty="0"/>
              <a:t>Amélioration de la communication :</a:t>
            </a:r>
            <a:r>
              <a:rPr lang="fr-HT" dirty="0"/>
              <a:t> L'intranet offre des outils de communication efficaces tels que les forums, les chats en ligne, et les blogs d'entreprise.</a:t>
            </a:r>
          </a:p>
          <a:p>
            <a:r>
              <a:rPr lang="fr-HT" b="1" dirty="0"/>
              <a:t>Facilitation de la collaboration :</a:t>
            </a:r>
            <a:r>
              <a:rPr lang="fr-HT" dirty="0"/>
              <a:t> Les équipes peuvent travailler ensemble de manière transparente, même si elles sont dispersées géographiquement.</a:t>
            </a:r>
          </a:p>
          <a:p>
            <a:r>
              <a:rPr lang="fr-HT" b="1" dirty="0"/>
              <a:t>Stockage sécurisé des données :</a:t>
            </a:r>
            <a:r>
              <a:rPr lang="fr-HT" dirty="0"/>
              <a:t> Les informations sensibles sont protégées par des mesures de sécurité strictes.</a:t>
            </a:r>
          </a:p>
        </p:txBody>
      </p:sp>
    </p:spTree>
    <p:extLst>
      <p:ext uri="{BB962C8B-B14F-4D97-AF65-F5344CB8AC3E}">
        <p14:creationId xmlns:p14="http://schemas.microsoft.com/office/powerpoint/2010/main" val="353604043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down)">
                                      <p:cBhvr>
                                        <p:cTn id="7" dur="580">
                                          <p:stCondLst>
                                            <p:cond delay="0"/>
                                          </p:stCondLst>
                                        </p:cTn>
                                        <p:tgtEl>
                                          <p:spTgt spid="10">
                                            <p:txEl>
                                              <p:pRg st="0" end="0"/>
                                            </p:txEl>
                                          </p:spTgt>
                                        </p:tgtEl>
                                      </p:cBhvr>
                                    </p:animEffect>
                                    <p:anim calcmode="lin" valueType="num">
                                      <p:cBhvr>
                                        <p:cTn id="8" dur="1822" tmFilter="0,0; 0.14,0.36; 0.43,0.73; 0.71,0.91; 1.0,1.0">
                                          <p:stCondLst>
                                            <p:cond delay="0"/>
                                          </p:stCondLst>
                                        </p:cTn>
                                        <p:tgtEl>
                                          <p:spTgt spid="10">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xEl>
                                              <p:pRg st="0" end="0"/>
                                            </p:txEl>
                                          </p:spTgt>
                                        </p:tgtEl>
                                      </p:cBhvr>
                                      <p:to x="100000" y="60000"/>
                                    </p:animScale>
                                    <p:animScale>
                                      <p:cBhvr>
                                        <p:cTn id="14" dur="166" decel="50000">
                                          <p:stCondLst>
                                            <p:cond delay="676"/>
                                          </p:stCondLst>
                                        </p:cTn>
                                        <p:tgtEl>
                                          <p:spTgt spid="10">
                                            <p:txEl>
                                              <p:pRg st="0" end="0"/>
                                            </p:txEl>
                                          </p:spTgt>
                                        </p:tgtEl>
                                      </p:cBhvr>
                                      <p:to x="100000" y="100000"/>
                                    </p:animScale>
                                    <p:animScale>
                                      <p:cBhvr>
                                        <p:cTn id="15" dur="26">
                                          <p:stCondLst>
                                            <p:cond delay="1312"/>
                                          </p:stCondLst>
                                        </p:cTn>
                                        <p:tgtEl>
                                          <p:spTgt spid="10">
                                            <p:txEl>
                                              <p:pRg st="0" end="0"/>
                                            </p:txEl>
                                          </p:spTgt>
                                        </p:tgtEl>
                                      </p:cBhvr>
                                      <p:to x="100000" y="80000"/>
                                    </p:animScale>
                                    <p:animScale>
                                      <p:cBhvr>
                                        <p:cTn id="16" dur="166" decel="50000">
                                          <p:stCondLst>
                                            <p:cond delay="1338"/>
                                          </p:stCondLst>
                                        </p:cTn>
                                        <p:tgtEl>
                                          <p:spTgt spid="10">
                                            <p:txEl>
                                              <p:pRg st="0" end="0"/>
                                            </p:txEl>
                                          </p:spTgt>
                                        </p:tgtEl>
                                      </p:cBhvr>
                                      <p:to x="100000" y="100000"/>
                                    </p:animScale>
                                    <p:animScale>
                                      <p:cBhvr>
                                        <p:cTn id="17" dur="26">
                                          <p:stCondLst>
                                            <p:cond delay="1642"/>
                                          </p:stCondLst>
                                        </p:cTn>
                                        <p:tgtEl>
                                          <p:spTgt spid="10">
                                            <p:txEl>
                                              <p:pRg st="0" end="0"/>
                                            </p:txEl>
                                          </p:spTgt>
                                        </p:tgtEl>
                                      </p:cBhvr>
                                      <p:to x="100000" y="90000"/>
                                    </p:animScale>
                                    <p:animScale>
                                      <p:cBhvr>
                                        <p:cTn id="18" dur="166" decel="50000">
                                          <p:stCondLst>
                                            <p:cond delay="1668"/>
                                          </p:stCondLst>
                                        </p:cTn>
                                        <p:tgtEl>
                                          <p:spTgt spid="10">
                                            <p:txEl>
                                              <p:pRg st="0" end="0"/>
                                            </p:txEl>
                                          </p:spTgt>
                                        </p:tgtEl>
                                      </p:cBhvr>
                                      <p:to x="100000" y="100000"/>
                                    </p:animScale>
                                    <p:animScale>
                                      <p:cBhvr>
                                        <p:cTn id="19" dur="26">
                                          <p:stCondLst>
                                            <p:cond delay="1808"/>
                                          </p:stCondLst>
                                        </p:cTn>
                                        <p:tgtEl>
                                          <p:spTgt spid="10">
                                            <p:txEl>
                                              <p:pRg st="0" end="0"/>
                                            </p:txEl>
                                          </p:spTgt>
                                        </p:tgtEl>
                                      </p:cBhvr>
                                      <p:to x="100000" y="95000"/>
                                    </p:animScale>
                                    <p:animScale>
                                      <p:cBhvr>
                                        <p:cTn id="20" dur="166" decel="50000">
                                          <p:stCondLst>
                                            <p:cond delay="1834"/>
                                          </p:stCondLst>
                                        </p:cTn>
                                        <p:tgtEl>
                                          <p:spTgt spid="10">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0">
                                            <p:txEl>
                                              <p:pRg st="1" end="1"/>
                                            </p:txEl>
                                          </p:spTgt>
                                        </p:tgtEl>
                                        <p:attrNameLst>
                                          <p:attrName>style.visibility</p:attrName>
                                        </p:attrNameLst>
                                      </p:cBhvr>
                                      <p:to>
                                        <p:strVal val="visible"/>
                                      </p:to>
                                    </p:set>
                                    <p:animEffect transition="in" filter="wipe(down)">
                                      <p:cBhvr>
                                        <p:cTn id="25" dur="580">
                                          <p:stCondLst>
                                            <p:cond delay="0"/>
                                          </p:stCondLst>
                                        </p:cTn>
                                        <p:tgtEl>
                                          <p:spTgt spid="10">
                                            <p:txEl>
                                              <p:pRg st="1" end="1"/>
                                            </p:txEl>
                                          </p:spTgt>
                                        </p:tgtEl>
                                      </p:cBhvr>
                                    </p:animEffect>
                                    <p:anim calcmode="lin" valueType="num">
                                      <p:cBhvr>
                                        <p:cTn id="26" dur="1822" tmFilter="0,0; 0.14,0.36; 0.43,0.73; 0.71,0.91; 1.0,1.0">
                                          <p:stCondLst>
                                            <p:cond delay="0"/>
                                          </p:stCondLst>
                                        </p:cTn>
                                        <p:tgtEl>
                                          <p:spTgt spid="10">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0">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0">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0">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0">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0">
                                            <p:txEl>
                                              <p:pRg st="1" end="1"/>
                                            </p:txEl>
                                          </p:spTgt>
                                        </p:tgtEl>
                                      </p:cBhvr>
                                      <p:to x="100000" y="60000"/>
                                    </p:animScale>
                                    <p:animScale>
                                      <p:cBhvr>
                                        <p:cTn id="32" dur="166" decel="50000">
                                          <p:stCondLst>
                                            <p:cond delay="676"/>
                                          </p:stCondLst>
                                        </p:cTn>
                                        <p:tgtEl>
                                          <p:spTgt spid="10">
                                            <p:txEl>
                                              <p:pRg st="1" end="1"/>
                                            </p:txEl>
                                          </p:spTgt>
                                        </p:tgtEl>
                                      </p:cBhvr>
                                      <p:to x="100000" y="100000"/>
                                    </p:animScale>
                                    <p:animScale>
                                      <p:cBhvr>
                                        <p:cTn id="33" dur="26">
                                          <p:stCondLst>
                                            <p:cond delay="1312"/>
                                          </p:stCondLst>
                                        </p:cTn>
                                        <p:tgtEl>
                                          <p:spTgt spid="10">
                                            <p:txEl>
                                              <p:pRg st="1" end="1"/>
                                            </p:txEl>
                                          </p:spTgt>
                                        </p:tgtEl>
                                      </p:cBhvr>
                                      <p:to x="100000" y="80000"/>
                                    </p:animScale>
                                    <p:animScale>
                                      <p:cBhvr>
                                        <p:cTn id="34" dur="166" decel="50000">
                                          <p:stCondLst>
                                            <p:cond delay="1338"/>
                                          </p:stCondLst>
                                        </p:cTn>
                                        <p:tgtEl>
                                          <p:spTgt spid="10">
                                            <p:txEl>
                                              <p:pRg st="1" end="1"/>
                                            </p:txEl>
                                          </p:spTgt>
                                        </p:tgtEl>
                                      </p:cBhvr>
                                      <p:to x="100000" y="100000"/>
                                    </p:animScale>
                                    <p:animScale>
                                      <p:cBhvr>
                                        <p:cTn id="35" dur="26">
                                          <p:stCondLst>
                                            <p:cond delay="1642"/>
                                          </p:stCondLst>
                                        </p:cTn>
                                        <p:tgtEl>
                                          <p:spTgt spid="10">
                                            <p:txEl>
                                              <p:pRg st="1" end="1"/>
                                            </p:txEl>
                                          </p:spTgt>
                                        </p:tgtEl>
                                      </p:cBhvr>
                                      <p:to x="100000" y="90000"/>
                                    </p:animScale>
                                    <p:animScale>
                                      <p:cBhvr>
                                        <p:cTn id="36" dur="166" decel="50000">
                                          <p:stCondLst>
                                            <p:cond delay="1668"/>
                                          </p:stCondLst>
                                        </p:cTn>
                                        <p:tgtEl>
                                          <p:spTgt spid="10">
                                            <p:txEl>
                                              <p:pRg st="1" end="1"/>
                                            </p:txEl>
                                          </p:spTgt>
                                        </p:tgtEl>
                                      </p:cBhvr>
                                      <p:to x="100000" y="100000"/>
                                    </p:animScale>
                                    <p:animScale>
                                      <p:cBhvr>
                                        <p:cTn id="37" dur="26">
                                          <p:stCondLst>
                                            <p:cond delay="1808"/>
                                          </p:stCondLst>
                                        </p:cTn>
                                        <p:tgtEl>
                                          <p:spTgt spid="10">
                                            <p:txEl>
                                              <p:pRg st="1" end="1"/>
                                            </p:txEl>
                                          </p:spTgt>
                                        </p:tgtEl>
                                      </p:cBhvr>
                                      <p:to x="100000" y="95000"/>
                                    </p:animScale>
                                    <p:animScale>
                                      <p:cBhvr>
                                        <p:cTn id="38" dur="166" decel="50000">
                                          <p:stCondLst>
                                            <p:cond delay="1834"/>
                                          </p:stCondLst>
                                        </p:cTn>
                                        <p:tgtEl>
                                          <p:spTgt spid="10">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0">
                                            <p:txEl>
                                              <p:pRg st="2" end="2"/>
                                            </p:txEl>
                                          </p:spTgt>
                                        </p:tgtEl>
                                        <p:attrNameLst>
                                          <p:attrName>style.visibility</p:attrName>
                                        </p:attrNameLst>
                                      </p:cBhvr>
                                      <p:to>
                                        <p:strVal val="visible"/>
                                      </p:to>
                                    </p:set>
                                    <p:animEffect transition="in" filter="wipe(down)">
                                      <p:cBhvr>
                                        <p:cTn id="43" dur="580">
                                          <p:stCondLst>
                                            <p:cond delay="0"/>
                                          </p:stCondLst>
                                        </p:cTn>
                                        <p:tgtEl>
                                          <p:spTgt spid="10">
                                            <p:txEl>
                                              <p:pRg st="2" end="2"/>
                                            </p:txEl>
                                          </p:spTgt>
                                        </p:tgtEl>
                                      </p:cBhvr>
                                    </p:animEffect>
                                    <p:anim calcmode="lin" valueType="num">
                                      <p:cBhvr>
                                        <p:cTn id="44" dur="1822" tmFilter="0,0; 0.14,0.36; 0.43,0.73; 0.71,0.91; 1.0,1.0">
                                          <p:stCondLst>
                                            <p:cond delay="0"/>
                                          </p:stCondLst>
                                        </p:cTn>
                                        <p:tgtEl>
                                          <p:spTgt spid="10">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0">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0">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0">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0">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0">
                                            <p:txEl>
                                              <p:pRg st="2" end="2"/>
                                            </p:txEl>
                                          </p:spTgt>
                                        </p:tgtEl>
                                      </p:cBhvr>
                                      <p:to x="100000" y="60000"/>
                                    </p:animScale>
                                    <p:animScale>
                                      <p:cBhvr>
                                        <p:cTn id="50" dur="166" decel="50000">
                                          <p:stCondLst>
                                            <p:cond delay="676"/>
                                          </p:stCondLst>
                                        </p:cTn>
                                        <p:tgtEl>
                                          <p:spTgt spid="10">
                                            <p:txEl>
                                              <p:pRg st="2" end="2"/>
                                            </p:txEl>
                                          </p:spTgt>
                                        </p:tgtEl>
                                      </p:cBhvr>
                                      <p:to x="100000" y="100000"/>
                                    </p:animScale>
                                    <p:animScale>
                                      <p:cBhvr>
                                        <p:cTn id="51" dur="26">
                                          <p:stCondLst>
                                            <p:cond delay="1312"/>
                                          </p:stCondLst>
                                        </p:cTn>
                                        <p:tgtEl>
                                          <p:spTgt spid="10">
                                            <p:txEl>
                                              <p:pRg st="2" end="2"/>
                                            </p:txEl>
                                          </p:spTgt>
                                        </p:tgtEl>
                                      </p:cBhvr>
                                      <p:to x="100000" y="80000"/>
                                    </p:animScale>
                                    <p:animScale>
                                      <p:cBhvr>
                                        <p:cTn id="52" dur="166" decel="50000">
                                          <p:stCondLst>
                                            <p:cond delay="1338"/>
                                          </p:stCondLst>
                                        </p:cTn>
                                        <p:tgtEl>
                                          <p:spTgt spid="10">
                                            <p:txEl>
                                              <p:pRg st="2" end="2"/>
                                            </p:txEl>
                                          </p:spTgt>
                                        </p:tgtEl>
                                      </p:cBhvr>
                                      <p:to x="100000" y="100000"/>
                                    </p:animScale>
                                    <p:animScale>
                                      <p:cBhvr>
                                        <p:cTn id="53" dur="26">
                                          <p:stCondLst>
                                            <p:cond delay="1642"/>
                                          </p:stCondLst>
                                        </p:cTn>
                                        <p:tgtEl>
                                          <p:spTgt spid="10">
                                            <p:txEl>
                                              <p:pRg st="2" end="2"/>
                                            </p:txEl>
                                          </p:spTgt>
                                        </p:tgtEl>
                                      </p:cBhvr>
                                      <p:to x="100000" y="90000"/>
                                    </p:animScale>
                                    <p:animScale>
                                      <p:cBhvr>
                                        <p:cTn id="54" dur="166" decel="50000">
                                          <p:stCondLst>
                                            <p:cond delay="1668"/>
                                          </p:stCondLst>
                                        </p:cTn>
                                        <p:tgtEl>
                                          <p:spTgt spid="10">
                                            <p:txEl>
                                              <p:pRg st="2" end="2"/>
                                            </p:txEl>
                                          </p:spTgt>
                                        </p:tgtEl>
                                      </p:cBhvr>
                                      <p:to x="100000" y="100000"/>
                                    </p:animScale>
                                    <p:animScale>
                                      <p:cBhvr>
                                        <p:cTn id="55" dur="26">
                                          <p:stCondLst>
                                            <p:cond delay="1808"/>
                                          </p:stCondLst>
                                        </p:cTn>
                                        <p:tgtEl>
                                          <p:spTgt spid="10">
                                            <p:txEl>
                                              <p:pRg st="2" end="2"/>
                                            </p:txEl>
                                          </p:spTgt>
                                        </p:tgtEl>
                                      </p:cBhvr>
                                      <p:to x="100000" y="95000"/>
                                    </p:animScale>
                                    <p:animScale>
                                      <p:cBhvr>
                                        <p:cTn id="56" dur="166" decel="50000">
                                          <p:stCondLst>
                                            <p:cond delay="1834"/>
                                          </p:stCondLst>
                                        </p:cTn>
                                        <p:tgtEl>
                                          <p:spTgt spid="10">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10">
                                            <p:txEl>
                                              <p:pRg st="3" end="3"/>
                                            </p:txEl>
                                          </p:spTgt>
                                        </p:tgtEl>
                                        <p:attrNameLst>
                                          <p:attrName>style.visibility</p:attrName>
                                        </p:attrNameLst>
                                      </p:cBhvr>
                                      <p:to>
                                        <p:strVal val="visible"/>
                                      </p:to>
                                    </p:set>
                                    <p:animEffect transition="in" filter="wipe(down)">
                                      <p:cBhvr>
                                        <p:cTn id="61" dur="580">
                                          <p:stCondLst>
                                            <p:cond delay="0"/>
                                          </p:stCondLst>
                                        </p:cTn>
                                        <p:tgtEl>
                                          <p:spTgt spid="10">
                                            <p:txEl>
                                              <p:pRg st="3" end="3"/>
                                            </p:txEl>
                                          </p:spTgt>
                                        </p:tgtEl>
                                      </p:cBhvr>
                                    </p:animEffect>
                                    <p:anim calcmode="lin" valueType="num">
                                      <p:cBhvr>
                                        <p:cTn id="62" dur="1822" tmFilter="0,0; 0.14,0.36; 0.43,0.73; 0.71,0.91; 1.0,1.0">
                                          <p:stCondLst>
                                            <p:cond delay="0"/>
                                          </p:stCondLst>
                                        </p:cTn>
                                        <p:tgtEl>
                                          <p:spTgt spid="10">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0">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0">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0">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0">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10">
                                            <p:txEl>
                                              <p:pRg st="3" end="3"/>
                                            </p:txEl>
                                          </p:spTgt>
                                        </p:tgtEl>
                                      </p:cBhvr>
                                      <p:to x="100000" y="60000"/>
                                    </p:animScale>
                                    <p:animScale>
                                      <p:cBhvr>
                                        <p:cTn id="68" dur="166" decel="50000">
                                          <p:stCondLst>
                                            <p:cond delay="676"/>
                                          </p:stCondLst>
                                        </p:cTn>
                                        <p:tgtEl>
                                          <p:spTgt spid="10">
                                            <p:txEl>
                                              <p:pRg st="3" end="3"/>
                                            </p:txEl>
                                          </p:spTgt>
                                        </p:tgtEl>
                                      </p:cBhvr>
                                      <p:to x="100000" y="100000"/>
                                    </p:animScale>
                                    <p:animScale>
                                      <p:cBhvr>
                                        <p:cTn id="69" dur="26">
                                          <p:stCondLst>
                                            <p:cond delay="1312"/>
                                          </p:stCondLst>
                                        </p:cTn>
                                        <p:tgtEl>
                                          <p:spTgt spid="10">
                                            <p:txEl>
                                              <p:pRg st="3" end="3"/>
                                            </p:txEl>
                                          </p:spTgt>
                                        </p:tgtEl>
                                      </p:cBhvr>
                                      <p:to x="100000" y="80000"/>
                                    </p:animScale>
                                    <p:animScale>
                                      <p:cBhvr>
                                        <p:cTn id="70" dur="166" decel="50000">
                                          <p:stCondLst>
                                            <p:cond delay="1338"/>
                                          </p:stCondLst>
                                        </p:cTn>
                                        <p:tgtEl>
                                          <p:spTgt spid="10">
                                            <p:txEl>
                                              <p:pRg st="3" end="3"/>
                                            </p:txEl>
                                          </p:spTgt>
                                        </p:tgtEl>
                                      </p:cBhvr>
                                      <p:to x="100000" y="100000"/>
                                    </p:animScale>
                                    <p:animScale>
                                      <p:cBhvr>
                                        <p:cTn id="71" dur="26">
                                          <p:stCondLst>
                                            <p:cond delay="1642"/>
                                          </p:stCondLst>
                                        </p:cTn>
                                        <p:tgtEl>
                                          <p:spTgt spid="10">
                                            <p:txEl>
                                              <p:pRg st="3" end="3"/>
                                            </p:txEl>
                                          </p:spTgt>
                                        </p:tgtEl>
                                      </p:cBhvr>
                                      <p:to x="100000" y="90000"/>
                                    </p:animScale>
                                    <p:animScale>
                                      <p:cBhvr>
                                        <p:cTn id="72" dur="166" decel="50000">
                                          <p:stCondLst>
                                            <p:cond delay="1668"/>
                                          </p:stCondLst>
                                        </p:cTn>
                                        <p:tgtEl>
                                          <p:spTgt spid="10">
                                            <p:txEl>
                                              <p:pRg st="3" end="3"/>
                                            </p:txEl>
                                          </p:spTgt>
                                        </p:tgtEl>
                                      </p:cBhvr>
                                      <p:to x="100000" y="100000"/>
                                    </p:animScale>
                                    <p:animScale>
                                      <p:cBhvr>
                                        <p:cTn id="73" dur="26">
                                          <p:stCondLst>
                                            <p:cond delay="1808"/>
                                          </p:stCondLst>
                                        </p:cTn>
                                        <p:tgtEl>
                                          <p:spTgt spid="10">
                                            <p:txEl>
                                              <p:pRg st="3" end="3"/>
                                            </p:txEl>
                                          </p:spTgt>
                                        </p:tgtEl>
                                      </p:cBhvr>
                                      <p:to x="100000" y="95000"/>
                                    </p:animScale>
                                    <p:animScale>
                                      <p:cBhvr>
                                        <p:cTn id="74" dur="166" decel="50000">
                                          <p:stCondLst>
                                            <p:cond delay="1834"/>
                                          </p:stCondLst>
                                        </p:cTn>
                                        <p:tgtEl>
                                          <p:spTgt spid="10">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rtlCol="0">
            <a:normAutofit/>
          </a:bodyPr>
          <a:lstStyle/>
          <a:p>
            <a:pPr algn="l"/>
            <a:r>
              <a:rPr lang="fr-HT" b="1" i="0" dirty="0">
                <a:solidFill>
                  <a:srgbClr val="ECECEC"/>
                </a:solidFill>
                <a:effectLst/>
                <a:latin typeface="Söhne"/>
              </a:rPr>
              <a:t>Procédure pour naviguer sur l'intranet :</a:t>
            </a:r>
            <a:br>
              <a:rPr lang="fr-HT" b="0" i="0" dirty="0">
                <a:solidFill>
                  <a:srgbClr val="ECECEC"/>
                </a:solidFill>
                <a:effectLst/>
                <a:latin typeface="Söhne"/>
              </a:rPr>
            </a:br>
            <a:endParaRPr lang="fr-FR" dirty="0"/>
          </a:p>
        </p:txBody>
      </p:sp>
      <p:sp>
        <p:nvSpPr>
          <p:cNvPr id="10" name="Espace réservé du contenu 9"/>
          <p:cNvSpPr>
            <a:spLocks noGrp="1"/>
          </p:cNvSpPr>
          <p:nvPr>
            <p:ph sz="half" idx="2"/>
          </p:nvPr>
        </p:nvSpPr>
        <p:spPr>
          <a:xfrm>
            <a:off x="981844" y="1196752"/>
            <a:ext cx="10945216" cy="5112568"/>
          </a:xfrm>
        </p:spPr>
        <p:txBody>
          <a:bodyPr rtlCol="0"/>
          <a:lstStyle/>
          <a:p>
            <a:r>
              <a:rPr lang="fr-HT" b="1" dirty="0"/>
              <a:t>Identification :</a:t>
            </a:r>
            <a:r>
              <a:rPr lang="fr-HT" dirty="0"/>
              <a:t> Connectez-vous à l'intranet en utilisant vos identifiants personnels. Assurez-vous de garder ces informations confidentielles pour garantir la sécurité de nos données.</a:t>
            </a:r>
          </a:p>
          <a:p>
            <a:r>
              <a:rPr lang="fr-HT" b="1" dirty="0"/>
              <a:t>Navigation :</a:t>
            </a:r>
            <a:r>
              <a:rPr lang="fr-HT" dirty="0"/>
              <a:t> Explorez les différentes sections de l'intranet en utilisant le menu de navigation. Familiarisez-vous avec la structure du site pour trouver rapidement ce dont vous avez besoin.</a:t>
            </a:r>
          </a:p>
          <a:p>
            <a:r>
              <a:rPr lang="fr-HT" b="1" dirty="0"/>
              <a:t>Recherche :</a:t>
            </a:r>
            <a:r>
              <a:rPr lang="fr-HT" dirty="0"/>
              <a:t> Utilisez la fonction de recherche pour trouver des documents spécifiques ou des informations pertinentes. Utilisez des mots-clés pertinents pour des résultats plus précis.</a:t>
            </a:r>
          </a:p>
        </p:txBody>
      </p:sp>
    </p:spTree>
    <p:extLst>
      <p:ext uri="{BB962C8B-B14F-4D97-AF65-F5344CB8AC3E}">
        <p14:creationId xmlns:p14="http://schemas.microsoft.com/office/powerpoint/2010/main" val="409443389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down)">
                                      <p:cBhvr>
                                        <p:cTn id="7" dur="580">
                                          <p:stCondLst>
                                            <p:cond delay="0"/>
                                          </p:stCondLst>
                                        </p:cTn>
                                        <p:tgtEl>
                                          <p:spTgt spid="10">
                                            <p:txEl>
                                              <p:pRg st="0" end="0"/>
                                            </p:txEl>
                                          </p:spTgt>
                                        </p:tgtEl>
                                      </p:cBhvr>
                                    </p:animEffect>
                                    <p:anim calcmode="lin" valueType="num">
                                      <p:cBhvr>
                                        <p:cTn id="8" dur="1822" tmFilter="0,0; 0.14,0.36; 0.43,0.73; 0.71,0.91; 1.0,1.0">
                                          <p:stCondLst>
                                            <p:cond delay="0"/>
                                          </p:stCondLst>
                                        </p:cTn>
                                        <p:tgtEl>
                                          <p:spTgt spid="10">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xEl>
                                              <p:pRg st="0" end="0"/>
                                            </p:txEl>
                                          </p:spTgt>
                                        </p:tgtEl>
                                      </p:cBhvr>
                                      <p:to x="100000" y="60000"/>
                                    </p:animScale>
                                    <p:animScale>
                                      <p:cBhvr>
                                        <p:cTn id="14" dur="166" decel="50000">
                                          <p:stCondLst>
                                            <p:cond delay="676"/>
                                          </p:stCondLst>
                                        </p:cTn>
                                        <p:tgtEl>
                                          <p:spTgt spid="10">
                                            <p:txEl>
                                              <p:pRg st="0" end="0"/>
                                            </p:txEl>
                                          </p:spTgt>
                                        </p:tgtEl>
                                      </p:cBhvr>
                                      <p:to x="100000" y="100000"/>
                                    </p:animScale>
                                    <p:animScale>
                                      <p:cBhvr>
                                        <p:cTn id="15" dur="26">
                                          <p:stCondLst>
                                            <p:cond delay="1312"/>
                                          </p:stCondLst>
                                        </p:cTn>
                                        <p:tgtEl>
                                          <p:spTgt spid="10">
                                            <p:txEl>
                                              <p:pRg st="0" end="0"/>
                                            </p:txEl>
                                          </p:spTgt>
                                        </p:tgtEl>
                                      </p:cBhvr>
                                      <p:to x="100000" y="80000"/>
                                    </p:animScale>
                                    <p:animScale>
                                      <p:cBhvr>
                                        <p:cTn id="16" dur="166" decel="50000">
                                          <p:stCondLst>
                                            <p:cond delay="1338"/>
                                          </p:stCondLst>
                                        </p:cTn>
                                        <p:tgtEl>
                                          <p:spTgt spid="10">
                                            <p:txEl>
                                              <p:pRg st="0" end="0"/>
                                            </p:txEl>
                                          </p:spTgt>
                                        </p:tgtEl>
                                      </p:cBhvr>
                                      <p:to x="100000" y="100000"/>
                                    </p:animScale>
                                    <p:animScale>
                                      <p:cBhvr>
                                        <p:cTn id="17" dur="26">
                                          <p:stCondLst>
                                            <p:cond delay="1642"/>
                                          </p:stCondLst>
                                        </p:cTn>
                                        <p:tgtEl>
                                          <p:spTgt spid="10">
                                            <p:txEl>
                                              <p:pRg st="0" end="0"/>
                                            </p:txEl>
                                          </p:spTgt>
                                        </p:tgtEl>
                                      </p:cBhvr>
                                      <p:to x="100000" y="90000"/>
                                    </p:animScale>
                                    <p:animScale>
                                      <p:cBhvr>
                                        <p:cTn id="18" dur="166" decel="50000">
                                          <p:stCondLst>
                                            <p:cond delay="1668"/>
                                          </p:stCondLst>
                                        </p:cTn>
                                        <p:tgtEl>
                                          <p:spTgt spid="10">
                                            <p:txEl>
                                              <p:pRg st="0" end="0"/>
                                            </p:txEl>
                                          </p:spTgt>
                                        </p:tgtEl>
                                      </p:cBhvr>
                                      <p:to x="100000" y="100000"/>
                                    </p:animScale>
                                    <p:animScale>
                                      <p:cBhvr>
                                        <p:cTn id="19" dur="26">
                                          <p:stCondLst>
                                            <p:cond delay="1808"/>
                                          </p:stCondLst>
                                        </p:cTn>
                                        <p:tgtEl>
                                          <p:spTgt spid="10">
                                            <p:txEl>
                                              <p:pRg st="0" end="0"/>
                                            </p:txEl>
                                          </p:spTgt>
                                        </p:tgtEl>
                                      </p:cBhvr>
                                      <p:to x="100000" y="95000"/>
                                    </p:animScale>
                                    <p:animScale>
                                      <p:cBhvr>
                                        <p:cTn id="20" dur="166" decel="50000">
                                          <p:stCondLst>
                                            <p:cond delay="1834"/>
                                          </p:stCondLst>
                                        </p:cTn>
                                        <p:tgtEl>
                                          <p:spTgt spid="10">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0">
                                            <p:txEl>
                                              <p:pRg st="1" end="1"/>
                                            </p:txEl>
                                          </p:spTgt>
                                        </p:tgtEl>
                                        <p:attrNameLst>
                                          <p:attrName>style.visibility</p:attrName>
                                        </p:attrNameLst>
                                      </p:cBhvr>
                                      <p:to>
                                        <p:strVal val="visible"/>
                                      </p:to>
                                    </p:set>
                                    <p:animEffect transition="in" filter="wipe(down)">
                                      <p:cBhvr>
                                        <p:cTn id="25" dur="580">
                                          <p:stCondLst>
                                            <p:cond delay="0"/>
                                          </p:stCondLst>
                                        </p:cTn>
                                        <p:tgtEl>
                                          <p:spTgt spid="10">
                                            <p:txEl>
                                              <p:pRg st="1" end="1"/>
                                            </p:txEl>
                                          </p:spTgt>
                                        </p:tgtEl>
                                      </p:cBhvr>
                                    </p:animEffect>
                                    <p:anim calcmode="lin" valueType="num">
                                      <p:cBhvr>
                                        <p:cTn id="26" dur="1822" tmFilter="0,0; 0.14,0.36; 0.43,0.73; 0.71,0.91; 1.0,1.0">
                                          <p:stCondLst>
                                            <p:cond delay="0"/>
                                          </p:stCondLst>
                                        </p:cTn>
                                        <p:tgtEl>
                                          <p:spTgt spid="10">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0">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0">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0">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0">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0">
                                            <p:txEl>
                                              <p:pRg st="1" end="1"/>
                                            </p:txEl>
                                          </p:spTgt>
                                        </p:tgtEl>
                                      </p:cBhvr>
                                      <p:to x="100000" y="60000"/>
                                    </p:animScale>
                                    <p:animScale>
                                      <p:cBhvr>
                                        <p:cTn id="32" dur="166" decel="50000">
                                          <p:stCondLst>
                                            <p:cond delay="676"/>
                                          </p:stCondLst>
                                        </p:cTn>
                                        <p:tgtEl>
                                          <p:spTgt spid="10">
                                            <p:txEl>
                                              <p:pRg st="1" end="1"/>
                                            </p:txEl>
                                          </p:spTgt>
                                        </p:tgtEl>
                                      </p:cBhvr>
                                      <p:to x="100000" y="100000"/>
                                    </p:animScale>
                                    <p:animScale>
                                      <p:cBhvr>
                                        <p:cTn id="33" dur="26">
                                          <p:stCondLst>
                                            <p:cond delay="1312"/>
                                          </p:stCondLst>
                                        </p:cTn>
                                        <p:tgtEl>
                                          <p:spTgt spid="10">
                                            <p:txEl>
                                              <p:pRg st="1" end="1"/>
                                            </p:txEl>
                                          </p:spTgt>
                                        </p:tgtEl>
                                      </p:cBhvr>
                                      <p:to x="100000" y="80000"/>
                                    </p:animScale>
                                    <p:animScale>
                                      <p:cBhvr>
                                        <p:cTn id="34" dur="166" decel="50000">
                                          <p:stCondLst>
                                            <p:cond delay="1338"/>
                                          </p:stCondLst>
                                        </p:cTn>
                                        <p:tgtEl>
                                          <p:spTgt spid="10">
                                            <p:txEl>
                                              <p:pRg st="1" end="1"/>
                                            </p:txEl>
                                          </p:spTgt>
                                        </p:tgtEl>
                                      </p:cBhvr>
                                      <p:to x="100000" y="100000"/>
                                    </p:animScale>
                                    <p:animScale>
                                      <p:cBhvr>
                                        <p:cTn id="35" dur="26">
                                          <p:stCondLst>
                                            <p:cond delay="1642"/>
                                          </p:stCondLst>
                                        </p:cTn>
                                        <p:tgtEl>
                                          <p:spTgt spid="10">
                                            <p:txEl>
                                              <p:pRg st="1" end="1"/>
                                            </p:txEl>
                                          </p:spTgt>
                                        </p:tgtEl>
                                      </p:cBhvr>
                                      <p:to x="100000" y="90000"/>
                                    </p:animScale>
                                    <p:animScale>
                                      <p:cBhvr>
                                        <p:cTn id="36" dur="166" decel="50000">
                                          <p:stCondLst>
                                            <p:cond delay="1668"/>
                                          </p:stCondLst>
                                        </p:cTn>
                                        <p:tgtEl>
                                          <p:spTgt spid="10">
                                            <p:txEl>
                                              <p:pRg st="1" end="1"/>
                                            </p:txEl>
                                          </p:spTgt>
                                        </p:tgtEl>
                                      </p:cBhvr>
                                      <p:to x="100000" y="100000"/>
                                    </p:animScale>
                                    <p:animScale>
                                      <p:cBhvr>
                                        <p:cTn id="37" dur="26">
                                          <p:stCondLst>
                                            <p:cond delay="1808"/>
                                          </p:stCondLst>
                                        </p:cTn>
                                        <p:tgtEl>
                                          <p:spTgt spid="10">
                                            <p:txEl>
                                              <p:pRg st="1" end="1"/>
                                            </p:txEl>
                                          </p:spTgt>
                                        </p:tgtEl>
                                      </p:cBhvr>
                                      <p:to x="100000" y="95000"/>
                                    </p:animScale>
                                    <p:animScale>
                                      <p:cBhvr>
                                        <p:cTn id="38" dur="166" decel="50000">
                                          <p:stCondLst>
                                            <p:cond delay="1834"/>
                                          </p:stCondLst>
                                        </p:cTn>
                                        <p:tgtEl>
                                          <p:spTgt spid="10">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0">
                                            <p:txEl>
                                              <p:pRg st="2" end="2"/>
                                            </p:txEl>
                                          </p:spTgt>
                                        </p:tgtEl>
                                        <p:attrNameLst>
                                          <p:attrName>style.visibility</p:attrName>
                                        </p:attrNameLst>
                                      </p:cBhvr>
                                      <p:to>
                                        <p:strVal val="visible"/>
                                      </p:to>
                                    </p:set>
                                    <p:animEffect transition="in" filter="wipe(down)">
                                      <p:cBhvr>
                                        <p:cTn id="43" dur="580">
                                          <p:stCondLst>
                                            <p:cond delay="0"/>
                                          </p:stCondLst>
                                        </p:cTn>
                                        <p:tgtEl>
                                          <p:spTgt spid="10">
                                            <p:txEl>
                                              <p:pRg st="2" end="2"/>
                                            </p:txEl>
                                          </p:spTgt>
                                        </p:tgtEl>
                                      </p:cBhvr>
                                    </p:animEffect>
                                    <p:anim calcmode="lin" valueType="num">
                                      <p:cBhvr>
                                        <p:cTn id="44" dur="1822" tmFilter="0,0; 0.14,0.36; 0.43,0.73; 0.71,0.91; 1.0,1.0">
                                          <p:stCondLst>
                                            <p:cond delay="0"/>
                                          </p:stCondLst>
                                        </p:cTn>
                                        <p:tgtEl>
                                          <p:spTgt spid="10">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0">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0">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0">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0">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0">
                                            <p:txEl>
                                              <p:pRg st="2" end="2"/>
                                            </p:txEl>
                                          </p:spTgt>
                                        </p:tgtEl>
                                      </p:cBhvr>
                                      <p:to x="100000" y="60000"/>
                                    </p:animScale>
                                    <p:animScale>
                                      <p:cBhvr>
                                        <p:cTn id="50" dur="166" decel="50000">
                                          <p:stCondLst>
                                            <p:cond delay="676"/>
                                          </p:stCondLst>
                                        </p:cTn>
                                        <p:tgtEl>
                                          <p:spTgt spid="10">
                                            <p:txEl>
                                              <p:pRg st="2" end="2"/>
                                            </p:txEl>
                                          </p:spTgt>
                                        </p:tgtEl>
                                      </p:cBhvr>
                                      <p:to x="100000" y="100000"/>
                                    </p:animScale>
                                    <p:animScale>
                                      <p:cBhvr>
                                        <p:cTn id="51" dur="26">
                                          <p:stCondLst>
                                            <p:cond delay="1312"/>
                                          </p:stCondLst>
                                        </p:cTn>
                                        <p:tgtEl>
                                          <p:spTgt spid="10">
                                            <p:txEl>
                                              <p:pRg st="2" end="2"/>
                                            </p:txEl>
                                          </p:spTgt>
                                        </p:tgtEl>
                                      </p:cBhvr>
                                      <p:to x="100000" y="80000"/>
                                    </p:animScale>
                                    <p:animScale>
                                      <p:cBhvr>
                                        <p:cTn id="52" dur="166" decel="50000">
                                          <p:stCondLst>
                                            <p:cond delay="1338"/>
                                          </p:stCondLst>
                                        </p:cTn>
                                        <p:tgtEl>
                                          <p:spTgt spid="10">
                                            <p:txEl>
                                              <p:pRg st="2" end="2"/>
                                            </p:txEl>
                                          </p:spTgt>
                                        </p:tgtEl>
                                      </p:cBhvr>
                                      <p:to x="100000" y="100000"/>
                                    </p:animScale>
                                    <p:animScale>
                                      <p:cBhvr>
                                        <p:cTn id="53" dur="26">
                                          <p:stCondLst>
                                            <p:cond delay="1642"/>
                                          </p:stCondLst>
                                        </p:cTn>
                                        <p:tgtEl>
                                          <p:spTgt spid="10">
                                            <p:txEl>
                                              <p:pRg st="2" end="2"/>
                                            </p:txEl>
                                          </p:spTgt>
                                        </p:tgtEl>
                                      </p:cBhvr>
                                      <p:to x="100000" y="90000"/>
                                    </p:animScale>
                                    <p:animScale>
                                      <p:cBhvr>
                                        <p:cTn id="54" dur="166" decel="50000">
                                          <p:stCondLst>
                                            <p:cond delay="1668"/>
                                          </p:stCondLst>
                                        </p:cTn>
                                        <p:tgtEl>
                                          <p:spTgt spid="10">
                                            <p:txEl>
                                              <p:pRg st="2" end="2"/>
                                            </p:txEl>
                                          </p:spTgt>
                                        </p:tgtEl>
                                      </p:cBhvr>
                                      <p:to x="100000" y="100000"/>
                                    </p:animScale>
                                    <p:animScale>
                                      <p:cBhvr>
                                        <p:cTn id="55" dur="26">
                                          <p:stCondLst>
                                            <p:cond delay="1808"/>
                                          </p:stCondLst>
                                        </p:cTn>
                                        <p:tgtEl>
                                          <p:spTgt spid="10">
                                            <p:txEl>
                                              <p:pRg st="2" end="2"/>
                                            </p:txEl>
                                          </p:spTgt>
                                        </p:tgtEl>
                                      </p:cBhvr>
                                      <p:to x="100000" y="95000"/>
                                    </p:animScale>
                                    <p:animScale>
                                      <p:cBhvr>
                                        <p:cTn id="56" dur="166" decel="50000">
                                          <p:stCondLst>
                                            <p:cond delay="1834"/>
                                          </p:stCondLst>
                                        </p:cTn>
                                        <p:tgtEl>
                                          <p:spTgt spid="10">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rtlCol="0">
            <a:normAutofit/>
          </a:bodyPr>
          <a:lstStyle/>
          <a:p>
            <a:pPr algn="l"/>
            <a:r>
              <a:rPr lang="fr-HT" b="1" i="0" dirty="0">
                <a:solidFill>
                  <a:srgbClr val="ECECEC"/>
                </a:solidFill>
                <a:effectLst/>
                <a:latin typeface="Söhne"/>
              </a:rPr>
              <a:t>Procédure pour naviguer sur l'intranet :</a:t>
            </a:r>
            <a:br>
              <a:rPr lang="fr-HT" b="0" i="0" dirty="0">
                <a:solidFill>
                  <a:srgbClr val="ECECEC"/>
                </a:solidFill>
                <a:effectLst/>
                <a:latin typeface="Söhne"/>
              </a:rPr>
            </a:br>
            <a:endParaRPr lang="fr-FR" dirty="0"/>
          </a:p>
        </p:txBody>
      </p:sp>
      <p:sp>
        <p:nvSpPr>
          <p:cNvPr id="10" name="Espace réservé du contenu 9"/>
          <p:cNvSpPr>
            <a:spLocks noGrp="1"/>
          </p:cNvSpPr>
          <p:nvPr>
            <p:ph sz="half" idx="2"/>
          </p:nvPr>
        </p:nvSpPr>
        <p:spPr>
          <a:xfrm>
            <a:off x="981844" y="1196752"/>
            <a:ext cx="10945216" cy="5112568"/>
          </a:xfrm>
        </p:spPr>
        <p:txBody>
          <a:bodyPr rtlCol="0"/>
          <a:lstStyle/>
          <a:p>
            <a:r>
              <a:rPr lang="fr-HT" b="1" dirty="0"/>
              <a:t>Collaboration :</a:t>
            </a:r>
            <a:r>
              <a:rPr lang="fr-HT" dirty="0"/>
              <a:t> Profitez des outils de collaboration disponibles sur l'intranet. Créez des groupes de travail, partagez des documents et communiquez avec vos collègues pour optimiser votre productivité.</a:t>
            </a:r>
          </a:p>
          <a:p>
            <a:r>
              <a:rPr lang="fr-HT" b="1" dirty="0"/>
              <a:t>Mises à jour et maintenance :</a:t>
            </a:r>
            <a:r>
              <a:rPr lang="fr-HT" dirty="0"/>
              <a:t> Restez à jour avec les nouvelles fonctionnalités et les éventuelles interruptions de service. Assurez-vous de suivre les instructions de sécurité fournies par l'équipe informatique</a:t>
            </a:r>
          </a:p>
        </p:txBody>
      </p:sp>
    </p:spTree>
    <p:extLst>
      <p:ext uri="{BB962C8B-B14F-4D97-AF65-F5344CB8AC3E}">
        <p14:creationId xmlns:p14="http://schemas.microsoft.com/office/powerpoint/2010/main" val="608167465"/>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down)">
                                      <p:cBhvr>
                                        <p:cTn id="7" dur="580">
                                          <p:stCondLst>
                                            <p:cond delay="0"/>
                                          </p:stCondLst>
                                        </p:cTn>
                                        <p:tgtEl>
                                          <p:spTgt spid="10">
                                            <p:txEl>
                                              <p:pRg st="0" end="0"/>
                                            </p:txEl>
                                          </p:spTgt>
                                        </p:tgtEl>
                                      </p:cBhvr>
                                    </p:animEffect>
                                    <p:anim calcmode="lin" valueType="num">
                                      <p:cBhvr>
                                        <p:cTn id="8" dur="1822" tmFilter="0,0; 0.14,0.36; 0.43,0.73; 0.71,0.91; 1.0,1.0">
                                          <p:stCondLst>
                                            <p:cond delay="0"/>
                                          </p:stCondLst>
                                        </p:cTn>
                                        <p:tgtEl>
                                          <p:spTgt spid="10">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xEl>
                                              <p:pRg st="0" end="0"/>
                                            </p:txEl>
                                          </p:spTgt>
                                        </p:tgtEl>
                                      </p:cBhvr>
                                      <p:to x="100000" y="60000"/>
                                    </p:animScale>
                                    <p:animScale>
                                      <p:cBhvr>
                                        <p:cTn id="14" dur="166" decel="50000">
                                          <p:stCondLst>
                                            <p:cond delay="676"/>
                                          </p:stCondLst>
                                        </p:cTn>
                                        <p:tgtEl>
                                          <p:spTgt spid="10">
                                            <p:txEl>
                                              <p:pRg st="0" end="0"/>
                                            </p:txEl>
                                          </p:spTgt>
                                        </p:tgtEl>
                                      </p:cBhvr>
                                      <p:to x="100000" y="100000"/>
                                    </p:animScale>
                                    <p:animScale>
                                      <p:cBhvr>
                                        <p:cTn id="15" dur="26">
                                          <p:stCondLst>
                                            <p:cond delay="1312"/>
                                          </p:stCondLst>
                                        </p:cTn>
                                        <p:tgtEl>
                                          <p:spTgt spid="10">
                                            <p:txEl>
                                              <p:pRg st="0" end="0"/>
                                            </p:txEl>
                                          </p:spTgt>
                                        </p:tgtEl>
                                      </p:cBhvr>
                                      <p:to x="100000" y="80000"/>
                                    </p:animScale>
                                    <p:animScale>
                                      <p:cBhvr>
                                        <p:cTn id="16" dur="166" decel="50000">
                                          <p:stCondLst>
                                            <p:cond delay="1338"/>
                                          </p:stCondLst>
                                        </p:cTn>
                                        <p:tgtEl>
                                          <p:spTgt spid="10">
                                            <p:txEl>
                                              <p:pRg st="0" end="0"/>
                                            </p:txEl>
                                          </p:spTgt>
                                        </p:tgtEl>
                                      </p:cBhvr>
                                      <p:to x="100000" y="100000"/>
                                    </p:animScale>
                                    <p:animScale>
                                      <p:cBhvr>
                                        <p:cTn id="17" dur="26">
                                          <p:stCondLst>
                                            <p:cond delay="1642"/>
                                          </p:stCondLst>
                                        </p:cTn>
                                        <p:tgtEl>
                                          <p:spTgt spid="10">
                                            <p:txEl>
                                              <p:pRg st="0" end="0"/>
                                            </p:txEl>
                                          </p:spTgt>
                                        </p:tgtEl>
                                      </p:cBhvr>
                                      <p:to x="100000" y="90000"/>
                                    </p:animScale>
                                    <p:animScale>
                                      <p:cBhvr>
                                        <p:cTn id="18" dur="166" decel="50000">
                                          <p:stCondLst>
                                            <p:cond delay="1668"/>
                                          </p:stCondLst>
                                        </p:cTn>
                                        <p:tgtEl>
                                          <p:spTgt spid="10">
                                            <p:txEl>
                                              <p:pRg st="0" end="0"/>
                                            </p:txEl>
                                          </p:spTgt>
                                        </p:tgtEl>
                                      </p:cBhvr>
                                      <p:to x="100000" y="100000"/>
                                    </p:animScale>
                                    <p:animScale>
                                      <p:cBhvr>
                                        <p:cTn id="19" dur="26">
                                          <p:stCondLst>
                                            <p:cond delay="1808"/>
                                          </p:stCondLst>
                                        </p:cTn>
                                        <p:tgtEl>
                                          <p:spTgt spid="10">
                                            <p:txEl>
                                              <p:pRg st="0" end="0"/>
                                            </p:txEl>
                                          </p:spTgt>
                                        </p:tgtEl>
                                      </p:cBhvr>
                                      <p:to x="100000" y="95000"/>
                                    </p:animScale>
                                    <p:animScale>
                                      <p:cBhvr>
                                        <p:cTn id="20" dur="166" decel="50000">
                                          <p:stCondLst>
                                            <p:cond delay="1834"/>
                                          </p:stCondLst>
                                        </p:cTn>
                                        <p:tgtEl>
                                          <p:spTgt spid="10">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0">
                                            <p:txEl>
                                              <p:pRg st="1" end="1"/>
                                            </p:txEl>
                                          </p:spTgt>
                                        </p:tgtEl>
                                        <p:attrNameLst>
                                          <p:attrName>style.visibility</p:attrName>
                                        </p:attrNameLst>
                                      </p:cBhvr>
                                      <p:to>
                                        <p:strVal val="visible"/>
                                      </p:to>
                                    </p:set>
                                    <p:animEffect transition="in" filter="wipe(down)">
                                      <p:cBhvr>
                                        <p:cTn id="25" dur="580">
                                          <p:stCondLst>
                                            <p:cond delay="0"/>
                                          </p:stCondLst>
                                        </p:cTn>
                                        <p:tgtEl>
                                          <p:spTgt spid="10">
                                            <p:txEl>
                                              <p:pRg st="1" end="1"/>
                                            </p:txEl>
                                          </p:spTgt>
                                        </p:tgtEl>
                                      </p:cBhvr>
                                    </p:animEffect>
                                    <p:anim calcmode="lin" valueType="num">
                                      <p:cBhvr>
                                        <p:cTn id="26" dur="1822" tmFilter="0,0; 0.14,0.36; 0.43,0.73; 0.71,0.91; 1.0,1.0">
                                          <p:stCondLst>
                                            <p:cond delay="0"/>
                                          </p:stCondLst>
                                        </p:cTn>
                                        <p:tgtEl>
                                          <p:spTgt spid="10">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0">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0">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0">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0">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0">
                                            <p:txEl>
                                              <p:pRg st="1" end="1"/>
                                            </p:txEl>
                                          </p:spTgt>
                                        </p:tgtEl>
                                      </p:cBhvr>
                                      <p:to x="100000" y="60000"/>
                                    </p:animScale>
                                    <p:animScale>
                                      <p:cBhvr>
                                        <p:cTn id="32" dur="166" decel="50000">
                                          <p:stCondLst>
                                            <p:cond delay="676"/>
                                          </p:stCondLst>
                                        </p:cTn>
                                        <p:tgtEl>
                                          <p:spTgt spid="10">
                                            <p:txEl>
                                              <p:pRg st="1" end="1"/>
                                            </p:txEl>
                                          </p:spTgt>
                                        </p:tgtEl>
                                      </p:cBhvr>
                                      <p:to x="100000" y="100000"/>
                                    </p:animScale>
                                    <p:animScale>
                                      <p:cBhvr>
                                        <p:cTn id="33" dur="26">
                                          <p:stCondLst>
                                            <p:cond delay="1312"/>
                                          </p:stCondLst>
                                        </p:cTn>
                                        <p:tgtEl>
                                          <p:spTgt spid="10">
                                            <p:txEl>
                                              <p:pRg st="1" end="1"/>
                                            </p:txEl>
                                          </p:spTgt>
                                        </p:tgtEl>
                                      </p:cBhvr>
                                      <p:to x="100000" y="80000"/>
                                    </p:animScale>
                                    <p:animScale>
                                      <p:cBhvr>
                                        <p:cTn id="34" dur="166" decel="50000">
                                          <p:stCondLst>
                                            <p:cond delay="1338"/>
                                          </p:stCondLst>
                                        </p:cTn>
                                        <p:tgtEl>
                                          <p:spTgt spid="10">
                                            <p:txEl>
                                              <p:pRg st="1" end="1"/>
                                            </p:txEl>
                                          </p:spTgt>
                                        </p:tgtEl>
                                      </p:cBhvr>
                                      <p:to x="100000" y="100000"/>
                                    </p:animScale>
                                    <p:animScale>
                                      <p:cBhvr>
                                        <p:cTn id="35" dur="26">
                                          <p:stCondLst>
                                            <p:cond delay="1642"/>
                                          </p:stCondLst>
                                        </p:cTn>
                                        <p:tgtEl>
                                          <p:spTgt spid="10">
                                            <p:txEl>
                                              <p:pRg st="1" end="1"/>
                                            </p:txEl>
                                          </p:spTgt>
                                        </p:tgtEl>
                                      </p:cBhvr>
                                      <p:to x="100000" y="90000"/>
                                    </p:animScale>
                                    <p:animScale>
                                      <p:cBhvr>
                                        <p:cTn id="36" dur="166" decel="50000">
                                          <p:stCondLst>
                                            <p:cond delay="1668"/>
                                          </p:stCondLst>
                                        </p:cTn>
                                        <p:tgtEl>
                                          <p:spTgt spid="10">
                                            <p:txEl>
                                              <p:pRg st="1" end="1"/>
                                            </p:txEl>
                                          </p:spTgt>
                                        </p:tgtEl>
                                      </p:cBhvr>
                                      <p:to x="100000" y="100000"/>
                                    </p:animScale>
                                    <p:animScale>
                                      <p:cBhvr>
                                        <p:cTn id="37" dur="26">
                                          <p:stCondLst>
                                            <p:cond delay="1808"/>
                                          </p:stCondLst>
                                        </p:cTn>
                                        <p:tgtEl>
                                          <p:spTgt spid="10">
                                            <p:txEl>
                                              <p:pRg st="1" end="1"/>
                                            </p:txEl>
                                          </p:spTgt>
                                        </p:tgtEl>
                                      </p:cBhvr>
                                      <p:to x="100000" y="95000"/>
                                    </p:animScale>
                                    <p:animScale>
                                      <p:cBhvr>
                                        <p:cTn id="38" dur="166" decel="50000">
                                          <p:stCondLst>
                                            <p:cond delay="1834"/>
                                          </p:stCondLst>
                                        </p:cTn>
                                        <p:tgtEl>
                                          <p:spTgt spid="10">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rtlCol="0"/>
          <a:lstStyle/>
          <a:p>
            <a:pPr rtl="0"/>
            <a:r>
              <a:rPr lang="fr-FR" dirty="0"/>
              <a:t>Quelques exemples d’intranet</a:t>
            </a:r>
          </a:p>
        </p:txBody>
      </p:sp>
      <p:sp>
        <p:nvSpPr>
          <p:cNvPr id="10" name="Espace réservé du contenu 9"/>
          <p:cNvSpPr>
            <a:spLocks noGrp="1"/>
          </p:cNvSpPr>
          <p:nvPr>
            <p:ph sz="half" idx="2"/>
          </p:nvPr>
        </p:nvSpPr>
        <p:spPr>
          <a:xfrm>
            <a:off x="1125860" y="1916832"/>
            <a:ext cx="7416824" cy="3454400"/>
          </a:xfrm>
        </p:spPr>
        <p:txBody>
          <a:bodyPr rtlCol="0"/>
          <a:lstStyle/>
          <a:p>
            <a:pPr marL="0" indent="0" rtl="0">
              <a:buNone/>
            </a:pPr>
            <a:r>
              <a:rPr lang="fr-FR" dirty="0"/>
              <a:t>- Microsoft SharePoint, </a:t>
            </a:r>
          </a:p>
          <a:p>
            <a:pPr marL="0" indent="0" rtl="0">
              <a:buNone/>
            </a:pPr>
            <a:r>
              <a:rPr lang="fr-FR" dirty="0"/>
              <a:t>- </a:t>
            </a:r>
            <a:r>
              <a:rPr lang="fr-FR" dirty="0" err="1"/>
              <a:t>Humhub</a:t>
            </a:r>
            <a:r>
              <a:rPr lang="fr-FR" dirty="0"/>
              <a:t> (gratuit)</a:t>
            </a:r>
          </a:p>
          <a:p>
            <a:pPr marL="0" indent="0" rtl="0">
              <a:buNone/>
            </a:pPr>
            <a:endParaRPr lang="fr-FR" dirty="0"/>
          </a:p>
          <a:p>
            <a:pPr marL="0" indent="0">
              <a:buNone/>
            </a:pPr>
            <a:r>
              <a:rPr lang="fr-FR" dirty="0"/>
              <a:t>(et bien d’autres sont disponibles: https://digitiz.fr/blog/solutions-intranet/)</a:t>
            </a:r>
          </a:p>
          <a:p>
            <a:pPr marL="0" indent="0" rtl="0">
              <a:buNone/>
            </a:pPr>
            <a:endParaRPr lang="fr-FR" dirty="0"/>
          </a:p>
        </p:txBody>
      </p:sp>
      <p:pic>
        <p:nvPicPr>
          <p:cNvPr id="4" name="Image 3">
            <a:extLst>
              <a:ext uri="{FF2B5EF4-FFF2-40B4-BE49-F238E27FC236}">
                <a16:creationId xmlns:a16="http://schemas.microsoft.com/office/drawing/2014/main" id="{02762B37-46A0-4A69-D868-745A65989E51}"/>
              </a:ext>
            </a:extLst>
          </p:cNvPr>
          <p:cNvPicPr>
            <a:picLocks noChangeAspect="1"/>
          </p:cNvPicPr>
          <p:nvPr/>
        </p:nvPicPr>
        <p:blipFill>
          <a:blip r:embed="rId3"/>
          <a:stretch>
            <a:fillRect/>
          </a:stretch>
        </p:blipFill>
        <p:spPr>
          <a:xfrm>
            <a:off x="5346711" y="1700808"/>
            <a:ext cx="1483623" cy="834126"/>
          </a:xfrm>
          <a:prstGeom prst="rect">
            <a:avLst/>
          </a:prstGeom>
        </p:spPr>
      </p:pic>
      <p:pic>
        <p:nvPicPr>
          <p:cNvPr id="5" name="Image 4">
            <a:extLst>
              <a:ext uri="{FF2B5EF4-FFF2-40B4-BE49-F238E27FC236}">
                <a16:creationId xmlns:a16="http://schemas.microsoft.com/office/drawing/2014/main" id="{903A420F-C08B-5090-337A-0CBFC39BFB63}"/>
              </a:ext>
            </a:extLst>
          </p:cNvPr>
          <p:cNvPicPr>
            <a:picLocks noChangeAspect="1"/>
          </p:cNvPicPr>
          <p:nvPr/>
        </p:nvPicPr>
        <p:blipFill rotWithShape="1">
          <a:blip r:embed="rId4"/>
          <a:srcRect l="11111" t="35647" r="11111" b="39914"/>
          <a:stretch/>
        </p:blipFill>
        <p:spPr>
          <a:xfrm>
            <a:off x="5734372" y="2737142"/>
            <a:ext cx="1615862" cy="507733"/>
          </a:xfrm>
          <a:prstGeom prst="rect">
            <a:avLst/>
          </a:prstGeom>
        </p:spPr>
      </p:pic>
    </p:spTree>
    <p:extLst>
      <p:ext uri="{BB962C8B-B14F-4D97-AF65-F5344CB8AC3E}">
        <p14:creationId xmlns:p14="http://schemas.microsoft.com/office/powerpoint/2010/main" val="1525558927"/>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down)">
                                      <p:cBhvr>
                                        <p:cTn id="7" dur="580">
                                          <p:stCondLst>
                                            <p:cond delay="0"/>
                                          </p:stCondLst>
                                        </p:cTn>
                                        <p:tgtEl>
                                          <p:spTgt spid="10">
                                            <p:txEl>
                                              <p:pRg st="0" end="0"/>
                                            </p:txEl>
                                          </p:spTgt>
                                        </p:tgtEl>
                                      </p:cBhvr>
                                    </p:animEffect>
                                    <p:anim calcmode="lin" valueType="num">
                                      <p:cBhvr>
                                        <p:cTn id="8" dur="1822" tmFilter="0,0; 0.14,0.36; 0.43,0.73; 0.71,0.91; 1.0,1.0">
                                          <p:stCondLst>
                                            <p:cond delay="0"/>
                                          </p:stCondLst>
                                        </p:cTn>
                                        <p:tgtEl>
                                          <p:spTgt spid="10">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xEl>
                                              <p:pRg st="0" end="0"/>
                                            </p:txEl>
                                          </p:spTgt>
                                        </p:tgtEl>
                                      </p:cBhvr>
                                      <p:to x="100000" y="60000"/>
                                    </p:animScale>
                                    <p:animScale>
                                      <p:cBhvr>
                                        <p:cTn id="14" dur="166" decel="50000">
                                          <p:stCondLst>
                                            <p:cond delay="676"/>
                                          </p:stCondLst>
                                        </p:cTn>
                                        <p:tgtEl>
                                          <p:spTgt spid="10">
                                            <p:txEl>
                                              <p:pRg st="0" end="0"/>
                                            </p:txEl>
                                          </p:spTgt>
                                        </p:tgtEl>
                                      </p:cBhvr>
                                      <p:to x="100000" y="100000"/>
                                    </p:animScale>
                                    <p:animScale>
                                      <p:cBhvr>
                                        <p:cTn id="15" dur="26">
                                          <p:stCondLst>
                                            <p:cond delay="1312"/>
                                          </p:stCondLst>
                                        </p:cTn>
                                        <p:tgtEl>
                                          <p:spTgt spid="10">
                                            <p:txEl>
                                              <p:pRg st="0" end="0"/>
                                            </p:txEl>
                                          </p:spTgt>
                                        </p:tgtEl>
                                      </p:cBhvr>
                                      <p:to x="100000" y="80000"/>
                                    </p:animScale>
                                    <p:animScale>
                                      <p:cBhvr>
                                        <p:cTn id="16" dur="166" decel="50000">
                                          <p:stCondLst>
                                            <p:cond delay="1338"/>
                                          </p:stCondLst>
                                        </p:cTn>
                                        <p:tgtEl>
                                          <p:spTgt spid="10">
                                            <p:txEl>
                                              <p:pRg st="0" end="0"/>
                                            </p:txEl>
                                          </p:spTgt>
                                        </p:tgtEl>
                                      </p:cBhvr>
                                      <p:to x="100000" y="100000"/>
                                    </p:animScale>
                                    <p:animScale>
                                      <p:cBhvr>
                                        <p:cTn id="17" dur="26">
                                          <p:stCondLst>
                                            <p:cond delay="1642"/>
                                          </p:stCondLst>
                                        </p:cTn>
                                        <p:tgtEl>
                                          <p:spTgt spid="10">
                                            <p:txEl>
                                              <p:pRg st="0" end="0"/>
                                            </p:txEl>
                                          </p:spTgt>
                                        </p:tgtEl>
                                      </p:cBhvr>
                                      <p:to x="100000" y="90000"/>
                                    </p:animScale>
                                    <p:animScale>
                                      <p:cBhvr>
                                        <p:cTn id="18" dur="166" decel="50000">
                                          <p:stCondLst>
                                            <p:cond delay="1668"/>
                                          </p:stCondLst>
                                        </p:cTn>
                                        <p:tgtEl>
                                          <p:spTgt spid="10">
                                            <p:txEl>
                                              <p:pRg st="0" end="0"/>
                                            </p:txEl>
                                          </p:spTgt>
                                        </p:tgtEl>
                                      </p:cBhvr>
                                      <p:to x="100000" y="100000"/>
                                    </p:animScale>
                                    <p:animScale>
                                      <p:cBhvr>
                                        <p:cTn id="19" dur="26">
                                          <p:stCondLst>
                                            <p:cond delay="1808"/>
                                          </p:stCondLst>
                                        </p:cTn>
                                        <p:tgtEl>
                                          <p:spTgt spid="10">
                                            <p:txEl>
                                              <p:pRg st="0" end="0"/>
                                            </p:txEl>
                                          </p:spTgt>
                                        </p:tgtEl>
                                      </p:cBhvr>
                                      <p:to x="100000" y="95000"/>
                                    </p:animScale>
                                    <p:animScale>
                                      <p:cBhvr>
                                        <p:cTn id="20" dur="166" decel="50000">
                                          <p:stCondLst>
                                            <p:cond delay="1834"/>
                                          </p:stCondLst>
                                        </p:cTn>
                                        <p:tgtEl>
                                          <p:spTgt spid="10">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6" presetClass="entr" presetSubtype="0" fill="hold" grpId="0" nodeType="clickEffect">
                                  <p:stCondLst>
                                    <p:cond delay="0"/>
                                  </p:stCondLst>
                                  <p:childTnLst>
                                    <p:set>
                                      <p:cBhvr>
                                        <p:cTn id="30" dur="1" fill="hold">
                                          <p:stCondLst>
                                            <p:cond delay="0"/>
                                          </p:stCondLst>
                                        </p:cTn>
                                        <p:tgtEl>
                                          <p:spTgt spid="10">
                                            <p:txEl>
                                              <p:pRg st="1" end="1"/>
                                            </p:txEl>
                                          </p:spTgt>
                                        </p:tgtEl>
                                        <p:attrNameLst>
                                          <p:attrName>style.visibility</p:attrName>
                                        </p:attrNameLst>
                                      </p:cBhvr>
                                      <p:to>
                                        <p:strVal val="visible"/>
                                      </p:to>
                                    </p:set>
                                    <p:animEffect transition="in" filter="wipe(down)">
                                      <p:cBhvr>
                                        <p:cTn id="31" dur="580">
                                          <p:stCondLst>
                                            <p:cond delay="0"/>
                                          </p:stCondLst>
                                        </p:cTn>
                                        <p:tgtEl>
                                          <p:spTgt spid="10">
                                            <p:txEl>
                                              <p:pRg st="1" end="1"/>
                                            </p:txEl>
                                          </p:spTgt>
                                        </p:tgtEl>
                                      </p:cBhvr>
                                    </p:animEffect>
                                    <p:anim calcmode="lin" valueType="num">
                                      <p:cBhvr>
                                        <p:cTn id="32" dur="1822" tmFilter="0,0; 0.14,0.36; 0.43,0.73; 0.71,0.91; 1.0,1.0">
                                          <p:stCondLst>
                                            <p:cond delay="0"/>
                                          </p:stCondLst>
                                        </p:cTn>
                                        <p:tgtEl>
                                          <p:spTgt spid="10">
                                            <p:txEl>
                                              <p:pRg st="1" end="1"/>
                                            </p:txEl>
                                          </p:spTgt>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10">
                                            <p:txEl>
                                              <p:pRg st="1" end="1"/>
                                            </p:txEl>
                                          </p:spTgt>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10">
                                            <p:txEl>
                                              <p:pRg st="1" end="1"/>
                                            </p:txEl>
                                          </p:spTgt>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10">
                                            <p:txEl>
                                              <p:pRg st="1" end="1"/>
                                            </p:txEl>
                                          </p:spTgt>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10">
                                            <p:txEl>
                                              <p:pRg st="1" end="1"/>
                                            </p:txEl>
                                          </p:spTgt>
                                        </p:tgtEl>
                                        <p:attrNameLst>
                                          <p:attrName>ppt_y</p:attrName>
                                        </p:attrNameLst>
                                      </p:cBhvr>
                                      <p:tavLst>
                                        <p:tav tm="0" fmla="#ppt_y-sin(pi*$)/81">
                                          <p:val>
                                            <p:fltVal val="0"/>
                                          </p:val>
                                        </p:tav>
                                        <p:tav tm="100000">
                                          <p:val>
                                            <p:fltVal val="1"/>
                                          </p:val>
                                        </p:tav>
                                      </p:tavLst>
                                    </p:anim>
                                    <p:animScale>
                                      <p:cBhvr>
                                        <p:cTn id="37" dur="26">
                                          <p:stCondLst>
                                            <p:cond delay="650"/>
                                          </p:stCondLst>
                                        </p:cTn>
                                        <p:tgtEl>
                                          <p:spTgt spid="10">
                                            <p:txEl>
                                              <p:pRg st="1" end="1"/>
                                            </p:txEl>
                                          </p:spTgt>
                                        </p:tgtEl>
                                      </p:cBhvr>
                                      <p:to x="100000" y="60000"/>
                                    </p:animScale>
                                    <p:animScale>
                                      <p:cBhvr>
                                        <p:cTn id="38" dur="166" decel="50000">
                                          <p:stCondLst>
                                            <p:cond delay="676"/>
                                          </p:stCondLst>
                                        </p:cTn>
                                        <p:tgtEl>
                                          <p:spTgt spid="10">
                                            <p:txEl>
                                              <p:pRg st="1" end="1"/>
                                            </p:txEl>
                                          </p:spTgt>
                                        </p:tgtEl>
                                      </p:cBhvr>
                                      <p:to x="100000" y="100000"/>
                                    </p:animScale>
                                    <p:animScale>
                                      <p:cBhvr>
                                        <p:cTn id="39" dur="26">
                                          <p:stCondLst>
                                            <p:cond delay="1312"/>
                                          </p:stCondLst>
                                        </p:cTn>
                                        <p:tgtEl>
                                          <p:spTgt spid="10">
                                            <p:txEl>
                                              <p:pRg st="1" end="1"/>
                                            </p:txEl>
                                          </p:spTgt>
                                        </p:tgtEl>
                                      </p:cBhvr>
                                      <p:to x="100000" y="80000"/>
                                    </p:animScale>
                                    <p:animScale>
                                      <p:cBhvr>
                                        <p:cTn id="40" dur="166" decel="50000">
                                          <p:stCondLst>
                                            <p:cond delay="1338"/>
                                          </p:stCondLst>
                                        </p:cTn>
                                        <p:tgtEl>
                                          <p:spTgt spid="10">
                                            <p:txEl>
                                              <p:pRg st="1" end="1"/>
                                            </p:txEl>
                                          </p:spTgt>
                                        </p:tgtEl>
                                      </p:cBhvr>
                                      <p:to x="100000" y="100000"/>
                                    </p:animScale>
                                    <p:animScale>
                                      <p:cBhvr>
                                        <p:cTn id="41" dur="26">
                                          <p:stCondLst>
                                            <p:cond delay="1642"/>
                                          </p:stCondLst>
                                        </p:cTn>
                                        <p:tgtEl>
                                          <p:spTgt spid="10">
                                            <p:txEl>
                                              <p:pRg st="1" end="1"/>
                                            </p:txEl>
                                          </p:spTgt>
                                        </p:tgtEl>
                                      </p:cBhvr>
                                      <p:to x="100000" y="90000"/>
                                    </p:animScale>
                                    <p:animScale>
                                      <p:cBhvr>
                                        <p:cTn id="42" dur="166" decel="50000">
                                          <p:stCondLst>
                                            <p:cond delay="1668"/>
                                          </p:stCondLst>
                                        </p:cTn>
                                        <p:tgtEl>
                                          <p:spTgt spid="10">
                                            <p:txEl>
                                              <p:pRg st="1" end="1"/>
                                            </p:txEl>
                                          </p:spTgt>
                                        </p:tgtEl>
                                      </p:cBhvr>
                                      <p:to x="100000" y="100000"/>
                                    </p:animScale>
                                    <p:animScale>
                                      <p:cBhvr>
                                        <p:cTn id="43" dur="26">
                                          <p:stCondLst>
                                            <p:cond delay="1808"/>
                                          </p:stCondLst>
                                        </p:cTn>
                                        <p:tgtEl>
                                          <p:spTgt spid="10">
                                            <p:txEl>
                                              <p:pRg st="1" end="1"/>
                                            </p:txEl>
                                          </p:spTgt>
                                        </p:tgtEl>
                                      </p:cBhvr>
                                      <p:to x="100000" y="95000"/>
                                    </p:animScale>
                                    <p:animScale>
                                      <p:cBhvr>
                                        <p:cTn id="44" dur="166" decel="50000">
                                          <p:stCondLst>
                                            <p:cond delay="1834"/>
                                          </p:stCondLst>
                                        </p:cTn>
                                        <p:tgtEl>
                                          <p:spTgt spid="10">
                                            <p:txEl>
                                              <p:pRg st="1" end="1"/>
                                            </p:txEl>
                                          </p:spTgt>
                                        </p:tgtEl>
                                      </p:cBhvr>
                                      <p:to x="100000" y="100000"/>
                                    </p:animScale>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additive="base">
                                        <p:cTn id="49" dur="500" fill="hold"/>
                                        <p:tgtEl>
                                          <p:spTgt spid="5"/>
                                        </p:tgtEl>
                                        <p:attrNameLst>
                                          <p:attrName>ppt_x</p:attrName>
                                        </p:attrNameLst>
                                      </p:cBhvr>
                                      <p:tavLst>
                                        <p:tav tm="0">
                                          <p:val>
                                            <p:strVal val="#ppt_x"/>
                                          </p:val>
                                        </p:tav>
                                        <p:tav tm="100000">
                                          <p:val>
                                            <p:strVal val="#ppt_x"/>
                                          </p:val>
                                        </p:tav>
                                      </p:tavLst>
                                    </p:anim>
                                    <p:anim calcmode="lin" valueType="num">
                                      <p:cBhvr additive="base">
                                        <p:cTn id="5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6" presetClass="entr" presetSubtype="0" fill="hold" grpId="0" nodeType="clickEffect">
                                  <p:stCondLst>
                                    <p:cond delay="0"/>
                                  </p:stCondLst>
                                  <p:childTnLst>
                                    <p:set>
                                      <p:cBhvr>
                                        <p:cTn id="54" dur="1" fill="hold">
                                          <p:stCondLst>
                                            <p:cond delay="0"/>
                                          </p:stCondLst>
                                        </p:cTn>
                                        <p:tgtEl>
                                          <p:spTgt spid="10">
                                            <p:txEl>
                                              <p:pRg st="3" end="3"/>
                                            </p:txEl>
                                          </p:spTgt>
                                        </p:tgtEl>
                                        <p:attrNameLst>
                                          <p:attrName>style.visibility</p:attrName>
                                        </p:attrNameLst>
                                      </p:cBhvr>
                                      <p:to>
                                        <p:strVal val="visible"/>
                                      </p:to>
                                    </p:set>
                                    <p:animEffect transition="in" filter="wipe(down)">
                                      <p:cBhvr>
                                        <p:cTn id="55" dur="580">
                                          <p:stCondLst>
                                            <p:cond delay="0"/>
                                          </p:stCondLst>
                                        </p:cTn>
                                        <p:tgtEl>
                                          <p:spTgt spid="10">
                                            <p:txEl>
                                              <p:pRg st="3" end="3"/>
                                            </p:txEl>
                                          </p:spTgt>
                                        </p:tgtEl>
                                      </p:cBhvr>
                                    </p:animEffect>
                                    <p:anim calcmode="lin" valueType="num">
                                      <p:cBhvr>
                                        <p:cTn id="56" dur="1822" tmFilter="0,0; 0.14,0.36; 0.43,0.73; 0.71,0.91; 1.0,1.0">
                                          <p:stCondLst>
                                            <p:cond delay="0"/>
                                          </p:stCondLst>
                                        </p:cTn>
                                        <p:tgtEl>
                                          <p:spTgt spid="10">
                                            <p:txEl>
                                              <p:pRg st="3" end="3"/>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10">
                                            <p:txEl>
                                              <p:pRg st="3" end="3"/>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10">
                                            <p:txEl>
                                              <p:pRg st="3" end="3"/>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10">
                                            <p:txEl>
                                              <p:pRg st="3" end="3"/>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10">
                                            <p:txEl>
                                              <p:pRg st="3" end="3"/>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10">
                                            <p:txEl>
                                              <p:pRg st="3" end="3"/>
                                            </p:txEl>
                                          </p:spTgt>
                                        </p:tgtEl>
                                      </p:cBhvr>
                                      <p:to x="100000" y="60000"/>
                                    </p:animScale>
                                    <p:animScale>
                                      <p:cBhvr>
                                        <p:cTn id="62" dur="166" decel="50000">
                                          <p:stCondLst>
                                            <p:cond delay="676"/>
                                          </p:stCondLst>
                                        </p:cTn>
                                        <p:tgtEl>
                                          <p:spTgt spid="10">
                                            <p:txEl>
                                              <p:pRg st="3" end="3"/>
                                            </p:txEl>
                                          </p:spTgt>
                                        </p:tgtEl>
                                      </p:cBhvr>
                                      <p:to x="100000" y="100000"/>
                                    </p:animScale>
                                    <p:animScale>
                                      <p:cBhvr>
                                        <p:cTn id="63" dur="26">
                                          <p:stCondLst>
                                            <p:cond delay="1312"/>
                                          </p:stCondLst>
                                        </p:cTn>
                                        <p:tgtEl>
                                          <p:spTgt spid="10">
                                            <p:txEl>
                                              <p:pRg st="3" end="3"/>
                                            </p:txEl>
                                          </p:spTgt>
                                        </p:tgtEl>
                                      </p:cBhvr>
                                      <p:to x="100000" y="80000"/>
                                    </p:animScale>
                                    <p:animScale>
                                      <p:cBhvr>
                                        <p:cTn id="64" dur="166" decel="50000">
                                          <p:stCondLst>
                                            <p:cond delay="1338"/>
                                          </p:stCondLst>
                                        </p:cTn>
                                        <p:tgtEl>
                                          <p:spTgt spid="10">
                                            <p:txEl>
                                              <p:pRg st="3" end="3"/>
                                            </p:txEl>
                                          </p:spTgt>
                                        </p:tgtEl>
                                      </p:cBhvr>
                                      <p:to x="100000" y="100000"/>
                                    </p:animScale>
                                    <p:animScale>
                                      <p:cBhvr>
                                        <p:cTn id="65" dur="26">
                                          <p:stCondLst>
                                            <p:cond delay="1642"/>
                                          </p:stCondLst>
                                        </p:cTn>
                                        <p:tgtEl>
                                          <p:spTgt spid="10">
                                            <p:txEl>
                                              <p:pRg st="3" end="3"/>
                                            </p:txEl>
                                          </p:spTgt>
                                        </p:tgtEl>
                                      </p:cBhvr>
                                      <p:to x="100000" y="90000"/>
                                    </p:animScale>
                                    <p:animScale>
                                      <p:cBhvr>
                                        <p:cTn id="66" dur="166" decel="50000">
                                          <p:stCondLst>
                                            <p:cond delay="1668"/>
                                          </p:stCondLst>
                                        </p:cTn>
                                        <p:tgtEl>
                                          <p:spTgt spid="10">
                                            <p:txEl>
                                              <p:pRg st="3" end="3"/>
                                            </p:txEl>
                                          </p:spTgt>
                                        </p:tgtEl>
                                      </p:cBhvr>
                                      <p:to x="100000" y="100000"/>
                                    </p:animScale>
                                    <p:animScale>
                                      <p:cBhvr>
                                        <p:cTn id="67" dur="26">
                                          <p:stCondLst>
                                            <p:cond delay="1808"/>
                                          </p:stCondLst>
                                        </p:cTn>
                                        <p:tgtEl>
                                          <p:spTgt spid="10">
                                            <p:txEl>
                                              <p:pRg st="3" end="3"/>
                                            </p:txEl>
                                          </p:spTgt>
                                        </p:tgtEl>
                                      </p:cBhvr>
                                      <p:to x="100000" y="95000"/>
                                    </p:animScale>
                                    <p:animScale>
                                      <p:cBhvr>
                                        <p:cTn id="68" dur="166" decel="50000">
                                          <p:stCondLst>
                                            <p:cond delay="1834"/>
                                          </p:stCondLst>
                                        </p:cTn>
                                        <p:tgtEl>
                                          <p:spTgt spid="10">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rtlCol="0"/>
          <a:lstStyle/>
          <a:p>
            <a:pPr rtl="0"/>
            <a:r>
              <a:rPr lang="fr-FR" dirty="0"/>
              <a:t>Cas pratique</a:t>
            </a:r>
          </a:p>
        </p:txBody>
      </p:sp>
      <p:sp>
        <p:nvSpPr>
          <p:cNvPr id="10" name="Espace réservé du contenu 9"/>
          <p:cNvSpPr>
            <a:spLocks noGrp="1"/>
          </p:cNvSpPr>
          <p:nvPr>
            <p:ph sz="half" idx="2"/>
          </p:nvPr>
        </p:nvSpPr>
        <p:spPr>
          <a:xfrm>
            <a:off x="1320456" y="1916832"/>
            <a:ext cx="7222228" cy="3454400"/>
          </a:xfrm>
        </p:spPr>
        <p:txBody>
          <a:bodyPr rtlCol="0"/>
          <a:lstStyle/>
          <a:p>
            <a:pPr marL="0" indent="0" rtl="0">
              <a:buNone/>
            </a:pPr>
            <a:r>
              <a:rPr lang="fr-FR" dirty="0"/>
              <a:t>- Utilisation de SharePoint (Création d’un site d’équipe et de communication)</a:t>
            </a:r>
          </a:p>
        </p:txBody>
      </p:sp>
    </p:spTree>
    <p:extLst>
      <p:ext uri="{BB962C8B-B14F-4D97-AF65-F5344CB8AC3E}">
        <p14:creationId xmlns:p14="http://schemas.microsoft.com/office/powerpoint/2010/main" val="360706107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down)">
                                      <p:cBhvr>
                                        <p:cTn id="7" dur="580">
                                          <p:stCondLst>
                                            <p:cond delay="0"/>
                                          </p:stCondLst>
                                        </p:cTn>
                                        <p:tgtEl>
                                          <p:spTgt spid="10">
                                            <p:txEl>
                                              <p:pRg st="0" end="0"/>
                                            </p:txEl>
                                          </p:spTgt>
                                        </p:tgtEl>
                                      </p:cBhvr>
                                    </p:animEffect>
                                    <p:anim calcmode="lin" valueType="num">
                                      <p:cBhvr>
                                        <p:cTn id="8" dur="1822" tmFilter="0,0; 0.14,0.36; 0.43,0.73; 0.71,0.91; 1.0,1.0">
                                          <p:stCondLst>
                                            <p:cond delay="0"/>
                                          </p:stCondLst>
                                        </p:cTn>
                                        <p:tgtEl>
                                          <p:spTgt spid="10">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xEl>
                                              <p:pRg st="0" end="0"/>
                                            </p:txEl>
                                          </p:spTgt>
                                        </p:tgtEl>
                                      </p:cBhvr>
                                      <p:to x="100000" y="60000"/>
                                    </p:animScale>
                                    <p:animScale>
                                      <p:cBhvr>
                                        <p:cTn id="14" dur="166" decel="50000">
                                          <p:stCondLst>
                                            <p:cond delay="676"/>
                                          </p:stCondLst>
                                        </p:cTn>
                                        <p:tgtEl>
                                          <p:spTgt spid="10">
                                            <p:txEl>
                                              <p:pRg st="0" end="0"/>
                                            </p:txEl>
                                          </p:spTgt>
                                        </p:tgtEl>
                                      </p:cBhvr>
                                      <p:to x="100000" y="100000"/>
                                    </p:animScale>
                                    <p:animScale>
                                      <p:cBhvr>
                                        <p:cTn id="15" dur="26">
                                          <p:stCondLst>
                                            <p:cond delay="1312"/>
                                          </p:stCondLst>
                                        </p:cTn>
                                        <p:tgtEl>
                                          <p:spTgt spid="10">
                                            <p:txEl>
                                              <p:pRg st="0" end="0"/>
                                            </p:txEl>
                                          </p:spTgt>
                                        </p:tgtEl>
                                      </p:cBhvr>
                                      <p:to x="100000" y="80000"/>
                                    </p:animScale>
                                    <p:animScale>
                                      <p:cBhvr>
                                        <p:cTn id="16" dur="166" decel="50000">
                                          <p:stCondLst>
                                            <p:cond delay="1338"/>
                                          </p:stCondLst>
                                        </p:cTn>
                                        <p:tgtEl>
                                          <p:spTgt spid="10">
                                            <p:txEl>
                                              <p:pRg st="0" end="0"/>
                                            </p:txEl>
                                          </p:spTgt>
                                        </p:tgtEl>
                                      </p:cBhvr>
                                      <p:to x="100000" y="100000"/>
                                    </p:animScale>
                                    <p:animScale>
                                      <p:cBhvr>
                                        <p:cTn id="17" dur="26">
                                          <p:stCondLst>
                                            <p:cond delay="1642"/>
                                          </p:stCondLst>
                                        </p:cTn>
                                        <p:tgtEl>
                                          <p:spTgt spid="10">
                                            <p:txEl>
                                              <p:pRg st="0" end="0"/>
                                            </p:txEl>
                                          </p:spTgt>
                                        </p:tgtEl>
                                      </p:cBhvr>
                                      <p:to x="100000" y="90000"/>
                                    </p:animScale>
                                    <p:animScale>
                                      <p:cBhvr>
                                        <p:cTn id="18" dur="166" decel="50000">
                                          <p:stCondLst>
                                            <p:cond delay="1668"/>
                                          </p:stCondLst>
                                        </p:cTn>
                                        <p:tgtEl>
                                          <p:spTgt spid="10">
                                            <p:txEl>
                                              <p:pRg st="0" end="0"/>
                                            </p:txEl>
                                          </p:spTgt>
                                        </p:tgtEl>
                                      </p:cBhvr>
                                      <p:to x="100000" y="100000"/>
                                    </p:animScale>
                                    <p:animScale>
                                      <p:cBhvr>
                                        <p:cTn id="19" dur="26">
                                          <p:stCondLst>
                                            <p:cond delay="1808"/>
                                          </p:stCondLst>
                                        </p:cTn>
                                        <p:tgtEl>
                                          <p:spTgt spid="10">
                                            <p:txEl>
                                              <p:pRg st="0" end="0"/>
                                            </p:txEl>
                                          </p:spTgt>
                                        </p:tgtEl>
                                      </p:cBhvr>
                                      <p:to x="100000" y="95000"/>
                                    </p:animScale>
                                    <p:animScale>
                                      <p:cBhvr>
                                        <p:cTn id="20" dur="166" decel="50000">
                                          <p:stCondLst>
                                            <p:cond delay="1834"/>
                                          </p:stCondLst>
                                        </p:cTn>
                                        <p:tgtEl>
                                          <p:spTgt spid="10">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rtlCol="0"/>
          <a:lstStyle/>
          <a:p>
            <a:pPr rtl="0"/>
            <a:r>
              <a:rPr lang="fr-FR" dirty="0"/>
              <a:t>Rappel : Support Informatique et bonne pratique</a:t>
            </a:r>
          </a:p>
        </p:txBody>
      </p:sp>
      <p:sp>
        <p:nvSpPr>
          <p:cNvPr id="4" name="ZoneTexte 3">
            <a:extLst>
              <a:ext uri="{FF2B5EF4-FFF2-40B4-BE49-F238E27FC236}">
                <a16:creationId xmlns:a16="http://schemas.microsoft.com/office/drawing/2014/main" id="{FCA032CC-F51E-9346-4DC3-0A4D75A24BC4}"/>
              </a:ext>
            </a:extLst>
          </p:cNvPr>
          <p:cNvSpPr txBox="1"/>
          <p:nvPr/>
        </p:nvSpPr>
        <p:spPr>
          <a:xfrm>
            <a:off x="1125860" y="1498600"/>
            <a:ext cx="10225136" cy="5262979"/>
          </a:xfrm>
          <a:prstGeom prst="rect">
            <a:avLst/>
          </a:prstGeom>
          <a:noFill/>
        </p:spPr>
        <p:txBody>
          <a:bodyPr wrap="square">
            <a:spAutoFit/>
          </a:bodyPr>
          <a:lstStyle/>
          <a:p>
            <a:r>
              <a:rPr lang="fr-HT" b="1" dirty="0"/>
              <a:t>Définition d’un incident </a:t>
            </a:r>
            <a:r>
              <a:rPr lang="fr-HT" dirty="0"/>
              <a:t>: Un incident est un événement unique non planifié qui provoque une interruption de service dont l’origine est connue.</a:t>
            </a:r>
          </a:p>
          <a:p>
            <a:endParaRPr lang="fr-HT" dirty="0"/>
          </a:p>
          <a:p>
            <a:r>
              <a:rPr lang="fr-HT" b="1" dirty="0"/>
              <a:t>Incident : </a:t>
            </a:r>
            <a:r>
              <a:rPr lang="fr-HT" dirty="0"/>
              <a:t>un utilisateur appelle parce qu’il n’arrive pas à se connecter à sa session parce qu’il a oublié son mot de passe, c’est un incident.</a:t>
            </a:r>
          </a:p>
          <a:p>
            <a:endParaRPr lang="fr-HT" dirty="0"/>
          </a:p>
          <a:p>
            <a:r>
              <a:rPr lang="fr-HT" b="1" dirty="0"/>
              <a:t>Définition d’un problème </a:t>
            </a:r>
            <a:r>
              <a:rPr lang="fr-HT" dirty="0"/>
              <a:t>: Un problème est une masse d’incident dont l’origine n’est pas connue.</a:t>
            </a:r>
          </a:p>
          <a:p>
            <a:endParaRPr lang="fr-HT" dirty="0"/>
          </a:p>
          <a:p>
            <a:r>
              <a:rPr lang="fr-HT" b="1" dirty="0"/>
              <a:t>Problème : </a:t>
            </a:r>
            <a:r>
              <a:rPr lang="fr-HT" dirty="0"/>
              <a:t>des utilisateurs appellent pour signaler qu’ils ne parviennent pas à se connecter à leur session malgré un login et mot de passe correct de façon aléatoire ou régulièrement, c’est un problème.</a:t>
            </a:r>
          </a:p>
          <a:p>
            <a:endParaRPr lang="fr-HT" dirty="0"/>
          </a:p>
          <a:p>
            <a:endParaRPr lang="fr-FR" dirty="0"/>
          </a:p>
        </p:txBody>
      </p:sp>
    </p:spTree>
    <p:extLst>
      <p:ext uri="{BB962C8B-B14F-4D97-AF65-F5344CB8AC3E}">
        <p14:creationId xmlns:p14="http://schemas.microsoft.com/office/powerpoint/2010/main" val="253557055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80">
                                          <p:stCondLst>
                                            <p:cond delay="0"/>
                                          </p:stCondLst>
                                        </p:cTn>
                                        <p:tgtEl>
                                          <p:spTgt spid="4">
                                            <p:txEl>
                                              <p:pRg st="0" end="0"/>
                                            </p:txEl>
                                          </p:spTgt>
                                        </p:tgtEl>
                                      </p:cBhvr>
                                    </p:animEffect>
                                    <p:anim calcmode="lin" valueType="num">
                                      <p:cBhvr>
                                        <p:cTn id="8"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xEl>
                                              <p:pRg st="0" end="0"/>
                                            </p:txEl>
                                          </p:spTgt>
                                        </p:tgtEl>
                                      </p:cBhvr>
                                      <p:to x="100000" y="60000"/>
                                    </p:animScale>
                                    <p:animScale>
                                      <p:cBhvr>
                                        <p:cTn id="14" dur="166" decel="50000">
                                          <p:stCondLst>
                                            <p:cond delay="676"/>
                                          </p:stCondLst>
                                        </p:cTn>
                                        <p:tgtEl>
                                          <p:spTgt spid="4">
                                            <p:txEl>
                                              <p:pRg st="0" end="0"/>
                                            </p:txEl>
                                          </p:spTgt>
                                        </p:tgtEl>
                                      </p:cBhvr>
                                      <p:to x="100000" y="100000"/>
                                    </p:animScale>
                                    <p:animScale>
                                      <p:cBhvr>
                                        <p:cTn id="15" dur="26">
                                          <p:stCondLst>
                                            <p:cond delay="1312"/>
                                          </p:stCondLst>
                                        </p:cTn>
                                        <p:tgtEl>
                                          <p:spTgt spid="4">
                                            <p:txEl>
                                              <p:pRg st="0" end="0"/>
                                            </p:txEl>
                                          </p:spTgt>
                                        </p:tgtEl>
                                      </p:cBhvr>
                                      <p:to x="100000" y="80000"/>
                                    </p:animScale>
                                    <p:animScale>
                                      <p:cBhvr>
                                        <p:cTn id="16" dur="166" decel="50000">
                                          <p:stCondLst>
                                            <p:cond delay="1338"/>
                                          </p:stCondLst>
                                        </p:cTn>
                                        <p:tgtEl>
                                          <p:spTgt spid="4">
                                            <p:txEl>
                                              <p:pRg st="0" end="0"/>
                                            </p:txEl>
                                          </p:spTgt>
                                        </p:tgtEl>
                                      </p:cBhvr>
                                      <p:to x="100000" y="100000"/>
                                    </p:animScale>
                                    <p:animScale>
                                      <p:cBhvr>
                                        <p:cTn id="17" dur="26">
                                          <p:stCondLst>
                                            <p:cond delay="1642"/>
                                          </p:stCondLst>
                                        </p:cTn>
                                        <p:tgtEl>
                                          <p:spTgt spid="4">
                                            <p:txEl>
                                              <p:pRg st="0" end="0"/>
                                            </p:txEl>
                                          </p:spTgt>
                                        </p:tgtEl>
                                      </p:cBhvr>
                                      <p:to x="100000" y="90000"/>
                                    </p:animScale>
                                    <p:animScale>
                                      <p:cBhvr>
                                        <p:cTn id="18" dur="166" decel="50000">
                                          <p:stCondLst>
                                            <p:cond delay="1668"/>
                                          </p:stCondLst>
                                        </p:cTn>
                                        <p:tgtEl>
                                          <p:spTgt spid="4">
                                            <p:txEl>
                                              <p:pRg st="0" end="0"/>
                                            </p:txEl>
                                          </p:spTgt>
                                        </p:tgtEl>
                                      </p:cBhvr>
                                      <p:to x="100000" y="100000"/>
                                    </p:animScale>
                                    <p:animScale>
                                      <p:cBhvr>
                                        <p:cTn id="19" dur="26">
                                          <p:stCondLst>
                                            <p:cond delay="1808"/>
                                          </p:stCondLst>
                                        </p:cTn>
                                        <p:tgtEl>
                                          <p:spTgt spid="4">
                                            <p:txEl>
                                              <p:pRg st="0" end="0"/>
                                            </p:txEl>
                                          </p:spTgt>
                                        </p:tgtEl>
                                      </p:cBhvr>
                                      <p:to x="100000" y="95000"/>
                                    </p:animScale>
                                    <p:animScale>
                                      <p:cBhvr>
                                        <p:cTn id="20" dur="166" decel="50000">
                                          <p:stCondLst>
                                            <p:cond delay="1834"/>
                                          </p:stCondLst>
                                        </p:cTn>
                                        <p:tgtEl>
                                          <p:spTgt spid="4">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wipe(down)">
                                      <p:cBhvr>
                                        <p:cTn id="25" dur="580">
                                          <p:stCondLst>
                                            <p:cond delay="0"/>
                                          </p:stCondLst>
                                        </p:cTn>
                                        <p:tgtEl>
                                          <p:spTgt spid="4">
                                            <p:txEl>
                                              <p:pRg st="2" end="2"/>
                                            </p:txEl>
                                          </p:spTgt>
                                        </p:tgtEl>
                                      </p:cBhvr>
                                    </p:animEffect>
                                    <p:anim calcmode="lin" valueType="num">
                                      <p:cBhvr>
                                        <p:cTn id="26" dur="1822" tmFilter="0,0; 0.14,0.36; 0.43,0.73; 0.71,0.91; 1.0,1.0">
                                          <p:stCondLst>
                                            <p:cond delay="0"/>
                                          </p:stCondLst>
                                        </p:cTn>
                                        <p:tgtEl>
                                          <p:spTgt spid="4">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4">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4">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4">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4">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4">
                                            <p:txEl>
                                              <p:pRg st="2" end="2"/>
                                            </p:txEl>
                                          </p:spTgt>
                                        </p:tgtEl>
                                      </p:cBhvr>
                                      <p:to x="100000" y="60000"/>
                                    </p:animScale>
                                    <p:animScale>
                                      <p:cBhvr>
                                        <p:cTn id="32" dur="166" decel="50000">
                                          <p:stCondLst>
                                            <p:cond delay="676"/>
                                          </p:stCondLst>
                                        </p:cTn>
                                        <p:tgtEl>
                                          <p:spTgt spid="4">
                                            <p:txEl>
                                              <p:pRg st="2" end="2"/>
                                            </p:txEl>
                                          </p:spTgt>
                                        </p:tgtEl>
                                      </p:cBhvr>
                                      <p:to x="100000" y="100000"/>
                                    </p:animScale>
                                    <p:animScale>
                                      <p:cBhvr>
                                        <p:cTn id="33" dur="26">
                                          <p:stCondLst>
                                            <p:cond delay="1312"/>
                                          </p:stCondLst>
                                        </p:cTn>
                                        <p:tgtEl>
                                          <p:spTgt spid="4">
                                            <p:txEl>
                                              <p:pRg st="2" end="2"/>
                                            </p:txEl>
                                          </p:spTgt>
                                        </p:tgtEl>
                                      </p:cBhvr>
                                      <p:to x="100000" y="80000"/>
                                    </p:animScale>
                                    <p:animScale>
                                      <p:cBhvr>
                                        <p:cTn id="34" dur="166" decel="50000">
                                          <p:stCondLst>
                                            <p:cond delay="1338"/>
                                          </p:stCondLst>
                                        </p:cTn>
                                        <p:tgtEl>
                                          <p:spTgt spid="4">
                                            <p:txEl>
                                              <p:pRg st="2" end="2"/>
                                            </p:txEl>
                                          </p:spTgt>
                                        </p:tgtEl>
                                      </p:cBhvr>
                                      <p:to x="100000" y="100000"/>
                                    </p:animScale>
                                    <p:animScale>
                                      <p:cBhvr>
                                        <p:cTn id="35" dur="26">
                                          <p:stCondLst>
                                            <p:cond delay="1642"/>
                                          </p:stCondLst>
                                        </p:cTn>
                                        <p:tgtEl>
                                          <p:spTgt spid="4">
                                            <p:txEl>
                                              <p:pRg st="2" end="2"/>
                                            </p:txEl>
                                          </p:spTgt>
                                        </p:tgtEl>
                                      </p:cBhvr>
                                      <p:to x="100000" y="90000"/>
                                    </p:animScale>
                                    <p:animScale>
                                      <p:cBhvr>
                                        <p:cTn id="36" dur="166" decel="50000">
                                          <p:stCondLst>
                                            <p:cond delay="1668"/>
                                          </p:stCondLst>
                                        </p:cTn>
                                        <p:tgtEl>
                                          <p:spTgt spid="4">
                                            <p:txEl>
                                              <p:pRg st="2" end="2"/>
                                            </p:txEl>
                                          </p:spTgt>
                                        </p:tgtEl>
                                      </p:cBhvr>
                                      <p:to x="100000" y="100000"/>
                                    </p:animScale>
                                    <p:animScale>
                                      <p:cBhvr>
                                        <p:cTn id="37" dur="26">
                                          <p:stCondLst>
                                            <p:cond delay="1808"/>
                                          </p:stCondLst>
                                        </p:cTn>
                                        <p:tgtEl>
                                          <p:spTgt spid="4">
                                            <p:txEl>
                                              <p:pRg st="2" end="2"/>
                                            </p:txEl>
                                          </p:spTgt>
                                        </p:tgtEl>
                                      </p:cBhvr>
                                      <p:to x="100000" y="95000"/>
                                    </p:animScale>
                                    <p:animScale>
                                      <p:cBhvr>
                                        <p:cTn id="38" dur="166" decel="50000">
                                          <p:stCondLst>
                                            <p:cond delay="1834"/>
                                          </p:stCondLst>
                                        </p:cTn>
                                        <p:tgtEl>
                                          <p:spTgt spid="4">
                                            <p:txEl>
                                              <p:pRg st="2" end="2"/>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animEffect transition="in" filter="wipe(down)">
                                      <p:cBhvr>
                                        <p:cTn id="43" dur="580">
                                          <p:stCondLst>
                                            <p:cond delay="0"/>
                                          </p:stCondLst>
                                        </p:cTn>
                                        <p:tgtEl>
                                          <p:spTgt spid="4">
                                            <p:txEl>
                                              <p:pRg st="4" end="4"/>
                                            </p:txEl>
                                          </p:spTgt>
                                        </p:tgtEl>
                                      </p:cBhvr>
                                    </p:animEffect>
                                    <p:anim calcmode="lin" valueType="num">
                                      <p:cBhvr>
                                        <p:cTn id="44" dur="1822" tmFilter="0,0; 0.14,0.36; 0.43,0.73; 0.71,0.91; 1.0,1.0">
                                          <p:stCondLst>
                                            <p:cond delay="0"/>
                                          </p:stCondLst>
                                        </p:cTn>
                                        <p:tgtEl>
                                          <p:spTgt spid="4">
                                            <p:txEl>
                                              <p:pRg st="4" end="4"/>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4">
                                            <p:txEl>
                                              <p:pRg st="4" end="4"/>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4">
                                            <p:txEl>
                                              <p:pRg st="4" end="4"/>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4">
                                            <p:txEl>
                                              <p:pRg st="4" end="4"/>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4">
                                            <p:txEl>
                                              <p:pRg st="4" end="4"/>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4">
                                            <p:txEl>
                                              <p:pRg st="4" end="4"/>
                                            </p:txEl>
                                          </p:spTgt>
                                        </p:tgtEl>
                                      </p:cBhvr>
                                      <p:to x="100000" y="60000"/>
                                    </p:animScale>
                                    <p:animScale>
                                      <p:cBhvr>
                                        <p:cTn id="50" dur="166" decel="50000">
                                          <p:stCondLst>
                                            <p:cond delay="676"/>
                                          </p:stCondLst>
                                        </p:cTn>
                                        <p:tgtEl>
                                          <p:spTgt spid="4">
                                            <p:txEl>
                                              <p:pRg st="4" end="4"/>
                                            </p:txEl>
                                          </p:spTgt>
                                        </p:tgtEl>
                                      </p:cBhvr>
                                      <p:to x="100000" y="100000"/>
                                    </p:animScale>
                                    <p:animScale>
                                      <p:cBhvr>
                                        <p:cTn id="51" dur="26">
                                          <p:stCondLst>
                                            <p:cond delay="1312"/>
                                          </p:stCondLst>
                                        </p:cTn>
                                        <p:tgtEl>
                                          <p:spTgt spid="4">
                                            <p:txEl>
                                              <p:pRg st="4" end="4"/>
                                            </p:txEl>
                                          </p:spTgt>
                                        </p:tgtEl>
                                      </p:cBhvr>
                                      <p:to x="100000" y="80000"/>
                                    </p:animScale>
                                    <p:animScale>
                                      <p:cBhvr>
                                        <p:cTn id="52" dur="166" decel="50000">
                                          <p:stCondLst>
                                            <p:cond delay="1338"/>
                                          </p:stCondLst>
                                        </p:cTn>
                                        <p:tgtEl>
                                          <p:spTgt spid="4">
                                            <p:txEl>
                                              <p:pRg st="4" end="4"/>
                                            </p:txEl>
                                          </p:spTgt>
                                        </p:tgtEl>
                                      </p:cBhvr>
                                      <p:to x="100000" y="100000"/>
                                    </p:animScale>
                                    <p:animScale>
                                      <p:cBhvr>
                                        <p:cTn id="53" dur="26">
                                          <p:stCondLst>
                                            <p:cond delay="1642"/>
                                          </p:stCondLst>
                                        </p:cTn>
                                        <p:tgtEl>
                                          <p:spTgt spid="4">
                                            <p:txEl>
                                              <p:pRg st="4" end="4"/>
                                            </p:txEl>
                                          </p:spTgt>
                                        </p:tgtEl>
                                      </p:cBhvr>
                                      <p:to x="100000" y="90000"/>
                                    </p:animScale>
                                    <p:animScale>
                                      <p:cBhvr>
                                        <p:cTn id="54" dur="166" decel="50000">
                                          <p:stCondLst>
                                            <p:cond delay="1668"/>
                                          </p:stCondLst>
                                        </p:cTn>
                                        <p:tgtEl>
                                          <p:spTgt spid="4">
                                            <p:txEl>
                                              <p:pRg st="4" end="4"/>
                                            </p:txEl>
                                          </p:spTgt>
                                        </p:tgtEl>
                                      </p:cBhvr>
                                      <p:to x="100000" y="100000"/>
                                    </p:animScale>
                                    <p:animScale>
                                      <p:cBhvr>
                                        <p:cTn id="55" dur="26">
                                          <p:stCondLst>
                                            <p:cond delay="1808"/>
                                          </p:stCondLst>
                                        </p:cTn>
                                        <p:tgtEl>
                                          <p:spTgt spid="4">
                                            <p:txEl>
                                              <p:pRg st="4" end="4"/>
                                            </p:txEl>
                                          </p:spTgt>
                                        </p:tgtEl>
                                      </p:cBhvr>
                                      <p:to x="100000" y="95000"/>
                                    </p:animScale>
                                    <p:animScale>
                                      <p:cBhvr>
                                        <p:cTn id="56" dur="166" decel="50000">
                                          <p:stCondLst>
                                            <p:cond delay="1834"/>
                                          </p:stCondLst>
                                        </p:cTn>
                                        <p:tgtEl>
                                          <p:spTgt spid="4">
                                            <p:txEl>
                                              <p:pRg st="4" end="4"/>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4">
                                            <p:txEl>
                                              <p:pRg st="6" end="6"/>
                                            </p:txEl>
                                          </p:spTgt>
                                        </p:tgtEl>
                                        <p:attrNameLst>
                                          <p:attrName>style.visibility</p:attrName>
                                        </p:attrNameLst>
                                      </p:cBhvr>
                                      <p:to>
                                        <p:strVal val="visible"/>
                                      </p:to>
                                    </p:set>
                                    <p:animEffect transition="in" filter="wipe(down)">
                                      <p:cBhvr>
                                        <p:cTn id="61" dur="580">
                                          <p:stCondLst>
                                            <p:cond delay="0"/>
                                          </p:stCondLst>
                                        </p:cTn>
                                        <p:tgtEl>
                                          <p:spTgt spid="4">
                                            <p:txEl>
                                              <p:pRg st="6" end="6"/>
                                            </p:txEl>
                                          </p:spTgt>
                                        </p:tgtEl>
                                      </p:cBhvr>
                                    </p:animEffect>
                                    <p:anim calcmode="lin" valueType="num">
                                      <p:cBhvr>
                                        <p:cTn id="62" dur="1822" tmFilter="0,0; 0.14,0.36; 0.43,0.73; 0.71,0.91; 1.0,1.0">
                                          <p:stCondLst>
                                            <p:cond delay="0"/>
                                          </p:stCondLst>
                                        </p:cTn>
                                        <p:tgtEl>
                                          <p:spTgt spid="4">
                                            <p:txEl>
                                              <p:pRg st="6" end="6"/>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4">
                                            <p:txEl>
                                              <p:pRg st="6" end="6"/>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4">
                                            <p:txEl>
                                              <p:pRg st="6" end="6"/>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4">
                                            <p:txEl>
                                              <p:pRg st="6" end="6"/>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4">
                                            <p:txEl>
                                              <p:pRg st="6" end="6"/>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4">
                                            <p:txEl>
                                              <p:pRg st="6" end="6"/>
                                            </p:txEl>
                                          </p:spTgt>
                                        </p:tgtEl>
                                      </p:cBhvr>
                                      <p:to x="100000" y="60000"/>
                                    </p:animScale>
                                    <p:animScale>
                                      <p:cBhvr>
                                        <p:cTn id="68" dur="166" decel="50000">
                                          <p:stCondLst>
                                            <p:cond delay="676"/>
                                          </p:stCondLst>
                                        </p:cTn>
                                        <p:tgtEl>
                                          <p:spTgt spid="4">
                                            <p:txEl>
                                              <p:pRg st="6" end="6"/>
                                            </p:txEl>
                                          </p:spTgt>
                                        </p:tgtEl>
                                      </p:cBhvr>
                                      <p:to x="100000" y="100000"/>
                                    </p:animScale>
                                    <p:animScale>
                                      <p:cBhvr>
                                        <p:cTn id="69" dur="26">
                                          <p:stCondLst>
                                            <p:cond delay="1312"/>
                                          </p:stCondLst>
                                        </p:cTn>
                                        <p:tgtEl>
                                          <p:spTgt spid="4">
                                            <p:txEl>
                                              <p:pRg st="6" end="6"/>
                                            </p:txEl>
                                          </p:spTgt>
                                        </p:tgtEl>
                                      </p:cBhvr>
                                      <p:to x="100000" y="80000"/>
                                    </p:animScale>
                                    <p:animScale>
                                      <p:cBhvr>
                                        <p:cTn id="70" dur="166" decel="50000">
                                          <p:stCondLst>
                                            <p:cond delay="1338"/>
                                          </p:stCondLst>
                                        </p:cTn>
                                        <p:tgtEl>
                                          <p:spTgt spid="4">
                                            <p:txEl>
                                              <p:pRg st="6" end="6"/>
                                            </p:txEl>
                                          </p:spTgt>
                                        </p:tgtEl>
                                      </p:cBhvr>
                                      <p:to x="100000" y="100000"/>
                                    </p:animScale>
                                    <p:animScale>
                                      <p:cBhvr>
                                        <p:cTn id="71" dur="26">
                                          <p:stCondLst>
                                            <p:cond delay="1642"/>
                                          </p:stCondLst>
                                        </p:cTn>
                                        <p:tgtEl>
                                          <p:spTgt spid="4">
                                            <p:txEl>
                                              <p:pRg st="6" end="6"/>
                                            </p:txEl>
                                          </p:spTgt>
                                        </p:tgtEl>
                                      </p:cBhvr>
                                      <p:to x="100000" y="90000"/>
                                    </p:animScale>
                                    <p:animScale>
                                      <p:cBhvr>
                                        <p:cTn id="72" dur="166" decel="50000">
                                          <p:stCondLst>
                                            <p:cond delay="1668"/>
                                          </p:stCondLst>
                                        </p:cTn>
                                        <p:tgtEl>
                                          <p:spTgt spid="4">
                                            <p:txEl>
                                              <p:pRg st="6" end="6"/>
                                            </p:txEl>
                                          </p:spTgt>
                                        </p:tgtEl>
                                      </p:cBhvr>
                                      <p:to x="100000" y="100000"/>
                                    </p:animScale>
                                    <p:animScale>
                                      <p:cBhvr>
                                        <p:cTn id="73" dur="26">
                                          <p:stCondLst>
                                            <p:cond delay="1808"/>
                                          </p:stCondLst>
                                        </p:cTn>
                                        <p:tgtEl>
                                          <p:spTgt spid="4">
                                            <p:txEl>
                                              <p:pRg st="6" end="6"/>
                                            </p:txEl>
                                          </p:spTgt>
                                        </p:tgtEl>
                                      </p:cBhvr>
                                      <p:to x="100000" y="95000"/>
                                    </p:animScale>
                                    <p:animScale>
                                      <p:cBhvr>
                                        <p:cTn id="74" dur="166" decel="50000">
                                          <p:stCondLst>
                                            <p:cond delay="1834"/>
                                          </p:stCondLst>
                                        </p:cTn>
                                        <p:tgtEl>
                                          <p:spTgt spid="4">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1625176" y="2209801"/>
            <a:ext cx="9498435" cy="2764335"/>
          </a:xfrm>
        </p:spPr>
        <p:txBody>
          <a:bodyPr rtlCol="0"/>
          <a:lstStyle/>
          <a:p>
            <a:pPr rtl="0"/>
            <a:r>
              <a:rPr lang="fr-FR" dirty="0"/>
              <a:t>Installation logiciel à distance</a:t>
            </a:r>
          </a:p>
        </p:txBody>
      </p:sp>
      <p:sp>
        <p:nvSpPr>
          <p:cNvPr id="5" name="Espace réservé du texte 4"/>
          <p:cNvSpPr>
            <a:spLocks noGrp="1"/>
          </p:cNvSpPr>
          <p:nvPr>
            <p:ph type="body" idx="1"/>
          </p:nvPr>
        </p:nvSpPr>
        <p:spPr/>
        <p:txBody>
          <a:bodyPr rtlCol="0"/>
          <a:lstStyle/>
          <a:p>
            <a:pPr rtl="0"/>
            <a:endParaRPr lang="fr-FR" dirty="0"/>
          </a:p>
        </p:txBody>
      </p:sp>
    </p:spTree>
    <p:extLst>
      <p:ext uri="{BB962C8B-B14F-4D97-AF65-F5344CB8AC3E}">
        <p14:creationId xmlns:p14="http://schemas.microsoft.com/office/powerpoint/2010/main" val="1121801721"/>
      </p:ext>
    </p:extLst>
  </p:cSld>
  <p:clrMapOvr>
    <a:masterClrMapping/>
  </p:clrMapOvr>
  <p:transition spd="slow">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rtlCol="0"/>
          <a:lstStyle/>
          <a:p>
            <a:pPr rtl="0"/>
            <a:r>
              <a:rPr lang="fr-FR" dirty="0"/>
              <a:t>Les différents logiciels de contrôle à distance</a:t>
            </a:r>
          </a:p>
        </p:txBody>
      </p:sp>
      <p:sp>
        <p:nvSpPr>
          <p:cNvPr id="10" name="Espace réservé du contenu 9"/>
          <p:cNvSpPr>
            <a:spLocks noGrp="1"/>
          </p:cNvSpPr>
          <p:nvPr>
            <p:ph sz="half" idx="2"/>
          </p:nvPr>
        </p:nvSpPr>
        <p:spPr>
          <a:xfrm>
            <a:off x="1125860" y="1844824"/>
            <a:ext cx="9772073" cy="3454400"/>
          </a:xfrm>
        </p:spPr>
        <p:txBody>
          <a:bodyPr rtlCol="0"/>
          <a:lstStyle/>
          <a:p>
            <a:r>
              <a:rPr lang="fr-FR" dirty="0"/>
              <a:t>Un logiciel de contrôle à distance permet de contrôle à distance un poste informatique.</a:t>
            </a:r>
          </a:p>
          <a:p>
            <a:pPr marL="0" indent="0">
              <a:buNone/>
            </a:pPr>
            <a:endParaRPr lang="fr-FR" dirty="0"/>
          </a:p>
        </p:txBody>
      </p:sp>
      <p:pic>
        <p:nvPicPr>
          <p:cNvPr id="3" name="Image 2">
            <a:extLst>
              <a:ext uri="{FF2B5EF4-FFF2-40B4-BE49-F238E27FC236}">
                <a16:creationId xmlns:a16="http://schemas.microsoft.com/office/drawing/2014/main" id="{397E88EA-5DB5-4336-38BF-EDA7ED2332CC}"/>
              </a:ext>
            </a:extLst>
          </p:cNvPr>
          <p:cNvPicPr>
            <a:picLocks noChangeAspect="1"/>
          </p:cNvPicPr>
          <p:nvPr/>
        </p:nvPicPr>
        <p:blipFill>
          <a:blip r:embed="rId3"/>
          <a:stretch>
            <a:fillRect/>
          </a:stretch>
        </p:blipFill>
        <p:spPr>
          <a:xfrm>
            <a:off x="909836" y="3068960"/>
            <a:ext cx="4104456" cy="2154839"/>
          </a:xfrm>
          <a:prstGeom prst="rect">
            <a:avLst/>
          </a:prstGeom>
        </p:spPr>
      </p:pic>
      <p:pic>
        <p:nvPicPr>
          <p:cNvPr id="4" name="Image 3">
            <a:extLst>
              <a:ext uri="{FF2B5EF4-FFF2-40B4-BE49-F238E27FC236}">
                <a16:creationId xmlns:a16="http://schemas.microsoft.com/office/drawing/2014/main" id="{0CAA404C-D7B5-D8E3-1B34-26F1DFB15F50}"/>
              </a:ext>
            </a:extLst>
          </p:cNvPr>
          <p:cNvPicPr>
            <a:picLocks noChangeAspect="1"/>
          </p:cNvPicPr>
          <p:nvPr/>
        </p:nvPicPr>
        <p:blipFill>
          <a:blip r:embed="rId4"/>
          <a:stretch>
            <a:fillRect/>
          </a:stretch>
        </p:blipFill>
        <p:spPr>
          <a:xfrm>
            <a:off x="5758727" y="3068960"/>
            <a:ext cx="4373239" cy="993609"/>
          </a:xfrm>
          <a:prstGeom prst="rect">
            <a:avLst/>
          </a:prstGeom>
          <a:solidFill>
            <a:schemeClr val="tx1"/>
          </a:solidFill>
        </p:spPr>
      </p:pic>
      <p:pic>
        <p:nvPicPr>
          <p:cNvPr id="2050" name="Picture 2" descr="Télécharger VNC Viewer (gratuit) Windows, Mac - Clubic">
            <a:extLst>
              <a:ext uri="{FF2B5EF4-FFF2-40B4-BE49-F238E27FC236}">
                <a16:creationId xmlns:a16="http://schemas.microsoft.com/office/drawing/2014/main" id="{6CF10E54-8D5C-FD25-503D-CEC4651674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62564" y="4549477"/>
            <a:ext cx="1410088" cy="1410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89836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2050"/>
                                        </p:tgtEl>
                                        <p:attrNameLst>
                                          <p:attrName>style.visibility</p:attrName>
                                        </p:attrNameLst>
                                      </p:cBhvr>
                                      <p:to>
                                        <p:strVal val="visible"/>
                                      </p:to>
                                    </p:set>
                                    <p:anim calcmode="lin" valueType="num">
                                      <p:cBhvr additive="base">
                                        <p:cTn id="26" dur="500" fill="hold"/>
                                        <p:tgtEl>
                                          <p:spTgt spid="2050"/>
                                        </p:tgtEl>
                                        <p:attrNameLst>
                                          <p:attrName>ppt_x</p:attrName>
                                        </p:attrNameLst>
                                      </p:cBhvr>
                                      <p:tavLst>
                                        <p:tav tm="0">
                                          <p:val>
                                            <p:strVal val="#ppt_x"/>
                                          </p:val>
                                        </p:tav>
                                        <p:tav tm="100000">
                                          <p:val>
                                            <p:strVal val="#ppt_x"/>
                                          </p:val>
                                        </p:tav>
                                      </p:tavLst>
                                    </p:anim>
                                    <p:anim calcmode="lin" valueType="num">
                                      <p:cBhvr additive="base">
                                        <p:cTn id="27"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rtlCol="0"/>
          <a:lstStyle/>
          <a:p>
            <a:pPr rtl="0"/>
            <a:r>
              <a:rPr lang="fr-FR" dirty="0"/>
              <a:t>Cas pratique</a:t>
            </a:r>
          </a:p>
        </p:txBody>
      </p:sp>
      <p:sp>
        <p:nvSpPr>
          <p:cNvPr id="10" name="Espace réservé du contenu 9"/>
          <p:cNvSpPr>
            <a:spLocks noGrp="1"/>
          </p:cNvSpPr>
          <p:nvPr>
            <p:ph sz="half" idx="2"/>
          </p:nvPr>
        </p:nvSpPr>
        <p:spPr>
          <a:xfrm>
            <a:off x="1320456" y="1916832"/>
            <a:ext cx="7222228" cy="3454400"/>
          </a:xfrm>
        </p:spPr>
        <p:txBody>
          <a:bodyPr rtlCol="0"/>
          <a:lstStyle/>
          <a:p>
            <a:pPr marL="0" indent="0" rtl="0">
              <a:buNone/>
            </a:pPr>
            <a:r>
              <a:rPr lang="fr-FR" dirty="0"/>
              <a:t>- Installation et utilisation d’</a:t>
            </a:r>
            <a:r>
              <a:rPr lang="fr-FR" dirty="0" err="1"/>
              <a:t>anydesk</a:t>
            </a:r>
            <a:endParaRPr lang="fr-FR" dirty="0"/>
          </a:p>
        </p:txBody>
      </p:sp>
    </p:spTree>
    <p:extLst>
      <p:ext uri="{BB962C8B-B14F-4D97-AF65-F5344CB8AC3E}">
        <p14:creationId xmlns:p14="http://schemas.microsoft.com/office/powerpoint/2010/main" val="96687629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down)">
                                      <p:cBhvr>
                                        <p:cTn id="7" dur="580">
                                          <p:stCondLst>
                                            <p:cond delay="0"/>
                                          </p:stCondLst>
                                        </p:cTn>
                                        <p:tgtEl>
                                          <p:spTgt spid="10">
                                            <p:txEl>
                                              <p:pRg st="0" end="0"/>
                                            </p:txEl>
                                          </p:spTgt>
                                        </p:tgtEl>
                                      </p:cBhvr>
                                    </p:animEffect>
                                    <p:anim calcmode="lin" valueType="num">
                                      <p:cBhvr>
                                        <p:cTn id="8" dur="1822" tmFilter="0,0; 0.14,0.36; 0.43,0.73; 0.71,0.91; 1.0,1.0">
                                          <p:stCondLst>
                                            <p:cond delay="0"/>
                                          </p:stCondLst>
                                        </p:cTn>
                                        <p:tgtEl>
                                          <p:spTgt spid="10">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xEl>
                                              <p:pRg st="0" end="0"/>
                                            </p:txEl>
                                          </p:spTgt>
                                        </p:tgtEl>
                                      </p:cBhvr>
                                      <p:to x="100000" y="60000"/>
                                    </p:animScale>
                                    <p:animScale>
                                      <p:cBhvr>
                                        <p:cTn id="14" dur="166" decel="50000">
                                          <p:stCondLst>
                                            <p:cond delay="676"/>
                                          </p:stCondLst>
                                        </p:cTn>
                                        <p:tgtEl>
                                          <p:spTgt spid="10">
                                            <p:txEl>
                                              <p:pRg st="0" end="0"/>
                                            </p:txEl>
                                          </p:spTgt>
                                        </p:tgtEl>
                                      </p:cBhvr>
                                      <p:to x="100000" y="100000"/>
                                    </p:animScale>
                                    <p:animScale>
                                      <p:cBhvr>
                                        <p:cTn id="15" dur="26">
                                          <p:stCondLst>
                                            <p:cond delay="1312"/>
                                          </p:stCondLst>
                                        </p:cTn>
                                        <p:tgtEl>
                                          <p:spTgt spid="10">
                                            <p:txEl>
                                              <p:pRg st="0" end="0"/>
                                            </p:txEl>
                                          </p:spTgt>
                                        </p:tgtEl>
                                      </p:cBhvr>
                                      <p:to x="100000" y="80000"/>
                                    </p:animScale>
                                    <p:animScale>
                                      <p:cBhvr>
                                        <p:cTn id="16" dur="166" decel="50000">
                                          <p:stCondLst>
                                            <p:cond delay="1338"/>
                                          </p:stCondLst>
                                        </p:cTn>
                                        <p:tgtEl>
                                          <p:spTgt spid="10">
                                            <p:txEl>
                                              <p:pRg st="0" end="0"/>
                                            </p:txEl>
                                          </p:spTgt>
                                        </p:tgtEl>
                                      </p:cBhvr>
                                      <p:to x="100000" y="100000"/>
                                    </p:animScale>
                                    <p:animScale>
                                      <p:cBhvr>
                                        <p:cTn id="17" dur="26">
                                          <p:stCondLst>
                                            <p:cond delay="1642"/>
                                          </p:stCondLst>
                                        </p:cTn>
                                        <p:tgtEl>
                                          <p:spTgt spid="10">
                                            <p:txEl>
                                              <p:pRg st="0" end="0"/>
                                            </p:txEl>
                                          </p:spTgt>
                                        </p:tgtEl>
                                      </p:cBhvr>
                                      <p:to x="100000" y="90000"/>
                                    </p:animScale>
                                    <p:animScale>
                                      <p:cBhvr>
                                        <p:cTn id="18" dur="166" decel="50000">
                                          <p:stCondLst>
                                            <p:cond delay="1668"/>
                                          </p:stCondLst>
                                        </p:cTn>
                                        <p:tgtEl>
                                          <p:spTgt spid="10">
                                            <p:txEl>
                                              <p:pRg st="0" end="0"/>
                                            </p:txEl>
                                          </p:spTgt>
                                        </p:tgtEl>
                                      </p:cBhvr>
                                      <p:to x="100000" y="100000"/>
                                    </p:animScale>
                                    <p:animScale>
                                      <p:cBhvr>
                                        <p:cTn id="19" dur="26">
                                          <p:stCondLst>
                                            <p:cond delay="1808"/>
                                          </p:stCondLst>
                                        </p:cTn>
                                        <p:tgtEl>
                                          <p:spTgt spid="10">
                                            <p:txEl>
                                              <p:pRg st="0" end="0"/>
                                            </p:txEl>
                                          </p:spTgt>
                                        </p:tgtEl>
                                      </p:cBhvr>
                                      <p:to x="100000" y="95000"/>
                                    </p:animScale>
                                    <p:animScale>
                                      <p:cBhvr>
                                        <p:cTn id="20" dur="166" decel="50000">
                                          <p:stCondLst>
                                            <p:cond delay="1834"/>
                                          </p:stCondLst>
                                        </p:cTn>
                                        <p:tgtEl>
                                          <p:spTgt spid="10">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1625176" y="2209801"/>
            <a:ext cx="9498435" cy="2764335"/>
          </a:xfrm>
        </p:spPr>
        <p:txBody>
          <a:bodyPr rtlCol="0"/>
          <a:lstStyle/>
          <a:p>
            <a:r>
              <a:rPr lang="fr-FR" dirty="0"/>
              <a:t>Dépannage informatique à distance</a:t>
            </a:r>
          </a:p>
        </p:txBody>
      </p:sp>
      <p:sp>
        <p:nvSpPr>
          <p:cNvPr id="5" name="Espace réservé du texte 4"/>
          <p:cNvSpPr>
            <a:spLocks noGrp="1"/>
          </p:cNvSpPr>
          <p:nvPr>
            <p:ph type="body" idx="1"/>
          </p:nvPr>
        </p:nvSpPr>
        <p:spPr/>
        <p:txBody>
          <a:bodyPr rtlCol="0"/>
          <a:lstStyle/>
          <a:p>
            <a:pPr rtl="0"/>
            <a:endParaRPr lang="fr-FR" dirty="0"/>
          </a:p>
        </p:txBody>
      </p:sp>
    </p:spTree>
    <p:extLst>
      <p:ext uri="{BB962C8B-B14F-4D97-AF65-F5344CB8AC3E}">
        <p14:creationId xmlns:p14="http://schemas.microsoft.com/office/powerpoint/2010/main" val="3175116058"/>
      </p:ext>
    </p:extLst>
  </p:cSld>
  <p:clrMapOvr>
    <a:masterClrMapping/>
  </p:clrMapOvr>
  <p:transition spd="slow">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rtlCol="0"/>
          <a:lstStyle/>
          <a:p>
            <a:pPr rtl="0"/>
            <a:r>
              <a:rPr lang="fr-FR" dirty="0"/>
              <a:t>Cas pratique</a:t>
            </a:r>
          </a:p>
        </p:txBody>
      </p:sp>
      <p:sp>
        <p:nvSpPr>
          <p:cNvPr id="10" name="Espace réservé du contenu 9"/>
          <p:cNvSpPr>
            <a:spLocks noGrp="1"/>
          </p:cNvSpPr>
          <p:nvPr>
            <p:ph sz="half" idx="2"/>
          </p:nvPr>
        </p:nvSpPr>
        <p:spPr>
          <a:xfrm>
            <a:off x="1320456" y="1916832"/>
            <a:ext cx="7222228" cy="3454400"/>
          </a:xfrm>
        </p:spPr>
        <p:txBody>
          <a:bodyPr rtlCol="0"/>
          <a:lstStyle/>
          <a:p>
            <a:pPr marL="0" indent="0" rtl="0">
              <a:buNone/>
            </a:pPr>
            <a:r>
              <a:rPr lang="fr-FR" dirty="0"/>
              <a:t>- Dépannage à distance d’un poste</a:t>
            </a:r>
          </a:p>
        </p:txBody>
      </p:sp>
    </p:spTree>
    <p:extLst>
      <p:ext uri="{BB962C8B-B14F-4D97-AF65-F5344CB8AC3E}">
        <p14:creationId xmlns:p14="http://schemas.microsoft.com/office/powerpoint/2010/main" val="226351513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down)">
                                      <p:cBhvr>
                                        <p:cTn id="7" dur="580">
                                          <p:stCondLst>
                                            <p:cond delay="0"/>
                                          </p:stCondLst>
                                        </p:cTn>
                                        <p:tgtEl>
                                          <p:spTgt spid="10">
                                            <p:txEl>
                                              <p:pRg st="0" end="0"/>
                                            </p:txEl>
                                          </p:spTgt>
                                        </p:tgtEl>
                                      </p:cBhvr>
                                    </p:animEffect>
                                    <p:anim calcmode="lin" valueType="num">
                                      <p:cBhvr>
                                        <p:cTn id="8" dur="1822" tmFilter="0,0; 0.14,0.36; 0.43,0.73; 0.71,0.91; 1.0,1.0">
                                          <p:stCondLst>
                                            <p:cond delay="0"/>
                                          </p:stCondLst>
                                        </p:cTn>
                                        <p:tgtEl>
                                          <p:spTgt spid="10">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xEl>
                                              <p:pRg st="0" end="0"/>
                                            </p:txEl>
                                          </p:spTgt>
                                        </p:tgtEl>
                                      </p:cBhvr>
                                      <p:to x="100000" y="60000"/>
                                    </p:animScale>
                                    <p:animScale>
                                      <p:cBhvr>
                                        <p:cTn id="14" dur="166" decel="50000">
                                          <p:stCondLst>
                                            <p:cond delay="676"/>
                                          </p:stCondLst>
                                        </p:cTn>
                                        <p:tgtEl>
                                          <p:spTgt spid="10">
                                            <p:txEl>
                                              <p:pRg st="0" end="0"/>
                                            </p:txEl>
                                          </p:spTgt>
                                        </p:tgtEl>
                                      </p:cBhvr>
                                      <p:to x="100000" y="100000"/>
                                    </p:animScale>
                                    <p:animScale>
                                      <p:cBhvr>
                                        <p:cTn id="15" dur="26">
                                          <p:stCondLst>
                                            <p:cond delay="1312"/>
                                          </p:stCondLst>
                                        </p:cTn>
                                        <p:tgtEl>
                                          <p:spTgt spid="10">
                                            <p:txEl>
                                              <p:pRg st="0" end="0"/>
                                            </p:txEl>
                                          </p:spTgt>
                                        </p:tgtEl>
                                      </p:cBhvr>
                                      <p:to x="100000" y="80000"/>
                                    </p:animScale>
                                    <p:animScale>
                                      <p:cBhvr>
                                        <p:cTn id="16" dur="166" decel="50000">
                                          <p:stCondLst>
                                            <p:cond delay="1338"/>
                                          </p:stCondLst>
                                        </p:cTn>
                                        <p:tgtEl>
                                          <p:spTgt spid="10">
                                            <p:txEl>
                                              <p:pRg st="0" end="0"/>
                                            </p:txEl>
                                          </p:spTgt>
                                        </p:tgtEl>
                                      </p:cBhvr>
                                      <p:to x="100000" y="100000"/>
                                    </p:animScale>
                                    <p:animScale>
                                      <p:cBhvr>
                                        <p:cTn id="17" dur="26">
                                          <p:stCondLst>
                                            <p:cond delay="1642"/>
                                          </p:stCondLst>
                                        </p:cTn>
                                        <p:tgtEl>
                                          <p:spTgt spid="10">
                                            <p:txEl>
                                              <p:pRg st="0" end="0"/>
                                            </p:txEl>
                                          </p:spTgt>
                                        </p:tgtEl>
                                      </p:cBhvr>
                                      <p:to x="100000" y="90000"/>
                                    </p:animScale>
                                    <p:animScale>
                                      <p:cBhvr>
                                        <p:cTn id="18" dur="166" decel="50000">
                                          <p:stCondLst>
                                            <p:cond delay="1668"/>
                                          </p:stCondLst>
                                        </p:cTn>
                                        <p:tgtEl>
                                          <p:spTgt spid="10">
                                            <p:txEl>
                                              <p:pRg st="0" end="0"/>
                                            </p:txEl>
                                          </p:spTgt>
                                        </p:tgtEl>
                                      </p:cBhvr>
                                      <p:to x="100000" y="100000"/>
                                    </p:animScale>
                                    <p:animScale>
                                      <p:cBhvr>
                                        <p:cTn id="19" dur="26">
                                          <p:stCondLst>
                                            <p:cond delay="1808"/>
                                          </p:stCondLst>
                                        </p:cTn>
                                        <p:tgtEl>
                                          <p:spTgt spid="10">
                                            <p:txEl>
                                              <p:pRg st="0" end="0"/>
                                            </p:txEl>
                                          </p:spTgt>
                                        </p:tgtEl>
                                      </p:cBhvr>
                                      <p:to x="100000" y="95000"/>
                                    </p:animScale>
                                    <p:animScale>
                                      <p:cBhvr>
                                        <p:cTn id="20" dur="166" decel="50000">
                                          <p:stCondLst>
                                            <p:cond delay="1834"/>
                                          </p:stCondLst>
                                        </p:cTn>
                                        <p:tgtEl>
                                          <p:spTgt spid="10">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1218882" y="1701800"/>
            <a:ext cx="5883642" cy="2438400"/>
          </a:xfrm>
        </p:spPr>
        <p:txBody>
          <a:bodyPr rtlCol="0"/>
          <a:lstStyle/>
          <a:p>
            <a:pPr rtl="0"/>
            <a:r>
              <a:rPr lang="fr-FR" dirty="0"/>
              <a:t>Avez-vous des questions ?</a:t>
            </a:r>
            <a:br>
              <a:rPr lang="fr-FR" dirty="0"/>
            </a:br>
            <a:br>
              <a:rPr lang="fr-FR" dirty="0"/>
            </a:br>
            <a:r>
              <a:rPr lang="fr-FR" dirty="0"/>
              <a:t>Avez-vous des demandes particulières ?</a:t>
            </a:r>
          </a:p>
        </p:txBody>
      </p:sp>
    </p:spTree>
    <p:extLst>
      <p:ext uri="{BB962C8B-B14F-4D97-AF65-F5344CB8AC3E}">
        <p14:creationId xmlns:p14="http://schemas.microsoft.com/office/powerpoint/2010/main" val="3480339974"/>
      </p:ext>
    </p:extLst>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rtlCol="0"/>
          <a:lstStyle/>
          <a:p>
            <a:pPr rtl="0"/>
            <a:r>
              <a:rPr lang="fr-FR" dirty="0"/>
              <a:t>Rappel : Support Informatique et bonne pratique</a:t>
            </a:r>
          </a:p>
        </p:txBody>
      </p:sp>
      <p:sp>
        <p:nvSpPr>
          <p:cNvPr id="4" name="ZoneTexte 3">
            <a:extLst>
              <a:ext uri="{FF2B5EF4-FFF2-40B4-BE49-F238E27FC236}">
                <a16:creationId xmlns:a16="http://schemas.microsoft.com/office/drawing/2014/main" id="{FCA032CC-F51E-9346-4DC3-0A4D75A24BC4}"/>
              </a:ext>
            </a:extLst>
          </p:cNvPr>
          <p:cNvSpPr txBox="1"/>
          <p:nvPr/>
        </p:nvSpPr>
        <p:spPr>
          <a:xfrm>
            <a:off x="1125860" y="1498600"/>
            <a:ext cx="10225136" cy="5632311"/>
          </a:xfrm>
          <a:prstGeom prst="rect">
            <a:avLst/>
          </a:prstGeom>
          <a:noFill/>
        </p:spPr>
        <p:txBody>
          <a:bodyPr wrap="square">
            <a:spAutoFit/>
          </a:bodyPr>
          <a:lstStyle/>
          <a:p>
            <a:r>
              <a:rPr lang="fr-FR" dirty="0"/>
              <a:t>3 niveaux de support informatique : N1/N2/N3</a:t>
            </a:r>
          </a:p>
          <a:p>
            <a:endParaRPr lang="fr-HT" dirty="0"/>
          </a:p>
          <a:p>
            <a:r>
              <a:rPr lang="fr-HT" dirty="0"/>
              <a:t>Support Informatique Niveau 1 (N1)</a:t>
            </a:r>
          </a:p>
          <a:p>
            <a:endParaRPr lang="fr-HT" dirty="0"/>
          </a:p>
          <a:p>
            <a:r>
              <a:rPr lang="fr-HT" dirty="0"/>
              <a:t>Le Niveau 1, ou support technique de premier niveau, est souvent le premier point de contact pour les utilisateurs, connu sous le nom de SPOC (Single Point Of Contact) ou CDS (Centre De Services).</a:t>
            </a:r>
          </a:p>
          <a:p>
            <a:endParaRPr lang="fr-HT" dirty="0"/>
          </a:p>
          <a:p>
            <a:r>
              <a:rPr lang="fr-HT" dirty="0"/>
              <a:t>Les professionnels de N1 fournissent une assistance de base par téléphone ou en proximité, traitent les incidents de premier niveau et les demandes. Ils ont une connaissance basique des systèmes et logiciels, ainsi que des compétences en communication. En cas de besoin, ils escaladent au Niveau 2 (N2) si les sollicitations sont hors de leur périmètre.</a:t>
            </a:r>
          </a:p>
          <a:p>
            <a:endParaRPr lang="fr-HT" dirty="0"/>
          </a:p>
          <a:p>
            <a:endParaRPr lang="fr-FR" dirty="0"/>
          </a:p>
        </p:txBody>
      </p:sp>
    </p:spTree>
    <p:extLst>
      <p:ext uri="{BB962C8B-B14F-4D97-AF65-F5344CB8AC3E}">
        <p14:creationId xmlns:p14="http://schemas.microsoft.com/office/powerpoint/2010/main" val="185070498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80">
                                          <p:stCondLst>
                                            <p:cond delay="0"/>
                                          </p:stCondLst>
                                        </p:cTn>
                                        <p:tgtEl>
                                          <p:spTgt spid="4">
                                            <p:txEl>
                                              <p:pRg st="0" end="0"/>
                                            </p:txEl>
                                          </p:spTgt>
                                        </p:tgtEl>
                                      </p:cBhvr>
                                    </p:animEffect>
                                    <p:anim calcmode="lin" valueType="num">
                                      <p:cBhvr>
                                        <p:cTn id="8"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xEl>
                                              <p:pRg st="0" end="0"/>
                                            </p:txEl>
                                          </p:spTgt>
                                        </p:tgtEl>
                                      </p:cBhvr>
                                      <p:to x="100000" y="60000"/>
                                    </p:animScale>
                                    <p:animScale>
                                      <p:cBhvr>
                                        <p:cTn id="14" dur="166" decel="50000">
                                          <p:stCondLst>
                                            <p:cond delay="676"/>
                                          </p:stCondLst>
                                        </p:cTn>
                                        <p:tgtEl>
                                          <p:spTgt spid="4">
                                            <p:txEl>
                                              <p:pRg st="0" end="0"/>
                                            </p:txEl>
                                          </p:spTgt>
                                        </p:tgtEl>
                                      </p:cBhvr>
                                      <p:to x="100000" y="100000"/>
                                    </p:animScale>
                                    <p:animScale>
                                      <p:cBhvr>
                                        <p:cTn id="15" dur="26">
                                          <p:stCondLst>
                                            <p:cond delay="1312"/>
                                          </p:stCondLst>
                                        </p:cTn>
                                        <p:tgtEl>
                                          <p:spTgt spid="4">
                                            <p:txEl>
                                              <p:pRg st="0" end="0"/>
                                            </p:txEl>
                                          </p:spTgt>
                                        </p:tgtEl>
                                      </p:cBhvr>
                                      <p:to x="100000" y="80000"/>
                                    </p:animScale>
                                    <p:animScale>
                                      <p:cBhvr>
                                        <p:cTn id="16" dur="166" decel="50000">
                                          <p:stCondLst>
                                            <p:cond delay="1338"/>
                                          </p:stCondLst>
                                        </p:cTn>
                                        <p:tgtEl>
                                          <p:spTgt spid="4">
                                            <p:txEl>
                                              <p:pRg st="0" end="0"/>
                                            </p:txEl>
                                          </p:spTgt>
                                        </p:tgtEl>
                                      </p:cBhvr>
                                      <p:to x="100000" y="100000"/>
                                    </p:animScale>
                                    <p:animScale>
                                      <p:cBhvr>
                                        <p:cTn id="17" dur="26">
                                          <p:stCondLst>
                                            <p:cond delay="1642"/>
                                          </p:stCondLst>
                                        </p:cTn>
                                        <p:tgtEl>
                                          <p:spTgt spid="4">
                                            <p:txEl>
                                              <p:pRg st="0" end="0"/>
                                            </p:txEl>
                                          </p:spTgt>
                                        </p:tgtEl>
                                      </p:cBhvr>
                                      <p:to x="100000" y="90000"/>
                                    </p:animScale>
                                    <p:animScale>
                                      <p:cBhvr>
                                        <p:cTn id="18" dur="166" decel="50000">
                                          <p:stCondLst>
                                            <p:cond delay="1668"/>
                                          </p:stCondLst>
                                        </p:cTn>
                                        <p:tgtEl>
                                          <p:spTgt spid="4">
                                            <p:txEl>
                                              <p:pRg st="0" end="0"/>
                                            </p:txEl>
                                          </p:spTgt>
                                        </p:tgtEl>
                                      </p:cBhvr>
                                      <p:to x="100000" y="100000"/>
                                    </p:animScale>
                                    <p:animScale>
                                      <p:cBhvr>
                                        <p:cTn id="19" dur="26">
                                          <p:stCondLst>
                                            <p:cond delay="1808"/>
                                          </p:stCondLst>
                                        </p:cTn>
                                        <p:tgtEl>
                                          <p:spTgt spid="4">
                                            <p:txEl>
                                              <p:pRg st="0" end="0"/>
                                            </p:txEl>
                                          </p:spTgt>
                                        </p:tgtEl>
                                      </p:cBhvr>
                                      <p:to x="100000" y="95000"/>
                                    </p:animScale>
                                    <p:animScale>
                                      <p:cBhvr>
                                        <p:cTn id="20" dur="166" decel="50000">
                                          <p:stCondLst>
                                            <p:cond delay="1834"/>
                                          </p:stCondLst>
                                        </p:cTn>
                                        <p:tgtEl>
                                          <p:spTgt spid="4">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wipe(down)">
                                      <p:cBhvr>
                                        <p:cTn id="25" dur="580">
                                          <p:stCondLst>
                                            <p:cond delay="0"/>
                                          </p:stCondLst>
                                        </p:cTn>
                                        <p:tgtEl>
                                          <p:spTgt spid="4">
                                            <p:txEl>
                                              <p:pRg st="2" end="2"/>
                                            </p:txEl>
                                          </p:spTgt>
                                        </p:tgtEl>
                                      </p:cBhvr>
                                    </p:animEffect>
                                    <p:anim calcmode="lin" valueType="num">
                                      <p:cBhvr>
                                        <p:cTn id="26" dur="1822" tmFilter="0,0; 0.14,0.36; 0.43,0.73; 0.71,0.91; 1.0,1.0">
                                          <p:stCondLst>
                                            <p:cond delay="0"/>
                                          </p:stCondLst>
                                        </p:cTn>
                                        <p:tgtEl>
                                          <p:spTgt spid="4">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4">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4">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4">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4">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4">
                                            <p:txEl>
                                              <p:pRg st="2" end="2"/>
                                            </p:txEl>
                                          </p:spTgt>
                                        </p:tgtEl>
                                      </p:cBhvr>
                                      <p:to x="100000" y="60000"/>
                                    </p:animScale>
                                    <p:animScale>
                                      <p:cBhvr>
                                        <p:cTn id="32" dur="166" decel="50000">
                                          <p:stCondLst>
                                            <p:cond delay="676"/>
                                          </p:stCondLst>
                                        </p:cTn>
                                        <p:tgtEl>
                                          <p:spTgt spid="4">
                                            <p:txEl>
                                              <p:pRg st="2" end="2"/>
                                            </p:txEl>
                                          </p:spTgt>
                                        </p:tgtEl>
                                      </p:cBhvr>
                                      <p:to x="100000" y="100000"/>
                                    </p:animScale>
                                    <p:animScale>
                                      <p:cBhvr>
                                        <p:cTn id="33" dur="26">
                                          <p:stCondLst>
                                            <p:cond delay="1312"/>
                                          </p:stCondLst>
                                        </p:cTn>
                                        <p:tgtEl>
                                          <p:spTgt spid="4">
                                            <p:txEl>
                                              <p:pRg st="2" end="2"/>
                                            </p:txEl>
                                          </p:spTgt>
                                        </p:tgtEl>
                                      </p:cBhvr>
                                      <p:to x="100000" y="80000"/>
                                    </p:animScale>
                                    <p:animScale>
                                      <p:cBhvr>
                                        <p:cTn id="34" dur="166" decel="50000">
                                          <p:stCondLst>
                                            <p:cond delay="1338"/>
                                          </p:stCondLst>
                                        </p:cTn>
                                        <p:tgtEl>
                                          <p:spTgt spid="4">
                                            <p:txEl>
                                              <p:pRg st="2" end="2"/>
                                            </p:txEl>
                                          </p:spTgt>
                                        </p:tgtEl>
                                      </p:cBhvr>
                                      <p:to x="100000" y="100000"/>
                                    </p:animScale>
                                    <p:animScale>
                                      <p:cBhvr>
                                        <p:cTn id="35" dur="26">
                                          <p:stCondLst>
                                            <p:cond delay="1642"/>
                                          </p:stCondLst>
                                        </p:cTn>
                                        <p:tgtEl>
                                          <p:spTgt spid="4">
                                            <p:txEl>
                                              <p:pRg st="2" end="2"/>
                                            </p:txEl>
                                          </p:spTgt>
                                        </p:tgtEl>
                                      </p:cBhvr>
                                      <p:to x="100000" y="90000"/>
                                    </p:animScale>
                                    <p:animScale>
                                      <p:cBhvr>
                                        <p:cTn id="36" dur="166" decel="50000">
                                          <p:stCondLst>
                                            <p:cond delay="1668"/>
                                          </p:stCondLst>
                                        </p:cTn>
                                        <p:tgtEl>
                                          <p:spTgt spid="4">
                                            <p:txEl>
                                              <p:pRg st="2" end="2"/>
                                            </p:txEl>
                                          </p:spTgt>
                                        </p:tgtEl>
                                      </p:cBhvr>
                                      <p:to x="100000" y="100000"/>
                                    </p:animScale>
                                    <p:animScale>
                                      <p:cBhvr>
                                        <p:cTn id="37" dur="26">
                                          <p:stCondLst>
                                            <p:cond delay="1808"/>
                                          </p:stCondLst>
                                        </p:cTn>
                                        <p:tgtEl>
                                          <p:spTgt spid="4">
                                            <p:txEl>
                                              <p:pRg st="2" end="2"/>
                                            </p:txEl>
                                          </p:spTgt>
                                        </p:tgtEl>
                                      </p:cBhvr>
                                      <p:to x="100000" y="95000"/>
                                    </p:animScale>
                                    <p:animScale>
                                      <p:cBhvr>
                                        <p:cTn id="38" dur="166" decel="50000">
                                          <p:stCondLst>
                                            <p:cond delay="1834"/>
                                          </p:stCondLst>
                                        </p:cTn>
                                        <p:tgtEl>
                                          <p:spTgt spid="4">
                                            <p:txEl>
                                              <p:pRg st="2" end="2"/>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animEffect transition="in" filter="wipe(down)">
                                      <p:cBhvr>
                                        <p:cTn id="43" dur="580">
                                          <p:stCondLst>
                                            <p:cond delay="0"/>
                                          </p:stCondLst>
                                        </p:cTn>
                                        <p:tgtEl>
                                          <p:spTgt spid="4">
                                            <p:txEl>
                                              <p:pRg st="4" end="4"/>
                                            </p:txEl>
                                          </p:spTgt>
                                        </p:tgtEl>
                                      </p:cBhvr>
                                    </p:animEffect>
                                    <p:anim calcmode="lin" valueType="num">
                                      <p:cBhvr>
                                        <p:cTn id="44" dur="1822" tmFilter="0,0; 0.14,0.36; 0.43,0.73; 0.71,0.91; 1.0,1.0">
                                          <p:stCondLst>
                                            <p:cond delay="0"/>
                                          </p:stCondLst>
                                        </p:cTn>
                                        <p:tgtEl>
                                          <p:spTgt spid="4">
                                            <p:txEl>
                                              <p:pRg st="4" end="4"/>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4">
                                            <p:txEl>
                                              <p:pRg st="4" end="4"/>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4">
                                            <p:txEl>
                                              <p:pRg st="4" end="4"/>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4">
                                            <p:txEl>
                                              <p:pRg st="4" end="4"/>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4">
                                            <p:txEl>
                                              <p:pRg st="4" end="4"/>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4">
                                            <p:txEl>
                                              <p:pRg st="4" end="4"/>
                                            </p:txEl>
                                          </p:spTgt>
                                        </p:tgtEl>
                                      </p:cBhvr>
                                      <p:to x="100000" y="60000"/>
                                    </p:animScale>
                                    <p:animScale>
                                      <p:cBhvr>
                                        <p:cTn id="50" dur="166" decel="50000">
                                          <p:stCondLst>
                                            <p:cond delay="676"/>
                                          </p:stCondLst>
                                        </p:cTn>
                                        <p:tgtEl>
                                          <p:spTgt spid="4">
                                            <p:txEl>
                                              <p:pRg st="4" end="4"/>
                                            </p:txEl>
                                          </p:spTgt>
                                        </p:tgtEl>
                                      </p:cBhvr>
                                      <p:to x="100000" y="100000"/>
                                    </p:animScale>
                                    <p:animScale>
                                      <p:cBhvr>
                                        <p:cTn id="51" dur="26">
                                          <p:stCondLst>
                                            <p:cond delay="1312"/>
                                          </p:stCondLst>
                                        </p:cTn>
                                        <p:tgtEl>
                                          <p:spTgt spid="4">
                                            <p:txEl>
                                              <p:pRg st="4" end="4"/>
                                            </p:txEl>
                                          </p:spTgt>
                                        </p:tgtEl>
                                      </p:cBhvr>
                                      <p:to x="100000" y="80000"/>
                                    </p:animScale>
                                    <p:animScale>
                                      <p:cBhvr>
                                        <p:cTn id="52" dur="166" decel="50000">
                                          <p:stCondLst>
                                            <p:cond delay="1338"/>
                                          </p:stCondLst>
                                        </p:cTn>
                                        <p:tgtEl>
                                          <p:spTgt spid="4">
                                            <p:txEl>
                                              <p:pRg st="4" end="4"/>
                                            </p:txEl>
                                          </p:spTgt>
                                        </p:tgtEl>
                                      </p:cBhvr>
                                      <p:to x="100000" y="100000"/>
                                    </p:animScale>
                                    <p:animScale>
                                      <p:cBhvr>
                                        <p:cTn id="53" dur="26">
                                          <p:stCondLst>
                                            <p:cond delay="1642"/>
                                          </p:stCondLst>
                                        </p:cTn>
                                        <p:tgtEl>
                                          <p:spTgt spid="4">
                                            <p:txEl>
                                              <p:pRg st="4" end="4"/>
                                            </p:txEl>
                                          </p:spTgt>
                                        </p:tgtEl>
                                      </p:cBhvr>
                                      <p:to x="100000" y="90000"/>
                                    </p:animScale>
                                    <p:animScale>
                                      <p:cBhvr>
                                        <p:cTn id="54" dur="166" decel="50000">
                                          <p:stCondLst>
                                            <p:cond delay="1668"/>
                                          </p:stCondLst>
                                        </p:cTn>
                                        <p:tgtEl>
                                          <p:spTgt spid="4">
                                            <p:txEl>
                                              <p:pRg st="4" end="4"/>
                                            </p:txEl>
                                          </p:spTgt>
                                        </p:tgtEl>
                                      </p:cBhvr>
                                      <p:to x="100000" y="100000"/>
                                    </p:animScale>
                                    <p:animScale>
                                      <p:cBhvr>
                                        <p:cTn id="55" dur="26">
                                          <p:stCondLst>
                                            <p:cond delay="1808"/>
                                          </p:stCondLst>
                                        </p:cTn>
                                        <p:tgtEl>
                                          <p:spTgt spid="4">
                                            <p:txEl>
                                              <p:pRg st="4" end="4"/>
                                            </p:txEl>
                                          </p:spTgt>
                                        </p:tgtEl>
                                      </p:cBhvr>
                                      <p:to x="100000" y="95000"/>
                                    </p:animScale>
                                    <p:animScale>
                                      <p:cBhvr>
                                        <p:cTn id="56" dur="166" decel="50000">
                                          <p:stCondLst>
                                            <p:cond delay="1834"/>
                                          </p:stCondLst>
                                        </p:cTn>
                                        <p:tgtEl>
                                          <p:spTgt spid="4">
                                            <p:txEl>
                                              <p:pRg st="4" end="4"/>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4">
                                            <p:txEl>
                                              <p:pRg st="6" end="6"/>
                                            </p:txEl>
                                          </p:spTgt>
                                        </p:tgtEl>
                                        <p:attrNameLst>
                                          <p:attrName>style.visibility</p:attrName>
                                        </p:attrNameLst>
                                      </p:cBhvr>
                                      <p:to>
                                        <p:strVal val="visible"/>
                                      </p:to>
                                    </p:set>
                                    <p:animEffect transition="in" filter="wipe(down)">
                                      <p:cBhvr>
                                        <p:cTn id="61" dur="580">
                                          <p:stCondLst>
                                            <p:cond delay="0"/>
                                          </p:stCondLst>
                                        </p:cTn>
                                        <p:tgtEl>
                                          <p:spTgt spid="4">
                                            <p:txEl>
                                              <p:pRg st="6" end="6"/>
                                            </p:txEl>
                                          </p:spTgt>
                                        </p:tgtEl>
                                      </p:cBhvr>
                                    </p:animEffect>
                                    <p:anim calcmode="lin" valueType="num">
                                      <p:cBhvr>
                                        <p:cTn id="62" dur="1822" tmFilter="0,0; 0.14,0.36; 0.43,0.73; 0.71,0.91; 1.0,1.0">
                                          <p:stCondLst>
                                            <p:cond delay="0"/>
                                          </p:stCondLst>
                                        </p:cTn>
                                        <p:tgtEl>
                                          <p:spTgt spid="4">
                                            <p:txEl>
                                              <p:pRg st="6" end="6"/>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4">
                                            <p:txEl>
                                              <p:pRg st="6" end="6"/>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4">
                                            <p:txEl>
                                              <p:pRg st="6" end="6"/>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4">
                                            <p:txEl>
                                              <p:pRg st="6" end="6"/>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4">
                                            <p:txEl>
                                              <p:pRg st="6" end="6"/>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4">
                                            <p:txEl>
                                              <p:pRg st="6" end="6"/>
                                            </p:txEl>
                                          </p:spTgt>
                                        </p:tgtEl>
                                      </p:cBhvr>
                                      <p:to x="100000" y="60000"/>
                                    </p:animScale>
                                    <p:animScale>
                                      <p:cBhvr>
                                        <p:cTn id="68" dur="166" decel="50000">
                                          <p:stCondLst>
                                            <p:cond delay="676"/>
                                          </p:stCondLst>
                                        </p:cTn>
                                        <p:tgtEl>
                                          <p:spTgt spid="4">
                                            <p:txEl>
                                              <p:pRg st="6" end="6"/>
                                            </p:txEl>
                                          </p:spTgt>
                                        </p:tgtEl>
                                      </p:cBhvr>
                                      <p:to x="100000" y="100000"/>
                                    </p:animScale>
                                    <p:animScale>
                                      <p:cBhvr>
                                        <p:cTn id="69" dur="26">
                                          <p:stCondLst>
                                            <p:cond delay="1312"/>
                                          </p:stCondLst>
                                        </p:cTn>
                                        <p:tgtEl>
                                          <p:spTgt spid="4">
                                            <p:txEl>
                                              <p:pRg st="6" end="6"/>
                                            </p:txEl>
                                          </p:spTgt>
                                        </p:tgtEl>
                                      </p:cBhvr>
                                      <p:to x="100000" y="80000"/>
                                    </p:animScale>
                                    <p:animScale>
                                      <p:cBhvr>
                                        <p:cTn id="70" dur="166" decel="50000">
                                          <p:stCondLst>
                                            <p:cond delay="1338"/>
                                          </p:stCondLst>
                                        </p:cTn>
                                        <p:tgtEl>
                                          <p:spTgt spid="4">
                                            <p:txEl>
                                              <p:pRg st="6" end="6"/>
                                            </p:txEl>
                                          </p:spTgt>
                                        </p:tgtEl>
                                      </p:cBhvr>
                                      <p:to x="100000" y="100000"/>
                                    </p:animScale>
                                    <p:animScale>
                                      <p:cBhvr>
                                        <p:cTn id="71" dur="26">
                                          <p:stCondLst>
                                            <p:cond delay="1642"/>
                                          </p:stCondLst>
                                        </p:cTn>
                                        <p:tgtEl>
                                          <p:spTgt spid="4">
                                            <p:txEl>
                                              <p:pRg st="6" end="6"/>
                                            </p:txEl>
                                          </p:spTgt>
                                        </p:tgtEl>
                                      </p:cBhvr>
                                      <p:to x="100000" y="90000"/>
                                    </p:animScale>
                                    <p:animScale>
                                      <p:cBhvr>
                                        <p:cTn id="72" dur="166" decel="50000">
                                          <p:stCondLst>
                                            <p:cond delay="1668"/>
                                          </p:stCondLst>
                                        </p:cTn>
                                        <p:tgtEl>
                                          <p:spTgt spid="4">
                                            <p:txEl>
                                              <p:pRg st="6" end="6"/>
                                            </p:txEl>
                                          </p:spTgt>
                                        </p:tgtEl>
                                      </p:cBhvr>
                                      <p:to x="100000" y="100000"/>
                                    </p:animScale>
                                    <p:animScale>
                                      <p:cBhvr>
                                        <p:cTn id="73" dur="26">
                                          <p:stCondLst>
                                            <p:cond delay="1808"/>
                                          </p:stCondLst>
                                        </p:cTn>
                                        <p:tgtEl>
                                          <p:spTgt spid="4">
                                            <p:txEl>
                                              <p:pRg st="6" end="6"/>
                                            </p:txEl>
                                          </p:spTgt>
                                        </p:tgtEl>
                                      </p:cBhvr>
                                      <p:to x="100000" y="95000"/>
                                    </p:animScale>
                                    <p:animScale>
                                      <p:cBhvr>
                                        <p:cTn id="74" dur="166" decel="50000">
                                          <p:stCondLst>
                                            <p:cond delay="1834"/>
                                          </p:stCondLst>
                                        </p:cTn>
                                        <p:tgtEl>
                                          <p:spTgt spid="4">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rtlCol="0"/>
          <a:lstStyle/>
          <a:p>
            <a:pPr rtl="0"/>
            <a:r>
              <a:rPr lang="fr-FR" dirty="0"/>
              <a:t>Rappel : Support Informatique et bonne pratique</a:t>
            </a:r>
          </a:p>
        </p:txBody>
      </p:sp>
      <p:sp>
        <p:nvSpPr>
          <p:cNvPr id="4" name="ZoneTexte 3">
            <a:extLst>
              <a:ext uri="{FF2B5EF4-FFF2-40B4-BE49-F238E27FC236}">
                <a16:creationId xmlns:a16="http://schemas.microsoft.com/office/drawing/2014/main" id="{FCA032CC-F51E-9346-4DC3-0A4D75A24BC4}"/>
              </a:ext>
            </a:extLst>
          </p:cNvPr>
          <p:cNvSpPr txBox="1"/>
          <p:nvPr/>
        </p:nvSpPr>
        <p:spPr>
          <a:xfrm>
            <a:off x="1125860" y="1498600"/>
            <a:ext cx="10225136" cy="4154984"/>
          </a:xfrm>
          <a:prstGeom prst="rect">
            <a:avLst/>
          </a:prstGeom>
          <a:noFill/>
        </p:spPr>
        <p:txBody>
          <a:bodyPr wrap="square">
            <a:spAutoFit/>
          </a:bodyPr>
          <a:lstStyle/>
          <a:p>
            <a:r>
              <a:rPr lang="fr-HT" dirty="0"/>
              <a:t>Support Informatique Niveau 2 (N2)</a:t>
            </a:r>
          </a:p>
          <a:p>
            <a:endParaRPr lang="fr-HT" dirty="0"/>
          </a:p>
          <a:p>
            <a:r>
              <a:rPr lang="fr-HT" dirty="0"/>
              <a:t>Le Niveau 2, ou support technique de deuxième niveau, intervient pour des incidents nécessitant une expertise approfondie.</a:t>
            </a:r>
          </a:p>
          <a:p>
            <a:r>
              <a:rPr lang="fr-HT" dirty="0"/>
              <a:t>Les professionnels de N2 sont capables de diagnostiquer et résoudre des incidents complexes, avec une connaissance approfondie des systèmes et logiciels.</a:t>
            </a:r>
          </a:p>
          <a:p>
            <a:endParaRPr lang="fr-HT" dirty="0"/>
          </a:p>
          <a:p>
            <a:r>
              <a:rPr lang="fr-HT" dirty="0"/>
              <a:t>Ils travaillent en back office et collaborent souvent avec les équipes de N3 pour fournir une assistance technique avancée.</a:t>
            </a:r>
          </a:p>
          <a:p>
            <a:endParaRPr lang="fr-FR" dirty="0"/>
          </a:p>
        </p:txBody>
      </p:sp>
    </p:spTree>
    <p:extLst>
      <p:ext uri="{BB962C8B-B14F-4D97-AF65-F5344CB8AC3E}">
        <p14:creationId xmlns:p14="http://schemas.microsoft.com/office/powerpoint/2010/main" val="14015775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80">
                                          <p:stCondLst>
                                            <p:cond delay="0"/>
                                          </p:stCondLst>
                                        </p:cTn>
                                        <p:tgtEl>
                                          <p:spTgt spid="4">
                                            <p:txEl>
                                              <p:pRg st="0" end="0"/>
                                            </p:txEl>
                                          </p:spTgt>
                                        </p:tgtEl>
                                      </p:cBhvr>
                                    </p:animEffect>
                                    <p:anim calcmode="lin" valueType="num">
                                      <p:cBhvr>
                                        <p:cTn id="8"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xEl>
                                              <p:pRg st="0" end="0"/>
                                            </p:txEl>
                                          </p:spTgt>
                                        </p:tgtEl>
                                      </p:cBhvr>
                                      <p:to x="100000" y="60000"/>
                                    </p:animScale>
                                    <p:animScale>
                                      <p:cBhvr>
                                        <p:cTn id="14" dur="166" decel="50000">
                                          <p:stCondLst>
                                            <p:cond delay="676"/>
                                          </p:stCondLst>
                                        </p:cTn>
                                        <p:tgtEl>
                                          <p:spTgt spid="4">
                                            <p:txEl>
                                              <p:pRg st="0" end="0"/>
                                            </p:txEl>
                                          </p:spTgt>
                                        </p:tgtEl>
                                      </p:cBhvr>
                                      <p:to x="100000" y="100000"/>
                                    </p:animScale>
                                    <p:animScale>
                                      <p:cBhvr>
                                        <p:cTn id="15" dur="26">
                                          <p:stCondLst>
                                            <p:cond delay="1312"/>
                                          </p:stCondLst>
                                        </p:cTn>
                                        <p:tgtEl>
                                          <p:spTgt spid="4">
                                            <p:txEl>
                                              <p:pRg st="0" end="0"/>
                                            </p:txEl>
                                          </p:spTgt>
                                        </p:tgtEl>
                                      </p:cBhvr>
                                      <p:to x="100000" y="80000"/>
                                    </p:animScale>
                                    <p:animScale>
                                      <p:cBhvr>
                                        <p:cTn id="16" dur="166" decel="50000">
                                          <p:stCondLst>
                                            <p:cond delay="1338"/>
                                          </p:stCondLst>
                                        </p:cTn>
                                        <p:tgtEl>
                                          <p:spTgt spid="4">
                                            <p:txEl>
                                              <p:pRg st="0" end="0"/>
                                            </p:txEl>
                                          </p:spTgt>
                                        </p:tgtEl>
                                      </p:cBhvr>
                                      <p:to x="100000" y="100000"/>
                                    </p:animScale>
                                    <p:animScale>
                                      <p:cBhvr>
                                        <p:cTn id="17" dur="26">
                                          <p:stCondLst>
                                            <p:cond delay="1642"/>
                                          </p:stCondLst>
                                        </p:cTn>
                                        <p:tgtEl>
                                          <p:spTgt spid="4">
                                            <p:txEl>
                                              <p:pRg st="0" end="0"/>
                                            </p:txEl>
                                          </p:spTgt>
                                        </p:tgtEl>
                                      </p:cBhvr>
                                      <p:to x="100000" y="90000"/>
                                    </p:animScale>
                                    <p:animScale>
                                      <p:cBhvr>
                                        <p:cTn id="18" dur="166" decel="50000">
                                          <p:stCondLst>
                                            <p:cond delay="1668"/>
                                          </p:stCondLst>
                                        </p:cTn>
                                        <p:tgtEl>
                                          <p:spTgt spid="4">
                                            <p:txEl>
                                              <p:pRg st="0" end="0"/>
                                            </p:txEl>
                                          </p:spTgt>
                                        </p:tgtEl>
                                      </p:cBhvr>
                                      <p:to x="100000" y="100000"/>
                                    </p:animScale>
                                    <p:animScale>
                                      <p:cBhvr>
                                        <p:cTn id="19" dur="26">
                                          <p:stCondLst>
                                            <p:cond delay="1808"/>
                                          </p:stCondLst>
                                        </p:cTn>
                                        <p:tgtEl>
                                          <p:spTgt spid="4">
                                            <p:txEl>
                                              <p:pRg st="0" end="0"/>
                                            </p:txEl>
                                          </p:spTgt>
                                        </p:tgtEl>
                                      </p:cBhvr>
                                      <p:to x="100000" y="95000"/>
                                    </p:animScale>
                                    <p:animScale>
                                      <p:cBhvr>
                                        <p:cTn id="20" dur="166" decel="50000">
                                          <p:stCondLst>
                                            <p:cond delay="1834"/>
                                          </p:stCondLst>
                                        </p:cTn>
                                        <p:tgtEl>
                                          <p:spTgt spid="4">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wipe(down)">
                                      <p:cBhvr>
                                        <p:cTn id="25" dur="580">
                                          <p:stCondLst>
                                            <p:cond delay="0"/>
                                          </p:stCondLst>
                                        </p:cTn>
                                        <p:tgtEl>
                                          <p:spTgt spid="4">
                                            <p:txEl>
                                              <p:pRg st="2" end="2"/>
                                            </p:txEl>
                                          </p:spTgt>
                                        </p:tgtEl>
                                      </p:cBhvr>
                                    </p:animEffect>
                                    <p:anim calcmode="lin" valueType="num">
                                      <p:cBhvr>
                                        <p:cTn id="26" dur="1822" tmFilter="0,0; 0.14,0.36; 0.43,0.73; 0.71,0.91; 1.0,1.0">
                                          <p:stCondLst>
                                            <p:cond delay="0"/>
                                          </p:stCondLst>
                                        </p:cTn>
                                        <p:tgtEl>
                                          <p:spTgt spid="4">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4">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4">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4">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4">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4">
                                            <p:txEl>
                                              <p:pRg st="2" end="2"/>
                                            </p:txEl>
                                          </p:spTgt>
                                        </p:tgtEl>
                                      </p:cBhvr>
                                      <p:to x="100000" y="60000"/>
                                    </p:animScale>
                                    <p:animScale>
                                      <p:cBhvr>
                                        <p:cTn id="32" dur="166" decel="50000">
                                          <p:stCondLst>
                                            <p:cond delay="676"/>
                                          </p:stCondLst>
                                        </p:cTn>
                                        <p:tgtEl>
                                          <p:spTgt spid="4">
                                            <p:txEl>
                                              <p:pRg st="2" end="2"/>
                                            </p:txEl>
                                          </p:spTgt>
                                        </p:tgtEl>
                                      </p:cBhvr>
                                      <p:to x="100000" y="100000"/>
                                    </p:animScale>
                                    <p:animScale>
                                      <p:cBhvr>
                                        <p:cTn id="33" dur="26">
                                          <p:stCondLst>
                                            <p:cond delay="1312"/>
                                          </p:stCondLst>
                                        </p:cTn>
                                        <p:tgtEl>
                                          <p:spTgt spid="4">
                                            <p:txEl>
                                              <p:pRg st="2" end="2"/>
                                            </p:txEl>
                                          </p:spTgt>
                                        </p:tgtEl>
                                      </p:cBhvr>
                                      <p:to x="100000" y="80000"/>
                                    </p:animScale>
                                    <p:animScale>
                                      <p:cBhvr>
                                        <p:cTn id="34" dur="166" decel="50000">
                                          <p:stCondLst>
                                            <p:cond delay="1338"/>
                                          </p:stCondLst>
                                        </p:cTn>
                                        <p:tgtEl>
                                          <p:spTgt spid="4">
                                            <p:txEl>
                                              <p:pRg st="2" end="2"/>
                                            </p:txEl>
                                          </p:spTgt>
                                        </p:tgtEl>
                                      </p:cBhvr>
                                      <p:to x="100000" y="100000"/>
                                    </p:animScale>
                                    <p:animScale>
                                      <p:cBhvr>
                                        <p:cTn id="35" dur="26">
                                          <p:stCondLst>
                                            <p:cond delay="1642"/>
                                          </p:stCondLst>
                                        </p:cTn>
                                        <p:tgtEl>
                                          <p:spTgt spid="4">
                                            <p:txEl>
                                              <p:pRg st="2" end="2"/>
                                            </p:txEl>
                                          </p:spTgt>
                                        </p:tgtEl>
                                      </p:cBhvr>
                                      <p:to x="100000" y="90000"/>
                                    </p:animScale>
                                    <p:animScale>
                                      <p:cBhvr>
                                        <p:cTn id="36" dur="166" decel="50000">
                                          <p:stCondLst>
                                            <p:cond delay="1668"/>
                                          </p:stCondLst>
                                        </p:cTn>
                                        <p:tgtEl>
                                          <p:spTgt spid="4">
                                            <p:txEl>
                                              <p:pRg st="2" end="2"/>
                                            </p:txEl>
                                          </p:spTgt>
                                        </p:tgtEl>
                                      </p:cBhvr>
                                      <p:to x="100000" y="100000"/>
                                    </p:animScale>
                                    <p:animScale>
                                      <p:cBhvr>
                                        <p:cTn id="37" dur="26">
                                          <p:stCondLst>
                                            <p:cond delay="1808"/>
                                          </p:stCondLst>
                                        </p:cTn>
                                        <p:tgtEl>
                                          <p:spTgt spid="4">
                                            <p:txEl>
                                              <p:pRg st="2" end="2"/>
                                            </p:txEl>
                                          </p:spTgt>
                                        </p:tgtEl>
                                      </p:cBhvr>
                                      <p:to x="100000" y="95000"/>
                                    </p:animScale>
                                    <p:animScale>
                                      <p:cBhvr>
                                        <p:cTn id="38" dur="166" decel="50000">
                                          <p:stCondLst>
                                            <p:cond delay="1834"/>
                                          </p:stCondLst>
                                        </p:cTn>
                                        <p:tgtEl>
                                          <p:spTgt spid="4">
                                            <p:txEl>
                                              <p:pRg st="2" end="2"/>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4">
                                            <p:txEl>
                                              <p:pRg st="3" end="3"/>
                                            </p:txEl>
                                          </p:spTgt>
                                        </p:tgtEl>
                                        <p:attrNameLst>
                                          <p:attrName>style.visibility</p:attrName>
                                        </p:attrNameLst>
                                      </p:cBhvr>
                                      <p:to>
                                        <p:strVal val="visible"/>
                                      </p:to>
                                    </p:set>
                                    <p:animEffect transition="in" filter="wipe(down)">
                                      <p:cBhvr>
                                        <p:cTn id="43" dur="580">
                                          <p:stCondLst>
                                            <p:cond delay="0"/>
                                          </p:stCondLst>
                                        </p:cTn>
                                        <p:tgtEl>
                                          <p:spTgt spid="4">
                                            <p:txEl>
                                              <p:pRg st="3" end="3"/>
                                            </p:txEl>
                                          </p:spTgt>
                                        </p:tgtEl>
                                      </p:cBhvr>
                                    </p:animEffect>
                                    <p:anim calcmode="lin" valueType="num">
                                      <p:cBhvr>
                                        <p:cTn id="44" dur="1822" tmFilter="0,0; 0.14,0.36; 0.43,0.73; 0.71,0.91; 1.0,1.0">
                                          <p:stCondLst>
                                            <p:cond delay="0"/>
                                          </p:stCondLst>
                                        </p:cTn>
                                        <p:tgtEl>
                                          <p:spTgt spid="4">
                                            <p:txEl>
                                              <p:pRg st="3" end="3"/>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4">
                                            <p:txEl>
                                              <p:pRg st="3" end="3"/>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4">
                                            <p:txEl>
                                              <p:pRg st="3" end="3"/>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4">
                                            <p:txEl>
                                              <p:pRg st="3" end="3"/>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4">
                                            <p:txEl>
                                              <p:pRg st="3" end="3"/>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4">
                                            <p:txEl>
                                              <p:pRg st="3" end="3"/>
                                            </p:txEl>
                                          </p:spTgt>
                                        </p:tgtEl>
                                      </p:cBhvr>
                                      <p:to x="100000" y="60000"/>
                                    </p:animScale>
                                    <p:animScale>
                                      <p:cBhvr>
                                        <p:cTn id="50" dur="166" decel="50000">
                                          <p:stCondLst>
                                            <p:cond delay="676"/>
                                          </p:stCondLst>
                                        </p:cTn>
                                        <p:tgtEl>
                                          <p:spTgt spid="4">
                                            <p:txEl>
                                              <p:pRg st="3" end="3"/>
                                            </p:txEl>
                                          </p:spTgt>
                                        </p:tgtEl>
                                      </p:cBhvr>
                                      <p:to x="100000" y="100000"/>
                                    </p:animScale>
                                    <p:animScale>
                                      <p:cBhvr>
                                        <p:cTn id="51" dur="26">
                                          <p:stCondLst>
                                            <p:cond delay="1312"/>
                                          </p:stCondLst>
                                        </p:cTn>
                                        <p:tgtEl>
                                          <p:spTgt spid="4">
                                            <p:txEl>
                                              <p:pRg st="3" end="3"/>
                                            </p:txEl>
                                          </p:spTgt>
                                        </p:tgtEl>
                                      </p:cBhvr>
                                      <p:to x="100000" y="80000"/>
                                    </p:animScale>
                                    <p:animScale>
                                      <p:cBhvr>
                                        <p:cTn id="52" dur="166" decel="50000">
                                          <p:stCondLst>
                                            <p:cond delay="1338"/>
                                          </p:stCondLst>
                                        </p:cTn>
                                        <p:tgtEl>
                                          <p:spTgt spid="4">
                                            <p:txEl>
                                              <p:pRg st="3" end="3"/>
                                            </p:txEl>
                                          </p:spTgt>
                                        </p:tgtEl>
                                      </p:cBhvr>
                                      <p:to x="100000" y="100000"/>
                                    </p:animScale>
                                    <p:animScale>
                                      <p:cBhvr>
                                        <p:cTn id="53" dur="26">
                                          <p:stCondLst>
                                            <p:cond delay="1642"/>
                                          </p:stCondLst>
                                        </p:cTn>
                                        <p:tgtEl>
                                          <p:spTgt spid="4">
                                            <p:txEl>
                                              <p:pRg st="3" end="3"/>
                                            </p:txEl>
                                          </p:spTgt>
                                        </p:tgtEl>
                                      </p:cBhvr>
                                      <p:to x="100000" y="90000"/>
                                    </p:animScale>
                                    <p:animScale>
                                      <p:cBhvr>
                                        <p:cTn id="54" dur="166" decel="50000">
                                          <p:stCondLst>
                                            <p:cond delay="1668"/>
                                          </p:stCondLst>
                                        </p:cTn>
                                        <p:tgtEl>
                                          <p:spTgt spid="4">
                                            <p:txEl>
                                              <p:pRg st="3" end="3"/>
                                            </p:txEl>
                                          </p:spTgt>
                                        </p:tgtEl>
                                      </p:cBhvr>
                                      <p:to x="100000" y="100000"/>
                                    </p:animScale>
                                    <p:animScale>
                                      <p:cBhvr>
                                        <p:cTn id="55" dur="26">
                                          <p:stCondLst>
                                            <p:cond delay="1808"/>
                                          </p:stCondLst>
                                        </p:cTn>
                                        <p:tgtEl>
                                          <p:spTgt spid="4">
                                            <p:txEl>
                                              <p:pRg st="3" end="3"/>
                                            </p:txEl>
                                          </p:spTgt>
                                        </p:tgtEl>
                                      </p:cBhvr>
                                      <p:to x="100000" y="95000"/>
                                    </p:animScale>
                                    <p:animScale>
                                      <p:cBhvr>
                                        <p:cTn id="56" dur="166" decel="50000">
                                          <p:stCondLst>
                                            <p:cond delay="1834"/>
                                          </p:stCondLst>
                                        </p:cTn>
                                        <p:tgtEl>
                                          <p:spTgt spid="4">
                                            <p:txEl>
                                              <p:pRg st="3" end="3"/>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4">
                                            <p:txEl>
                                              <p:pRg st="5" end="5"/>
                                            </p:txEl>
                                          </p:spTgt>
                                        </p:tgtEl>
                                        <p:attrNameLst>
                                          <p:attrName>style.visibility</p:attrName>
                                        </p:attrNameLst>
                                      </p:cBhvr>
                                      <p:to>
                                        <p:strVal val="visible"/>
                                      </p:to>
                                    </p:set>
                                    <p:animEffect transition="in" filter="wipe(down)">
                                      <p:cBhvr>
                                        <p:cTn id="61" dur="580">
                                          <p:stCondLst>
                                            <p:cond delay="0"/>
                                          </p:stCondLst>
                                        </p:cTn>
                                        <p:tgtEl>
                                          <p:spTgt spid="4">
                                            <p:txEl>
                                              <p:pRg st="5" end="5"/>
                                            </p:txEl>
                                          </p:spTgt>
                                        </p:tgtEl>
                                      </p:cBhvr>
                                    </p:animEffect>
                                    <p:anim calcmode="lin" valueType="num">
                                      <p:cBhvr>
                                        <p:cTn id="62" dur="1822" tmFilter="0,0; 0.14,0.36; 0.43,0.73; 0.71,0.91; 1.0,1.0">
                                          <p:stCondLst>
                                            <p:cond delay="0"/>
                                          </p:stCondLst>
                                        </p:cTn>
                                        <p:tgtEl>
                                          <p:spTgt spid="4">
                                            <p:txEl>
                                              <p:pRg st="5" end="5"/>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4">
                                            <p:txEl>
                                              <p:pRg st="5" end="5"/>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4">
                                            <p:txEl>
                                              <p:pRg st="5" end="5"/>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4">
                                            <p:txEl>
                                              <p:pRg st="5" end="5"/>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4">
                                            <p:txEl>
                                              <p:pRg st="5" end="5"/>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4">
                                            <p:txEl>
                                              <p:pRg st="5" end="5"/>
                                            </p:txEl>
                                          </p:spTgt>
                                        </p:tgtEl>
                                      </p:cBhvr>
                                      <p:to x="100000" y="60000"/>
                                    </p:animScale>
                                    <p:animScale>
                                      <p:cBhvr>
                                        <p:cTn id="68" dur="166" decel="50000">
                                          <p:stCondLst>
                                            <p:cond delay="676"/>
                                          </p:stCondLst>
                                        </p:cTn>
                                        <p:tgtEl>
                                          <p:spTgt spid="4">
                                            <p:txEl>
                                              <p:pRg st="5" end="5"/>
                                            </p:txEl>
                                          </p:spTgt>
                                        </p:tgtEl>
                                      </p:cBhvr>
                                      <p:to x="100000" y="100000"/>
                                    </p:animScale>
                                    <p:animScale>
                                      <p:cBhvr>
                                        <p:cTn id="69" dur="26">
                                          <p:stCondLst>
                                            <p:cond delay="1312"/>
                                          </p:stCondLst>
                                        </p:cTn>
                                        <p:tgtEl>
                                          <p:spTgt spid="4">
                                            <p:txEl>
                                              <p:pRg st="5" end="5"/>
                                            </p:txEl>
                                          </p:spTgt>
                                        </p:tgtEl>
                                      </p:cBhvr>
                                      <p:to x="100000" y="80000"/>
                                    </p:animScale>
                                    <p:animScale>
                                      <p:cBhvr>
                                        <p:cTn id="70" dur="166" decel="50000">
                                          <p:stCondLst>
                                            <p:cond delay="1338"/>
                                          </p:stCondLst>
                                        </p:cTn>
                                        <p:tgtEl>
                                          <p:spTgt spid="4">
                                            <p:txEl>
                                              <p:pRg st="5" end="5"/>
                                            </p:txEl>
                                          </p:spTgt>
                                        </p:tgtEl>
                                      </p:cBhvr>
                                      <p:to x="100000" y="100000"/>
                                    </p:animScale>
                                    <p:animScale>
                                      <p:cBhvr>
                                        <p:cTn id="71" dur="26">
                                          <p:stCondLst>
                                            <p:cond delay="1642"/>
                                          </p:stCondLst>
                                        </p:cTn>
                                        <p:tgtEl>
                                          <p:spTgt spid="4">
                                            <p:txEl>
                                              <p:pRg st="5" end="5"/>
                                            </p:txEl>
                                          </p:spTgt>
                                        </p:tgtEl>
                                      </p:cBhvr>
                                      <p:to x="100000" y="90000"/>
                                    </p:animScale>
                                    <p:animScale>
                                      <p:cBhvr>
                                        <p:cTn id="72" dur="166" decel="50000">
                                          <p:stCondLst>
                                            <p:cond delay="1668"/>
                                          </p:stCondLst>
                                        </p:cTn>
                                        <p:tgtEl>
                                          <p:spTgt spid="4">
                                            <p:txEl>
                                              <p:pRg st="5" end="5"/>
                                            </p:txEl>
                                          </p:spTgt>
                                        </p:tgtEl>
                                      </p:cBhvr>
                                      <p:to x="100000" y="100000"/>
                                    </p:animScale>
                                    <p:animScale>
                                      <p:cBhvr>
                                        <p:cTn id="73" dur="26">
                                          <p:stCondLst>
                                            <p:cond delay="1808"/>
                                          </p:stCondLst>
                                        </p:cTn>
                                        <p:tgtEl>
                                          <p:spTgt spid="4">
                                            <p:txEl>
                                              <p:pRg st="5" end="5"/>
                                            </p:txEl>
                                          </p:spTgt>
                                        </p:tgtEl>
                                      </p:cBhvr>
                                      <p:to x="100000" y="95000"/>
                                    </p:animScale>
                                    <p:animScale>
                                      <p:cBhvr>
                                        <p:cTn id="74" dur="166" decel="50000">
                                          <p:stCondLst>
                                            <p:cond delay="1834"/>
                                          </p:stCondLst>
                                        </p:cTn>
                                        <p:tgtEl>
                                          <p:spTgt spid="4">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rtlCol="0"/>
          <a:lstStyle/>
          <a:p>
            <a:pPr rtl="0"/>
            <a:r>
              <a:rPr lang="fr-FR" dirty="0"/>
              <a:t>Rappel : Support Informatique et bonne pratique</a:t>
            </a:r>
          </a:p>
        </p:txBody>
      </p:sp>
      <p:sp>
        <p:nvSpPr>
          <p:cNvPr id="4" name="ZoneTexte 3">
            <a:extLst>
              <a:ext uri="{FF2B5EF4-FFF2-40B4-BE49-F238E27FC236}">
                <a16:creationId xmlns:a16="http://schemas.microsoft.com/office/drawing/2014/main" id="{FCA032CC-F51E-9346-4DC3-0A4D75A24BC4}"/>
              </a:ext>
            </a:extLst>
          </p:cNvPr>
          <p:cNvSpPr txBox="1"/>
          <p:nvPr/>
        </p:nvSpPr>
        <p:spPr>
          <a:xfrm>
            <a:off x="1125860" y="1498600"/>
            <a:ext cx="10225136" cy="4154984"/>
          </a:xfrm>
          <a:prstGeom prst="rect">
            <a:avLst/>
          </a:prstGeom>
          <a:noFill/>
        </p:spPr>
        <p:txBody>
          <a:bodyPr wrap="square">
            <a:spAutoFit/>
          </a:bodyPr>
          <a:lstStyle/>
          <a:p>
            <a:r>
              <a:rPr lang="fr-HT" dirty="0"/>
              <a:t>Support Informatique Niveau 3 (N3)</a:t>
            </a:r>
          </a:p>
          <a:p>
            <a:endParaRPr lang="fr-HT" dirty="0"/>
          </a:p>
          <a:p>
            <a:r>
              <a:rPr lang="fr-HT" dirty="0"/>
              <a:t>Le Niveau 3, ou support technique de troisième niveau, est le plus haut niveau de support technique.</a:t>
            </a:r>
          </a:p>
          <a:p>
            <a:r>
              <a:rPr lang="fr-HT" dirty="0"/>
              <a:t>Les professionnels de N3 sont des experts dans leur domaine et résolvent des incidents complexes, faisant parfois appel directement à l'éditeur.</a:t>
            </a:r>
          </a:p>
          <a:p>
            <a:endParaRPr lang="fr-HT" dirty="0"/>
          </a:p>
          <a:p>
            <a:r>
              <a:rPr lang="fr-HT" dirty="0"/>
              <a:t>Ils effectuent des analyses approfondies, développent des solutions personnalisées et travaillent en collaboration étroite avec les équipes de développement.</a:t>
            </a:r>
          </a:p>
          <a:p>
            <a:endParaRPr lang="fr-FR" dirty="0"/>
          </a:p>
        </p:txBody>
      </p:sp>
    </p:spTree>
    <p:extLst>
      <p:ext uri="{BB962C8B-B14F-4D97-AF65-F5344CB8AC3E}">
        <p14:creationId xmlns:p14="http://schemas.microsoft.com/office/powerpoint/2010/main" val="986568620"/>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80">
                                          <p:stCondLst>
                                            <p:cond delay="0"/>
                                          </p:stCondLst>
                                        </p:cTn>
                                        <p:tgtEl>
                                          <p:spTgt spid="4">
                                            <p:txEl>
                                              <p:pRg st="0" end="0"/>
                                            </p:txEl>
                                          </p:spTgt>
                                        </p:tgtEl>
                                      </p:cBhvr>
                                    </p:animEffect>
                                    <p:anim calcmode="lin" valueType="num">
                                      <p:cBhvr>
                                        <p:cTn id="8"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xEl>
                                              <p:pRg st="0" end="0"/>
                                            </p:txEl>
                                          </p:spTgt>
                                        </p:tgtEl>
                                      </p:cBhvr>
                                      <p:to x="100000" y="60000"/>
                                    </p:animScale>
                                    <p:animScale>
                                      <p:cBhvr>
                                        <p:cTn id="14" dur="166" decel="50000">
                                          <p:stCondLst>
                                            <p:cond delay="676"/>
                                          </p:stCondLst>
                                        </p:cTn>
                                        <p:tgtEl>
                                          <p:spTgt spid="4">
                                            <p:txEl>
                                              <p:pRg st="0" end="0"/>
                                            </p:txEl>
                                          </p:spTgt>
                                        </p:tgtEl>
                                      </p:cBhvr>
                                      <p:to x="100000" y="100000"/>
                                    </p:animScale>
                                    <p:animScale>
                                      <p:cBhvr>
                                        <p:cTn id="15" dur="26">
                                          <p:stCondLst>
                                            <p:cond delay="1312"/>
                                          </p:stCondLst>
                                        </p:cTn>
                                        <p:tgtEl>
                                          <p:spTgt spid="4">
                                            <p:txEl>
                                              <p:pRg st="0" end="0"/>
                                            </p:txEl>
                                          </p:spTgt>
                                        </p:tgtEl>
                                      </p:cBhvr>
                                      <p:to x="100000" y="80000"/>
                                    </p:animScale>
                                    <p:animScale>
                                      <p:cBhvr>
                                        <p:cTn id="16" dur="166" decel="50000">
                                          <p:stCondLst>
                                            <p:cond delay="1338"/>
                                          </p:stCondLst>
                                        </p:cTn>
                                        <p:tgtEl>
                                          <p:spTgt spid="4">
                                            <p:txEl>
                                              <p:pRg st="0" end="0"/>
                                            </p:txEl>
                                          </p:spTgt>
                                        </p:tgtEl>
                                      </p:cBhvr>
                                      <p:to x="100000" y="100000"/>
                                    </p:animScale>
                                    <p:animScale>
                                      <p:cBhvr>
                                        <p:cTn id="17" dur="26">
                                          <p:stCondLst>
                                            <p:cond delay="1642"/>
                                          </p:stCondLst>
                                        </p:cTn>
                                        <p:tgtEl>
                                          <p:spTgt spid="4">
                                            <p:txEl>
                                              <p:pRg st="0" end="0"/>
                                            </p:txEl>
                                          </p:spTgt>
                                        </p:tgtEl>
                                      </p:cBhvr>
                                      <p:to x="100000" y="90000"/>
                                    </p:animScale>
                                    <p:animScale>
                                      <p:cBhvr>
                                        <p:cTn id="18" dur="166" decel="50000">
                                          <p:stCondLst>
                                            <p:cond delay="1668"/>
                                          </p:stCondLst>
                                        </p:cTn>
                                        <p:tgtEl>
                                          <p:spTgt spid="4">
                                            <p:txEl>
                                              <p:pRg st="0" end="0"/>
                                            </p:txEl>
                                          </p:spTgt>
                                        </p:tgtEl>
                                      </p:cBhvr>
                                      <p:to x="100000" y="100000"/>
                                    </p:animScale>
                                    <p:animScale>
                                      <p:cBhvr>
                                        <p:cTn id="19" dur="26">
                                          <p:stCondLst>
                                            <p:cond delay="1808"/>
                                          </p:stCondLst>
                                        </p:cTn>
                                        <p:tgtEl>
                                          <p:spTgt spid="4">
                                            <p:txEl>
                                              <p:pRg st="0" end="0"/>
                                            </p:txEl>
                                          </p:spTgt>
                                        </p:tgtEl>
                                      </p:cBhvr>
                                      <p:to x="100000" y="95000"/>
                                    </p:animScale>
                                    <p:animScale>
                                      <p:cBhvr>
                                        <p:cTn id="20" dur="166" decel="50000">
                                          <p:stCondLst>
                                            <p:cond delay="1834"/>
                                          </p:stCondLst>
                                        </p:cTn>
                                        <p:tgtEl>
                                          <p:spTgt spid="4">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wipe(down)">
                                      <p:cBhvr>
                                        <p:cTn id="25" dur="580">
                                          <p:stCondLst>
                                            <p:cond delay="0"/>
                                          </p:stCondLst>
                                        </p:cTn>
                                        <p:tgtEl>
                                          <p:spTgt spid="4">
                                            <p:txEl>
                                              <p:pRg st="2" end="2"/>
                                            </p:txEl>
                                          </p:spTgt>
                                        </p:tgtEl>
                                      </p:cBhvr>
                                    </p:animEffect>
                                    <p:anim calcmode="lin" valueType="num">
                                      <p:cBhvr>
                                        <p:cTn id="26" dur="1822" tmFilter="0,0; 0.14,0.36; 0.43,0.73; 0.71,0.91; 1.0,1.0">
                                          <p:stCondLst>
                                            <p:cond delay="0"/>
                                          </p:stCondLst>
                                        </p:cTn>
                                        <p:tgtEl>
                                          <p:spTgt spid="4">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4">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4">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4">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4">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4">
                                            <p:txEl>
                                              <p:pRg st="2" end="2"/>
                                            </p:txEl>
                                          </p:spTgt>
                                        </p:tgtEl>
                                      </p:cBhvr>
                                      <p:to x="100000" y="60000"/>
                                    </p:animScale>
                                    <p:animScale>
                                      <p:cBhvr>
                                        <p:cTn id="32" dur="166" decel="50000">
                                          <p:stCondLst>
                                            <p:cond delay="676"/>
                                          </p:stCondLst>
                                        </p:cTn>
                                        <p:tgtEl>
                                          <p:spTgt spid="4">
                                            <p:txEl>
                                              <p:pRg st="2" end="2"/>
                                            </p:txEl>
                                          </p:spTgt>
                                        </p:tgtEl>
                                      </p:cBhvr>
                                      <p:to x="100000" y="100000"/>
                                    </p:animScale>
                                    <p:animScale>
                                      <p:cBhvr>
                                        <p:cTn id="33" dur="26">
                                          <p:stCondLst>
                                            <p:cond delay="1312"/>
                                          </p:stCondLst>
                                        </p:cTn>
                                        <p:tgtEl>
                                          <p:spTgt spid="4">
                                            <p:txEl>
                                              <p:pRg st="2" end="2"/>
                                            </p:txEl>
                                          </p:spTgt>
                                        </p:tgtEl>
                                      </p:cBhvr>
                                      <p:to x="100000" y="80000"/>
                                    </p:animScale>
                                    <p:animScale>
                                      <p:cBhvr>
                                        <p:cTn id="34" dur="166" decel="50000">
                                          <p:stCondLst>
                                            <p:cond delay="1338"/>
                                          </p:stCondLst>
                                        </p:cTn>
                                        <p:tgtEl>
                                          <p:spTgt spid="4">
                                            <p:txEl>
                                              <p:pRg st="2" end="2"/>
                                            </p:txEl>
                                          </p:spTgt>
                                        </p:tgtEl>
                                      </p:cBhvr>
                                      <p:to x="100000" y="100000"/>
                                    </p:animScale>
                                    <p:animScale>
                                      <p:cBhvr>
                                        <p:cTn id="35" dur="26">
                                          <p:stCondLst>
                                            <p:cond delay="1642"/>
                                          </p:stCondLst>
                                        </p:cTn>
                                        <p:tgtEl>
                                          <p:spTgt spid="4">
                                            <p:txEl>
                                              <p:pRg st="2" end="2"/>
                                            </p:txEl>
                                          </p:spTgt>
                                        </p:tgtEl>
                                      </p:cBhvr>
                                      <p:to x="100000" y="90000"/>
                                    </p:animScale>
                                    <p:animScale>
                                      <p:cBhvr>
                                        <p:cTn id="36" dur="166" decel="50000">
                                          <p:stCondLst>
                                            <p:cond delay="1668"/>
                                          </p:stCondLst>
                                        </p:cTn>
                                        <p:tgtEl>
                                          <p:spTgt spid="4">
                                            <p:txEl>
                                              <p:pRg st="2" end="2"/>
                                            </p:txEl>
                                          </p:spTgt>
                                        </p:tgtEl>
                                      </p:cBhvr>
                                      <p:to x="100000" y="100000"/>
                                    </p:animScale>
                                    <p:animScale>
                                      <p:cBhvr>
                                        <p:cTn id="37" dur="26">
                                          <p:stCondLst>
                                            <p:cond delay="1808"/>
                                          </p:stCondLst>
                                        </p:cTn>
                                        <p:tgtEl>
                                          <p:spTgt spid="4">
                                            <p:txEl>
                                              <p:pRg st="2" end="2"/>
                                            </p:txEl>
                                          </p:spTgt>
                                        </p:tgtEl>
                                      </p:cBhvr>
                                      <p:to x="100000" y="95000"/>
                                    </p:animScale>
                                    <p:animScale>
                                      <p:cBhvr>
                                        <p:cTn id="38" dur="166" decel="50000">
                                          <p:stCondLst>
                                            <p:cond delay="1834"/>
                                          </p:stCondLst>
                                        </p:cTn>
                                        <p:tgtEl>
                                          <p:spTgt spid="4">
                                            <p:txEl>
                                              <p:pRg st="2" end="2"/>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4">
                                            <p:txEl>
                                              <p:pRg st="3" end="3"/>
                                            </p:txEl>
                                          </p:spTgt>
                                        </p:tgtEl>
                                        <p:attrNameLst>
                                          <p:attrName>style.visibility</p:attrName>
                                        </p:attrNameLst>
                                      </p:cBhvr>
                                      <p:to>
                                        <p:strVal val="visible"/>
                                      </p:to>
                                    </p:set>
                                    <p:animEffect transition="in" filter="wipe(down)">
                                      <p:cBhvr>
                                        <p:cTn id="43" dur="580">
                                          <p:stCondLst>
                                            <p:cond delay="0"/>
                                          </p:stCondLst>
                                        </p:cTn>
                                        <p:tgtEl>
                                          <p:spTgt spid="4">
                                            <p:txEl>
                                              <p:pRg st="3" end="3"/>
                                            </p:txEl>
                                          </p:spTgt>
                                        </p:tgtEl>
                                      </p:cBhvr>
                                    </p:animEffect>
                                    <p:anim calcmode="lin" valueType="num">
                                      <p:cBhvr>
                                        <p:cTn id="44" dur="1822" tmFilter="0,0; 0.14,0.36; 0.43,0.73; 0.71,0.91; 1.0,1.0">
                                          <p:stCondLst>
                                            <p:cond delay="0"/>
                                          </p:stCondLst>
                                        </p:cTn>
                                        <p:tgtEl>
                                          <p:spTgt spid="4">
                                            <p:txEl>
                                              <p:pRg st="3" end="3"/>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4">
                                            <p:txEl>
                                              <p:pRg st="3" end="3"/>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4">
                                            <p:txEl>
                                              <p:pRg st="3" end="3"/>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4">
                                            <p:txEl>
                                              <p:pRg st="3" end="3"/>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4">
                                            <p:txEl>
                                              <p:pRg st="3" end="3"/>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4">
                                            <p:txEl>
                                              <p:pRg st="3" end="3"/>
                                            </p:txEl>
                                          </p:spTgt>
                                        </p:tgtEl>
                                      </p:cBhvr>
                                      <p:to x="100000" y="60000"/>
                                    </p:animScale>
                                    <p:animScale>
                                      <p:cBhvr>
                                        <p:cTn id="50" dur="166" decel="50000">
                                          <p:stCondLst>
                                            <p:cond delay="676"/>
                                          </p:stCondLst>
                                        </p:cTn>
                                        <p:tgtEl>
                                          <p:spTgt spid="4">
                                            <p:txEl>
                                              <p:pRg st="3" end="3"/>
                                            </p:txEl>
                                          </p:spTgt>
                                        </p:tgtEl>
                                      </p:cBhvr>
                                      <p:to x="100000" y="100000"/>
                                    </p:animScale>
                                    <p:animScale>
                                      <p:cBhvr>
                                        <p:cTn id="51" dur="26">
                                          <p:stCondLst>
                                            <p:cond delay="1312"/>
                                          </p:stCondLst>
                                        </p:cTn>
                                        <p:tgtEl>
                                          <p:spTgt spid="4">
                                            <p:txEl>
                                              <p:pRg st="3" end="3"/>
                                            </p:txEl>
                                          </p:spTgt>
                                        </p:tgtEl>
                                      </p:cBhvr>
                                      <p:to x="100000" y="80000"/>
                                    </p:animScale>
                                    <p:animScale>
                                      <p:cBhvr>
                                        <p:cTn id="52" dur="166" decel="50000">
                                          <p:stCondLst>
                                            <p:cond delay="1338"/>
                                          </p:stCondLst>
                                        </p:cTn>
                                        <p:tgtEl>
                                          <p:spTgt spid="4">
                                            <p:txEl>
                                              <p:pRg st="3" end="3"/>
                                            </p:txEl>
                                          </p:spTgt>
                                        </p:tgtEl>
                                      </p:cBhvr>
                                      <p:to x="100000" y="100000"/>
                                    </p:animScale>
                                    <p:animScale>
                                      <p:cBhvr>
                                        <p:cTn id="53" dur="26">
                                          <p:stCondLst>
                                            <p:cond delay="1642"/>
                                          </p:stCondLst>
                                        </p:cTn>
                                        <p:tgtEl>
                                          <p:spTgt spid="4">
                                            <p:txEl>
                                              <p:pRg st="3" end="3"/>
                                            </p:txEl>
                                          </p:spTgt>
                                        </p:tgtEl>
                                      </p:cBhvr>
                                      <p:to x="100000" y="90000"/>
                                    </p:animScale>
                                    <p:animScale>
                                      <p:cBhvr>
                                        <p:cTn id="54" dur="166" decel="50000">
                                          <p:stCondLst>
                                            <p:cond delay="1668"/>
                                          </p:stCondLst>
                                        </p:cTn>
                                        <p:tgtEl>
                                          <p:spTgt spid="4">
                                            <p:txEl>
                                              <p:pRg st="3" end="3"/>
                                            </p:txEl>
                                          </p:spTgt>
                                        </p:tgtEl>
                                      </p:cBhvr>
                                      <p:to x="100000" y="100000"/>
                                    </p:animScale>
                                    <p:animScale>
                                      <p:cBhvr>
                                        <p:cTn id="55" dur="26">
                                          <p:stCondLst>
                                            <p:cond delay="1808"/>
                                          </p:stCondLst>
                                        </p:cTn>
                                        <p:tgtEl>
                                          <p:spTgt spid="4">
                                            <p:txEl>
                                              <p:pRg st="3" end="3"/>
                                            </p:txEl>
                                          </p:spTgt>
                                        </p:tgtEl>
                                      </p:cBhvr>
                                      <p:to x="100000" y="95000"/>
                                    </p:animScale>
                                    <p:animScale>
                                      <p:cBhvr>
                                        <p:cTn id="56" dur="166" decel="50000">
                                          <p:stCondLst>
                                            <p:cond delay="1834"/>
                                          </p:stCondLst>
                                        </p:cTn>
                                        <p:tgtEl>
                                          <p:spTgt spid="4">
                                            <p:txEl>
                                              <p:pRg st="3" end="3"/>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4">
                                            <p:txEl>
                                              <p:pRg st="5" end="5"/>
                                            </p:txEl>
                                          </p:spTgt>
                                        </p:tgtEl>
                                        <p:attrNameLst>
                                          <p:attrName>style.visibility</p:attrName>
                                        </p:attrNameLst>
                                      </p:cBhvr>
                                      <p:to>
                                        <p:strVal val="visible"/>
                                      </p:to>
                                    </p:set>
                                    <p:animEffect transition="in" filter="wipe(down)">
                                      <p:cBhvr>
                                        <p:cTn id="61" dur="580">
                                          <p:stCondLst>
                                            <p:cond delay="0"/>
                                          </p:stCondLst>
                                        </p:cTn>
                                        <p:tgtEl>
                                          <p:spTgt spid="4">
                                            <p:txEl>
                                              <p:pRg st="5" end="5"/>
                                            </p:txEl>
                                          </p:spTgt>
                                        </p:tgtEl>
                                      </p:cBhvr>
                                    </p:animEffect>
                                    <p:anim calcmode="lin" valueType="num">
                                      <p:cBhvr>
                                        <p:cTn id="62" dur="1822" tmFilter="0,0; 0.14,0.36; 0.43,0.73; 0.71,0.91; 1.0,1.0">
                                          <p:stCondLst>
                                            <p:cond delay="0"/>
                                          </p:stCondLst>
                                        </p:cTn>
                                        <p:tgtEl>
                                          <p:spTgt spid="4">
                                            <p:txEl>
                                              <p:pRg st="5" end="5"/>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4">
                                            <p:txEl>
                                              <p:pRg st="5" end="5"/>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4">
                                            <p:txEl>
                                              <p:pRg st="5" end="5"/>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4">
                                            <p:txEl>
                                              <p:pRg st="5" end="5"/>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4">
                                            <p:txEl>
                                              <p:pRg st="5" end="5"/>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4">
                                            <p:txEl>
                                              <p:pRg st="5" end="5"/>
                                            </p:txEl>
                                          </p:spTgt>
                                        </p:tgtEl>
                                      </p:cBhvr>
                                      <p:to x="100000" y="60000"/>
                                    </p:animScale>
                                    <p:animScale>
                                      <p:cBhvr>
                                        <p:cTn id="68" dur="166" decel="50000">
                                          <p:stCondLst>
                                            <p:cond delay="676"/>
                                          </p:stCondLst>
                                        </p:cTn>
                                        <p:tgtEl>
                                          <p:spTgt spid="4">
                                            <p:txEl>
                                              <p:pRg st="5" end="5"/>
                                            </p:txEl>
                                          </p:spTgt>
                                        </p:tgtEl>
                                      </p:cBhvr>
                                      <p:to x="100000" y="100000"/>
                                    </p:animScale>
                                    <p:animScale>
                                      <p:cBhvr>
                                        <p:cTn id="69" dur="26">
                                          <p:stCondLst>
                                            <p:cond delay="1312"/>
                                          </p:stCondLst>
                                        </p:cTn>
                                        <p:tgtEl>
                                          <p:spTgt spid="4">
                                            <p:txEl>
                                              <p:pRg st="5" end="5"/>
                                            </p:txEl>
                                          </p:spTgt>
                                        </p:tgtEl>
                                      </p:cBhvr>
                                      <p:to x="100000" y="80000"/>
                                    </p:animScale>
                                    <p:animScale>
                                      <p:cBhvr>
                                        <p:cTn id="70" dur="166" decel="50000">
                                          <p:stCondLst>
                                            <p:cond delay="1338"/>
                                          </p:stCondLst>
                                        </p:cTn>
                                        <p:tgtEl>
                                          <p:spTgt spid="4">
                                            <p:txEl>
                                              <p:pRg st="5" end="5"/>
                                            </p:txEl>
                                          </p:spTgt>
                                        </p:tgtEl>
                                      </p:cBhvr>
                                      <p:to x="100000" y="100000"/>
                                    </p:animScale>
                                    <p:animScale>
                                      <p:cBhvr>
                                        <p:cTn id="71" dur="26">
                                          <p:stCondLst>
                                            <p:cond delay="1642"/>
                                          </p:stCondLst>
                                        </p:cTn>
                                        <p:tgtEl>
                                          <p:spTgt spid="4">
                                            <p:txEl>
                                              <p:pRg st="5" end="5"/>
                                            </p:txEl>
                                          </p:spTgt>
                                        </p:tgtEl>
                                      </p:cBhvr>
                                      <p:to x="100000" y="90000"/>
                                    </p:animScale>
                                    <p:animScale>
                                      <p:cBhvr>
                                        <p:cTn id="72" dur="166" decel="50000">
                                          <p:stCondLst>
                                            <p:cond delay="1668"/>
                                          </p:stCondLst>
                                        </p:cTn>
                                        <p:tgtEl>
                                          <p:spTgt spid="4">
                                            <p:txEl>
                                              <p:pRg st="5" end="5"/>
                                            </p:txEl>
                                          </p:spTgt>
                                        </p:tgtEl>
                                      </p:cBhvr>
                                      <p:to x="100000" y="100000"/>
                                    </p:animScale>
                                    <p:animScale>
                                      <p:cBhvr>
                                        <p:cTn id="73" dur="26">
                                          <p:stCondLst>
                                            <p:cond delay="1808"/>
                                          </p:stCondLst>
                                        </p:cTn>
                                        <p:tgtEl>
                                          <p:spTgt spid="4">
                                            <p:txEl>
                                              <p:pRg st="5" end="5"/>
                                            </p:txEl>
                                          </p:spTgt>
                                        </p:tgtEl>
                                      </p:cBhvr>
                                      <p:to x="100000" y="95000"/>
                                    </p:animScale>
                                    <p:animScale>
                                      <p:cBhvr>
                                        <p:cTn id="74" dur="166" decel="50000">
                                          <p:stCondLst>
                                            <p:cond delay="1834"/>
                                          </p:stCondLst>
                                        </p:cTn>
                                        <p:tgtEl>
                                          <p:spTgt spid="4">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A741B937-A0FA-CE81-999D-4EF5E41BC627}"/>
              </a:ext>
            </a:extLst>
          </p:cNvPr>
          <p:cNvPicPr>
            <a:picLocks noChangeAspect="1"/>
          </p:cNvPicPr>
          <p:nvPr/>
        </p:nvPicPr>
        <p:blipFill>
          <a:blip r:embed="rId3"/>
          <a:stretch>
            <a:fillRect/>
          </a:stretch>
        </p:blipFill>
        <p:spPr>
          <a:xfrm>
            <a:off x="3808412" y="0"/>
            <a:ext cx="4572000" cy="6858000"/>
          </a:xfrm>
          <a:prstGeom prst="rect">
            <a:avLst/>
          </a:prstGeom>
        </p:spPr>
      </p:pic>
    </p:spTree>
    <p:extLst>
      <p:ext uri="{BB962C8B-B14F-4D97-AF65-F5344CB8AC3E}">
        <p14:creationId xmlns:p14="http://schemas.microsoft.com/office/powerpoint/2010/main" val="158463437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rtlCol="0"/>
          <a:lstStyle/>
          <a:p>
            <a:pPr rtl="0"/>
            <a:r>
              <a:rPr lang="fr-FR" dirty="0"/>
              <a:t>Rappel : Support Informatique - bonnes pratiques</a:t>
            </a:r>
          </a:p>
        </p:txBody>
      </p:sp>
      <p:sp>
        <p:nvSpPr>
          <p:cNvPr id="4" name="ZoneTexte 3">
            <a:extLst>
              <a:ext uri="{FF2B5EF4-FFF2-40B4-BE49-F238E27FC236}">
                <a16:creationId xmlns:a16="http://schemas.microsoft.com/office/drawing/2014/main" id="{401127B6-BF0A-8502-A93C-A3829E35DE8A}"/>
              </a:ext>
            </a:extLst>
          </p:cNvPr>
          <p:cNvSpPr txBox="1"/>
          <p:nvPr/>
        </p:nvSpPr>
        <p:spPr>
          <a:xfrm>
            <a:off x="992351" y="1532533"/>
            <a:ext cx="10204121" cy="4893647"/>
          </a:xfrm>
          <a:prstGeom prst="rect">
            <a:avLst/>
          </a:prstGeom>
          <a:noFill/>
        </p:spPr>
        <p:txBody>
          <a:bodyPr wrap="square">
            <a:spAutoFit/>
          </a:bodyPr>
          <a:lstStyle/>
          <a:p>
            <a:r>
              <a:rPr lang="fr-HT" dirty="0"/>
              <a:t>1. Communication efficace</a:t>
            </a:r>
          </a:p>
          <a:p>
            <a:endParaRPr lang="fr-HT" dirty="0"/>
          </a:p>
          <a:p>
            <a:r>
              <a:rPr lang="fr-HT" dirty="0"/>
              <a:t>La communication est la clé du succès dans le support informatique. Il est essentiel de développer des compétences de communication claires et empathiques pour comprendre les besoins des utilisateurs et fournir des solutions appropriées.</a:t>
            </a:r>
          </a:p>
          <a:p>
            <a:endParaRPr lang="fr-HT" dirty="0"/>
          </a:p>
          <a:p>
            <a:r>
              <a:rPr lang="fr-HT" dirty="0"/>
              <a:t>2. Création d'une base de connaissances</a:t>
            </a:r>
          </a:p>
          <a:p>
            <a:endParaRPr lang="fr-HT" dirty="0"/>
          </a:p>
          <a:p>
            <a:r>
              <a:rPr lang="fr-HT" dirty="0"/>
              <a:t>La création et la maintenance d'une base de connaissances sont cruciales pour résoudre efficacement les problèmes récurrents. Cette base de connaissances doit être régulièrement mise à jour et facilement accessible aux membres de l'équipe de support.</a:t>
            </a:r>
            <a:endParaRPr lang="fr-FR" dirty="0"/>
          </a:p>
        </p:txBody>
      </p:sp>
    </p:spTree>
    <p:extLst>
      <p:ext uri="{BB962C8B-B14F-4D97-AF65-F5344CB8AC3E}">
        <p14:creationId xmlns:p14="http://schemas.microsoft.com/office/powerpoint/2010/main" val="3709453947"/>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 calcmode="lin" valueType="num">
                                      <p:cBhvr additive="base">
                                        <p:cTn id="1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 calcmode="lin" valueType="num">
                                      <p:cBhvr additive="base">
                                        <p:cTn id="25"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chnologie 16: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_9533257_TF02787990_TF02787990.potx" id="{ABCB071B-19A3-44BE-B302-F4BBE7E3E2D5}" vid="{F4600F28-01B2-4FC5-9857-5FFF9F08051B}"/>
    </a:ext>
  </a:extLst>
</a:theme>
</file>

<file path=ppt/theme/theme2.xml><?xml version="1.0" encoding="utf-8"?>
<a:theme xmlns:a="http://schemas.openxmlformats.org/drawingml/2006/main" name="Thème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Thème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Présentation Circuit à trois lignes (grand écran)</Template>
  <TotalTime>4924</TotalTime>
  <Words>1966</Words>
  <Application>Microsoft Office PowerPoint</Application>
  <PresentationFormat>Personnalisé</PresentationFormat>
  <Paragraphs>209</Paragraphs>
  <Slides>45</Slides>
  <Notes>45</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45</vt:i4>
      </vt:variant>
    </vt:vector>
  </HeadingPairs>
  <TitlesOfParts>
    <vt:vector size="49" baseType="lpstr">
      <vt:lpstr>Arial</vt:lpstr>
      <vt:lpstr>Calibri</vt:lpstr>
      <vt:lpstr>Söhne</vt:lpstr>
      <vt:lpstr>Technologie 16:9</vt:lpstr>
      <vt:lpstr>Formation   Maintenance d’un PC</vt:lpstr>
      <vt:lpstr>Sommaire</vt:lpstr>
      <vt:lpstr>Résolution problèmes techniques </vt:lpstr>
      <vt:lpstr>Rappel : Support Informatique et bonne pratique</vt:lpstr>
      <vt:lpstr>Rappel : Support Informatique et bonne pratique</vt:lpstr>
      <vt:lpstr>Rappel : Support Informatique et bonne pratique</vt:lpstr>
      <vt:lpstr>Rappel : Support Informatique et bonne pratique</vt:lpstr>
      <vt:lpstr>Présentation PowerPoint</vt:lpstr>
      <vt:lpstr>Rappel : Support Informatique - bonnes pratiques</vt:lpstr>
      <vt:lpstr>Rappel : Support Informatique - bonnes pratiques</vt:lpstr>
      <vt:lpstr>Rappel : Support Informatique - bonnes pratiques</vt:lpstr>
      <vt:lpstr>Rappel : Support Informatique - bonnes pratiques</vt:lpstr>
      <vt:lpstr>Solution antivirus gratuit et payant</vt:lpstr>
      <vt:lpstr>Logiciel de nettoyage</vt:lpstr>
      <vt:lpstr>Invite de commande / PowerShell</vt:lpstr>
      <vt:lpstr>Invite de commande / Powershell</vt:lpstr>
      <vt:lpstr>BIOS/UEFI</vt:lpstr>
      <vt:lpstr>BIOS/UEFI</vt:lpstr>
      <vt:lpstr>Cas pratique</vt:lpstr>
      <vt:lpstr>Rappel protocole IP</vt:lpstr>
      <vt:lpstr>Les Adresses IP</vt:lpstr>
      <vt:lpstr>Les Adresses IP</vt:lpstr>
      <vt:lpstr>Adressage IP</vt:lpstr>
      <vt:lpstr>Matériel réseau </vt:lpstr>
      <vt:lpstr>Matériel réseau </vt:lpstr>
      <vt:lpstr>Serveur DNS</vt:lpstr>
      <vt:lpstr>Serveur DHCP</vt:lpstr>
      <vt:lpstr>Wi-Fi</vt:lpstr>
      <vt:lpstr>Dépannage réseau informatique</vt:lpstr>
      <vt:lpstr>Pare-feu windows</vt:lpstr>
      <vt:lpstr>Invite de commande / Powershell</vt:lpstr>
      <vt:lpstr>Procédure intranet</vt:lpstr>
      <vt:lpstr>Cas pratique</vt:lpstr>
      <vt:lpstr>Qu'est-ce que l'intranet ?</vt:lpstr>
      <vt:lpstr>Objectifs de l'intranet :</vt:lpstr>
      <vt:lpstr>Procédure pour naviguer sur l'intranet : </vt:lpstr>
      <vt:lpstr>Procédure pour naviguer sur l'intranet : </vt:lpstr>
      <vt:lpstr>Quelques exemples d’intranet</vt:lpstr>
      <vt:lpstr>Cas pratique</vt:lpstr>
      <vt:lpstr>Installation logiciel à distance</vt:lpstr>
      <vt:lpstr>Les différents logiciels de contrôle à distance</vt:lpstr>
      <vt:lpstr>Cas pratique</vt:lpstr>
      <vt:lpstr>Dépannage informatique à distance</vt:lpstr>
      <vt:lpstr>Cas pratique</vt:lpstr>
      <vt:lpstr>Avez-vous des questions ?  Avez-vous des demandes particulières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Formation  Installation et configuration d’un PC</dc:title>
  <dc:creator>ULMER Jordan</dc:creator>
  <cp:lastModifiedBy>Jordan Ulmer</cp:lastModifiedBy>
  <cp:revision>106</cp:revision>
  <dcterms:created xsi:type="dcterms:W3CDTF">2024-01-20T14:13:40Z</dcterms:created>
  <dcterms:modified xsi:type="dcterms:W3CDTF">2024-03-11T15:50:45Z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