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9" r:id="rId3"/>
    <p:sldId id="267" r:id="rId4"/>
    <p:sldId id="269" r:id="rId5"/>
    <p:sldId id="275" r:id="rId6"/>
    <p:sldId id="276" r:id="rId7"/>
    <p:sldId id="268" r:id="rId8"/>
    <p:sldId id="273" r:id="rId9"/>
    <p:sldId id="274" r:id="rId10"/>
    <p:sldId id="277" r:id="rId11"/>
    <p:sldId id="278" r:id="rId12"/>
    <p:sldId id="279" r:id="rId13"/>
    <p:sldId id="260" r:id="rId14"/>
    <p:sldId id="281" r:id="rId15"/>
    <p:sldId id="261" r:id="rId16"/>
    <p:sldId id="282" r:id="rId17"/>
    <p:sldId id="262" r:id="rId18"/>
    <p:sldId id="283" r:id="rId19"/>
    <p:sldId id="263" r:id="rId20"/>
    <p:sldId id="285" r:id="rId21"/>
    <p:sldId id="264" r:id="rId22"/>
    <p:sldId id="284" r:id="rId23"/>
    <p:sldId id="280" r:id="rId24"/>
    <p:sldId id="272" r:id="rId25"/>
    <p:sldId id="266" r:id="rId26"/>
  </p:sldIdLst>
  <p:sldSz cx="9144000" cy="5143500" type="screen16x9"/>
  <p:notesSz cx="6858000" cy="9144000"/>
  <p:embeddedFontLst>
    <p:embeddedFont>
      <p:font typeface="Average" panose="020B0604020202020204" charset="0"/>
      <p:regular r:id="rId28"/>
    </p:embeddedFont>
    <p:embeddedFont>
      <p:font typeface="Cambria Math" panose="02040503050406030204" pitchFamily="18" charset="0"/>
      <p:regular r:id="rId29"/>
    </p:embeddedFont>
    <p:embeddedFont>
      <p:font typeface="Oswald" panose="00000500000000000000" pitchFamily="2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6A37A9-DDCE-428A-A92F-2E76CF3A6BE1}" v="6" dt="2024-10-05T05:28:52.699"/>
  </p1510:revLst>
</p1510:revInfo>
</file>

<file path=ppt/tableStyles.xml><?xml version="1.0" encoding="utf-8"?>
<a:tblStyleLst xmlns:a="http://schemas.openxmlformats.org/drawingml/2006/main" def="{E3106100-F6FE-485B-BC0C-0D50473505DA}">
  <a:tblStyle styleId="{E3106100-F6FE-485B-BC0C-0D50473505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L JOSEPH A" userId="22ebea67-d894-494b-86ad-8cce6c723355" providerId="ADAL" clId="{9D6A37A9-DDCE-428A-A92F-2E76CF3A6BE1}"/>
    <pc:docChg chg="undo custSel addSld delSld modSld sldOrd">
      <pc:chgData name="JOEL JOSEPH A" userId="22ebea67-d894-494b-86ad-8cce6c723355" providerId="ADAL" clId="{9D6A37A9-DDCE-428A-A92F-2E76CF3A6BE1}" dt="2024-10-05T06:12:56.718" v="1083" actId="1076"/>
      <pc:docMkLst>
        <pc:docMk/>
      </pc:docMkLst>
      <pc:sldChg chg="modSp mod">
        <pc:chgData name="JOEL JOSEPH A" userId="22ebea67-d894-494b-86ad-8cce6c723355" providerId="ADAL" clId="{9D6A37A9-DDCE-428A-A92F-2E76CF3A6BE1}" dt="2024-10-04T17:26:03.355" v="303" actId="1076"/>
        <pc:sldMkLst>
          <pc:docMk/>
          <pc:sldMk cId="0" sldId="256"/>
        </pc:sldMkLst>
        <pc:spChg chg="mod">
          <ac:chgData name="JOEL JOSEPH A" userId="22ebea67-d894-494b-86ad-8cce6c723355" providerId="ADAL" clId="{9D6A37A9-DDCE-428A-A92F-2E76CF3A6BE1}" dt="2024-10-04T17:25:53.874" v="302" actId="1076"/>
          <ac:spMkLst>
            <pc:docMk/>
            <pc:sldMk cId="0" sldId="256"/>
            <ac:spMk id="59" creationId="{00000000-0000-0000-0000-000000000000}"/>
          </ac:spMkLst>
        </pc:spChg>
        <pc:spChg chg="mod">
          <ac:chgData name="JOEL JOSEPH A" userId="22ebea67-d894-494b-86ad-8cce6c723355" providerId="ADAL" clId="{9D6A37A9-DDCE-428A-A92F-2E76CF3A6BE1}" dt="2024-10-04T17:26:03.355" v="303" actId="1076"/>
          <ac:spMkLst>
            <pc:docMk/>
            <pc:sldMk cId="0" sldId="256"/>
            <ac:spMk id="60" creationId="{00000000-0000-0000-0000-000000000000}"/>
          </ac:spMkLst>
        </pc:spChg>
        <pc:spChg chg="mod">
          <ac:chgData name="JOEL JOSEPH A" userId="22ebea67-d894-494b-86ad-8cce6c723355" providerId="ADAL" clId="{9D6A37A9-DDCE-428A-A92F-2E76CF3A6BE1}" dt="2024-10-04T17:25:45.276" v="301" actId="1076"/>
          <ac:spMkLst>
            <pc:docMk/>
            <pc:sldMk cId="0" sldId="256"/>
            <ac:spMk id="61" creationId="{00000000-0000-0000-0000-000000000000}"/>
          </ac:spMkLst>
        </pc:spChg>
      </pc:sldChg>
      <pc:sldChg chg="addSp delSp modSp mod">
        <pc:chgData name="JOEL JOSEPH A" userId="22ebea67-d894-494b-86ad-8cce6c723355" providerId="ADAL" clId="{9D6A37A9-DDCE-428A-A92F-2E76CF3A6BE1}" dt="2024-10-05T02:57:35.185" v="659"/>
        <pc:sldMkLst>
          <pc:docMk/>
          <pc:sldMk cId="0" sldId="260"/>
        </pc:sldMkLst>
        <pc:spChg chg="add mod">
          <ac:chgData name="JOEL JOSEPH A" userId="22ebea67-d894-494b-86ad-8cce6c723355" providerId="ADAL" clId="{9D6A37A9-DDCE-428A-A92F-2E76CF3A6BE1}" dt="2024-10-05T02:57:35.185" v="659"/>
          <ac:spMkLst>
            <pc:docMk/>
            <pc:sldMk cId="0" sldId="260"/>
            <ac:spMk id="7" creationId="{B25BA34E-E1AB-3633-028C-847D9949468E}"/>
          </ac:spMkLst>
        </pc:spChg>
        <pc:spChg chg="mod">
          <ac:chgData name="JOEL JOSEPH A" userId="22ebea67-d894-494b-86ad-8cce6c723355" providerId="ADAL" clId="{9D6A37A9-DDCE-428A-A92F-2E76CF3A6BE1}" dt="2024-10-05T02:39:35.410" v="413" actId="1076"/>
          <ac:spMkLst>
            <pc:docMk/>
            <pc:sldMk cId="0" sldId="260"/>
            <ac:spMk id="84" creationId="{00000000-0000-0000-0000-000000000000}"/>
          </ac:spMkLst>
        </pc:spChg>
        <pc:spChg chg="mod">
          <ac:chgData name="JOEL JOSEPH A" userId="22ebea67-d894-494b-86ad-8cce6c723355" providerId="ADAL" clId="{9D6A37A9-DDCE-428A-A92F-2E76CF3A6BE1}" dt="2024-10-05T02:52:39.410" v="494" actId="6549"/>
          <ac:spMkLst>
            <pc:docMk/>
            <pc:sldMk cId="0" sldId="260"/>
            <ac:spMk id="85" creationId="{00000000-0000-0000-0000-000000000000}"/>
          </ac:spMkLst>
        </pc:spChg>
        <pc:graphicFrameChg chg="del">
          <ac:chgData name="JOEL JOSEPH A" userId="22ebea67-d894-494b-86ad-8cce6c723355" providerId="ADAL" clId="{9D6A37A9-DDCE-428A-A92F-2E76CF3A6BE1}" dt="2024-10-05T02:39:21.451" v="412" actId="478"/>
          <ac:graphicFrameMkLst>
            <pc:docMk/>
            <pc:sldMk cId="0" sldId="260"/>
            <ac:graphicFrameMk id="86" creationId="{00000000-0000-0000-0000-000000000000}"/>
          </ac:graphicFrameMkLst>
        </pc:graphicFrameChg>
        <pc:picChg chg="add del mod">
          <ac:chgData name="JOEL JOSEPH A" userId="22ebea67-d894-494b-86ad-8cce6c723355" providerId="ADAL" clId="{9D6A37A9-DDCE-428A-A92F-2E76CF3A6BE1}" dt="2024-10-03T02:24:51.487" v="49" actId="22"/>
          <ac:picMkLst>
            <pc:docMk/>
            <pc:sldMk cId="0" sldId="260"/>
            <ac:picMk id="3" creationId="{412071EA-583D-77C2-54E7-382B24F01B62}"/>
          </ac:picMkLst>
        </pc:picChg>
        <pc:picChg chg="add mod">
          <ac:chgData name="JOEL JOSEPH A" userId="22ebea67-d894-494b-86ad-8cce6c723355" providerId="ADAL" clId="{9D6A37A9-DDCE-428A-A92F-2E76CF3A6BE1}" dt="2024-10-05T02:44:02.105" v="442" actId="1076"/>
          <ac:picMkLst>
            <pc:docMk/>
            <pc:sldMk cId="0" sldId="260"/>
            <ac:picMk id="5" creationId="{900D16A5-A35C-B644-2870-AFDEA5026F3C}"/>
          </ac:picMkLst>
        </pc:picChg>
      </pc:sldChg>
      <pc:sldChg chg="addSp delSp modSp mod">
        <pc:chgData name="JOEL JOSEPH A" userId="22ebea67-d894-494b-86ad-8cce6c723355" providerId="ADAL" clId="{9D6A37A9-DDCE-428A-A92F-2E76CF3A6BE1}" dt="2024-10-05T02:57:18.331" v="656" actId="108"/>
        <pc:sldMkLst>
          <pc:docMk/>
          <pc:sldMk cId="0" sldId="261"/>
        </pc:sldMkLst>
        <pc:spChg chg="add mod">
          <ac:chgData name="JOEL JOSEPH A" userId="22ebea67-d894-494b-86ad-8cce6c723355" providerId="ADAL" clId="{9D6A37A9-DDCE-428A-A92F-2E76CF3A6BE1}" dt="2024-10-05T02:57:18.331" v="656" actId="108"/>
          <ac:spMkLst>
            <pc:docMk/>
            <pc:sldMk cId="0" sldId="261"/>
            <ac:spMk id="5" creationId="{2D1B76C7-55CA-4F1E-F036-C9EA89F89A83}"/>
          </ac:spMkLst>
        </pc:spChg>
        <pc:spChg chg="mod">
          <ac:chgData name="JOEL JOSEPH A" userId="22ebea67-d894-494b-86ad-8cce6c723355" providerId="ADAL" clId="{9D6A37A9-DDCE-428A-A92F-2E76CF3A6BE1}" dt="2024-10-05T02:45:45.738" v="448" actId="1076"/>
          <ac:spMkLst>
            <pc:docMk/>
            <pc:sldMk cId="0" sldId="261"/>
            <ac:spMk id="91" creationId="{00000000-0000-0000-0000-000000000000}"/>
          </ac:spMkLst>
        </pc:spChg>
        <pc:spChg chg="mod">
          <ac:chgData name="JOEL JOSEPH A" userId="22ebea67-d894-494b-86ad-8cce6c723355" providerId="ADAL" clId="{9D6A37A9-DDCE-428A-A92F-2E76CF3A6BE1}" dt="2024-10-05T02:46:09.572" v="452" actId="20577"/>
          <ac:spMkLst>
            <pc:docMk/>
            <pc:sldMk cId="0" sldId="261"/>
            <ac:spMk id="92" creationId="{00000000-0000-0000-0000-000000000000}"/>
          </ac:spMkLst>
        </pc:spChg>
        <pc:graphicFrameChg chg="del modGraphic">
          <ac:chgData name="JOEL JOSEPH A" userId="22ebea67-d894-494b-86ad-8cce6c723355" providerId="ADAL" clId="{9D6A37A9-DDCE-428A-A92F-2E76CF3A6BE1}" dt="2024-10-05T02:45:30.200" v="446" actId="478"/>
          <ac:graphicFrameMkLst>
            <pc:docMk/>
            <pc:sldMk cId="0" sldId="261"/>
            <ac:graphicFrameMk id="93" creationId="{00000000-0000-0000-0000-000000000000}"/>
          </ac:graphicFrameMkLst>
        </pc:graphicFrameChg>
        <pc:picChg chg="add mod">
          <ac:chgData name="JOEL JOSEPH A" userId="22ebea67-d894-494b-86ad-8cce6c723355" providerId="ADAL" clId="{9D6A37A9-DDCE-428A-A92F-2E76CF3A6BE1}" dt="2024-10-05T02:45:56.674" v="450" actId="1076"/>
          <ac:picMkLst>
            <pc:docMk/>
            <pc:sldMk cId="0" sldId="261"/>
            <ac:picMk id="3" creationId="{8F5517E5-2750-AAC1-A393-460745C81868}"/>
          </ac:picMkLst>
        </pc:picChg>
      </pc:sldChg>
      <pc:sldChg chg="addSp delSp modSp mod">
        <pc:chgData name="JOEL JOSEPH A" userId="22ebea67-d894-494b-86ad-8cce6c723355" providerId="ADAL" clId="{9D6A37A9-DDCE-428A-A92F-2E76CF3A6BE1}" dt="2024-10-05T05:16:28.736" v="1017" actId="20577"/>
        <pc:sldMkLst>
          <pc:docMk/>
          <pc:sldMk cId="0" sldId="262"/>
        </pc:sldMkLst>
        <pc:spChg chg="mod">
          <ac:chgData name="JOEL JOSEPH A" userId="22ebea67-d894-494b-86ad-8cce6c723355" providerId="ADAL" clId="{9D6A37A9-DDCE-428A-A92F-2E76CF3A6BE1}" dt="2024-10-05T02:50:13.986" v="462" actId="1076"/>
          <ac:spMkLst>
            <pc:docMk/>
            <pc:sldMk cId="0" sldId="262"/>
            <ac:spMk id="98" creationId="{00000000-0000-0000-0000-000000000000}"/>
          </ac:spMkLst>
        </pc:spChg>
        <pc:spChg chg="mod">
          <ac:chgData name="JOEL JOSEPH A" userId="22ebea67-d894-494b-86ad-8cce6c723355" providerId="ADAL" clId="{9D6A37A9-DDCE-428A-A92F-2E76CF3A6BE1}" dt="2024-10-05T05:16:28.736" v="1017" actId="20577"/>
          <ac:spMkLst>
            <pc:docMk/>
            <pc:sldMk cId="0" sldId="262"/>
            <ac:spMk id="99" creationId="{00000000-0000-0000-0000-000000000000}"/>
          </ac:spMkLst>
        </pc:spChg>
        <pc:graphicFrameChg chg="del">
          <ac:chgData name="JOEL JOSEPH A" userId="22ebea67-d894-494b-86ad-8cce6c723355" providerId="ADAL" clId="{9D6A37A9-DDCE-428A-A92F-2E76CF3A6BE1}" dt="2024-10-05T02:50:02.734" v="460" actId="478"/>
          <ac:graphicFrameMkLst>
            <pc:docMk/>
            <pc:sldMk cId="0" sldId="262"/>
            <ac:graphicFrameMk id="100" creationId="{00000000-0000-0000-0000-000000000000}"/>
          </ac:graphicFrameMkLst>
        </pc:graphicFrameChg>
        <pc:picChg chg="add mod">
          <ac:chgData name="JOEL JOSEPH A" userId="22ebea67-d894-494b-86ad-8cce6c723355" providerId="ADAL" clId="{9D6A37A9-DDCE-428A-A92F-2E76CF3A6BE1}" dt="2024-10-05T02:53:56.050" v="609" actId="1076"/>
          <ac:picMkLst>
            <pc:docMk/>
            <pc:sldMk cId="0" sldId="262"/>
            <ac:picMk id="3" creationId="{6047A9FA-1AA4-6DE6-834D-C4F737327207}"/>
          </ac:picMkLst>
        </pc:picChg>
      </pc:sldChg>
      <pc:sldChg chg="addSp delSp modSp mod">
        <pc:chgData name="JOEL JOSEPH A" userId="22ebea67-d894-494b-86ad-8cce6c723355" providerId="ADAL" clId="{9D6A37A9-DDCE-428A-A92F-2E76CF3A6BE1}" dt="2024-10-05T05:49:05.913" v="1072" actId="20577"/>
        <pc:sldMkLst>
          <pc:docMk/>
          <pc:sldMk cId="0" sldId="263"/>
        </pc:sldMkLst>
        <pc:spChg chg="add mod">
          <ac:chgData name="JOEL JOSEPH A" userId="22ebea67-d894-494b-86ad-8cce6c723355" providerId="ADAL" clId="{9D6A37A9-DDCE-428A-A92F-2E76CF3A6BE1}" dt="2024-10-05T05:49:05.913" v="1072" actId="20577"/>
          <ac:spMkLst>
            <pc:docMk/>
            <pc:sldMk cId="0" sldId="263"/>
            <ac:spMk id="5" creationId="{CF55140F-592A-3DEA-AF38-945BEA523503}"/>
          </ac:spMkLst>
        </pc:spChg>
        <pc:spChg chg="mod">
          <ac:chgData name="JOEL JOSEPH A" userId="22ebea67-d894-494b-86ad-8cce6c723355" providerId="ADAL" clId="{9D6A37A9-DDCE-428A-A92F-2E76CF3A6BE1}" dt="2024-10-05T02:54:23.665" v="613" actId="1076"/>
          <ac:spMkLst>
            <pc:docMk/>
            <pc:sldMk cId="0" sldId="263"/>
            <ac:spMk id="105" creationId="{00000000-0000-0000-0000-000000000000}"/>
          </ac:spMkLst>
        </pc:spChg>
        <pc:spChg chg="mod">
          <ac:chgData name="JOEL JOSEPH A" userId="22ebea67-d894-494b-86ad-8cce6c723355" providerId="ADAL" clId="{9D6A37A9-DDCE-428A-A92F-2E76CF3A6BE1}" dt="2024-10-05T02:56:12.166" v="620" actId="20577"/>
          <ac:spMkLst>
            <pc:docMk/>
            <pc:sldMk cId="0" sldId="263"/>
            <ac:spMk id="106" creationId="{00000000-0000-0000-0000-000000000000}"/>
          </ac:spMkLst>
        </pc:spChg>
        <pc:spChg chg="del">
          <ac:chgData name="JOEL JOSEPH A" userId="22ebea67-d894-494b-86ad-8cce6c723355" providerId="ADAL" clId="{9D6A37A9-DDCE-428A-A92F-2E76CF3A6BE1}" dt="2024-10-05T02:54:12.042" v="610" actId="478"/>
          <ac:spMkLst>
            <pc:docMk/>
            <pc:sldMk cId="0" sldId="263"/>
            <ac:spMk id="108" creationId="{00000000-0000-0000-0000-000000000000}"/>
          </ac:spMkLst>
        </pc:spChg>
        <pc:graphicFrameChg chg="del">
          <ac:chgData name="JOEL JOSEPH A" userId="22ebea67-d894-494b-86ad-8cce6c723355" providerId="ADAL" clId="{9D6A37A9-DDCE-428A-A92F-2E76CF3A6BE1}" dt="2024-10-05T02:54:12.042" v="610" actId="478"/>
          <ac:graphicFrameMkLst>
            <pc:docMk/>
            <pc:sldMk cId="0" sldId="263"/>
            <ac:graphicFrameMk id="107" creationId="{00000000-0000-0000-0000-000000000000}"/>
          </ac:graphicFrameMkLst>
        </pc:graphicFrameChg>
        <pc:picChg chg="add mod">
          <ac:chgData name="JOEL JOSEPH A" userId="22ebea67-d894-494b-86ad-8cce6c723355" providerId="ADAL" clId="{9D6A37A9-DDCE-428A-A92F-2E76CF3A6BE1}" dt="2024-10-05T02:54:42.417" v="618" actId="1076"/>
          <ac:picMkLst>
            <pc:docMk/>
            <pc:sldMk cId="0" sldId="263"/>
            <ac:picMk id="3" creationId="{AF3D7ED1-CE5E-182A-A9DD-02228BFAF491}"/>
          </ac:picMkLst>
        </pc:picChg>
      </pc:sldChg>
      <pc:sldChg chg="addSp delSp modSp mod">
        <pc:chgData name="JOEL JOSEPH A" userId="22ebea67-d894-494b-86ad-8cce6c723355" providerId="ADAL" clId="{9D6A37A9-DDCE-428A-A92F-2E76CF3A6BE1}" dt="2024-10-05T05:27:47.588" v="1041" actId="20577"/>
        <pc:sldMkLst>
          <pc:docMk/>
          <pc:sldMk cId="0" sldId="264"/>
        </pc:sldMkLst>
        <pc:spChg chg="mod">
          <ac:chgData name="JOEL JOSEPH A" userId="22ebea67-d894-494b-86ad-8cce6c723355" providerId="ADAL" clId="{9D6A37A9-DDCE-428A-A92F-2E76CF3A6BE1}" dt="2024-10-05T03:04:20.922" v="778" actId="1076"/>
          <ac:spMkLst>
            <pc:docMk/>
            <pc:sldMk cId="0" sldId="264"/>
            <ac:spMk id="113" creationId="{00000000-0000-0000-0000-000000000000}"/>
          </ac:spMkLst>
        </pc:spChg>
        <pc:spChg chg="mod">
          <ac:chgData name="JOEL JOSEPH A" userId="22ebea67-d894-494b-86ad-8cce6c723355" providerId="ADAL" clId="{9D6A37A9-DDCE-428A-A92F-2E76CF3A6BE1}" dt="2024-10-05T05:27:47.588" v="1041" actId="20577"/>
          <ac:spMkLst>
            <pc:docMk/>
            <pc:sldMk cId="0" sldId="264"/>
            <ac:spMk id="114" creationId="{00000000-0000-0000-0000-000000000000}"/>
          </ac:spMkLst>
        </pc:spChg>
        <pc:graphicFrameChg chg="del">
          <ac:chgData name="JOEL JOSEPH A" userId="22ebea67-d894-494b-86ad-8cce6c723355" providerId="ADAL" clId="{9D6A37A9-DDCE-428A-A92F-2E76CF3A6BE1}" dt="2024-10-05T03:03:59.836" v="773" actId="478"/>
          <ac:graphicFrameMkLst>
            <pc:docMk/>
            <pc:sldMk cId="0" sldId="264"/>
            <ac:graphicFrameMk id="115" creationId="{00000000-0000-0000-0000-000000000000}"/>
          </ac:graphicFrameMkLst>
        </pc:graphicFrameChg>
        <pc:picChg chg="add mod">
          <ac:chgData name="JOEL JOSEPH A" userId="22ebea67-d894-494b-86ad-8cce6c723355" providerId="ADAL" clId="{9D6A37A9-DDCE-428A-A92F-2E76CF3A6BE1}" dt="2024-10-05T03:15:34.101" v="886" actId="1076"/>
          <ac:picMkLst>
            <pc:docMk/>
            <pc:sldMk cId="0" sldId="264"/>
            <ac:picMk id="3" creationId="{563E31A6-15D0-B5F8-7B24-2155F2572007}"/>
          </ac:picMkLst>
        </pc:picChg>
      </pc:sldChg>
      <pc:sldChg chg="del">
        <pc:chgData name="JOEL JOSEPH A" userId="22ebea67-d894-494b-86ad-8cce6c723355" providerId="ADAL" clId="{9D6A37A9-DDCE-428A-A92F-2E76CF3A6BE1}" dt="2024-10-03T03:01:08.477" v="288" actId="2696"/>
        <pc:sldMkLst>
          <pc:docMk/>
          <pc:sldMk cId="0" sldId="265"/>
        </pc:sldMkLst>
      </pc:sldChg>
      <pc:sldChg chg="del">
        <pc:chgData name="JOEL JOSEPH A" userId="22ebea67-d894-494b-86ad-8cce6c723355" providerId="ADAL" clId="{9D6A37A9-DDCE-428A-A92F-2E76CF3A6BE1}" dt="2024-10-05T05:59:01.373" v="1077" actId="2696"/>
        <pc:sldMkLst>
          <pc:docMk/>
          <pc:sldMk cId="1856114048" sldId="270"/>
        </pc:sldMkLst>
      </pc:sldChg>
      <pc:sldChg chg="addSp delSp modSp mod">
        <pc:chgData name="JOEL JOSEPH A" userId="22ebea67-d894-494b-86ad-8cce6c723355" providerId="ADAL" clId="{9D6A37A9-DDCE-428A-A92F-2E76CF3A6BE1}" dt="2024-10-05T06:04:59.857" v="1080" actId="1076"/>
        <pc:sldMkLst>
          <pc:docMk/>
          <pc:sldMk cId="1398036722" sldId="277"/>
        </pc:sldMkLst>
        <pc:picChg chg="del">
          <ac:chgData name="JOEL JOSEPH A" userId="22ebea67-d894-494b-86ad-8cce6c723355" providerId="ADAL" clId="{9D6A37A9-DDCE-428A-A92F-2E76CF3A6BE1}" dt="2024-10-05T06:04:54.824" v="1079" actId="478"/>
          <ac:picMkLst>
            <pc:docMk/>
            <pc:sldMk cId="1398036722" sldId="277"/>
            <ac:picMk id="3" creationId="{1F7254C4-43D6-9E01-D39E-D28D52D9E4F6}"/>
          </ac:picMkLst>
        </pc:picChg>
        <pc:picChg chg="add mod">
          <ac:chgData name="JOEL JOSEPH A" userId="22ebea67-d894-494b-86ad-8cce6c723355" providerId="ADAL" clId="{9D6A37A9-DDCE-428A-A92F-2E76CF3A6BE1}" dt="2024-10-05T06:04:59.857" v="1080" actId="1076"/>
          <ac:picMkLst>
            <pc:docMk/>
            <pc:sldMk cId="1398036722" sldId="277"/>
            <ac:picMk id="4" creationId="{E4740690-8266-0499-CCC5-A84C14C3971A}"/>
          </ac:picMkLst>
        </pc:picChg>
      </pc:sldChg>
      <pc:sldChg chg="addSp delSp modSp mod">
        <pc:chgData name="JOEL JOSEPH A" userId="22ebea67-d894-494b-86ad-8cce6c723355" providerId="ADAL" clId="{9D6A37A9-DDCE-428A-A92F-2E76CF3A6BE1}" dt="2024-10-05T06:12:56.718" v="1083" actId="1076"/>
        <pc:sldMkLst>
          <pc:docMk/>
          <pc:sldMk cId="1578307265" sldId="279"/>
        </pc:sldMkLst>
        <pc:picChg chg="del">
          <ac:chgData name="JOEL JOSEPH A" userId="22ebea67-d894-494b-86ad-8cce6c723355" providerId="ADAL" clId="{9D6A37A9-DDCE-428A-A92F-2E76CF3A6BE1}" dt="2024-10-05T06:12:52.041" v="1082" actId="478"/>
          <ac:picMkLst>
            <pc:docMk/>
            <pc:sldMk cId="1578307265" sldId="279"/>
            <ac:picMk id="3" creationId="{42CDED2D-E022-BBF6-3918-313FEB1C533A}"/>
          </ac:picMkLst>
        </pc:picChg>
        <pc:picChg chg="add mod">
          <ac:chgData name="JOEL JOSEPH A" userId="22ebea67-d894-494b-86ad-8cce6c723355" providerId="ADAL" clId="{9D6A37A9-DDCE-428A-A92F-2E76CF3A6BE1}" dt="2024-10-05T06:12:56.718" v="1083" actId="1076"/>
          <ac:picMkLst>
            <pc:docMk/>
            <pc:sldMk cId="1578307265" sldId="279"/>
            <ac:picMk id="4" creationId="{6FF677A5-5E0C-287D-BD7F-EB3AB80B1711}"/>
          </ac:picMkLst>
        </pc:picChg>
      </pc:sldChg>
      <pc:sldChg chg="add">
        <pc:chgData name="JOEL JOSEPH A" userId="22ebea67-d894-494b-86ad-8cce6c723355" providerId="ADAL" clId="{9D6A37A9-DDCE-428A-A92F-2E76CF3A6BE1}" dt="2024-10-05T03:03:36.011" v="772" actId="2890"/>
        <pc:sldMkLst>
          <pc:docMk/>
          <pc:sldMk cId="2259817415" sldId="280"/>
        </pc:sldMkLst>
      </pc:sldChg>
      <pc:sldChg chg="addSp delSp modSp add mod">
        <pc:chgData name="JOEL JOSEPH A" userId="22ebea67-d894-494b-86ad-8cce6c723355" providerId="ADAL" clId="{9D6A37A9-DDCE-428A-A92F-2E76CF3A6BE1}" dt="2024-10-05T04:51:17.092" v="965" actId="1076"/>
        <pc:sldMkLst>
          <pc:docMk/>
          <pc:sldMk cId="3868853157" sldId="281"/>
        </pc:sldMkLst>
        <pc:spChg chg="add del mod">
          <ac:chgData name="JOEL JOSEPH A" userId="22ebea67-d894-494b-86ad-8cce6c723355" providerId="ADAL" clId="{9D6A37A9-DDCE-428A-A92F-2E76CF3A6BE1}" dt="2024-10-05T04:46:31.664" v="908" actId="478"/>
          <ac:spMkLst>
            <pc:docMk/>
            <pc:sldMk cId="3868853157" sldId="281"/>
            <ac:spMk id="3" creationId="{4378789D-F2F3-9624-C9CA-21861C5507EC}"/>
          </ac:spMkLst>
        </pc:spChg>
        <pc:spChg chg="add del mod">
          <ac:chgData name="JOEL JOSEPH A" userId="22ebea67-d894-494b-86ad-8cce6c723355" providerId="ADAL" clId="{9D6A37A9-DDCE-428A-A92F-2E76CF3A6BE1}" dt="2024-10-05T04:46:58.253" v="914" actId="478"/>
          <ac:spMkLst>
            <pc:docMk/>
            <pc:sldMk cId="3868853157" sldId="281"/>
            <ac:spMk id="6" creationId="{88D69BF6-FEA6-02E5-4D36-B504557BB165}"/>
          </ac:spMkLst>
        </pc:spChg>
        <pc:spChg chg="del mod">
          <ac:chgData name="JOEL JOSEPH A" userId="22ebea67-d894-494b-86ad-8cce6c723355" providerId="ADAL" clId="{9D6A37A9-DDCE-428A-A92F-2E76CF3A6BE1}" dt="2024-10-05T04:45:59.565" v="907"/>
          <ac:spMkLst>
            <pc:docMk/>
            <pc:sldMk cId="3868853157" sldId="281"/>
            <ac:spMk id="7" creationId="{B25BA34E-E1AB-3633-028C-847D9949468E}"/>
          </ac:spMkLst>
        </pc:spChg>
        <pc:spChg chg="add mod">
          <ac:chgData name="JOEL JOSEPH A" userId="22ebea67-d894-494b-86ad-8cce6c723355" providerId="ADAL" clId="{9D6A37A9-DDCE-428A-A92F-2E76CF3A6BE1}" dt="2024-10-05T04:48:35.173" v="960" actId="1076"/>
          <ac:spMkLst>
            <pc:docMk/>
            <pc:sldMk cId="3868853157" sldId="281"/>
            <ac:spMk id="10" creationId="{C8E40505-9A40-E2EB-EE01-4926C4E4EBE4}"/>
          </ac:spMkLst>
        </pc:spChg>
        <pc:spChg chg="del mod">
          <ac:chgData name="JOEL JOSEPH A" userId="22ebea67-d894-494b-86ad-8cce6c723355" providerId="ADAL" clId="{9D6A37A9-DDCE-428A-A92F-2E76CF3A6BE1}" dt="2024-10-05T04:46:36.408" v="909" actId="478"/>
          <ac:spMkLst>
            <pc:docMk/>
            <pc:sldMk cId="3868853157" sldId="281"/>
            <ac:spMk id="84" creationId="{00000000-0000-0000-0000-000000000000}"/>
          </ac:spMkLst>
        </pc:spChg>
        <pc:spChg chg="del mod">
          <ac:chgData name="JOEL JOSEPH A" userId="22ebea67-d894-494b-86ad-8cce6c723355" providerId="ADAL" clId="{9D6A37A9-DDCE-428A-A92F-2E76CF3A6BE1}" dt="2024-10-05T04:45:59.558" v="905" actId="478"/>
          <ac:spMkLst>
            <pc:docMk/>
            <pc:sldMk cId="3868853157" sldId="281"/>
            <ac:spMk id="85" creationId="{00000000-0000-0000-0000-000000000000}"/>
          </ac:spMkLst>
        </pc:spChg>
        <pc:picChg chg="del">
          <ac:chgData name="JOEL JOSEPH A" userId="22ebea67-d894-494b-86ad-8cce6c723355" providerId="ADAL" clId="{9D6A37A9-DDCE-428A-A92F-2E76CF3A6BE1}" dt="2024-10-05T04:46:31.664" v="908" actId="478"/>
          <ac:picMkLst>
            <pc:docMk/>
            <pc:sldMk cId="3868853157" sldId="281"/>
            <ac:picMk id="5" creationId="{900D16A5-A35C-B644-2870-AFDEA5026F3C}"/>
          </ac:picMkLst>
        </pc:picChg>
        <pc:picChg chg="add del mod">
          <ac:chgData name="JOEL JOSEPH A" userId="22ebea67-d894-494b-86ad-8cce6c723355" providerId="ADAL" clId="{9D6A37A9-DDCE-428A-A92F-2E76CF3A6BE1}" dt="2024-10-05T04:51:07.562" v="962" actId="478"/>
          <ac:picMkLst>
            <pc:docMk/>
            <pc:sldMk cId="3868853157" sldId="281"/>
            <ac:picMk id="9" creationId="{BF9C5029-A7C8-EA7D-2BBD-A7D617757564}"/>
          </ac:picMkLst>
        </pc:picChg>
        <pc:picChg chg="add mod">
          <ac:chgData name="JOEL JOSEPH A" userId="22ebea67-d894-494b-86ad-8cce6c723355" providerId="ADAL" clId="{9D6A37A9-DDCE-428A-A92F-2E76CF3A6BE1}" dt="2024-10-05T04:51:17.092" v="965" actId="1076"/>
          <ac:picMkLst>
            <pc:docMk/>
            <pc:sldMk cId="3868853157" sldId="281"/>
            <ac:picMk id="12" creationId="{A016C5EF-201E-835D-01F7-A8E2EA88130C}"/>
          </ac:picMkLst>
        </pc:picChg>
      </pc:sldChg>
      <pc:sldChg chg="addSp delSp modSp add mod">
        <pc:chgData name="JOEL JOSEPH A" userId="22ebea67-d894-494b-86ad-8cce6c723355" providerId="ADAL" clId="{9D6A37A9-DDCE-428A-A92F-2E76CF3A6BE1}" dt="2024-10-05T05:07:57.077" v="993" actId="1076"/>
        <pc:sldMkLst>
          <pc:docMk/>
          <pc:sldMk cId="2163794585" sldId="282"/>
        </pc:sldMkLst>
        <pc:spChg chg="add mod">
          <ac:chgData name="JOEL JOSEPH A" userId="22ebea67-d894-494b-86ad-8cce6c723355" providerId="ADAL" clId="{9D6A37A9-DDCE-428A-A92F-2E76CF3A6BE1}" dt="2024-10-05T05:07:01.891" v="984" actId="1076"/>
          <ac:spMkLst>
            <pc:docMk/>
            <pc:sldMk cId="2163794585" sldId="282"/>
            <ac:spMk id="2" creationId="{D44A1254-9CA6-C896-46BA-42D5FC8DDE45}"/>
          </ac:spMkLst>
        </pc:spChg>
        <pc:spChg chg="add mod">
          <ac:chgData name="JOEL JOSEPH A" userId="22ebea67-d894-494b-86ad-8cce6c723355" providerId="ADAL" clId="{9D6A37A9-DDCE-428A-A92F-2E76CF3A6BE1}" dt="2024-10-05T05:07:04.081" v="985"/>
          <ac:spMkLst>
            <pc:docMk/>
            <pc:sldMk cId="2163794585" sldId="282"/>
            <ac:spMk id="4" creationId="{669DB344-1A77-F9EC-A72F-47DB9D46096E}"/>
          </ac:spMkLst>
        </pc:spChg>
        <pc:spChg chg="del mod">
          <ac:chgData name="JOEL JOSEPH A" userId="22ebea67-d894-494b-86ad-8cce6c723355" providerId="ADAL" clId="{9D6A37A9-DDCE-428A-A92F-2E76CF3A6BE1}" dt="2024-10-05T05:05:43.849" v="977"/>
          <ac:spMkLst>
            <pc:docMk/>
            <pc:sldMk cId="2163794585" sldId="282"/>
            <ac:spMk id="5" creationId="{2D1B76C7-55CA-4F1E-F036-C9EA89F89A83}"/>
          </ac:spMkLst>
        </pc:spChg>
        <pc:spChg chg="del mod">
          <ac:chgData name="JOEL JOSEPH A" userId="22ebea67-d894-494b-86ad-8cce6c723355" providerId="ADAL" clId="{9D6A37A9-DDCE-428A-A92F-2E76CF3A6BE1}" dt="2024-10-05T05:06:53.143" v="982" actId="478"/>
          <ac:spMkLst>
            <pc:docMk/>
            <pc:sldMk cId="2163794585" sldId="282"/>
            <ac:spMk id="91" creationId="{00000000-0000-0000-0000-000000000000}"/>
          </ac:spMkLst>
        </pc:spChg>
        <pc:spChg chg="del mod">
          <ac:chgData name="JOEL JOSEPH A" userId="22ebea67-d894-494b-86ad-8cce6c723355" providerId="ADAL" clId="{9D6A37A9-DDCE-428A-A92F-2E76CF3A6BE1}" dt="2024-10-05T05:06:34.689" v="979" actId="478"/>
          <ac:spMkLst>
            <pc:docMk/>
            <pc:sldMk cId="2163794585" sldId="282"/>
            <ac:spMk id="92" creationId="{00000000-0000-0000-0000-000000000000}"/>
          </ac:spMkLst>
        </pc:spChg>
        <pc:picChg chg="del">
          <ac:chgData name="JOEL JOSEPH A" userId="22ebea67-d894-494b-86ad-8cce6c723355" providerId="ADAL" clId="{9D6A37A9-DDCE-428A-A92F-2E76CF3A6BE1}" dt="2024-10-05T05:05:43.841" v="975" actId="478"/>
          <ac:picMkLst>
            <pc:docMk/>
            <pc:sldMk cId="2163794585" sldId="282"/>
            <ac:picMk id="3" creationId="{8F5517E5-2750-AAC1-A393-460745C81868}"/>
          </ac:picMkLst>
        </pc:picChg>
        <pc:picChg chg="add mod">
          <ac:chgData name="JOEL JOSEPH A" userId="22ebea67-d894-494b-86ad-8cce6c723355" providerId="ADAL" clId="{9D6A37A9-DDCE-428A-A92F-2E76CF3A6BE1}" dt="2024-10-05T05:07:57.077" v="993" actId="1076"/>
          <ac:picMkLst>
            <pc:docMk/>
            <pc:sldMk cId="2163794585" sldId="282"/>
            <ac:picMk id="7" creationId="{3013211D-B0CE-1774-263D-7BFC13948AA7}"/>
          </ac:picMkLst>
        </pc:picChg>
      </pc:sldChg>
      <pc:sldChg chg="addSp delSp modSp add mod">
        <pc:chgData name="JOEL JOSEPH A" userId="22ebea67-d894-494b-86ad-8cce6c723355" providerId="ADAL" clId="{9D6A37A9-DDCE-428A-A92F-2E76CF3A6BE1}" dt="2024-10-05T05:14:56.613" v="1006" actId="1076"/>
        <pc:sldMkLst>
          <pc:docMk/>
          <pc:sldMk cId="2877218684" sldId="283"/>
        </pc:sldMkLst>
        <pc:spChg chg="add del mod">
          <ac:chgData name="JOEL JOSEPH A" userId="22ebea67-d894-494b-86ad-8cce6c723355" providerId="ADAL" clId="{9D6A37A9-DDCE-428A-A92F-2E76CF3A6BE1}" dt="2024-10-05T05:14:33.129" v="1001" actId="478"/>
          <ac:spMkLst>
            <pc:docMk/>
            <pc:sldMk cId="2877218684" sldId="283"/>
            <ac:spMk id="4" creationId="{D8559747-2A2D-41BC-1547-F30EC180BDC0}"/>
          </ac:spMkLst>
        </pc:spChg>
        <pc:spChg chg="add mod">
          <ac:chgData name="JOEL JOSEPH A" userId="22ebea67-d894-494b-86ad-8cce6c723355" providerId="ADAL" clId="{9D6A37A9-DDCE-428A-A92F-2E76CF3A6BE1}" dt="2024-10-05T05:14:56.613" v="1006" actId="1076"/>
          <ac:spMkLst>
            <pc:docMk/>
            <pc:sldMk cId="2877218684" sldId="283"/>
            <ac:spMk id="7" creationId="{DA393961-2C04-8E23-8730-0FEF3BAEC8D9}"/>
          </ac:spMkLst>
        </pc:spChg>
        <pc:spChg chg="del">
          <ac:chgData name="JOEL JOSEPH A" userId="22ebea67-d894-494b-86ad-8cce6c723355" providerId="ADAL" clId="{9D6A37A9-DDCE-428A-A92F-2E76CF3A6BE1}" dt="2024-10-05T05:14:17.606" v="997" actId="478"/>
          <ac:spMkLst>
            <pc:docMk/>
            <pc:sldMk cId="2877218684" sldId="283"/>
            <ac:spMk id="98" creationId="{00000000-0000-0000-0000-000000000000}"/>
          </ac:spMkLst>
        </pc:spChg>
        <pc:spChg chg="del mod">
          <ac:chgData name="JOEL JOSEPH A" userId="22ebea67-d894-494b-86ad-8cce6c723355" providerId="ADAL" clId="{9D6A37A9-DDCE-428A-A92F-2E76CF3A6BE1}" dt="2024-10-05T05:14:17.606" v="997" actId="478"/>
          <ac:spMkLst>
            <pc:docMk/>
            <pc:sldMk cId="2877218684" sldId="283"/>
            <ac:spMk id="99" creationId="{00000000-0000-0000-0000-000000000000}"/>
          </ac:spMkLst>
        </pc:spChg>
        <pc:picChg chg="del">
          <ac:chgData name="JOEL JOSEPH A" userId="22ebea67-d894-494b-86ad-8cce6c723355" providerId="ADAL" clId="{9D6A37A9-DDCE-428A-A92F-2E76CF3A6BE1}" dt="2024-10-05T05:14:17.606" v="997" actId="478"/>
          <ac:picMkLst>
            <pc:docMk/>
            <pc:sldMk cId="2877218684" sldId="283"/>
            <ac:picMk id="3" creationId="{6047A9FA-1AA4-6DE6-834D-C4F737327207}"/>
          </ac:picMkLst>
        </pc:picChg>
        <pc:picChg chg="add mod">
          <ac:chgData name="JOEL JOSEPH A" userId="22ebea67-d894-494b-86ad-8cce6c723355" providerId="ADAL" clId="{9D6A37A9-DDCE-428A-A92F-2E76CF3A6BE1}" dt="2024-10-05T05:14:53.056" v="1005" actId="1076"/>
          <ac:picMkLst>
            <pc:docMk/>
            <pc:sldMk cId="2877218684" sldId="283"/>
            <ac:picMk id="6" creationId="{454C884E-F0A2-5CAC-DF59-AC9F8BE142BC}"/>
          </ac:picMkLst>
        </pc:picChg>
      </pc:sldChg>
      <pc:sldChg chg="addSp delSp modSp add mod">
        <pc:chgData name="JOEL JOSEPH A" userId="22ebea67-d894-494b-86ad-8cce6c723355" providerId="ADAL" clId="{9D6A37A9-DDCE-428A-A92F-2E76CF3A6BE1}" dt="2024-10-05T05:44:19.798" v="1054" actId="1076"/>
        <pc:sldMkLst>
          <pc:docMk/>
          <pc:sldMk cId="1762359534" sldId="284"/>
        </pc:sldMkLst>
        <pc:spChg chg="add del mod">
          <ac:chgData name="JOEL JOSEPH A" userId="22ebea67-d894-494b-86ad-8cce6c723355" providerId="ADAL" clId="{9D6A37A9-DDCE-428A-A92F-2E76CF3A6BE1}" dt="2024-10-05T05:28:57.686" v="1049" actId="478"/>
          <ac:spMkLst>
            <pc:docMk/>
            <pc:sldMk cId="1762359534" sldId="284"/>
            <ac:spMk id="4" creationId="{C475FCF0-8D73-A6BB-6ABE-A01DC4613E1A}"/>
          </ac:spMkLst>
        </pc:spChg>
        <pc:spChg chg="add mod">
          <ac:chgData name="JOEL JOSEPH A" userId="22ebea67-d894-494b-86ad-8cce6c723355" providerId="ADAL" clId="{9D6A37A9-DDCE-428A-A92F-2E76CF3A6BE1}" dt="2024-10-05T05:28:52.699" v="1048"/>
          <ac:spMkLst>
            <pc:docMk/>
            <pc:sldMk cId="1762359534" sldId="284"/>
            <ac:spMk id="5" creationId="{F04320D2-8796-9D35-89C7-CDC1D1E5CE7A}"/>
          </ac:spMkLst>
        </pc:spChg>
        <pc:spChg chg="del mod">
          <ac:chgData name="JOEL JOSEPH A" userId="22ebea67-d894-494b-86ad-8cce6c723355" providerId="ADAL" clId="{9D6A37A9-DDCE-428A-A92F-2E76CF3A6BE1}" dt="2024-10-05T05:28:17.410" v="1044" actId="478"/>
          <ac:spMkLst>
            <pc:docMk/>
            <pc:sldMk cId="1762359534" sldId="284"/>
            <ac:spMk id="113" creationId="{00000000-0000-0000-0000-000000000000}"/>
          </ac:spMkLst>
        </pc:spChg>
        <pc:spChg chg="mod">
          <ac:chgData name="JOEL JOSEPH A" userId="22ebea67-d894-494b-86ad-8cce6c723355" providerId="ADAL" clId="{9D6A37A9-DDCE-428A-A92F-2E76CF3A6BE1}" dt="2024-10-05T05:28:22.259" v="1046" actId="27636"/>
          <ac:spMkLst>
            <pc:docMk/>
            <pc:sldMk cId="1762359534" sldId="284"/>
            <ac:spMk id="114" creationId="{00000000-0000-0000-0000-000000000000}"/>
          </ac:spMkLst>
        </pc:spChg>
        <pc:picChg chg="del">
          <ac:chgData name="JOEL JOSEPH A" userId="22ebea67-d894-494b-86ad-8cce6c723355" providerId="ADAL" clId="{9D6A37A9-DDCE-428A-A92F-2E76CF3A6BE1}" dt="2024-10-05T05:28:25.018" v="1047" actId="478"/>
          <ac:picMkLst>
            <pc:docMk/>
            <pc:sldMk cId="1762359534" sldId="284"/>
            <ac:picMk id="3" creationId="{563E31A6-15D0-B5F8-7B24-2155F2572007}"/>
          </ac:picMkLst>
        </pc:picChg>
        <pc:picChg chg="add mod">
          <ac:chgData name="JOEL JOSEPH A" userId="22ebea67-d894-494b-86ad-8cce6c723355" providerId="ADAL" clId="{9D6A37A9-DDCE-428A-A92F-2E76CF3A6BE1}" dt="2024-10-05T05:44:19.798" v="1054" actId="1076"/>
          <ac:picMkLst>
            <pc:docMk/>
            <pc:sldMk cId="1762359534" sldId="284"/>
            <ac:picMk id="7" creationId="{ABCE7B87-B9EC-7141-805E-0B879EC77C57}"/>
          </ac:picMkLst>
        </pc:picChg>
      </pc:sldChg>
      <pc:sldChg chg="addSp delSp modSp add mod ord">
        <pc:chgData name="JOEL JOSEPH A" userId="22ebea67-d894-494b-86ad-8cce6c723355" providerId="ADAL" clId="{9D6A37A9-DDCE-428A-A92F-2E76CF3A6BE1}" dt="2024-10-05T05:58:49.883" v="1076" actId="1076"/>
        <pc:sldMkLst>
          <pc:docMk/>
          <pc:sldMk cId="3951203734" sldId="285"/>
        </pc:sldMkLst>
        <pc:picChg chg="add mod">
          <ac:chgData name="JOEL JOSEPH A" userId="22ebea67-d894-494b-86ad-8cce6c723355" providerId="ADAL" clId="{9D6A37A9-DDCE-428A-A92F-2E76CF3A6BE1}" dt="2024-10-05T05:58:49.883" v="1076" actId="1076"/>
          <ac:picMkLst>
            <pc:docMk/>
            <pc:sldMk cId="3951203734" sldId="285"/>
            <ac:picMk id="3" creationId="{71DB3203-2B99-F1EB-D365-8A30E77EA672}"/>
          </ac:picMkLst>
        </pc:picChg>
        <pc:picChg chg="del">
          <ac:chgData name="JOEL JOSEPH A" userId="22ebea67-d894-494b-86ad-8cce6c723355" providerId="ADAL" clId="{9D6A37A9-DDCE-428A-A92F-2E76CF3A6BE1}" dt="2024-10-05T05:58:43.142" v="1073" actId="478"/>
          <ac:picMkLst>
            <pc:docMk/>
            <pc:sldMk cId="3951203734" sldId="285"/>
            <ac:picMk id="7" creationId="{ABCE7B87-B9EC-7141-805E-0B879EC77C5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afcbd8a5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afcbd8a5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759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afcbd8a5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afcbd8a5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3705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afcbd8a5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afcbd8a5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980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afcbd8a5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afcbd8a5f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afcbd8a5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afcbd8a5f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660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afcbd8a5f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afcbd8a5f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afcbd8a5f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afcbd8a5f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737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afcbd8a5f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afcbd8a5f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afcbd8a5f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afcbd8a5f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5478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afcbd8a5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afcbd8a5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afcbd8a5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afcbd8a5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afcbd8a5f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fafcbd8a5f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36571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afcbd8a5f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fafcbd8a5f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afcbd8a5f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fafcbd8a5f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6358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afcbd8a5f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fafcbd8a5f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17094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afcbd8a5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afcbd8a5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3048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fb0143154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fb0143154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afcbd8a5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afcbd8a5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319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afcbd8a5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afcbd8a5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6092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afcbd8a5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afcbd8a5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397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afcbd8a5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afcbd8a5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656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afcbd8a5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afcbd8a5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991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afcbd8a5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afcbd8a5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888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afcbd8a5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afcbd8a5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709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6D2"/>
            </a:gs>
            <a:gs pos="100000">
              <a:srgbClr val="093053"/>
            </a:gs>
          </a:gsLst>
          <a:lin ang="5400012" scaled="0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0" y="238524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 609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Optimization Methods in Engineering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2072697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Programming Project - Phase 2</a:t>
            </a:r>
            <a:endParaRPr dirty="0"/>
          </a:p>
        </p:txBody>
      </p:sp>
      <p:sp>
        <p:nvSpPr>
          <p:cNvPr id="61" name="Google Shape;61;p13"/>
          <p:cNvSpPr txBox="1"/>
          <p:nvPr/>
        </p:nvSpPr>
        <p:spPr>
          <a:xfrm>
            <a:off x="5298621" y="3636637"/>
            <a:ext cx="3845379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Done by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Group 12:</a:t>
            </a:r>
            <a:endParaRPr sz="1800" dirty="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Akshath Krishna R (210103012)</a:t>
            </a:r>
            <a:endParaRPr sz="1800" dirty="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Joel Joseph A (210103060)</a:t>
            </a:r>
            <a:endParaRPr sz="1800" dirty="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6D2"/>
            </a:gs>
            <a:gs pos="100000">
              <a:srgbClr val="093053"/>
            </a:gs>
          </a:gsLst>
          <a:lin ang="5400012" scaled="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Snippet for Powell’s Conjugate Direction Algorithm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40690-8266-0499-CCC5-A84C14C39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25" y="1346578"/>
            <a:ext cx="7779150" cy="29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36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6D2"/>
            </a:gs>
            <a:gs pos="100000">
              <a:srgbClr val="093053"/>
            </a:gs>
          </a:gsLst>
          <a:lin ang="5400012" scaled="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Snippet for Powell’s Conjugate Direction Algorithm</a:t>
            </a:r>
            <a:endParaRPr dirty="0"/>
          </a:p>
        </p:txBody>
      </p:sp>
      <p:pic>
        <p:nvPicPr>
          <p:cNvPr id="4" name="Picture 3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B06AC55C-3CBD-76D1-9D93-FCA731FA4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58" y="1074875"/>
            <a:ext cx="6853799" cy="39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73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6D2"/>
            </a:gs>
            <a:gs pos="100000">
              <a:srgbClr val="093053"/>
            </a:gs>
          </a:gsLst>
          <a:lin ang="5400012" scaled="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Snippet for Powell’s Conjugate Direction Algorithm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677A5-5E0C-287D-BD7F-EB3AB80B1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06" y="1235006"/>
            <a:ext cx="7531487" cy="267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07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6D2"/>
            </a:gs>
            <a:gs pos="100000">
              <a:srgbClr val="093053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246386" y="51608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66868" y="807308"/>
            <a:ext cx="4725568" cy="20420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dirty="0"/>
              <a:t>Minimize the Sum Squares Function</a:t>
            </a:r>
            <a:br>
              <a:rPr lang="en" sz="1700" dirty="0"/>
            </a:br>
            <a:br>
              <a:rPr lang="en" sz="1700" dirty="0"/>
            </a:br>
            <a:endParaRPr lang="en" sz="1700" dirty="0"/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en" sz="1700" dirty="0"/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 sz="1700" dirty="0"/>
              <a:t>in the interval [-5.12, 5.12] for 5 variables</a:t>
            </a:r>
            <a:endParaRPr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D16A5-A35C-B644-2870-AFDEA5026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02" y="1278274"/>
            <a:ext cx="2346768" cy="7447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5BA34E-E1AB-3633-028C-847D9949468E}"/>
              </a:ext>
            </a:extLst>
          </p:cNvPr>
          <p:cNvSpPr txBox="1"/>
          <p:nvPr/>
        </p:nvSpPr>
        <p:spPr>
          <a:xfrm>
            <a:off x="1053192" y="2435066"/>
            <a:ext cx="7037615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700" dirty="0">
                <a:solidFill>
                  <a:schemeClr val="accent3"/>
                </a:solidFill>
                <a:latin typeface="Average"/>
                <a:sym typeface="Average"/>
              </a:rPr>
              <a:t>Initial</a:t>
            </a:r>
            <a:r>
              <a:rPr lang="en-IN" dirty="0"/>
              <a:t> </a:t>
            </a:r>
            <a:r>
              <a:rPr lang="en-IN" sz="1700" dirty="0">
                <a:solidFill>
                  <a:schemeClr val="accent3"/>
                </a:solidFill>
                <a:latin typeface="Average"/>
                <a:sym typeface="Average"/>
              </a:rPr>
              <a:t>point is:</a:t>
            </a:r>
          </a:p>
          <a:p>
            <a:pPr algn="just">
              <a:lnSpc>
                <a:spcPct val="150000"/>
              </a:lnSpc>
            </a:pPr>
            <a:r>
              <a:rPr lang="en-IN" sz="1700" dirty="0">
                <a:solidFill>
                  <a:schemeClr val="accent3"/>
                </a:solidFill>
                <a:latin typeface="Average"/>
                <a:sym typeface="Average"/>
              </a:rPr>
              <a:t>x0 = {-1.70667, -1.70667, -1.70667, -1.70667, -1.70667}</a:t>
            </a:r>
          </a:p>
          <a:p>
            <a:pPr algn="just">
              <a:lnSpc>
                <a:spcPct val="150000"/>
              </a:lnSpc>
            </a:pPr>
            <a:r>
              <a:rPr lang="en-IN" sz="1700" dirty="0">
                <a:solidFill>
                  <a:schemeClr val="accent3"/>
                </a:solidFill>
                <a:latin typeface="Average"/>
                <a:sym typeface="Average"/>
              </a:rPr>
              <a:t>Optimized point is:</a:t>
            </a:r>
          </a:p>
          <a:p>
            <a:pPr algn="just">
              <a:lnSpc>
                <a:spcPct val="150000"/>
              </a:lnSpc>
            </a:pPr>
            <a:r>
              <a:rPr lang="en-IN" sz="1700" dirty="0" err="1">
                <a:solidFill>
                  <a:schemeClr val="accent3"/>
                </a:solidFill>
                <a:latin typeface="Average"/>
                <a:sym typeface="Average"/>
              </a:rPr>
              <a:t>x_opt</a:t>
            </a:r>
            <a:r>
              <a:rPr lang="en-IN" sz="1700" dirty="0">
                <a:solidFill>
                  <a:schemeClr val="accent3"/>
                </a:solidFill>
                <a:latin typeface="Average"/>
                <a:sym typeface="Average"/>
              </a:rPr>
              <a:t> = {1.96147e-07, 7.74422e-08, 7.74422e-08, 7.74422e-08, -3.0859e-09}</a:t>
            </a:r>
          </a:p>
          <a:p>
            <a:pPr algn="just">
              <a:lnSpc>
                <a:spcPct val="150000"/>
              </a:lnSpc>
            </a:pPr>
            <a:r>
              <a:rPr lang="en-IN" sz="1700" dirty="0">
                <a:solidFill>
                  <a:schemeClr val="accent3"/>
                </a:solidFill>
                <a:latin typeface="Average"/>
                <a:sym typeface="Average"/>
              </a:rPr>
              <a:t>f(x)=9.24971e-14, </a:t>
            </a:r>
            <a:r>
              <a:rPr lang="en-US" sz="1700" dirty="0">
                <a:solidFill>
                  <a:schemeClr val="accent3"/>
                </a:solidFill>
                <a:latin typeface="Average"/>
              </a:rPr>
              <a:t>actual minima point = 0</a:t>
            </a:r>
            <a:endParaRPr lang="en-IN" sz="1700" dirty="0">
              <a:solidFill>
                <a:schemeClr val="accent3"/>
              </a:solidFill>
              <a:latin typeface="Average"/>
              <a:sym typeface="Average"/>
            </a:endParaRPr>
          </a:p>
          <a:p>
            <a:pPr algn="just">
              <a:lnSpc>
                <a:spcPct val="150000"/>
              </a:lnSpc>
            </a:pPr>
            <a:r>
              <a:rPr lang="en-IN" sz="1700" dirty="0">
                <a:solidFill>
                  <a:schemeClr val="accent3"/>
                </a:solidFill>
                <a:latin typeface="Average"/>
                <a:sym typeface="Average"/>
              </a:rPr>
              <a:t>Error = 9.24971e-14</a:t>
            </a:r>
          </a:p>
          <a:p>
            <a:endParaRPr lang="en-IN" sz="1700" dirty="0">
              <a:solidFill>
                <a:schemeClr val="accent3"/>
              </a:solidFill>
              <a:latin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6D2"/>
            </a:gs>
            <a:gs pos="100000">
              <a:srgbClr val="093053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8E40505-9A40-E2EB-EE01-4926C4E4EBE4}"/>
              </a:ext>
            </a:extLst>
          </p:cNvPr>
          <p:cNvSpPr txBox="1"/>
          <p:nvPr/>
        </p:nvSpPr>
        <p:spPr>
          <a:xfrm>
            <a:off x="672183" y="359228"/>
            <a:ext cx="25795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>
                <a:solidFill>
                  <a:schemeClr val="accent5">
                    <a:lumMod val="40000"/>
                    <a:lumOff val="60000"/>
                  </a:schemeClr>
                </a:solidFill>
                <a:latin typeface="Average" panose="020B0604020202020204" charset="0"/>
              </a:rPr>
              <a:t>Convergence Plot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16C5EF-201E-835D-01F7-A8E2EA881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513" y="1028700"/>
            <a:ext cx="6202973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53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6D2"/>
            </a:gs>
            <a:gs pos="100000">
              <a:srgbClr val="093053"/>
            </a:gs>
          </a:gsLst>
          <a:lin ang="5400012" scaled="0"/>
        </a:gra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174975" y="-939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81643" y="752089"/>
            <a:ext cx="7527471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 dirty="0"/>
              <a:t>2. Minimize the Rosenbrock Function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" sz="17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 dirty="0"/>
              <a:t>in the interval [-2.048, 2.048] </a:t>
            </a:r>
            <a:r>
              <a:rPr lang="en-IN" sz="1700" dirty="0"/>
              <a:t>for 3 variables</a:t>
            </a:r>
            <a:endParaRPr sz="17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5517E5-2750-AAC1-A393-460745C81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82" y="1212011"/>
            <a:ext cx="2343594" cy="4599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1B76C7-55CA-4F1E-F036-C9EA89F89A83}"/>
              </a:ext>
            </a:extLst>
          </p:cNvPr>
          <p:cNvSpPr txBox="1"/>
          <p:nvPr/>
        </p:nvSpPr>
        <p:spPr>
          <a:xfrm>
            <a:off x="906236" y="2302018"/>
            <a:ext cx="4572000" cy="2405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700" dirty="0">
                <a:solidFill>
                  <a:schemeClr val="accent3"/>
                </a:solidFill>
                <a:latin typeface="Average"/>
                <a:sym typeface="Average"/>
              </a:rPr>
              <a:t>Initial point is:</a:t>
            </a:r>
          </a:p>
          <a:p>
            <a:pPr>
              <a:lnSpc>
                <a:spcPct val="150000"/>
              </a:lnSpc>
            </a:pPr>
            <a:r>
              <a:rPr lang="en-IN" sz="1700" dirty="0">
                <a:solidFill>
                  <a:schemeClr val="accent3"/>
                </a:solidFill>
                <a:latin typeface="Average"/>
                <a:sym typeface="Average"/>
              </a:rPr>
              <a:t>x0 = {-0.682667, -0.682667, -0.682667}</a:t>
            </a:r>
          </a:p>
          <a:p>
            <a:pPr>
              <a:lnSpc>
                <a:spcPct val="150000"/>
              </a:lnSpc>
            </a:pPr>
            <a:r>
              <a:rPr lang="en-IN" sz="1700" dirty="0">
                <a:solidFill>
                  <a:schemeClr val="accent3"/>
                </a:solidFill>
                <a:latin typeface="Average"/>
                <a:sym typeface="Average"/>
              </a:rPr>
              <a:t>Optimized point is:</a:t>
            </a:r>
          </a:p>
          <a:p>
            <a:pPr>
              <a:lnSpc>
                <a:spcPct val="150000"/>
              </a:lnSpc>
            </a:pPr>
            <a:r>
              <a:rPr lang="en-IN" sz="1700" dirty="0" err="1">
                <a:solidFill>
                  <a:schemeClr val="accent3"/>
                </a:solidFill>
                <a:latin typeface="Average"/>
                <a:sym typeface="Average"/>
              </a:rPr>
              <a:t>x_opt</a:t>
            </a:r>
            <a:r>
              <a:rPr lang="en-IN" sz="1700" dirty="0">
                <a:solidFill>
                  <a:schemeClr val="accent3"/>
                </a:solidFill>
                <a:latin typeface="Average"/>
                <a:sym typeface="Average"/>
              </a:rPr>
              <a:t> = {1, 1, 1}</a:t>
            </a:r>
          </a:p>
          <a:p>
            <a:pPr>
              <a:lnSpc>
                <a:spcPct val="150000"/>
              </a:lnSpc>
            </a:pPr>
            <a:r>
              <a:rPr lang="en-IN" sz="1700" dirty="0">
                <a:solidFill>
                  <a:schemeClr val="accent3"/>
                </a:solidFill>
                <a:latin typeface="Average"/>
                <a:sym typeface="Average"/>
              </a:rPr>
              <a:t>f(x)=1.10297e-11, </a:t>
            </a:r>
            <a:r>
              <a:rPr lang="en-US" sz="1700" dirty="0">
                <a:solidFill>
                  <a:schemeClr val="accent3"/>
                </a:solidFill>
                <a:latin typeface="Average"/>
              </a:rPr>
              <a:t>actual minima point = 0</a:t>
            </a:r>
            <a:endParaRPr lang="en-IN" sz="1700" dirty="0">
              <a:solidFill>
                <a:schemeClr val="accent3"/>
              </a:solidFill>
              <a:latin typeface="Average"/>
              <a:sym typeface="Average"/>
            </a:endParaRPr>
          </a:p>
          <a:p>
            <a:pPr>
              <a:lnSpc>
                <a:spcPct val="150000"/>
              </a:lnSpc>
            </a:pPr>
            <a:r>
              <a:rPr lang="en-IN" sz="1700" dirty="0">
                <a:solidFill>
                  <a:schemeClr val="accent3"/>
                </a:solidFill>
                <a:latin typeface="Average"/>
                <a:sym typeface="Average"/>
              </a:rPr>
              <a:t>Error = 1.10297e-11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6D2"/>
            </a:gs>
            <a:gs pos="100000">
              <a:srgbClr val="093053"/>
            </a:gs>
          </a:gsLst>
          <a:lin ang="5400012" scaled="0"/>
        </a:gra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4A1254-9CA6-C896-46BA-42D5FC8DDE45}"/>
              </a:ext>
            </a:extLst>
          </p:cNvPr>
          <p:cNvSpPr txBox="1"/>
          <p:nvPr/>
        </p:nvSpPr>
        <p:spPr>
          <a:xfrm>
            <a:off x="435419" y="449035"/>
            <a:ext cx="25795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>
                <a:solidFill>
                  <a:schemeClr val="accent5">
                    <a:lumMod val="40000"/>
                    <a:lumOff val="60000"/>
                  </a:schemeClr>
                </a:solidFill>
                <a:latin typeface="Average" panose="020B0604020202020204" charset="0"/>
              </a:rPr>
              <a:t>Convergence 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13211D-B0CE-1774-263D-7BFC13948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54" y="1210079"/>
            <a:ext cx="7286292" cy="33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94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6D2"/>
            </a:gs>
            <a:gs pos="100000">
              <a:srgbClr val="093053"/>
            </a:gs>
          </a:gsLst>
          <a:lin ang="5400012" scaled="0"/>
        </a:gra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57578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813277"/>
            <a:ext cx="7338236" cy="4068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AutoNum type="arabicPeriod" startAt="3"/>
            </a:pPr>
            <a:r>
              <a:rPr lang="en" sz="1700" dirty="0"/>
              <a:t>Minimize the Dixon-Price Function</a:t>
            </a:r>
            <a:br>
              <a:rPr lang="en" sz="1700" dirty="0"/>
            </a:br>
            <a:r>
              <a:rPr lang="en" sz="1700" dirty="0"/>
              <a:t>        </a:t>
            </a:r>
            <a:br>
              <a:rPr lang="en" sz="1700" dirty="0"/>
            </a:br>
            <a:r>
              <a:rPr lang="en" sz="1700" dirty="0"/>
              <a:t>       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 dirty="0"/>
              <a:t>     in the interval [-10, 10] for 4 variables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700" dirty="0"/>
              <a:t>             Initial point is: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700" dirty="0"/>
              <a:t>             x0 = {-3.33333, -3.33333, -3.33333, -3.33333}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700" dirty="0"/>
              <a:t>             Optimized point is: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700" dirty="0"/>
              <a:t>             </a:t>
            </a:r>
            <a:r>
              <a:rPr lang="en-US" sz="1700" dirty="0" err="1"/>
              <a:t>x_opt</a:t>
            </a:r>
            <a:r>
              <a:rPr lang="en-US" sz="1700" dirty="0"/>
              <a:t> = {1.00665, 0.710624, 0.598717, -0.552283}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700" dirty="0"/>
              <a:t>             f(x)=0.000697493, actual minima point = 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700" dirty="0"/>
              <a:t>             Error = 0.000697493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" sz="17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47A9FA-1AA4-6DE6-834D-C4F737327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064" y="1221601"/>
            <a:ext cx="2277358" cy="46615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6D2"/>
            </a:gs>
            <a:gs pos="100000">
              <a:srgbClr val="093053"/>
            </a:gs>
          </a:gsLst>
          <a:lin ang="5400012" scaled="0"/>
        </a:gra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4C884E-F0A2-5CAC-DF59-AC9F8BE14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203" y="1020535"/>
            <a:ext cx="6539594" cy="37728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393961-2C04-8E23-8730-0FEF3BAEC8D9}"/>
              </a:ext>
            </a:extLst>
          </p:cNvPr>
          <p:cNvSpPr txBox="1"/>
          <p:nvPr/>
        </p:nvSpPr>
        <p:spPr>
          <a:xfrm>
            <a:off x="402762" y="350123"/>
            <a:ext cx="25795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>
                <a:solidFill>
                  <a:schemeClr val="accent5">
                    <a:lumMod val="40000"/>
                    <a:lumOff val="60000"/>
                  </a:schemeClr>
                </a:solidFill>
                <a:latin typeface="Average" panose="020B0604020202020204" charset="0"/>
              </a:rPr>
              <a:t>Convergence Plot</a:t>
            </a:r>
          </a:p>
        </p:txBody>
      </p:sp>
    </p:spTree>
    <p:extLst>
      <p:ext uri="{BB962C8B-B14F-4D97-AF65-F5344CB8AC3E}">
        <p14:creationId xmlns:p14="http://schemas.microsoft.com/office/powerpoint/2010/main" val="2877218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6D2"/>
            </a:gs>
            <a:gs pos="100000">
              <a:srgbClr val="093053"/>
            </a:gs>
          </a:gsLst>
          <a:lin ang="5400012" scaled="0"/>
        </a:gra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699" y="35657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238220" y="791357"/>
            <a:ext cx="6170743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 dirty="0"/>
              <a:t> 4. Minimize the Trid Function</a:t>
            </a:r>
            <a:br>
              <a:rPr lang="en" sz="1700" dirty="0"/>
            </a:br>
            <a:endParaRPr lang="en" sz="17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" sz="17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 dirty="0"/>
              <a:t>in the interval [-36, 36] </a:t>
            </a:r>
            <a:r>
              <a:rPr lang="en-IN" sz="1700" dirty="0"/>
              <a:t>f</a:t>
            </a:r>
            <a:r>
              <a:rPr lang="en" sz="1700" dirty="0"/>
              <a:t>or 6 variables. </a:t>
            </a:r>
            <a:endParaRPr sz="17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3D7ED1-CE5E-182A-A9DD-02228BFAF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38" y="1420573"/>
            <a:ext cx="2006703" cy="4572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55140F-592A-3DEA-AF38-945BEA523503}"/>
              </a:ext>
            </a:extLst>
          </p:cNvPr>
          <p:cNvSpPr txBox="1"/>
          <p:nvPr/>
        </p:nvSpPr>
        <p:spPr>
          <a:xfrm>
            <a:off x="931455" y="2321183"/>
            <a:ext cx="8310516" cy="2405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700" dirty="0">
                <a:solidFill>
                  <a:schemeClr val="accent3"/>
                </a:solidFill>
                <a:latin typeface="Average"/>
                <a:sym typeface="Average"/>
              </a:rPr>
              <a:t>Initial point is:</a:t>
            </a:r>
          </a:p>
          <a:p>
            <a:pPr>
              <a:lnSpc>
                <a:spcPct val="150000"/>
              </a:lnSpc>
            </a:pPr>
            <a:r>
              <a:rPr lang="en-IN" sz="1700" dirty="0">
                <a:solidFill>
                  <a:schemeClr val="accent3"/>
                </a:solidFill>
                <a:latin typeface="Average"/>
                <a:sym typeface="Average"/>
              </a:rPr>
              <a:t>x0 = {-12, -12, -12, -12, -12, -12}</a:t>
            </a:r>
          </a:p>
          <a:p>
            <a:pPr>
              <a:lnSpc>
                <a:spcPct val="150000"/>
              </a:lnSpc>
            </a:pPr>
            <a:r>
              <a:rPr lang="en-IN" sz="1700" dirty="0">
                <a:solidFill>
                  <a:schemeClr val="accent3"/>
                </a:solidFill>
                <a:latin typeface="Average"/>
                <a:sym typeface="Average"/>
              </a:rPr>
              <a:t>Optimized point is:</a:t>
            </a:r>
          </a:p>
          <a:p>
            <a:pPr>
              <a:lnSpc>
                <a:spcPct val="150000"/>
              </a:lnSpc>
            </a:pPr>
            <a:r>
              <a:rPr lang="en-IN" sz="1700" dirty="0" err="1">
                <a:solidFill>
                  <a:schemeClr val="accent3"/>
                </a:solidFill>
                <a:latin typeface="Average"/>
                <a:sym typeface="Average"/>
              </a:rPr>
              <a:t>x_opt</a:t>
            </a:r>
            <a:r>
              <a:rPr lang="en-IN" sz="1700" dirty="0">
                <a:solidFill>
                  <a:schemeClr val="accent3"/>
                </a:solidFill>
                <a:latin typeface="Average"/>
                <a:sym typeface="Average"/>
              </a:rPr>
              <a:t> = {6, 10, 12, 12, 9.99999, 5.99999}</a:t>
            </a:r>
          </a:p>
          <a:p>
            <a:pPr>
              <a:lnSpc>
                <a:spcPct val="150000"/>
              </a:lnSpc>
            </a:pPr>
            <a:r>
              <a:rPr lang="en-IN" sz="1700" dirty="0">
                <a:solidFill>
                  <a:schemeClr val="accent3"/>
                </a:solidFill>
                <a:latin typeface="Average"/>
                <a:sym typeface="Average"/>
              </a:rPr>
              <a:t>f(x)=-50, actual minima = -50 (-d(d+4)(d-6)/6) at xi = </a:t>
            </a:r>
            <a:r>
              <a:rPr lang="en-IN" sz="1700" dirty="0" err="1">
                <a:solidFill>
                  <a:schemeClr val="accent3"/>
                </a:solidFill>
                <a:latin typeface="Average"/>
                <a:sym typeface="Average"/>
              </a:rPr>
              <a:t>i</a:t>
            </a:r>
            <a:r>
              <a:rPr lang="en-IN" sz="1700" dirty="0">
                <a:solidFill>
                  <a:schemeClr val="accent3"/>
                </a:solidFill>
                <a:latin typeface="Average"/>
                <a:sym typeface="Average"/>
              </a:rPr>
              <a:t>(d+1-i) for all </a:t>
            </a:r>
            <a:r>
              <a:rPr lang="en-IN" sz="1700" dirty="0" err="1">
                <a:solidFill>
                  <a:schemeClr val="accent3"/>
                </a:solidFill>
                <a:latin typeface="Average"/>
                <a:sym typeface="Average"/>
              </a:rPr>
              <a:t>i</a:t>
            </a:r>
            <a:r>
              <a:rPr lang="en-IN" sz="1700" dirty="0">
                <a:solidFill>
                  <a:schemeClr val="accent3"/>
                </a:solidFill>
                <a:latin typeface="Average"/>
                <a:sym typeface="Average"/>
              </a:rPr>
              <a:t> = 1,2…,d </a:t>
            </a:r>
            <a:br>
              <a:rPr lang="en-IN" sz="1700" dirty="0">
                <a:solidFill>
                  <a:schemeClr val="accent3"/>
                </a:solidFill>
                <a:latin typeface="Average"/>
                <a:sym typeface="Average"/>
              </a:rPr>
            </a:br>
            <a:r>
              <a:rPr lang="en-IN" sz="1700" dirty="0">
                <a:solidFill>
                  <a:schemeClr val="accent3"/>
                </a:solidFill>
                <a:latin typeface="Average"/>
                <a:sym typeface="Average"/>
              </a:rPr>
              <a:t>Error = 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6D2"/>
            </a:gs>
            <a:gs pos="100000">
              <a:srgbClr val="093053"/>
            </a:gs>
          </a:gsLst>
          <a:lin ang="5400012" scaled="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Parameters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Google Shape;79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598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/>
                  <a:t>Since the bounding phase algorithm includes random starting point, we used a variable value of Δ </a:t>
                </a:r>
                <a:r>
                  <a:rPr lang="en-US" sz="900" dirty="0"/>
                  <a:t> </a:t>
                </a:r>
                <a:r>
                  <a:rPr lang="en-US" dirty="0"/>
                  <a:t>and executed the algorithm 10 times, with different starting points.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/>
                  <a:t>The brackets generated by the 10 executions were then fed to the Golden Section Search algorithm, which accurately calculated the extrema for the functions.</a:t>
                </a:r>
              </a:p>
              <a:p>
                <a:pPr lvl="0"/>
                <a:r>
                  <a:rPr lang="en-US" dirty="0"/>
                  <a:t>For the Bounding Phase Algorithm, we initially used Δ = 0.001 and in every run we incremented Δ by 0.001</a:t>
                </a:r>
              </a:p>
              <a:p>
                <a:pPr marL="457200" lvl="0" indent="-342900" algn="l" rtl="0">
                  <a:spcBef>
                    <a:spcPts val="120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/>
                  <a:t>For the Golden Section Search Method, we used the interval size limit as </a:t>
                </a:r>
              </a:p>
              <a:p>
                <a:pPr marL="0" lvl="0" indent="0" algn="ctr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ε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7200" lvl="0" indent="0" algn="ctr" rtl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79" name="Google Shape;79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598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6D2"/>
            </a:gs>
            <a:gs pos="100000">
              <a:srgbClr val="093053"/>
            </a:gs>
          </a:gsLst>
          <a:lin ang="5400012" scaled="0"/>
        </a:gra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181070" y="924234"/>
            <a:ext cx="8113843" cy="40396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 dirty="0"/>
              <a:t>  </a:t>
            </a:r>
            <a:endParaRPr sz="1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4320D2-8796-9D35-89C7-CDC1D1E5CE7A}"/>
              </a:ext>
            </a:extLst>
          </p:cNvPr>
          <p:cNvSpPr txBox="1"/>
          <p:nvPr/>
        </p:nvSpPr>
        <p:spPr>
          <a:xfrm>
            <a:off x="402762" y="350123"/>
            <a:ext cx="25795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>
                <a:solidFill>
                  <a:schemeClr val="accent5">
                    <a:lumMod val="40000"/>
                    <a:lumOff val="60000"/>
                  </a:schemeClr>
                </a:solidFill>
                <a:latin typeface="Average" panose="020B0604020202020204" charset="0"/>
              </a:rPr>
              <a:t>Convergence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DB3203-2B99-F1EB-D365-8A30E77EA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088" y="1132491"/>
            <a:ext cx="7079824" cy="348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03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6D2"/>
            </a:gs>
            <a:gs pos="100000">
              <a:srgbClr val="093053"/>
            </a:gs>
          </a:gsLst>
          <a:lin ang="5400012" scaled="0"/>
        </a:gra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699" y="106564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181070" y="924234"/>
            <a:ext cx="8113843" cy="40396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 dirty="0"/>
              <a:t>  5.    Minimize the Zakharov Function</a:t>
            </a:r>
            <a:br>
              <a:rPr lang="en" sz="1700" dirty="0"/>
            </a:br>
            <a:r>
              <a:rPr lang="en" sz="1700" dirty="0"/>
              <a:t>        </a:t>
            </a:r>
            <a:br>
              <a:rPr lang="en" sz="1700" dirty="0"/>
            </a:br>
            <a:r>
              <a:rPr lang="en" sz="1700" dirty="0"/>
              <a:t>       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 dirty="0"/>
              <a:t> in the interval [-5, 10] for 2 variables</a:t>
            </a:r>
            <a:r>
              <a:rPr lang="en-US" sz="170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700" dirty="0"/>
              <a:t>        Initial point is: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700" dirty="0"/>
              <a:t>         x0 = {0, 0}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700" dirty="0"/>
              <a:t>        Optimized point is: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700" dirty="0"/>
              <a:t>        </a:t>
            </a:r>
            <a:r>
              <a:rPr lang="en-US" sz="1700" dirty="0" err="1"/>
              <a:t>x_opt</a:t>
            </a:r>
            <a:r>
              <a:rPr lang="en-US" sz="1700" dirty="0"/>
              <a:t> = {1.60297e-07, -9.65637e-09}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700" dirty="0"/>
              <a:t>        f(x)=3.07574e-14</a:t>
            </a:r>
            <a:r>
              <a:rPr lang="en" sz="1700" dirty="0"/>
              <a:t>, actual minima = 0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 dirty="0"/>
              <a:t>        Error = </a:t>
            </a:r>
            <a:r>
              <a:rPr lang="en-US" sz="1700" dirty="0"/>
              <a:t>3.07574e-14</a:t>
            </a:r>
            <a:endParaRPr sz="17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3E31A6-15D0-B5F8-7B24-2155F2572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1332167"/>
            <a:ext cx="2444531" cy="4738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6D2"/>
            </a:gs>
            <a:gs pos="100000">
              <a:srgbClr val="093053"/>
            </a:gs>
          </a:gsLst>
          <a:lin ang="5400012" scaled="0"/>
        </a:gra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181070" y="924234"/>
            <a:ext cx="8113843" cy="40396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 dirty="0"/>
              <a:t>  </a:t>
            </a:r>
            <a:endParaRPr sz="1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4320D2-8796-9D35-89C7-CDC1D1E5CE7A}"/>
              </a:ext>
            </a:extLst>
          </p:cNvPr>
          <p:cNvSpPr txBox="1"/>
          <p:nvPr/>
        </p:nvSpPr>
        <p:spPr>
          <a:xfrm>
            <a:off x="402762" y="350123"/>
            <a:ext cx="25795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>
                <a:solidFill>
                  <a:schemeClr val="accent5">
                    <a:lumMod val="40000"/>
                    <a:lumOff val="60000"/>
                  </a:schemeClr>
                </a:solidFill>
                <a:latin typeface="Average" panose="020B0604020202020204" charset="0"/>
              </a:rPr>
              <a:t>Convergence 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CE7B87-B9EC-7141-805E-0B879EC77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340" y="1047781"/>
            <a:ext cx="7011319" cy="332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59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6D2"/>
            </a:gs>
            <a:gs pos="100000">
              <a:srgbClr val="093053"/>
            </a:gs>
          </a:gsLst>
          <a:lin ang="5400012" scaled="0"/>
        </a:gra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 dirty="0"/>
              <a:t>  5.    Minimize</a:t>
            </a:r>
            <a:br>
              <a:rPr lang="en" sz="1700" dirty="0"/>
            </a:br>
            <a:r>
              <a:rPr lang="en" sz="1700" dirty="0"/>
              <a:t>        </a:t>
            </a:r>
            <a:br>
              <a:rPr lang="en" sz="1700" dirty="0"/>
            </a:br>
            <a:r>
              <a:rPr lang="en" sz="1700" dirty="0"/>
              <a:t>       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 dirty="0"/>
              <a:t>in the interval [-5, 10] for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 dirty="0"/>
              <a:t>2 variables.</a:t>
            </a:r>
            <a:endParaRPr sz="1700" dirty="0"/>
          </a:p>
        </p:txBody>
      </p:sp>
      <p:graphicFrame>
        <p:nvGraphicFramePr>
          <p:cNvPr id="115" name="Google Shape;115;p21"/>
          <p:cNvGraphicFramePr/>
          <p:nvPr/>
        </p:nvGraphicFramePr>
        <p:xfrm>
          <a:off x="2939850" y="87875"/>
          <a:ext cx="5754400" cy="4967880"/>
        </p:xfrm>
        <a:graphic>
          <a:graphicData uri="http://schemas.openxmlformats.org/drawingml/2006/table">
            <a:tbl>
              <a:tblPr>
                <a:noFill/>
                <a:tableStyleId>{E3106100-F6FE-485B-BC0C-0D50473505DA}</a:tableStyleId>
              </a:tblPr>
              <a:tblGrid>
                <a:gridCol w="7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9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9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9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435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SNo.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Bounding Phase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Golden Section Search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3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x</a:t>
                      </a:r>
                      <a:r>
                        <a:rPr lang="en" baseline="-25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</a:t>
                      </a:r>
                      <a:endParaRPr baseline="-25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Δ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x</a:t>
                      </a:r>
                      <a:r>
                        <a:rPr lang="en" baseline="-25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</a:t>
                      </a:r>
                      <a:endParaRPr baseline="-25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x</a:t>
                      </a:r>
                      <a:r>
                        <a:rPr lang="en" baseline="-25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</a:t>
                      </a:r>
                      <a:endParaRPr baseline="-25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Calls</a:t>
                      </a:r>
                      <a:endParaRPr sz="15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Minima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Calls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-5.28889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0.002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-3.24289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2.90111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0.52706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28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-4.68889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0.003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-1.61989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7.59611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0.527061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29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-4.08889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0.004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-2.04489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4.09911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0.52706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28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-3.48889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0.005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-0.93389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6.74611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0.527059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29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-2.88889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0.006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-1.35889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3.24911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0.527058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28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-2.28889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0.007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-0.50389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4.87211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0.527061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28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-1.68889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0.008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-0.67289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2.39911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0.52706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27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-1.08889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0.009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-0.52189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1.20611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0.52706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26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9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-0.48889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0.01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0.14111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2.06111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0.527059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26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0.11111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0.011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0.27611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0.80411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0.52706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verage" panose="020B0604020202020204" charset="0"/>
                        </a:rPr>
                        <a:t>23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63E31A6-15D0-B5F8-7B24-2155F2572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893326"/>
            <a:ext cx="2444531" cy="47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17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6D2"/>
            </a:gs>
            <a:gs pos="100000">
              <a:srgbClr val="093053"/>
            </a:gs>
          </a:gsLst>
          <a:lin ang="5400012" scaled="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sz="2400" dirty="0"/>
              <a:t>As the value of Δ increases, the number of function call decreases.</a:t>
            </a:r>
          </a:p>
          <a:p>
            <a:pPr lvl="0"/>
            <a:r>
              <a:rPr lang="en-US" sz="2400" dirty="0"/>
              <a:t>For a larger value of Δ the range of bracketing method is more precise. 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2400" dirty="0"/>
              <a:t>For the Golden Section Search Method, as the interval size limit increases the number of function call decreases.</a:t>
            </a:r>
          </a:p>
          <a:p>
            <a:pPr marL="45720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570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6D2"/>
            </a:gs>
            <a:gs pos="100000">
              <a:srgbClr val="093053"/>
            </a:gs>
          </a:gsLst>
          <a:lin ang="5400012" scaled="0"/>
        </a:gra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6D2"/>
            </a:gs>
            <a:gs pos="100000">
              <a:srgbClr val="093053"/>
            </a:gs>
          </a:gsLst>
          <a:lin ang="5400012" scaled="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Snippet for Bounding Phase Algorithm(C++)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C10A4F-E2FC-3F1D-D855-3F555CAB8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99999"/>
            <a:ext cx="7462157" cy="384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7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6D2"/>
            </a:gs>
            <a:gs pos="100000">
              <a:srgbClr val="093053"/>
            </a:gs>
          </a:gsLst>
          <a:lin ang="5400012" scaled="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Snippet for Bounding Phase Algorithm(C++)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9BBA74-1125-1311-5FE3-8744797C2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60" y="1190086"/>
            <a:ext cx="6420180" cy="33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4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6D2"/>
            </a:gs>
            <a:gs pos="100000">
              <a:srgbClr val="093053"/>
            </a:gs>
          </a:gsLst>
          <a:lin ang="5400012" scaled="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Snippet for Bounding Phase Algorithm(C++)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9BBA74-1125-1311-5FE3-8744797C2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60" y="1190086"/>
            <a:ext cx="6420180" cy="33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7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6D2"/>
            </a:gs>
            <a:gs pos="100000">
              <a:srgbClr val="093053"/>
            </a:gs>
          </a:gsLst>
          <a:lin ang="5400012" scaled="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Snippet for Bounding Phase Algorithm(C++)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DAE76-1910-BAFD-C3E5-7C0B88AA2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23" y="1240436"/>
            <a:ext cx="6445581" cy="316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4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6D2"/>
            </a:gs>
            <a:gs pos="100000">
              <a:srgbClr val="093053"/>
            </a:gs>
          </a:gsLst>
          <a:lin ang="5400012" scaled="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Snippet for Golden Section Search Algorithm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82A57E-D29C-F922-6A94-9945B9780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00" y="1017725"/>
            <a:ext cx="7428043" cy="392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5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6D2"/>
            </a:gs>
            <a:gs pos="100000">
              <a:srgbClr val="093053"/>
            </a:gs>
          </a:gsLst>
          <a:lin ang="5400012" scaled="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Snippet for Golden Section Search Algorithm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CF46EB-323B-D12F-9853-83991E3EB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07" y="1085429"/>
            <a:ext cx="7290707" cy="371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02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6D2"/>
            </a:gs>
            <a:gs pos="100000">
              <a:srgbClr val="093053"/>
            </a:gs>
          </a:gsLst>
          <a:lin ang="5400012" scaled="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Snippet for Golden Section Search Algorithm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06F4A9-5704-1AE9-6593-D07070D68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80336"/>
            <a:ext cx="8249784" cy="285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32351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3600</TotalTime>
  <Words>787</Words>
  <Application>Microsoft Office PowerPoint</Application>
  <PresentationFormat>On-screen Show (16:9)</PresentationFormat>
  <Paragraphs>176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Average</vt:lpstr>
      <vt:lpstr>Cambria Math</vt:lpstr>
      <vt:lpstr>Arial</vt:lpstr>
      <vt:lpstr>Oswald</vt:lpstr>
      <vt:lpstr>Slate</vt:lpstr>
      <vt:lpstr>ME 609 Optimization Methods in Engineering</vt:lpstr>
      <vt:lpstr>Input Parameters</vt:lpstr>
      <vt:lpstr>Code Snippet for Bounding Phase Algorithm(C++)</vt:lpstr>
      <vt:lpstr>Code Snippet for Bounding Phase Algorithm(C++)</vt:lpstr>
      <vt:lpstr>Code Snippet for Bounding Phase Algorithm(C++)</vt:lpstr>
      <vt:lpstr>Code Snippet for Bounding Phase Algorithm(C++)</vt:lpstr>
      <vt:lpstr>Code Snippet for Golden Section Search Algorithm</vt:lpstr>
      <vt:lpstr>Code Snippet for Golden Section Search Algorithm</vt:lpstr>
      <vt:lpstr>Code Snippet for Golden Section Search Algorithm</vt:lpstr>
      <vt:lpstr>Code Snippet for Powell’s Conjugate Direction Algorithm</vt:lpstr>
      <vt:lpstr>Code Snippet for Powell’s Conjugate Direction Algorithm</vt:lpstr>
      <vt:lpstr>Code Snippet for Powell’s Conjugate Direction Algorithm</vt:lpstr>
      <vt:lpstr>Results</vt:lpstr>
      <vt:lpstr>PowerPoint Presentation</vt:lpstr>
      <vt:lpstr>Results</vt:lpstr>
      <vt:lpstr>PowerPoint Presentation</vt:lpstr>
      <vt:lpstr>Results</vt:lpstr>
      <vt:lpstr>PowerPoint Presentation</vt:lpstr>
      <vt:lpstr>Results</vt:lpstr>
      <vt:lpstr>PowerPoint Presentation</vt:lpstr>
      <vt:lpstr>Results</vt:lpstr>
      <vt:lpstr>PowerPoint Presentation</vt:lpstr>
      <vt:lpstr>Results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JOEL JOSEPH A</cp:lastModifiedBy>
  <cp:revision>2</cp:revision>
  <dcterms:modified xsi:type="dcterms:W3CDTF">2024-10-05T06:12:57Z</dcterms:modified>
</cp:coreProperties>
</file>