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6"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Roboto Mono" pitchFamily="2" charset="0"/>
      <p:regular r:id="rId13"/>
      <p:bold r:id="rId14"/>
      <p:italic r:id="rId15"/>
      <p:boldItalic r:id="rId16"/>
    </p:embeddedFont>
    <p:embeddedFont>
      <p:font typeface="Calibri"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99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Char char="●"/>
              <a:defRPr sz="1200" b="0" i="0" u="none" strike="noStrike" cap="none">
                <a:solidFill>
                  <a:schemeClr val="dk1"/>
                </a:solidFill>
                <a:latin typeface="Calibri"/>
                <a:ea typeface="Calibri"/>
                <a:cs typeface="Calibri"/>
                <a:sym typeface="Calibri"/>
              </a:defRPr>
            </a:lvl1pPr>
            <a:lvl2pPr marL="457200" marR="0" lvl="1" indent="0" algn="l" rtl="0">
              <a:spcBef>
                <a:spcPts val="0"/>
              </a:spcBef>
              <a:buChar char="○"/>
              <a:defRPr sz="1200" b="0" i="0" u="none" strike="noStrike" cap="none">
                <a:solidFill>
                  <a:schemeClr val="dk1"/>
                </a:solidFill>
                <a:latin typeface="Calibri"/>
                <a:ea typeface="Calibri"/>
                <a:cs typeface="Calibri"/>
                <a:sym typeface="Calibri"/>
              </a:defRPr>
            </a:lvl2pPr>
            <a:lvl3pPr marL="914400" marR="0" lvl="2" indent="0" algn="l" rtl="0">
              <a:spcBef>
                <a:spcPts val="0"/>
              </a:spcBef>
              <a:buChar char="■"/>
              <a:defRPr sz="1200" b="0" i="0" u="none" strike="noStrike" cap="none">
                <a:solidFill>
                  <a:schemeClr val="dk1"/>
                </a:solidFill>
                <a:latin typeface="Calibri"/>
                <a:ea typeface="Calibri"/>
                <a:cs typeface="Calibri"/>
                <a:sym typeface="Calibri"/>
              </a:defRPr>
            </a:lvl3pPr>
            <a:lvl4pPr marL="1371600" marR="0" lvl="3" indent="0" algn="l" rtl="0">
              <a:spcBef>
                <a:spcPts val="0"/>
              </a:spcBef>
              <a:buChar char="●"/>
              <a:defRPr sz="1200" b="0" i="0" u="none" strike="noStrike" cap="none">
                <a:solidFill>
                  <a:schemeClr val="dk1"/>
                </a:solidFill>
                <a:latin typeface="Calibri"/>
                <a:ea typeface="Calibri"/>
                <a:cs typeface="Calibri"/>
                <a:sym typeface="Calibri"/>
              </a:defRPr>
            </a:lvl4pPr>
            <a:lvl5pPr marL="1828800" marR="0" lvl="4" indent="0" algn="l" rtl="0">
              <a:spcBef>
                <a:spcPts val="0"/>
              </a:spcBef>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pPr marL="0" marR="0" lvl="0" indent="0" algn="r" rtl="0">
                <a:spcBef>
                  <a:spcPts val="0"/>
                </a:spcBef>
                <a:buSzPct val="25000"/>
                <a:buNone/>
              </a:pPr>
              <a:t>‹#›</a:t>
            </a:fld>
            <a:endParaRPr lang="en"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53" name="Shape 15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
              <a:pPr lvl="0">
                <a:spcBef>
                  <a:spcPts val="0"/>
                </a:spcBef>
                <a:buClr>
                  <a:srgbClr val="000000"/>
                </a:buClr>
                <a:buSzPct val="25000"/>
                <a:buFont typeface="Arial"/>
                <a:buNone/>
              </a:pPr>
              <a:t>1</a:t>
            </a:fld>
            <a:endParaRPr lang="e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Clr>
                <a:schemeClr val="accent3"/>
              </a:buClr>
              <a:buSzPct val="100000"/>
              <a:buFont typeface="Arial"/>
              <a:buNone/>
            </a:pPr>
            <a:r>
              <a:rPr lang="en" sz="1100">
                <a:solidFill>
                  <a:srgbClr val="000000"/>
                </a:solidFill>
                <a:latin typeface="Arial"/>
                <a:ea typeface="Arial"/>
                <a:cs typeface="Arial"/>
                <a:sym typeface="Arial"/>
              </a:rPr>
              <a:t>Explain that they must “tag” the content to tell the browser what it is. For example, it could be a heading, paragraph, or link. Each piece of content must have a start tag and an end tag with the proper tag name to identity what the content is. Ask students the following questions:</a:t>
            </a:r>
          </a:p>
          <a:p>
            <a:pPr marL="457200" lvl="0" indent="-298450" rtl="0">
              <a:spcBef>
                <a:spcPts val="0"/>
              </a:spcBef>
              <a:buClr>
                <a:srgbClr val="000000"/>
              </a:buClr>
              <a:buSzPct val="100000"/>
              <a:buChar char="●"/>
            </a:pPr>
            <a:r>
              <a:rPr lang="en" sz="1100">
                <a:solidFill>
                  <a:srgbClr val="000000"/>
                </a:solidFill>
                <a:latin typeface="Arial"/>
                <a:ea typeface="Arial"/>
                <a:cs typeface="Arial"/>
                <a:sym typeface="Arial"/>
              </a:rPr>
              <a:t>How are the start and end tags the same? I.e. tagname and brackets</a:t>
            </a:r>
          </a:p>
          <a:p>
            <a:pPr marL="457200" lvl="0" indent="-298450" rtl="0">
              <a:spcBef>
                <a:spcPts val="0"/>
              </a:spcBef>
              <a:buClr>
                <a:srgbClr val="000000"/>
              </a:buClr>
              <a:buSzPct val="100000"/>
              <a:buChar char="●"/>
            </a:pPr>
            <a:r>
              <a:rPr lang="en" sz="1100">
                <a:solidFill>
                  <a:srgbClr val="000000"/>
                </a:solidFill>
                <a:latin typeface="Arial"/>
                <a:ea typeface="Arial"/>
                <a:cs typeface="Arial"/>
                <a:sym typeface="Arial"/>
              </a:rPr>
              <a:t>How are they different? I.e. the end tag has a slash or “finish line”</a:t>
            </a:r>
          </a:p>
          <a:p>
            <a:pPr lvl="0">
              <a:spcBef>
                <a:spcPts val="0"/>
              </a:spcBef>
              <a:buClr>
                <a:schemeClr val="accent3"/>
              </a:buClr>
              <a:buSzPct val="100000"/>
              <a:buFont typeface="Arial"/>
              <a:buNone/>
            </a:pPr>
            <a:endParaRPr sz="1100">
              <a:solidFill>
                <a:srgbClr val="000000"/>
              </a:solidFill>
              <a:latin typeface="Arial"/>
              <a:ea typeface="Arial"/>
              <a:cs typeface="Arial"/>
              <a:sym typeface="Arial"/>
            </a:endParaRPr>
          </a:p>
          <a:p>
            <a:pPr lvl="0">
              <a:spcBef>
                <a:spcPts val="0"/>
              </a:spcBef>
              <a:buClr>
                <a:schemeClr val="accent3"/>
              </a:buClr>
              <a:buSzPct val="100000"/>
              <a:buFont typeface="Arial"/>
              <a:buNone/>
            </a:pPr>
            <a:r>
              <a:rPr lang="en" sz="1100">
                <a:solidFill>
                  <a:srgbClr val="000000"/>
                </a:solidFill>
                <a:latin typeface="Arial"/>
                <a:ea typeface="Arial"/>
                <a:cs typeface="Arial"/>
                <a:sym typeface="Arial"/>
              </a:rPr>
              <a:t>Explain that most HTML elements follow this pattern, but not all and there are variations.</a:t>
            </a:r>
          </a:p>
          <a:p>
            <a:pPr lvl="0" rtl="0">
              <a:spcBef>
                <a:spcPts val="0"/>
              </a:spcBef>
              <a:buNone/>
            </a:pPr>
            <a:endParaRPr>
              <a:solidFill>
                <a:srgbClr val="000000"/>
              </a:solidFill>
            </a:endParaRPr>
          </a:p>
        </p:txBody>
      </p:sp>
      <p:sp>
        <p:nvSpPr>
          <p:cNvPr id="225" name="Shape 225"/>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
              <a:pPr lvl="0" rtl="0">
                <a:spcBef>
                  <a:spcPts val="0"/>
                </a:spcBef>
                <a:buNone/>
              </a:pPr>
              <a:t>10</a:t>
            </a:fld>
            <a:endParaRPr lang="e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solidFill>
                <a:srgbClr val="000000"/>
              </a:solidFill>
            </a:endParaRPr>
          </a:p>
        </p:txBody>
      </p:sp>
      <p:sp>
        <p:nvSpPr>
          <p:cNvPr id="161" name="Shape 161"/>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
              <a:pPr lvl="0">
                <a:spcBef>
                  <a:spcPts val="0"/>
                </a:spcBef>
                <a:buClr>
                  <a:srgbClr val="000000"/>
                </a:buClr>
                <a:buSzPct val="25000"/>
                <a:buFont typeface="Arial"/>
                <a:buNone/>
              </a:pPr>
              <a:t>2</a:t>
            </a:fld>
            <a:endParaRPr lang="e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Clr>
                <a:schemeClr val="accent3"/>
              </a:buClr>
              <a:buSzPct val="100000"/>
              <a:buFont typeface="Arial"/>
              <a:buNone/>
            </a:pPr>
            <a:r>
              <a:rPr lang="en" sz="1100">
                <a:solidFill>
                  <a:srgbClr val="000000"/>
                </a:solidFill>
                <a:latin typeface="Arial"/>
                <a:ea typeface="Arial"/>
                <a:cs typeface="Arial"/>
                <a:sym typeface="Arial"/>
              </a:rPr>
              <a:t>Ask students to observe the HTML element and look for symbols and patterns.</a:t>
            </a:r>
          </a:p>
          <a:p>
            <a:pPr lvl="0">
              <a:spcBef>
                <a:spcPts val="0"/>
              </a:spcBef>
              <a:buClr>
                <a:schemeClr val="accent3"/>
              </a:buClr>
              <a:buSzPct val="91666"/>
              <a:buFont typeface="Arial"/>
              <a:buNone/>
            </a:pPr>
            <a:endParaRPr>
              <a:solidFill>
                <a:srgbClr val="000000"/>
              </a:solidFill>
            </a:endParaRPr>
          </a:p>
          <a:p>
            <a:pPr lvl="0">
              <a:spcBef>
                <a:spcPts val="0"/>
              </a:spcBef>
              <a:buNone/>
            </a:pPr>
            <a:endParaRPr>
              <a:solidFill>
                <a:srgbClr val="000000"/>
              </a:solidFill>
            </a:endParaRPr>
          </a:p>
        </p:txBody>
      </p:sp>
      <p:sp>
        <p:nvSpPr>
          <p:cNvPr id="167" name="Shape 167"/>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
              <a:pPr lvl="0">
                <a:spcBef>
                  <a:spcPts val="0"/>
                </a:spcBef>
                <a:buClr>
                  <a:srgbClr val="000000"/>
                </a:buClr>
                <a:buSzPct val="25000"/>
                <a:buFont typeface="Arial"/>
                <a:buNone/>
              </a:pPr>
              <a:t>3</a:t>
            </a:fld>
            <a:endParaRPr lang="e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Clr>
                <a:schemeClr val="accent3"/>
              </a:buClr>
              <a:buSzPct val="100000"/>
              <a:buFont typeface="Arial"/>
              <a:buNone/>
            </a:pPr>
            <a:r>
              <a:rPr lang="en" sz="1100">
                <a:solidFill>
                  <a:srgbClr val="000000"/>
                </a:solidFill>
                <a:latin typeface="Arial"/>
                <a:ea typeface="Arial"/>
                <a:cs typeface="Arial"/>
                <a:sym typeface="Arial"/>
              </a:rPr>
              <a:t>Give students another few seconds to observe the HTML element.</a:t>
            </a:r>
          </a:p>
          <a:p>
            <a:pPr lvl="0" rtl="0">
              <a:spcBef>
                <a:spcPts val="0"/>
              </a:spcBef>
              <a:buNone/>
            </a:pPr>
            <a:endParaRPr>
              <a:solidFill>
                <a:srgbClr val="000000"/>
              </a:solidFill>
            </a:endParaRPr>
          </a:p>
        </p:txBody>
      </p:sp>
      <p:sp>
        <p:nvSpPr>
          <p:cNvPr id="174" name="Shape 174"/>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
              <a:pPr lvl="0" rtl="0">
                <a:spcBef>
                  <a:spcPts val="0"/>
                </a:spcBef>
                <a:buNone/>
              </a:pPr>
              <a:t>4</a:t>
            </a:fld>
            <a:endParaRPr lang="e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Clr>
                <a:schemeClr val="accent3"/>
              </a:buClr>
              <a:buSzPct val="100000"/>
              <a:buFont typeface="Arial"/>
              <a:buNone/>
            </a:pPr>
            <a:r>
              <a:rPr lang="en" sz="1100">
                <a:solidFill>
                  <a:srgbClr val="000000"/>
                </a:solidFill>
                <a:latin typeface="Arial"/>
                <a:ea typeface="Arial"/>
                <a:cs typeface="Arial"/>
                <a:sym typeface="Arial"/>
              </a:rPr>
              <a:t>Ask students if this example is an HTML element. Why or why not?</a:t>
            </a:r>
          </a:p>
          <a:p>
            <a:pPr lvl="0" rtl="0">
              <a:spcBef>
                <a:spcPts val="0"/>
              </a:spcBef>
              <a:buNone/>
            </a:pPr>
            <a:endParaRPr>
              <a:solidFill>
                <a:srgbClr val="000000"/>
              </a:solidFill>
            </a:endParaRPr>
          </a:p>
        </p:txBody>
      </p:sp>
      <p:sp>
        <p:nvSpPr>
          <p:cNvPr id="181" name="Shape 181"/>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
              <a:pPr lvl="0" rtl="0">
                <a:spcBef>
                  <a:spcPts val="0"/>
                </a:spcBef>
                <a:buNone/>
              </a:pPr>
              <a:t>5</a:t>
            </a:fld>
            <a:endParaRPr lang="e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88" name="Shape 188"/>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
              <a:pPr lvl="0">
                <a:spcBef>
                  <a:spcPts val="0"/>
                </a:spcBef>
                <a:buClr>
                  <a:srgbClr val="000000"/>
                </a:buClr>
                <a:buSzPct val="25000"/>
                <a:buFont typeface="Arial"/>
                <a:buNone/>
              </a:pPr>
              <a:t>6</a:t>
            </a:fld>
            <a:endParaRPr lang="e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Clr>
                <a:schemeClr val="accent3"/>
              </a:buClr>
              <a:buSzPct val="100000"/>
              <a:buFont typeface="Arial"/>
              <a:buNone/>
            </a:pPr>
            <a:r>
              <a:rPr lang="en" sz="1100">
                <a:solidFill>
                  <a:srgbClr val="000000"/>
                </a:solidFill>
                <a:latin typeface="Arial"/>
                <a:ea typeface="Arial"/>
                <a:cs typeface="Arial"/>
                <a:sym typeface="Arial"/>
              </a:rPr>
              <a:t>Explain that most HTML elements follow this pattern.</a:t>
            </a:r>
          </a:p>
          <a:p>
            <a:pPr lvl="0">
              <a:spcBef>
                <a:spcPts val="0"/>
              </a:spcBef>
              <a:buNone/>
            </a:pPr>
            <a:endParaRPr>
              <a:solidFill>
                <a:srgbClr val="000000"/>
              </a:solidFill>
            </a:endParaRPr>
          </a:p>
        </p:txBody>
      </p:sp>
      <p:sp>
        <p:nvSpPr>
          <p:cNvPr id="195" name="Shape 195"/>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
              <a:pPr lvl="0">
                <a:spcBef>
                  <a:spcPts val="0"/>
                </a:spcBef>
                <a:buClr>
                  <a:srgbClr val="000000"/>
                </a:buClr>
                <a:buSzPct val="25000"/>
                <a:buFont typeface="Arial"/>
                <a:buNone/>
              </a:pPr>
              <a:t>7</a:t>
            </a:fld>
            <a:endParaRPr lang="e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Clr>
                <a:schemeClr val="accent3"/>
              </a:buClr>
              <a:buSzPct val="100000"/>
              <a:buFont typeface="Arial"/>
              <a:buNone/>
            </a:pPr>
            <a:r>
              <a:rPr lang="en" sz="1100">
                <a:solidFill>
                  <a:srgbClr val="000000"/>
                </a:solidFill>
                <a:latin typeface="Arial"/>
                <a:ea typeface="Arial"/>
                <a:cs typeface="Arial"/>
                <a:sym typeface="Arial"/>
              </a:rPr>
              <a:t>Explain that the content or what they want to say goes in the middle. For example, what they want their headings or paragraphs to say.</a:t>
            </a:r>
          </a:p>
          <a:p>
            <a:pPr lvl="0" rtl="0">
              <a:spcBef>
                <a:spcPts val="0"/>
              </a:spcBef>
              <a:buNone/>
            </a:pPr>
            <a:endParaRPr>
              <a:solidFill>
                <a:srgbClr val="000000"/>
              </a:solidFill>
            </a:endParaRPr>
          </a:p>
        </p:txBody>
      </p:sp>
      <p:sp>
        <p:nvSpPr>
          <p:cNvPr id="202" name="Shape 202"/>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
              <a:pPr lvl="0" rtl="0">
                <a:spcBef>
                  <a:spcPts val="0"/>
                </a:spcBef>
                <a:buNone/>
              </a:pPr>
              <a:t>8</a:t>
            </a:fld>
            <a:endParaRPr lang="e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Clr>
                <a:schemeClr val="accent3"/>
              </a:buClr>
              <a:buSzPct val="100000"/>
              <a:buFont typeface="Arial"/>
              <a:buNone/>
            </a:pPr>
            <a:r>
              <a:rPr lang="en" sz="1100">
                <a:solidFill>
                  <a:srgbClr val="000000"/>
                </a:solidFill>
                <a:latin typeface="Arial"/>
                <a:ea typeface="Arial"/>
                <a:cs typeface="Arial"/>
                <a:sym typeface="Arial"/>
              </a:rPr>
              <a:t>Explain that they must “tag” the content to tell the browser what it is. For example, it could be a heading, paragraph, or link. Each piece of content must have a start tag and an end tag with the proper tag name to identity what the content is. Ask students the following questions:</a:t>
            </a:r>
          </a:p>
          <a:p>
            <a:pPr marL="457200" lvl="0" indent="-298450" rtl="0">
              <a:spcBef>
                <a:spcPts val="0"/>
              </a:spcBef>
              <a:buClr>
                <a:srgbClr val="000000"/>
              </a:buClr>
              <a:buSzPct val="100000"/>
              <a:buChar char="●"/>
            </a:pPr>
            <a:r>
              <a:rPr lang="en" sz="1100">
                <a:solidFill>
                  <a:srgbClr val="000000"/>
                </a:solidFill>
                <a:latin typeface="Arial"/>
                <a:ea typeface="Arial"/>
                <a:cs typeface="Arial"/>
                <a:sym typeface="Arial"/>
              </a:rPr>
              <a:t>How are the start and end tags the same? I.e. tagname and brackets</a:t>
            </a:r>
          </a:p>
          <a:p>
            <a:pPr marL="457200" lvl="0" indent="-298450" rtl="0">
              <a:spcBef>
                <a:spcPts val="0"/>
              </a:spcBef>
              <a:buClr>
                <a:srgbClr val="000000"/>
              </a:buClr>
              <a:buSzPct val="100000"/>
              <a:buChar char="●"/>
            </a:pPr>
            <a:r>
              <a:rPr lang="en" sz="1100">
                <a:solidFill>
                  <a:srgbClr val="000000"/>
                </a:solidFill>
                <a:latin typeface="Arial"/>
                <a:ea typeface="Arial"/>
                <a:cs typeface="Arial"/>
                <a:sym typeface="Arial"/>
              </a:rPr>
              <a:t>How are they different? I.e. the end tag has a slash or “finish line”</a:t>
            </a:r>
          </a:p>
          <a:p>
            <a:pPr lvl="0">
              <a:spcBef>
                <a:spcPts val="0"/>
              </a:spcBef>
              <a:buClr>
                <a:schemeClr val="accent3"/>
              </a:buClr>
              <a:buSzPct val="100000"/>
              <a:buFont typeface="Arial"/>
              <a:buNone/>
            </a:pPr>
            <a:endParaRPr sz="1100">
              <a:solidFill>
                <a:srgbClr val="000000"/>
              </a:solidFill>
              <a:latin typeface="Arial"/>
              <a:ea typeface="Arial"/>
              <a:cs typeface="Arial"/>
              <a:sym typeface="Arial"/>
            </a:endParaRPr>
          </a:p>
          <a:p>
            <a:pPr lvl="0">
              <a:spcBef>
                <a:spcPts val="0"/>
              </a:spcBef>
              <a:buClr>
                <a:schemeClr val="accent3"/>
              </a:buClr>
              <a:buSzPct val="100000"/>
              <a:buFont typeface="Arial"/>
              <a:buNone/>
            </a:pPr>
            <a:r>
              <a:rPr lang="en" sz="1100">
                <a:solidFill>
                  <a:srgbClr val="000000"/>
                </a:solidFill>
                <a:latin typeface="Arial"/>
                <a:ea typeface="Arial"/>
                <a:cs typeface="Arial"/>
                <a:sym typeface="Arial"/>
              </a:rPr>
              <a:t>Explain that most HTML elements follow this pattern, but not all and there are variations.</a:t>
            </a:r>
          </a:p>
          <a:p>
            <a:pPr lvl="0" rtl="0">
              <a:spcBef>
                <a:spcPts val="0"/>
              </a:spcBef>
              <a:buNone/>
            </a:pPr>
            <a:endParaRPr>
              <a:solidFill>
                <a:srgbClr val="000000"/>
              </a:solidFill>
            </a:endParaRPr>
          </a:p>
        </p:txBody>
      </p:sp>
      <p:sp>
        <p:nvSpPr>
          <p:cNvPr id="212" name="Shape 212"/>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
              <a:pPr lvl="0" rtl="0">
                <a:spcBef>
                  <a:spcPts val="0"/>
                </a:spcBef>
                <a:buNone/>
              </a:pPr>
              <a:t>9</a:t>
            </a:fld>
            <a:endParaRPr lang="e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2_En-tête de section">
    <p:spTree>
      <p:nvGrpSpPr>
        <p:cNvPr id="1" name="Shape 15"/>
        <p:cNvGrpSpPr/>
        <p:nvPr/>
      </p:nvGrpSpPr>
      <p:grpSpPr>
        <a:xfrm>
          <a:off x="0" y="0"/>
          <a:ext cx="0" cy="0"/>
          <a:chOff x="0" y="0"/>
          <a:chExt cx="0" cy="0"/>
        </a:xfrm>
      </p:grpSpPr>
      <p:pic>
        <p:nvPicPr>
          <p:cNvPr id="16" name="Shape 16" descr="KCJ_PPTBandeSymboleGrisPale.png"/>
          <p:cNvPicPr preferRelativeResize="0"/>
          <p:nvPr/>
        </p:nvPicPr>
        <p:blipFill rotWithShape="1">
          <a:blip r:embed="rId2">
            <a:alphaModFix/>
          </a:blip>
          <a:srcRect/>
          <a:stretch/>
        </p:blipFill>
        <p:spPr>
          <a:xfrm>
            <a:off x="894795" y="0"/>
            <a:ext cx="890700" cy="5143500"/>
          </a:xfrm>
          <a:prstGeom prst="rect">
            <a:avLst/>
          </a:prstGeom>
          <a:noFill/>
          <a:ln>
            <a:noFill/>
          </a:ln>
        </p:spPr>
      </p:pic>
      <p:sp>
        <p:nvSpPr>
          <p:cNvPr id="17" name="Shape 17"/>
          <p:cNvSpPr txBox="1">
            <a:spLocks noGrp="1"/>
          </p:cNvSpPr>
          <p:nvPr>
            <p:ph type="title"/>
          </p:nvPr>
        </p:nvSpPr>
        <p:spPr>
          <a:xfrm>
            <a:off x="894795" y="878511"/>
            <a:ext cx="7791900" cy="1948800"/>
          </a:xfrm>
          <a:prstGeom prst="rect">
            <a:avLst/>
          </a:prstGeom>
          <a:noFill/>
          <a:ln>
            <a:noFill/>
          </a:ln>
        </p:spPr>
        <p:txBody>
          <a:bodyPr lIns="91425" tIns="91425" rIns="91425" bIns="91425" anchor="t" anchorCtr="0"/>
          <a:lstStyle>
            <a:lvl1pPr marL="0" marR="0" lvl="0" indent="0" algn="l" rtl="0">
              <a:lnSpc>
                <a:spcPct val="200000"/>
              </a:lnSpc>
              <a:spcBef>
                <a:spcPts val="0"/>
              </a:spcBef>
              <a:buClr>
                <a:schemeClr val="lt1"/>
              </a:buClr>
              <a:buFont typeface="Arial"/>
              <a:buNone/>
              <a:defRPr sz="3600" b="0"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18" name="Shape 18" descr="LogoKCJ_3lignes_RGB.png"/>
          <p:cNvPicPr preferRelativeResize="0"/>
          <p:nvPr/>
        </p:nvPicPr>
        <p:blipFill rotWithShape="1">
          <a:blip r:embed="rId3">
            <a:alphaModFix/>
          </a:blip>
          <a:srcRect/>
          <a:stretch/>
        </p:blipFill>
        <p:spPr>
          <a:xfrm>
            <a:off x="5491500" y="3520167"/>
            <a:ext cx="3652500" cy="16233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Diapositive de titre">
    <p:spTree>
      <p:nvGrpSpPr>
        <p:cNvPr id="1" name="Shape 55"/>
        <p:cNvGrpSpPr/>
        <p:nvPr/>
      </p:nvGrpSpPr>
      <p:grpSpPr>
        <a:xfrm>
          <a:off x="0" y="0"/>
          <a:ext cx="0" cy="0"/>
          <a:chOff x="0" y="0"/>
          <a:chExt cx="0" cy="0"/>
        </a:xfrm>
      </p:grpSpPr>
      <p:pic>
        <p:nvPicPr>
          <p:cNvPr id="56" name="Shape 56" descr="kcj-ppt-slides-v3_cover.jpg"/>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7" name="Shape 57"/>
          <p:cNvSpPr txBox="1">
            <a:spLocks noGrp="1"/>
          </p:cNvSpPr>
          <p:nvPr>
            <p:ph type="ctrTitle"/>
          </p:nvPr>
        </p:nvSpPr>
        <p:spPr>
          <a:xfrm>
            <a:off x="423414" y="1483144"/>
            <a:ext cx="4230300" cy="1937400"/>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58" name="Shape 58" descr="LogoKCJ_3lignes_RGB.png"/>
          <p:cNvPicPr preferRelativeResize="0"/>
          <p:nvPr/>
        </p:nvPicPr>
        <p:blipFill rotWithShape="1">
          <a:blip r:embed="rId3">
            <a:alphaModFix/>
          </a:blip>
          <a:srcRect/>
          <a:stretch/>
        </p:blipFill>
        <p:spPr>
          <a:xfrm>
            <a:off x="222487" y="3774039"/>
            <a:ext cx="2799600" cy="1244400"/>
          </a:xfrm>
          <a:prstGeom prst="rect">
            <a:avLst/>
          </a:prstGeom>
          <a:noFill/>
          <a:ln>
            <a:noFill/>
          </a:ln>
        </p:spPr>
      </p:pic>
      <p:pic>
        <p:nvPicPr>
          <p:cNvPr id="59" name="Shape 59" descr="Untitled-1.png"/>
          <p:cNvPicPr preferRelativeResize="0"/>
          <p:nvPr/>
        </p:nvPicPr>
        <p:blipFill rotWithShape="1">
          <a:blip r:embed="rId4">
            <a:alphaModFix/>
          </a:blip>
          <a:srcRect t="26357" b="1"/>
          <a:stretch/>
        </p:blipFill>
        <p:spPr>
          <a:xfrm>
            <a:off x="1687196" y="1"/>
            <a:ext cx="5664300" cy="19572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En-tête de section">
    <p:spTree>
      <p:nvGrpSpPr>
        <p:cNvPr id="1" name="Shape 60"/>
        <p:cNvGrpSpPr/>
        <p:nvPr/>
      </p:nvGrpSpPr>
      <p:grpSpPr>
        <a:xfrm>
          <a:off x="0" y="0"/>
          <a:ext cx="0" cy="0"/>
          <a:chOff x="0" y="0"/>
          <a:chExt cx="0" cy="0"/>
        </a:xfrm>
      </p:grpSpPr>
      <p:sp>
        <p:nvSpPr>
          <p:cNvPr id="61" name="Shape 61"/>
          <p:cNvSpPr/>
          <p:nvPr/>
        </p:nvSpPr>
        <p:spPr>
          <a:xfrm>
            <a:off x="0" y="0"/>
            <a:ext cx="9144000" cy="5143500"/>
          </a:xfrm>
          <a:prstGeom prst="rect">
            <a:avLst/>
          </a:prstGeom>
          <a:solidFill>
            <a:schemeClr val="dk2"/>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62" name="Shape 62" descr="KCJ_PPTBandeSymboleOrange.png"/>
          <p:cNvPicPr preferRelativeResize="0"/>
          <p:nvPr/>
        </p:nvPicPr>
        <p:blipFill rotWithShape="1">
          <a:blip r:embed="rId2">
            <a:alphaModFix/>
          </a:blip>
          <a:srcRect/>
          <a:stretch/>
        </p:blipFill>
        <p:spPr>
          <a:xfrm>
            <a:off x="894795" y="0"/>
            <a:ext cx="890700" cy="5143500"/>
          </a:xfrm>
          <a:prstGeom prst="rect">
            <a:avLst/>
          </a:prstGeom>
          <a:noFill/>
          <a:ln>
            <a:noFill/>
          </a:ln>
        </p:spPr>
      </p:pic>
      <p:sp>
        <p:nvSpPr>
          <p:cNvPr id="63" name="Shape 63"/>
          <p:cNvSpPr txBox="1">
            <a:spLocks noGrp="1"/>
          </p:cNvSpPr>
          <p:nvPr>
            <p:ph type="title"/>
          </p:nvPr>
        </p:nvSpPr>
        <p:spPr>
          <a:xfrm>
            <a:off x="894795" y="878511"/>
            <a:ext cx="7791900" cy="1948800"/>
          </a:xfrm>
          <a:prstGeom prst="rect">
            <a:avLst/>
          </a:prstGeom>
          <a:noFill/>
          <a:ln>
            <a:noFill/>
          </a:ln>
        </p:spPr>
        <p:txBody>
          <a:bodyPr lIns="91425" tIns="91425" rIns="91425" bIns="91425" anchor="t" anchorCtr="0"/>
          <a:lstStyle>
            <a:lvl1pPr marL="0" marR="0" lvl="0" indent="0" algn="l" rtl="0">
              <a:lnSpc>
                <a:spcPct val="200000"/>
              </a:lnSpc>
              <a:spcBef>
                <a:spcPts val="0"/>
              </a:spcBef>
              <a:buClr>
                <a:schemeClr val="dk2"/>
              </a:buClr>
              <a:buFont typeface="Arial"/>
              <a:buNone/>
              <a:defRPr sz="3600" b="0" i="0" u="none" strike="noStrike" cap="none">
                <a:solidFill>
                  <a:schemeClr val="dk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64" name="Shape 64" descr="LogoKCJ_3lignes_BlancRGB.png"/>
          <p:cNvPicPr preferRelativeResize="0"/>
          <p:nvPr/>
        </p:nvPicPr>
        <p:blipFill rotWithShape="1">
          <a:blip r:embed="rId3">
            <a:alphaModFix/>
          </a:blip>
          <a:srcRect/>
          <a:stretch/>
        </p:blipFill>
        <p:spPr>
          <a:xfrm>
            <a:off x="5499000" y="3523500"/>
            <a:ext cx="3645000" cy="16200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isposition personnalisée">
    <p:spTree>
      <p:nvGrpSpPr>
        <p:cNvPr id="1" name="Shape 65"/>
        <p:cNvGrpSpPr/>
        <p:nvPr/>
      </p:nvGrpSpPr>
      <p:grpSpPr>
        <a:xfrm>
          <a:off x="0" y="0"/>
          <a:ext cx="0" cy="0"/>
          <a:chOff x="0" y="0"/>
          <a:chExt cx="0" cy="0"/>
        </a:xfrm>
      </p:grpSpPr>
      <p:pic>
        <p:nvPicPr>
          <p:cNvPr id="66" name="Shape 66" descr="kcj-ppt-slides-v3_cover.jpg"/>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67" name="Shape 67" descr="Untitled-1.png"/>
          <p:cNvPicPr preferRelativeResize="0"/>
          <p:nvPr/>
        </p:nvPicPr>
        <p:blipFill rotWithShape="1">
          <a:blip r:embed="rId3">
            <a:alphaModFix/>
          </a:blip>
          <a:srcRect t="26357" b="1"/>
          <a:stretch/>
        </p:blipFill>
        <p:spPr>
          <a:xfrm>
            <a:off x="1687196" y="1"/>
            <a:ext cx="5664300" cy="1957200"/>
          </a:xfrm>
          <a:prstGeom prst="rect">
            <a:avLst/>
          </a:prstGeom>
          <a:noFill/>
          <a:ln>
            <a:noFill/>
          </a:ln>
        </p:spPr>
      </p:pic>
      <p:sp>
        <p:nvSpPr>
          <p:cNvPr id="68" name="Shape 68"/>
          <p:cNvSpPr txBox="1">
            <a:spLocks noGrp="1"/>
          </p:cNvSpPr>
          <p:nvPr>
            <p:ph type="title"/>
          </p:nvPr>
        </p:nvSpPr>
        <p:spPr>
          <a:xfrm>
            <a:off x="1395915" y="2495899"/>
            <a:ext cx="6411000" cy="1948800"/>
          </a:xfrm>
          <a:prstGeom prst="rect">
            <a:avLst/>
          </a:prstGeom>
          <a:noFill/>
          <a:ln>
            <a:noFill/>
          </a:ln>
        </p:spPr>
        <p:txBody>
          <a:bodyPr lIns="91425" tIns="91425" rIns="91425" bIns="91425" anchor="t" anchorCtr="0"/>
          <a:lstStyle>
            <a:lvl1pPr marL="0" marR="0" lvl="0" indent="0" algn="ctr" rtl="0">
              <a:lnSpc>
                <a:spcPct val="200000"/>
              </a:lnSpc>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_Disposition personnalisée">
    <p:spTree>
      <p:nvGrpSpPr>
        <p:cNvPr id="1" name="Shape 69"/>
        <p:cNvGrpSpPr/>
        <p:nvPr/>
      </p:nvGrpSpPr>
      <p:grpSpPr>
        <a:xfrm>
          <a:off x="0" y="0"/>
          <a:ext cx="0" cy="0"/>
          <a:chOff x="0" y="0"/>
          <a:chExt cx="0" cy="0"/>
        </a:xfrm>
      </p:grpSpPr>
      <p:sp>
        <p:nvSpPr>
          <p:cNvPr id="70" name="Shape 70"/>
          <p:cNvSpPr/>
          <p:nvPr/>
        </p:nvSpPr>
        <p:spPr>
          <a:xfrm>
            <a:off x="0" y="0"/>
            <a:ext cx="9144000" cy="5143500"/>
          </a:xfrm>
          <a:prstGeom prst="rect">
            <a:avLst/>
          </a:prstGeom>
          <a:solidFill>
            <a:schemeClr val="dk1"/>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71" name="Shape 71" descr="KCJ_PPTBandeSymboleBleue.png"/>
          <p:cNvPicPr preferRelativeResize="0"/>
          <p:nvPr/>
        </p:nvPicPr>
        <p:blipFill rotWithShape="1">
          <a:blip r:embed="rId2">
            <a:alphaModFix/>
          </a:blip>
          <a:srcRect/>
          <a:stretch/>
        </p:blipFill>
        <p:spPr>
          <a:xfrm>
            <a:off x="7073128" y="0"/>
            <a:ext cx="890700" cy="5143500"/>
          </a:xfrm>
          <a:prstGeom prst="rect">
            <a:avLst/>
          </a:prstGeom>
          <a:noFill/>
          <a:ln>
            <a:noFill/>
          </a:ln>
        </p:spPr>
      </p:pic>
      <p:sp>
        <p:nvSpPr>
          <p:cNvPr id="72" name="Shape 72"/>
          <p:cNvSpPr txBox="1">
            <a:spLocks noGrp="1"/>
          </p:cNvSpPr>
          <p:nvPr>
            <p:ph type="title"/>
          </p:nvPr>
        </p:nvSpPr>
        <p:spPr>
          <a:xfrm>
            <a:off x="894795" y="266713"/>
            <a:ext cx="7791900" cy="1948800"/>
          </a:xfrm>
          <a:prstGeom prst="rect">
            <a:avLst/>
          </a:prstGeom>
          <a:noFill/>
          <a:ln>
            <a:noFill/>
          </a:ln>
        </p:spPr>
        <p:txBody>
          <a:bodyPr lIns="91425" tIns="91425" rIns="91425" bIns="91425" anchor="t" anchorCtr="0"/>
          <a:lstStyle>
            <a:lvl1pPr marL="0" marR="0" lvl="0" indent="0" algn="l" rtl="0">
              <a:lnSpc>
                <a:spcPct val="200000"/>
              </a:lnSpc>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3" name="Shape 73"/>
          <p:cNvSpPr txBox="1"/>
          <p:nvPr/>
        </p:nvSpPr>
        <p:spPr>
          <a:xfrm>
            <a:off x="512045" y="3188759"/>
            <a:ext cx="5661900" cy="1377900"/>
          </a:xfrm>
          <a:prstGeom prst="rect">
            <a:avLst/>
          </a:prstGeom>
          <a:noFill/>
          <a:ln>
            <a:noFill/>
          </a:ln>
        </p:spPr>
        <p:txBody>
          <a:bodyPr lIns="91425" tIns="45700" rIns="91425" bIns="45700" anchor="t" anchorCtr="0">
            <a:noAutofit/>
          </a:bodyPr>
          <a:lstStyle/>
          <a:p>
            <a:pPr marL="0" marR="0" lvl="0" indent="0" algn="l" rtl="0">
              <a:lnSpc>
                <a:spcPct val="120000"/>
              </a:lnSpc>
              <a:spcBef>
                <a:spcPts val="0"/>
              </a:spcBef>
              <a:buSzPct val="25000"/>
              <a:buNone/>
            </a:pPr>
            <a:r>
              <a:rPr lang="en" sz="1400">
                <a:solidFill>
                  <a:schemeClr val="lt1"/>
                </a:solidFill>
                <a:latin typeface="Calibri"/>
                <a:ea typeface="Calibri"/>
                <a:cs typeface="Calibri"/>
                <a:sym typeface="Calibri"/>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4_Disposition personnalisée">
    <p:spTree>
      <p:nvGrpSpPr>
        <p:cNvPr id="1" name="Shape 74"/>
        <p:cNvGrpSpPr/>
        <p:nvPr/>
      </p:nvGrpSpPr>
      <p:grpSpPr>
        <a:xfrm>
          <a:off x="0" y="0"/>
          <a:ext cx="0" cy="0"/>
          <a:chOff x="0" y="0"/>
          <a:chExt cx="0" cy="0"/>
        </a:xfrm>
      </p:grpSpPr>
      <p:sp>
        <p:nvSpPr>
          <p:cNvPr id="75" name="Shape 75"/>
          <p:cNvSpPr/>
          <p:nvPr/>
        </p:nvSpPr>
        <p:spPr>
          <a:xfrm>
            <a:off x="0" y="0"/>
            <a:ext cx="9144000" cy="5143500"/>
          </a:xfrm>
          <a:prstGeom prst="rect">
            <a:avLst/>
          </a:prstGeom>
          <a:solidFill>
            <a:schemeClr val="dk2"/>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6" name="Shape 76"/>
          <p:cNvSpPr txBox="1">
            <a:spLocks noGrp="1"/>
          </p:cNvSpPr>
          <p:nvPr>
            <p:ph type="title"/>
          </p:nvPr>
        </p:nvSpPr>
        <p:spPr>
          <a:xfrm>
            <a:off x="894795" y="266713"/>
            <a:ext cx="7791900" cy="1948800"/>
          </a:xfrm>
          <a:prstGeom prst="rect">
            <a:avLst/>
          </a:prstGeom>
          <a:noFill/>
          <a:ln>
            <a:noFill/>
          </a:ln>
        </p:spPr>
        <p:txBody>
          <a:bodyPr lIns="91425" tIns="91425" rIns="91425" bIns="91425" anchor="t" anchorCtr="0"/>
          <a:lstStyle>
            <a:lvl1pPr marL="0" marR="0" lvl="0" indent="0" algn="l" rtl="0">
              <a:lnSpc>
                <a:spcPct val="200000"/>
              </a:lnSpc>
              <a:spcBef>
                <a:spcPts val="0"/>
              </a:spcBef>
              <a:buClr>
                <a:schemeClr val="dk2"/>
              </a:buClr>
              <a:buFont typeface="Arial"/>
              <a:buNone/>
              <a:defRPr sz="3600" b="0" i="0" u="none" strike="noStrike" cap="none">
                <a:solidFill>
                  <a:schemeClr val="dk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7" name="Shape 77"/>
          <p:cNvSpPr txBox="1"/>
          <p:nvPr/>
        </p:nvSpPr>
        <p:spPr>
          <a:xfrm>
            <a:off x="512045" y="3188759"/>
            <a:ext cx="5661900" cy="1377900"/>
          </a:xfrm>
          <a:prstGeom prst="rect">
            <a:avLst/>
          </a:prstGeom>
          <a:noFill/>
          <a:ln>
            <a:noFill/>
          </a:ln>
        </p:spPr>
        <p:txBody>
          <a:bodyPr lIns="91425" tIns="45700" rIns="91425" bIns="45700" anchor="t" anchorCtr="0">
            <a:noAutofit/>
          </a:bodyPr>
          <a:lstStyle/>
          <a:p>
            <a:pPr marL="0" marR="0" lvl="0" indent="0" algn="l" rtl="0">
              <a:lnSpc>
                <a:spcPct val="120000"/>
              </a:lnSpc>
              <a:spcBef>
                <a:spcPts val="0"/>
              </a:spcBef>
              <a:buSzPct val="25000"/>
              <a:buNone/>
            </a:pPr>
            <a:r>
              <a:rPr lang="en" sz="1400">
                <a:solidFill>
                  <a:schemeClr val="lt1"/>
                </a:solidFill>
                <a:latin typeface="Calibri"/>
                <a:ea typeface="Calibri"/>
                <a:cs typeface="Calibri"/>
                <a:sym typeface="Calibri"/>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a:t>
            </a:r>
          </a:p>
        </p:txBody>
      </p:sp>
      <p:pic>
        <p:nvPicPr>
          <p:cNvPr id="78" name="Shape 78" descr="KCJ_PPTBandeSymboleOrange.png"/>
          <p:cNvPicPr preferRelativeResize="0"/>
          <p:nvPr/>
        </p:nvPicPr>
        <p:blipFill rotWithShape="1">
          <a:blip r:embed="rId2">
            <a:alphaModFix/>
          </a:blip>
          <a:srcRect/>
          <a:stretch/>
        </p:blipFill>
        <p:spPr>
          <a:xfrm>
            <a:off x="7073128" y="0"/>
            <a:ext cx="890700" cy="51435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6_Disposition personnalisée">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512045" y="609693"/>
            <a:ext cx="7791900" cy="1559400"/>
          </a:xfrm>
          <a:prstGeom prst="rect">
            <a:avLst/>
          </a:prstGeom>
          <a:noFill/>
          <a:ln>
            <a:noFill/>
          </a:ln>
        </p:spPr>
        <p:txBody>
          <a:bodyPr lIns="91425" tIns="91425" rIns="91425" bIns="91425" anchor="t" anchorCtr="0"/>
          <a:lstStyle>
            <a:lvl1pPr marL="0" marR="0" lvl="0" indent="0" algn="l" rtl="0">
              <a:lnSpc>
                <a:spcPct val="120000"/>
              </a:lnSpc>
              <a:spcBef>
                <a:spcPts val="0"/>
              </a:spcBef>
              <a:buClr>
                <a:schemeClr val="dk2"/>
              </a:buClr>
              <a:buFont typeface="Arial"/>
              <a:buNone/>
              <a:defRPr sz="3600" b="0" i="0" u="none" strike="noStrike" cap="none">
                <a:solidFill>
                  <a:schemeClr val="dk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81" name="Shape 81" descr="KCJ_PPTBandeSymboleGrisPale.png"/>
          <p:cNvPicPr preferRelativeResize="0"/>
          <p:nvPr/>
        </p:nvPicPr>
        <p:blipFill rotWithShape="1">
          <a:blip r:embed="rId2">
            <a:alphaModFix/>
          </a:blip>
          <a:srcRect/>
          <a:stretch/>
        </p:blipFill>
        <p:spPr>
          <a:xfrm>
            <a:off x="7073128" y="0"/>
            <a:ext cx="890700" cy="51435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7_Disposition personnalisée">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894795" y="266713"/>
            <a:ext cx="7791900" cy="1948800"/>
          </a:xfrm>
          <a:prstGeom prst="rect">
            <a:avLst/>
          </a:prstGeom>
          <a:noFill/>
          <a:ln>
            <a:noFill/>
          </a:ln>
        </p:spPr>
        <p:txBody>
          <a:bodyPr lIns="91425" tIns="91425" rIns="91425" bIns="91425" anchor="t" anchorCtr="0"/>
          <a:lstStyle>
            <a:lvl1pPr marL="0" marR="0" lvl="0" indent="0" algn="l" rtl="0">
              <a:lnSpc>
                <a:spcPct val="200000"/>
              </a:lnSpc>
              <a:spcBef>
                <a:spcPts val="0"/>
              </a:spcBef>
              <a:buClr>
                <a:schemeClr val="lt1"/>
              </a:buClr>
              <a:buFont typeface="Arial"/>
              <a:buNone/>
              <a:defRPr sz="3600" b="0"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84" name="Shape 84" descr="KCJ_PPTBandeSymboleGrisPale.png"/>
          <p:cNvPicPr preferRelativeResize="0"/>
          <p:nvPr/>
        </p:nvPicPr>
        <p:blipFill rotWithShape="1">
          <a:blip r:embed="rId2">
            <a:alphaModFix/>
          </a:blip>
          <a:srcRect/>
          <a:stretch/>
        </p:blipFill>
        <p:spPr>
          <a:xfrm>
            <a:off x="7073128" y="0"/>
            <a:ext cx="890700" cy="51435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8_Disposition personnalisée">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512045" y="609693"/>
            <a:ext cx="7791900" cy="1559400"/>
          </a:xfrm>
          <a:prstGeom prst="rect">
            <a:avLst/>
          </a:prstGeom>
          <a:noFill/>
          <a:ln>
            <a:noFill/>
          </a:ln>
        </p:spPr>
        <p:txBody>
          <a:bodyPr lIns="91425" tIns="91425" rIns="91425" bIns="91425" anchor="t" anchorCtr="0"/>
          <a:lstStyle>
            <a:lvl1pPr marL="0" marR="0" lvl="0" indent="0" algn="l" rtl="0">
              <a:lnSpc>
                <a:spcPct val="120000"/>
              </a:lnSpc>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87" name="Shape 87" descr="KCJ_PPTBandeSymboleGrisPale.png"/>
          <p:cNvPicPr preferRelativeResize="0"/>
          <p:nvPr/>
        </p:nvPicPr>
        <p:blipFill rotWithShape="1">
          <a:blip r:embed="rId2">
            <a:alphaModFix/>
          </a:blip>
          <a:srcRect/>
          <a:stretch/>
        </p:blipFill>
        <p:spPr>
          <a:xfrm>
            <a:off x="7073128" y="0"/>
            <a:ext cx="890700" cy="51435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Shape 88"/>
        <p:cNvGrpSpPr/>
        <p:nvPr/>
      </p:nvGrpSpPr>
      <p:grpSpPr>
        <a:xfrm>
          <a:off x="0" y="0"/>
          <a:ext cx="0" cy="0"/>
          <a:chOff x="0" y="0"/>
          <a:chExt cx="0" cy="0"/>
        </a:xfrm>
      </p:grpSpPr>
      <p:sp>
        <p:nvSpPr>
          <p:cNvPr id="89" name="Shape 89"/>
          <p:cNvSpPr/>
          <p:nvPr/>
        </p:nvSpPr>
        <p:spPr>
          <a:xfrm>
            <a:off x="0" y="0"/>
            <a:ext cx="2761500" cy="5143500"/>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0" name="Shape 90"/>
          <p:cNvSpPr/>
          <p:nvPr/>
        </p:nvSpPr>
        <p:spPr>
          <a:xfrm rot="10800000" flipH="1">
            <a:off x="2280286" y="206100"/>
            <a:ext cx="2453400" cy="8736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1" name="Shape 91"/>
          <p:cNvSpPr txBox="1">
            <a:spLocks noGrp="1"/>
          </p:cNvSpPr>
          <p:nvPr>
            <p:ph type="title"/>
          </p:nvPr>
        </p:nvSpPr>
        <p:spPr>
          <a:xfrm>
            <a:off x="2590800" y="205979"/>
            <a:ext cx="6096000" cy="857400"/>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2" name="Shape 92"/>
          <p:cNvSpPr txBox="1">
            <a:spLocks noGrp="1"/>
          </p:cNvSpPr>
          <p:nvPr>
            <p:ph type="body" idx="1"/>
          </p:nvPr>
        </p:nvSpPr>
        <p:spPr>
          <a:xfrm>
            <a:off x="3124200" y="1722116"/>
            <a:ext cx="5562600" cy="2872499"/>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cxnSp>
        <p:nvCxnSpPr>
          <p:cNvPr id="93" name="Shape 93"/>
          <p:cNvCxnSpPr/>
          <p:nvPr/>
        </p:nvCxnSpPr>
        <p:spPr>
          <a:xfrm>
            <a:off x="3124200" y="1356526"/>
            <a:ext cx="551100" cy="0"/>
          </a:xfrm>
          <a:prstGeom prst="straightConnector1">
            <a:avLst/>
          </a:prstGeom>
          <a:noFill/>
          <a:ln w="76200" cap="rnd" cmpd="sng">
            <a:solidFill>
              <a:schemeClr val="dk1"/>
            </a:solidFill>
            <a:prstDash val="solid"/>
            <a:round/>
            <a:headEnd type="none" w="med" len="med"/>
            <a:tailEnd type="none" w="med" len="med"/>
          </a:ln>
        </p:spPr>
      </p:cxnSp>
      <p:pic>
        <p:nvPicPr>
          <p:cNvPr id="94" name="Shape 94" descr="LogoKCJ_3lignes_RGB.png"/>
          <p:cNvPicPr preferRelativeResize="0"/>
          <p:nvPr/>
        </p:nvPicPr>
        <p:blipFill rotWithShape="1">
          <a:blip r:embed="rId2">
            <a:alphaModFix/>
          </a:blip>
          <a:srcRect r="50251" b="13888"/>
          <a:stretch/>
        </p:blipFill>
        <p:spPr>
          <a:xfrm>
            <a:off x="7883239" y="4173582"/>
            <a:ext cx="1260900" cy="9699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Titre et contenu">
    <p:spTree>
      <p:nvGrpSpPr>
        <p:cNvPr id="1" name="Shape 95"/>
        <p:cNvGrpSpPr/>
        <p:nvPr/>
      </p:nvGrpSpPr>
      <p:grpSpPr>
        <a:xfrm>
          <a:off x="0" y="0"/>
          <a:ext cx="0" cy="0"/>
          <a:chOff x="0" y="0"/>
          <a:chExt cx="0" cy="0"/>
        </a:xfrm>
      </p:grpSpPr>
      <p:sp>
        <p:nvSpPr>
          <p:cNvPr id="96" name="Shape 96"/>
          <p:cNvSpPr>
            <a:spLocks noGrp="1"/>
          </p:cNvSpPr>
          <p:nvPr>
            <p:ph type="pic" idx="2"/>
          </p:nvPr>
        </p:nvSpPr>
        <p:spPr>
          <a:xfrm>
            <a:off x="0" y="0"/>
            <a:ext cx="2761500" cy="514350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spcBef>
                <a:spcPts val="560"/>
              </a:spcBef>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97" name="Shape 97"/>
          <p:cNvSpPr/>
          <p:nvPr/>
        </p:nvSpPr>
        <p:spPr>
          <a:xfrm rot="10800000" flipH="1">
            <a:off x="2280286" y="206101"/>
            <a:ext cx="2453400" cy="8736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8" name="Shape 98"/>
          <p:cNvSpPr/>
          <p:nvPr/>
        </p:nvSpPr>
        <p:spPr>
          <a:xfrm rot="10800000" flipH="1">
            <a:off x="2280286" y="206100"/>
            <a:ext cx="2453400" cy="8736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9" name="Shape 99"/>
          <p:cNvSpPr txBox="1">
            <a:spLocks noGrp="1"/>
          </p:cNvSpPr>
          <p:nvPr>
            <p:ph type="title"/>
          </p:nvPr>
        </p:nvSpPr>
        <p:spPr>
          <a:xfrm>
            <a:off x="2590800" y="205979"/>
            <a:ext cx="6096000" cy="857400"/>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0" name="Shape 100"/>
          <p:cNvSpPr txBox="1">
            <a:spLocks noGrp="1"/>
          </p:cNvSpPr>
          <p:nvPr>
            <p:ph type="body" idx="1"/>
          </p:nvPr>
        </p:nvSpPr>
        <p:spPr>
          <a:xfrm>
            <a:off x="3124200" y="1722116"/>
            <a:ext cx="5562600" cy="2872499"/>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cxnSp>
        <p:nvCxnSpPr>
          <p:cNvPr id="101" name="Shape 101"/>
          <p:cNvCxnSpPr/>
          <p:nvPr/>
        </p:nvCxnSpPr>
        <p:spPr>
          <a:xfrm>
            <a:off x="3124200" y="1356526"/>
            <a:ext cx="551100" cy="0"/>
          </a:xfrm>
          <a:prstGeom prst="straightConnector1">
            <a:avLst/>
          </a:prstGeom>
          <a:noFill/>
          <a:ln w="76200" cap="rnd" cmpd="sng">
            <a:solidFill>
              <a:schemeClr val="dk1"/>
            </a:solidFill>
            <a:prstDash val="solid"/>
            <a:round/>
            <a:headEnd type="none" w="med" len="med"/>
            <a:tailEnd type="none" w="med" len="med"/>
          </a:ln>
        </p:spPr>
      </p:cxnSp>
      <p:pic>
        <p:nvPicPr>
          <p:cNvPr id="102" name="Shape 102" descr="LogoKCJ_3lignes_RGB.png"/>
          <p:cNvPicPr preferRelativeResize="0"/>
          <p:nvPr/>
        </p:nvPicPr>
        <p:blipFill rotWithShape="1">
          <a:blip r:embed="rId2">
            <a:alphaModFix/>
          </a:blip>
          <a:srcRect r="50251" b="13888"/>
          <a:stretch/>
        </p:blipFill>
        <p:spPr>
          <a:xfrm>
            <a:off x="7883239" y="4173582"/>
            <a:ext cx="1260900" cy="969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9_Disposition personnalisée">
    <p:spTree>
      <p:nvGrpSpPr>
        <p:cNvPr id="1" name="Shape 19"/>
        <p:cNvGrpSpPr/>
        <p:nvPr/>
      </p:nvGrpSpPr>
      <p:grpSpPr>
        <a:xfrm>
          <a:off x="0" y="0"/>
          <a:ext cx="0" cy="0"/>
          <a:chOff x="0" y="0"/>
          <a:chExt cx="0" cy="0"/>
        </a:xfrm>
      </p:grpSpPr>
      <p:sp>
        <p:nvSpPr>
          <p:cNvPr id="20" name="Shape 20"/>
          <p:cNvSpPr/>
          <p:nvPr/>
        </p:nvSpPr>
        <p:spPr>
          <a:xfrm>
            <a:off x="0" y="0"/>
            <a:ext cx="2761500" cy="5143500"/>
          </a:xfrm>
          <a:prstGeom prst="rect">
            <a:avLst/>
          </a:prstGeom>
          <a:solidFill>
            <a:schemeClr val="dk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1" name="Shape 21"/>
          <p:cNvSpPr/>
          <p:nvPr/>
        </p:nvSpPr>
        <p:spPr>
          <a:xfrm rot="10800000" flipH="1">
            <a:off x="2280286" y="206100"/>
            <a:ext cx="2453400" cy="8736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2" name="Shape 22"/>
          <p:cNvSpPr txBox="1">
            <a:spLocks noGrp="1"/>
          </p:cNvSpPr>
          <p:nvPr>
            <p:ph type="title"/>
          </p:nvPr>
        </p:nvSpPr>
        <p:spPr>
          <a:xfrm>
            <a:off x="2590800" y="205979"/>
            <a:ext cx="6096000" cy="857400"/>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Arial"/>
              <a:buNone/>
              <a:defRPr sz="3600" b="0" i="0" u="none" strike="noStrike" cap="none">
                <a:solidFill>
                  <a:schemeClr val="dk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3124200" y="1722116"/>
            <a:ext cx="5562600" cy="2872499"/>
          </a:xfrm>
          <a:prstGeom prst="rect">
            <a:avLst/>
          </a:prstGeom>
          <a:noFill/>
          <a:ln>
            <a:noFill/>
          </a:ln>
        </p:spPr>
        <p:txBody>
          <a:bodyPr lIns="91425" tIns="91425" rIns="91425" bIns="91425" anchor="t" anchorCtr="0"/>
          <a:lstStyle>
            <a:lvl1pPr marL="342900" marR="0" lvl="0" indent="-190500" algn="l" rtl="0">
              <a:spcBef>
                <a:spcPts val="480"/>
              </a:spcBef>
              <a:buClr>
                <a:schemeClr val="dk2"/>
              </a:buClr>
              <a:buSzPct val="100000"/>
              <a:buFont typeface="Arial"/>
              <a:buChar char="•"/>
              <a:defRPr sz="2400" b="0" i="0" u="none" strike="noStrike" cap="none">
                <a:solidFill>
                  <a:schemeClr val="dk2"/>
                </a:solidFill>
                <a:latin typeface="Arial"/>
                <a:ea typeface="Arial"/>
                <a:cs typeface="Arial"/>
                <a:sym typeface="Arial"/>
              </a:defRPr>
            </a:lvl1pPr>
            <a:lvl2pPr marL="742950" marR="0" lvl="1" indent="-158750" algn="l" rtl="0">
              <a:spcBef>
                <a:spcPts val="400"/>
              </a:spcBef>
              <a:buClr>
                <a:schemeClr val="dk2"/>
              </a:buClr>
              <a:buSzPct val="100000"/>
              <a:buFont typeface="Arial"/>
              <a:buChar char="–"/>
              <a:defRPr sz="2000" b="0" i="0" u="none" strike="noStrike" cap="none">
                <a:solidFill>
                  <a:schemeClr val="dk2"/>
                </a:solidFill>
                <a:latin typeface="Arial"/>
                <a:ea typeface="Arial"/>
                <a:cs typeface="Arial"/>
                <a:sym typeface="Arial"/>
              </a:defRPr>
            </a:lvl2pPr>
            <a:lvl3pPr marL="1143000" marR="0" lvl="2" indent="-114300" algn="l" rtl="0">
              <a:spcBef>
                <a:spcPts val="360"/>
              </a:spcBef>
              <a:buClr>
                <a:schemeClr val="dk2"/>
              </a:buClr>
              <a:buSzPct val="100000"/>
              <a:buFont typeface="Arial"/>
              <a:buChar char="•"/>
              <a:defRPr sz="1800" b="0" i="0" u="none" strike="noStrike" cap="none">
                <a:solidFill>
                  <a:schemeClr val="dk2"/>
                </a:solidFill>
                <a:latin typeface="Arial"/>
                <a:ea typeface="Arial"/>
                <a:cs typeface="Arial"/>
                <a:sym typeface="Arial"/>
              </a:defRPr>
            </a:lvl3pPr>
            <a:lvl4pPr marL="1600200" marR="0" lvl="3" indent="-127000"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4pPr>
            <a:lvl5pPr marL="2057400" marR="0" lvl="4" indent="-127000"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cxnSp>
        <p:nvCxnSpPr>
          <p:cNvPr id="24" name="Shape 24"/>
          <p:cNvCxnSpPr/>
          <p:nvPr/>
        </p:nvCxnSpPr>
        <p:spPr>
          <a:xfrm>
            <a:off x="3124200" y="1356526"/>
            <a:ext cx="551100" cy="0"/>
          </a:xfrm>
          <a:prstGeom prst="straightConnector1">
            <a:avLst/>
          </a:prstGeom>
          <a:noFill/>
          <a:ln w="76200" cap="rnd" cmpd="sng">
            <a:solidFill>
              <a:schemeClr val="dk2"/>
            </a:solidFill>
            <a:prstDash val="solid"/>
            <a:round/>
            <a:headEnd type="none" w="med" len="med"/>
            <a:tailEnd type="none" w="med" len="med"/>
          </a:ln>
        </p:spPr>
      </p:cxnSp>
      <p:pic>
        <p:nvPicPr>
          <p:cNvPr id="25" name="Shape 25" descr="LogoKCJ_3lignes_RGB.png"/>
          <p:cNvPicPr preferRelativeResize="0"/>
          <p:nvPr/>
        </p:nvPicPr>
        <p:blipFill rotWithShape="1">
          <a:blip r:embed="rId2">
            <a:alphaModFix/>
          </a:blip>
          <a:srcRect r="50251" b="13888"/>
          <a:stretch/>
        </p:blipFill>
        <p:spPr>
          <a:xfrm>
            <a:off x="7883239" y="4173582"/>
            <a:ext cx="1260900" cy="9699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Vide">
    <p:spTree>
      <p:nvGrpSpPr>
        <p:cNvPr id="1" name="Shape 103"/>
        <p:cNvGrpSpPr/>
        <p:nvPr/>
      </p:nvGrpSpPr>
      <p:grpSpPr>
        <a:xfrm>
          <a:off x="0" y="0"/>
          <a:ext cx="0" cy="0"/>
          <a:chOff x="0" y="0"/>
          <a:chExt cx="0" cy="0"/>
        </a:xfrm>
      </p:grpSpPr>
      <p:sp>
        <p:nvSpPr>
          <p:cNvPr id="104" name="Shape 104"/>
          <p:cNvSpPr>
            <a:spLocks noGrp="1"/>
          </p:cNvSpPr>
          <p:nvPr>
            <p:ph type="pic" idx="2"/>
          </p:nvPr>
        </p:nvSpPr>
        <p:spPr>
          <a:xfrm>
            <a:off x="0" y="0"/>
            <a:ext cx="2761500" cy="5143500"/>
          </a:xfrm>
          <a:prstGeom prst="rect">
            <a:avLst/>
          </a:prstGeom>
          <a:noFill/>
          <a:ln>
            <a:noFill/>
          </a:ln>
        </p:spPr>
        <p:txBody>
          <a:bodyPr lIns="91425" tIns="91425" rIns="91425" bIns="91425" anchor="t" anchorCtr="0"/>
          <a:lstStyle>
            <a:lvl1pPr marL="0" marR="0" lvl="0" indent="0" algn="l" rtl="0">
              <a:spcBef>
                <a:spcPts val="640"/>
              </a:spcBef>
              <a:buClr>
                <a:schemeClr val="dk2"/>
              </a:buClr>
              <a:buFont typeface="Arial"/>
              <a:buNone/>
              <a:defRPr sz="3200" b="0" i="0" u="none" strike="noStrike" cap="none">
                <a:solidFill>
                  <a:schemeClr val="dk2"/>
                </a:solidFill>
                <a:latin typeface="Arial"/>
                <a:ea typeface="Arial"/>
                <a:cs typeface="Arial"/>
                <a:sym typeface="Arial"/>
              </a:defRPr>
            </a:lvl1pPr>
            <a:lvl2pPr marL="457200" marR="0" lvl="1" indent="0" algn="l" rtl="0">
              <a:spcBef>
                <a:spcPts val="560"/>
              </a:spcBef>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05" name="Shape 105"/>
          <p:cNvSpPr/>
          <p:nvPr/>
        </p:nvSpPr>
        <p:spPr>
          <a:xfrm rot="10800000" flipH="1">
            <a:off x="2280286" y="206100"/>
            <a:ext cx="2453400" cy="8736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6" name="Shape 106"/>
          <p:cNvSpPr txBox="1">
            <a:spLocks noGrp="1"/>
          </p:cNvSpPr>
          <p:nvPr>
            <p:ph type="title"/>
          </p:nvPr>
        </p:nvSpPr>
        <p:spPr>
          <a:xfrm>
            <a:off x="2590800" y="205979"/>
            <a:ext cx="6096000" cy="857400"/>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Arial"/>
              <a:buNone/>
              <a:defRPr sz="3600" b="0" i="0" u="none" strike="noStrike" cap="none">
                <a:solidFill>
                  <a:schemeClr val="dk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7" name="Shape 107"/>
          <p:cNvSpPr txBox="1">
            <a:spLocks noGrp="1"/>
          </p:cNvSpPr>
          <p:nvPr>
            <p:ph type="body" idx="1"/>
          </p:nvPr>
        </p:nvSpPr>
        <p:spPr>
          <a:xfrm>
            <a:off x="3124200" y="1722116"/>
            <a:ext cx="5562600" cy="2872499"/>
          </a:xfrm>
          <a:prstGeom prst="rect">
            <a:avLst/>
          </a:prstGeom>
          <a:noFill/>
          <a:ln>
            <a:noFill/>
          </a:ln>
        </p:spPr>
        <p:txBody>
          <a:bodyPr lIns="91425" tIns="91425" rIns="91425" bIns="91425" anchor="t" anchorCtr="0"/>
          <a:lstStyle>
            <a:lvl1pPr marL="342900" marR="0" lvl="0" indent="-190500" algn="l" rtl="0">
              <a:spcBef>
                <a:spcPts val="480"/>
              </a:spcBef>
              <a:buClr>
                <a:schemeClr val="dk2"/>
              </a:buClr>
              <a:buSzPct val="100000"/>
              <a:buFont typeface="Arial"/>
              <a:buChar char="•"/>
              <a:defRPr sz="2400" b="0" i="0" u="none" strike="noStrike" cap="none">
                <a:solidFill>
                  <a:schemeClr val="dk2"/>
                </a:solidFill>
                <a:latin typeface="Arial"/>
                <a:ea typeface="Arial"/>
                <a:cs typeface="Arial"/>
                <a:sym typeface="Arial"/>
              </a:defRPr>
            </a:lvl1pPr>
            <a:lvl2pPr marL="742950" marR="0" lvl="1" indent="-158750" algn="l" rtl="0">
              <a:spcBef>
                <a:spcPts val="400"/>
              </a:spcBef>
              <a:buClr>
                <a:schemeClr val="dk2"/>
              </a:buClr>
              <a:buSzPct val="100000"/>
              <a:buFont typeface="Arial"/>
              <a:buChar char="–"/>
              <a:defRPr sz="2000" b="0" i="0" u="none" strike="noStrike" cap="none">
                <a:solidFill>
                  <a:schemeClr val="dk2"/>
                </a:solidFill>
                <a:latin typeface="Arial"/>
                <a:ea typeface="Arial"/>
                <a:cs typeface="Arial"/>
                <a:sym typeface="Arial"/>
              </a:defRPr>
            </a:lvl2pPr>
            <a:lvl3pPr marL="1143000" marR="0" lvl="2" indent="-114300" algn="l" rtl="0">
              <a:spcBef>
                <a:spcPts val="360"/>
              </a:spcBef>
              <a:buClr>
                <a:schemeClr val="dk2"/>
              </a:buClr>
              <a:buSzPct val="100000"/>
              <a:buFont typeface="Arial"/>
              <a:buChar char="•"/>
              <a:defRPr sz="1800" b="0" i="0" u="none" strike="noStrike" cap="none">
                <a:solidFill>
                  <a:schemeClr val="dk2"/>
                </a:solidFill>
                <a:latin typeface="Arial"/>
                <a:ea typeface="Arial"/>
                <a:cs typeface="Arial"/>
                <a:sym typeface="Arial"/>
              </a:defRPr>
            </a:lvl3pPr>
            <a:lvl4pPr marL="1600200" marR="0" lvl="3" indent="-127000"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4pPr>
            <a:lvl5pPr marL="2057400" marR="0" lvl="4" indent="-127000"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cxnSp>
        <p:nvCxnSpPr>
          <p:cNvPr id="108" name="Shape 108"/>
          <p:cNvCxnSpPr/>
          <p:nvPr/>
        </p:nvCxnSpPr>
        <p:spPr>
          <a:xfrm>
            <a:off x="3124200" y="1356526"/>
            <a:ext cx="551100" cy="0"/>
          </a:xfrm>
          <a:prstGeom prst="straightConnector1">
            <a:avLst/>
          </a:prstGeom>
          <a:noFill/>
          <a:ln w="76200" cap="rnd" cmpd="sng">
            <a:solidFill>
              <a:schemeClr val="dk2"/>
            </a:solidFill>
            <a:prstDash val="solid"/>
            <a:round/>
            <a:headEnd type="none" w="med" len="med"/>
            <a:tailEnd type="none" w="med" len="med"/>
          </a:ln>
        </p:spPr>
      </p:cxnSp>
      <p:pic>
        <p:nvPicPr>
          <p:cNvPr id="109" name="Shape 109" descr="LogoKCJ_3lignes_RGB.png"/>
          <p:cNvPicPr preferRelativeResize="0"/>
          <p:nvPr/>
        </p:nvPicPr>
        <p:blipFill rotWithShape="1">
          <a:blip r:embed="rId2">
            <a:alphaModFix/>
          </a:blip>
          <a:srcRect r="50251" b="13888"/>
          <a:stretch/>
        </p:blipFill>
        <p:spPr>
          <a:xfrm>
            <a:off x="7883239" y="4173582"/>
            <a:ext cx="1260900" cy="969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0_Disposition personnalisée">
    <p:spTree>
      <p:nvGrpSpPr>
        <p:cNvPr id="1" name="Shape 110"/>
        <p:cNvGrpSpPr/>
        <p:nvPr/>
      </p:nvGrpSpPr>
      <p:grpSpPr>
        <a:xfrm>
          <a:off x="0" y="0"/>
          <a:ext cx="0" cy="0"/>
          <a:chOff x="0" y="0"/>
          <a:chExt cx="0" cy="0"/>
        </a:xfrm>
      </p:grpSpPr>
      <p:sp>
        <p:nvSpPr>
          <p:cNvPr id="111" name="Shape 111"/>
          <p:cNvSpPr/>
          <p:nvPr/>
        </p:nvSpPr>
        <p:spPr>
          <a:xfrm>
            <a:off x="0" y="0"/>
            <a:ext cx="9144000" cy="5143500"/>
          </a:xfrm>
          <a:prstGeom prst="rect">
            <a:avLst/>
          </a:prstGeom>
          <a:solidFill>
            <a:schemeClr val="dk1"/>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12" name="Shape 112"/>
          <p:cNvSpPr txBox="1">
            <a:spLocks noGrp="1"/>
          </p:cNvSpPr>
          <p:nvPr>
            <p:ph type="body" idx="1"/>
          </p:nvPr>
        </p:nvSpPr>
        <p:spPr>
          <a:xfrm>
            <a:off x="1168165" y="1128858"/>
            <a:ext cx="6813600" cy="2872500"/>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cxnSp>
        <p:nvCxnSpPr>
          <p:cNvPr id="113" name="Shape 113"/>
          <p:cNvCxnSpPr/>
          <p:nvPr/>
        </p:nvCxnSpPr>
        <p:spPr>
          <a:xfrm>
            <a:off x="1168165" y="763268"/>
            <a:ext cx="551099" cy="0"/>
          </a:xfrm>
          <a:prstGeom prst="straightConnector1">
            <a:avLst/>
          </a:prstGeom>
          <a:noFill/>
          <a:ln w="76200" cap="rnd" cmpd="sng">
            <a:solidFill>
              <a:schemeClr val="lt1"/>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1_Disposition personnalisée">
    <p:spTree>
      <p:nvGrpSpPr>
        <p:cNvPr id="1" name="Shape 114"/>
        <p:cNvGrpSpPr/>
        <p:nvPr/>
      </p:nvGrpSpPr>
      <p:grpSpPr>
        <a:xfrm>
          <a:off x="0" y="0"/>
          <a:ext cx="0" cy="0"/>
          <a:chOff x="0" y="0"/>
          <a:chExt cx="0" cy="0"/>
        </a:xfrm>
      </p:grpSpPr>
      <p:sp>
        <p:nvSpPr>
          <p:cNvPr id="115" name="Shape 115"/>
          <p:cNvSpPr/>
          <p:nvPr/>
        </p:nvSpPr>
        <p:spPr>
          <a:xfrm>
            <a:off x="0" y="0"/>
            <a:ext cx="9144000" cy="5143500"/>
          </a:xfrm>
          <a:prstGeom prst="rect">
            <a:avLst/>
          </a:prstGeom>
          <a:solidFill>
            <a:schemeClr val="dk2"/>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16" name="Shape 116"/>
          <p:cNvSpPr txBox="1">
            <a:spLocks noGrp="1"/>
          </p:cNvSpPr>
          <p:nvPr>
            <p:ph type="body" idx="1"/>
          </p:nvPr>
        </p:nvSpPr>
        <p:spPr>
          <a:xfrm>
            <a:off x="1168165" y="1128858"/>
            <a:ext cx="6813600" cy="2872500"/>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cxnSp>
        <p:nvCxnSpPr>
          <p:cNvPr id="117" name="Shape 117"/>
          <p:cNvCxnSpPr/>
          <p:nvPr/>
        </p:nvCxnSpPr>
        <p:spPr>
          <a:xfrm>
            <a:off x="1168165" y="763268"/>
            <a:ext cx="551099" cy="0"/>
          </a:xfrm>
          <a:prstGeom prst="straightConnector1">
            <a:avLst/>
          </a:prstGeom>
          <a:noFill/>
          <a:ln w="76200" cap="rnd" cmpd="sng">
            <a:solidFill>
              <a:schemeClr val="lt1"/>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4_Disposition personnalisée">
    <p:spTree>
      <p:nvGrpSpPr>
        <p:cNvPr id="1" name="Shape 118"/>
        <p:cNvGrpSpPr/>
        <p:nvPr/>
      </p:nvGrpSpPr>
      <p:grpSpPr>
        <a:xfrm>
          <a:off x="0" y="0"/>
          <a:ext cx="0" cy="0"/>
          <a:chOff x="0" y="0"/>
          <a:chExt cx="0" cy="0"/>
        </a:xfrm>
      </p:grpSpPr>
      <p:sp>
        <p:nvSpPr>
          <p:cNvPr id="119" name="Shape 119"/>
          <p:cNvSpPr/>
          <p:nvPr/>
        </p:nvSpPr>
        <p:spPr>
          <a:xfrm>
            <a:off x="4516576" y="0"/>
            <a:ext cx="4627500" cy="5143500"/>
          </a:xfrm>
          <a:prstGeom prst="rect">
            <a:avLst/>
          </a:prstGeom>
          <a:solidFill>
            <a:schemeClr val="dk1"/>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20" name="Shape 120"/>
          <p:cNvSpPr txBox="1">
            <a:spLocks noGrp="1"/>
          </p:cNvSpPr>
          <p:nvPr>
            <p:ph type="body" idx="1"/>
          </p:nvPr>
        </p:nvSpPr>
        <p:spPr>
          <a:xfrm>
            <a:off x="5215480" y="661252"/>
            <a:ext cx="3239100" cy="3807600"/>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21" name="Shape 121" descr="LogoKCJ_3lignes_BlancRGB.png"/>
          <p:cNvPicPr preferRelativeResize="0"/>
          <p:nvPr/>
        </p:nvPicPr>
        <p:blipFill rotWithShape="1">
          <a:blip r:embed="rId2">
            <a:alphaModFix/>
          </a:blip>
          <a:srcRect l="6231" t="15937" r="50559" b="11553"/>
          <a:stretch/>
        </p:blipFill>
        <p:spPr>
          <a:xfrm>
            <a:off x="8066249" y="4365776"/>
            <a:ext cx="791400" cy="786900"/>
          </a:xfrm>
          <a:prstGeom prst="rect">
            <a:avLst/>
          </a:prstGeom>
          <a:noFill/>
          <a:ln>
            <a:noFill/>
          </a:ln>
        </p:spPr>
      </p:pic>
      <p:pic>
        <p:nvPicPr>
          <p:cNvPr id="122" name="Shape 122" descr="KCJ_PPTStackWinkBleu.png"/>
          <p:cNvPicPr preferRelativeResize="0"/>
          <p:nvPr/>
        </p:nvPicPr>
        <p:blipFill rotWithShape="1">
          <a:blip r:embed="rId3">
            <a:alphaModFix/>
          </a:blip>
          <a:srcRect/>
          <a:stretch/>
        </p:blipFill>
        <p:spPr>
          <a:xfrm>
            <a:off x="349771" y="3996671"/>
            <a:ext cx="1008900" cy="9780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5_Disposition personnalisée">
    <p:spTree>
      <p:nvGrpSpPr>
        <p:cNvPr id="1" name="Shape 123"/>
        <p:cNvGrpSpPr/>
        <p:nvPr/>
      </p:nvGrpSpPr>
      <p:grpSpPr>
        <a:xfrm>
          <a:off x="0" y="0"/>
          <a:ext cx="0" cy="0"/>
          <a:chOff x="0" y="0"/>
          <a:chExt cx="0" cy="0"/>
        </a:xfrm>
      </p:grpSpPr>
      <p:sp>
        <p:nvSpPr>
          <p:cNvPr id="124" name="Shape 124"/>
          <p:cNvSpPr/>
          <p:nvPr/>
        </p:nvSpPr>
        <p:spPr>
          <a:xfrm>
            <a:off x="4516576" y="0"/>
            <a:ext cx="4627500" cy="5143500"/>
          </a:xfrm>
          <a:prstGeom prst="rect">
            <a:avLst/>
          </a:prstGeom>
          <a:solidFill>
            <a:schemeClr val="dk2"/>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25" name="Shape 125"/>
          <p:cNvSpPr txBox="1">
            <a:spLocks noGrp="1"/>
          </p:cNvSpPr>
          <p:nvPr>
            <p:ph type="body" idx="1"/>
          </p:nvPr>
        </p:nvSpPr>
        <p:spPr>
          <a:xfrm>
            <a:off x="5215480" y="661252"/>
            <a:ext cx="3239100" cy="3807600"/>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26" name="Shape 126" descr="LogoKCJ_3lignes_BlancRGB.png"/>
          <p:cNvPicPr preferRelativeResize="0"/>
          <p:nvPr/>
        </p:nvPicPr>
        <p:blipFill rotWithShape="1">
          <a:blip r:embed="rId2">
            <a:alphaModFix/>
          </a:blip>
          <a:srcRect l="6231" t="15937" r="50559" b="11553"/>
          <a:stretch/>
        </p:blipFill>
        <p:spPr>
          <a:xfrm>
            <a:off x="8066249" y="4365776"/>
            <a:ext cx="791400" cy="786900"/>
          </a:xfrm>
          <a:prstGeom prst="rect">
            <a:avLst/>
          </a:prstGeom>
          <a:noFill/>
          <a:ln>
            <a:noFill/>
          </a:ln>
        </p:spPr>
      </p:pic>
      <p:pic>
        <p:nvPicPr>
          <p:cNvPr id="127" name="Shape 127"/>
          <p:cNvPicPr preferRelativeResize="0"/>
          <p:nvPr/>
        </p:nvPicPr>
        <p:blipFill rotWithShape="1">
          <a:blip r:embed="rId3">
            <a:alphaModFix/>
          </a:blip>
          <a:srcRect/>
          <a:stretch/>
        </p:blipFill>
        <p:spPr>
          <a:xfrm>
            <a:off x="259144" y="3922092"/>
            <a:ext cx="1011000" cy="9804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8_Disposition personnalisée">
    <p:spTree>
      <p:nvGrpSpPr>
        <p:cNvPr id="1" name="Shape 128"/>
        <p:cNvGrpSpPr/>
        <p:nvPr/>
      </p:nvGrpSpPr>
      <p:grpSpPr>
        <a:xfrm>
          <a:off x="0" y="0"/>
          <a:ext cx="0" cy="0"/>
          <a:chOff x="0" y="0"/>
          <a:chExt cx="0" cy="0"/>
        </a:xfrm>
      </p:grpSpPr>
      <p:sp>
        <p:nvSpPr>
          <p:cNvPr id="129" name="Shape 129"/>
          <p:cNvSpPr/>
          <p:nvPr/>
        </p:nvSpPr>
        <p:spPr>
          <a:xfrm>
            <a:off x="0" y="0"/>
            <a:ext cx="9144000" cy="5143500"/>
          </a:xfrm>
          <a:prstGeom prst="rect">
            <a:avLst/>
          </a:prstGeom>
          <a:solidFill>
            <a:schemeClr val="dk1"/>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130" name="Shape 130" descr="KCJ_PPTOrdi.png"/>
          <p:cNvPicPr preferRelativeResize="0"/>
          <p:nvPr/>
        </p:nvPicPr>
        <p:blipFill rotWithShape="1">
          <a:blip r:embed="rId2">
            <a:alphaModFix/>
          </a:blip>
          <a:srcRect/>
          <a:stretch/>
        </p:blipFill>
        <p:spPr>
          <a:xfrm>
            <a:off x="802529" y="1074534"/>
            <a:ext cx="2161500" cy="2161500"/>
          </a:xfrm>
          <a:prstGeom prst="rect">
            <a:avLst/>
          </a:prstGeom>
          <a:noFill/>
          <a:ln>
            <a:noFill/>
          </a:ln>
        </p:spPr>
      </p:pic>
      <p:sp>
        <p:nvSpPr>
          <p:cNvPr id="131" name="Shape 131"/>
          <p:cNvSpPr txBox="1">
            <a:spLocks noGrp="1"/>
          </p:cNvSpPr>
          <p:nvPr>
            <p:ph type="body" idx="1"/>
          </p:nvPr>
        </p:nvSpPr>
        <p:spPr>
          <a:xfrm>
            <a:off x="3922882" y="1698218"/>
            <a:ext cx="5080200" cy="2770800"/>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32" name="Shape 132" descr="LogoKCJ_3lignes_BlancRGB.png"/>
          <p:cNvPicPr preferRelativeResize="0"/>
          <p:nvPr/>
        </p:nvPicPr>
        <p:blipFill rotWithShape="1">
          <a:blip r:embed="rId3">
            <a:alphaModFix/>
          </a:blip>
          <a:srcRect l="6231" t="15937" r="50559" b="11553"/>
          <a:stretch/>
        </p:blipFill>
        <p:spPr>
          <a:xfrm>
            <a:off x="8066249" y="4365776"/>
            <a:ext cx="791400" cy="786900"/>
          </a:xfrm>
          <a:prstGeom prst="rect">
            <a:avLst/>
          </a:prstGeom>
          <a:noFill/>
          <a:ln>
            <a:noFill/>
          </a:ln>
        </p:spPr>
      </p:pic>
      <p:sp>
        <p:nvSpPr>
          <p:cNvPr id="133" name="Shape 133"/>
          <p:cNvSpPr txBox="1">
            <a:spLocks noGrp="1"/>
          </p:cNvSpPr>
          <p:nvPr>
            <p:ph type="title"/>
          </p:nvPr>
        </p:nvSpPr>
        <p:spPr>
          <a:xfrm>
            <a:off x="4250010" y="266713"/>
            <a:ext cx="4753200" cy="1431300"/>
          </a:xfrm>
          <a:prstGeom prst="rect">
            <a:avLst/>
          </a:prstGeom>
          <a:noFill/>
          <a:ln>
            <a:noFill/>
          </a:ln>
        </p:spPr>
        <p:txBody>
          <a:bodyPr lIns="91425" tIns="91425" rIns="91425" bIns="91425" anchor="t" anchorCtr="0"/>
          <a:lstStyle>
            <a:lvl1pPr marL="0" marR="0" lvl="0" indent="0" algn="l" rtl="0">
              <a:lnSpc>
                <a:spcPct val="200000"/>
              </a:lnSpc>
              <a:spcBef>
                <a:spcPts val="0"/>
              </a:spcBef>
              <a:buClr>
                <a:schemeClr val="dk1"/>
              </a:buClr>
              <a:buFont typeface="Arial"/>
              <a:buNone/>
              <a:defRPr sz="32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9_Disposition personnalisée">
    <p:spTree>
      <p:nvGrpSpPr>
        <p:cNvPr id="1" name="Shape 134"/>
        <p:cNvGrpSpPr/>
        <p:nvPr/>
      </p:nvGrpSpPr>
      <p:grpSpPr>
        <a:xfrm>
          <a:off x="0" y="0"/>
          <a:ext cx="0" cy="0"/>
          <a:chOff x="0" y="0"/>
          <a:chExt cx="0" cy="0"/>
        </a:xfrm>
      </p:grpSpPr>
      <p:sp>
        <p:nvSpPr>
          <p:cNvPr id="135" name="Shape 135"/>
          <p:cNvSpPr/>
          <p:nvPr/>
        </p:nvSpPr>
        <p:spPr>
          <a:xfrm>
            <a:off x="0" y="0"/>
            <a:ext cx="9144000" cy="5143500"/>
          </a:xfrm>
          <a:prstGeom prst="rect">
            <a:avLst/>
          </a:prstGeom>
          <a:solidFill>
            <a:schemeClr val="dk2"/>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136" name="Shape 136" descr="KCJ_PPTOrdi.png"/>
          <p:cNvPicPr preferRelativeResize="0"/>
          <p:nvPr/>
        </p:nvPicPr>
        <p:blipFill rotWithShape="1">
          <a:blip r:embed="rId2">
            <a:alphaModFix/>
          </a:blip>
          <a:srcRect/>
          <a:stretch/>
        </p:blipFill>
        <p:spPr>
          <a:xfrm>
            <a:off x="802529" y="1074534"/>
            <a:ext cx="2161500" cy="2161500"/>
          </a:xfrm>
          <a:prstGeom prst="rect">
            <a:avLst/>
          </a:prstGeom>
          <a:noFill/>
          <a:ln>
            <a:noFill/>
          </a:ln>
        </p:spPr>
      </p:pic>
      <p:sp>
        <p:nvSpPr>
          <p:cNvPr id="137" name="Shape 137"/>
          <p:cNvSpPr txBox="1">
            <a:spLocks noGrp="1"/>
          </p:cNvSpPr>
          <p:nvPr>
            <p:ph type="body" idx="1"/>
          </p:nvPr>
        </p:nvSpPr>
        <p:spPr>
          <a:xfrm>
            <a:off x="3922882" y="1698218"/>
            <a:ext cx="5080200" cy="2770800"/>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38" name="Shape 138" descr="LogoKCJ_3lignes_BlancRGB.png"/>
          <p:cNvPicPr preferRelativeResize="0"/>
          <p:nvPr/>
        </p:nvPicPr>
        <p:blipFill rotWithShape="1">
          <a:blip r:embed="rId3">
            <a:alphaModFix/>
          </a:blip>
          <a:srcRect l="6231" t="15937" r="50559" b="11553"/>
          <a:stretch/>
        </p:blipFill>
        <p:spPr>
          <a:xfrm>
            <a:off x="8066249" y="4365776"/>
            <a:ext cx="791400" cy="786900"/>
          </a:xfrm>
          <a:prstGeom prst="rect">
            <a:avLst/>
          </a:prstGeom>
          <a:noFill/>
          <a:ln>
            <a:noFill/>
          </a:ln>
        </p:spPr>
      </p:pic>
      <p:sp>
        <p:nvSpPr>
          <p:cNvPr id="139" name="Shape 139"/>
          <p:cNvSpPr txBox="1">
            <a:spLocks noGrp="1"/>
          </p:cNvSpPr>
          <p:nvPr>
            <p:ph type="title"/>
          </p:nvPr>
        </p:nvSpPr>
        <p:spPr>
          <a:xfrm>
            <a:off x="4250010" y="266713"/>
            <a:ext cx="4753200" cy="1431300"/>
          </a:xfrm>
          <a:prstGeom prst="rect">
            <a:avLst/>
          </a:prstGeom>
          <a:noFill/>
          <a:ln>
            <a:noFill/>
          </a:ln>
        </p:spPr>
        <p:txBody>
          <a:bodyPr lIns="91425" tIns="91425" rIns="91425" bIns="91425" anchor="t" anchorCtr="0"/>
          <a:lstStyle>
            <a:lvl1pPr marL="0" marR="0" lvl="0" indent="0" algn="l" rtl="0">
              <a:lnSpc>
                <a:spcPct val="200000"/>
              </a:lnSpc>
              <a:spcBef>
                <a:spcPts val="0"/>
              </a:spcBef>
              <a:buClr>
                <a:srgbClr val="FF8939"/>
              </a:buClr>
              <a:buFont typeface="Arial"/>
              <a:buNone/>
              <a:defRPr sz="3200" b="0" i="0" u="none" strike="noStrike" cap="none">
                <a:solidFill>
                  <a:srgbClr val="FF8939"/>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6_Disposition personnalisée">
    <p:spTree>
      <p:nvGrpSpPr>
        <p:cNvPr id="1" name="Shape 140"/>
        <p:cNvGrpSpPr/>
        <p:nvPr/>
      </p:nvGrpSpPr>
      <p:grpSpPr>
        <a:xfrm>
          <a:off x="0" y="0"/>
          <a:ext cx="0" cy="0"/>
          <a:chOff x="0" y="0"/>
          <a:chExt cx="0" cy="0"/>
        </a:xfrm>
      </p:grpSpPr>
      <p:sp>
        <p:nvSpPr>
          <p:cNvPr id="141" name="Shape 141"/>
          <p:cNvSpPr/>
          <p:nvPr/>
        </p:nvSpPr>
        <p:spPr>
          <a:xfrm>
            <a:off x="4516576" y="0"/>
            <a:ext cx="4627500" cy="5143500"/>
          </a:xfrm>
          <a:prstGeom prst="rect">
            <a:avLst/>
          </a:prstGeom>
          <a:solidFill>
            <a:schemeClr val="dk1"/>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42" name="Shape 142"/>
          <p:cNvSpPr txBox="1">
            <a:spLocks noGrp="1"/>
          </p:cNvSpPr>
          <p:nvPr>
            <p:ph type="body" idx="1"/>
          </p:nvPr>
        </p:nvSpPr>
        <p:spPr>
          <a:xfrm>
            <a:off x="5215480" y="661252"/>
            <a:ext cx="3239100" cy="3807600"/>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43" name="Shape 143" descr="LogoKCJ_3lignes_BlancRGB.png"/>
          <p:cNvPicPr preferRelativeResize="0"/>
          <p:nvPr/>
        </p:nvPicPr>
        <p:blipFill rotWithShape="1">
          <a:blip r:embed="rId2">
            <a:alphaModFix/>
          </a:blip>
          <a:srcRect l="6231" t="15937" r="50559" b="11553"/>
          <a:stretch/>
        </p:blipFill>
        <p:spPr>
          <a:xfrm>
            <a:off x="8066249" y="4365776"/>
            <a:ext cx="791400" cy="786900"/>
          </a:xfrm>
          <a:prstGeom prst="rect">
            <a:avLst/>
          </a:prstGeom>
          <a:noFill/>
          <a:ln>
            <a:noFill/>
          </a:ln>
        </p:spPr>
      </p:pic>
      <p:pic>
        <p:nvPicPr>
          <p:cNvPr id="144" name="Shape 144" descr="iStock_100639617_XLARGE.jpg"/>
          <p:cNvPicPr preferRelativeResize="0"/>
          <p:nvPr/>
        </p:nvPicPr>
        <p:blipFill rotWithShape="1">
          <a:blip r:embed="rId3">
            <a:alphaModFix/>
          </a:blip>
          <a:srcRect l="21136" r="20321"/>
          <a:stretch/>
        </p:blipFill>
        <p:spPr>
          <a:xfrm>
            <a:off x="0" y="0"/>
            <a:ext cx="4516500" cy="51435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7_Disposition personnalisée">
    <p:spTree>
      <p:nvGrpSpPr>
        <p:cNvPr id="1" name="Shape 145"/>
        <p:cNvGrpSpPr/>
        <p:nvPr/>
      </p:nvGrpSpPr>
      <p:grpSpPr>
        <a:xfrm>
          <a:off x="0" y="0"/>
          <a:ext cx="0" cy="0"/>
          <a:chOff x="0" y="0"/>
          <a:chExt cx="0" cy="0"/>
        </a:xfrm>
      </p:grpSpPr>
      <p:sp>
        <p:nvSpPr>
          <p:cNvPr id="146" name="Shape 146"/>
          <p:cNvSpPr/>
          <p:nvPr/>
        </p:nvSpPr>
        <p:spPr>
          <a:xfrm>
            <a:off x="4516576" y="0"/>
            <a:ext cx="4627500" cy="5143500"/>
          </a:xfrm>
          <a:prstGeom prst="rect">
            <a:avLst/>
          </a:prstGeom>
          <a:solidFill>
            <a:schemeClr val="dk2"/>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47" name="Shape 147"/>
          <p:cNvSpPr txBox="1">
            <a:spLocks noGrp="1"/>
          </p:cNvSpPr>
          <p:nvPr>
            <p:ph type="body" idx="1"/>
          </p:nvPr>
        </p:nvSpPr>
        <p:spPr>
          <a:xfrm>
            <a:off x="5215480" y="661252"/>
            <a:ext cx="3239100" cy="3807600"/>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48" name="Shape 148" descr="LogoKCJ_3lignes_BlancRGB.png"/>
          <p:cNvPicPr preferRelativeResize="0"/>
          <p:nvPr/>
        </p:nvPicPr>
        <p:blipFill rotWithShape="1">
          <a:blip r:embed="rId2">
            <a:alphaModFix/>
          </a:blip>
          <a:srcRect l="6231" t="15937" r="50559" b="11553"/>
          <a:stretch/>
        </p:blipFill>
        <p:spPr>
          <a:xfrm>
            <a:off x="8066249" y="4365776"/>
            <a:ext cx="791400" cy="786900"/>
          </a:xfrm>
          <a:prstGeom prst="rect">
            <a:avLst/>
          </a:prstGeom>
          <a:noFill/>
          <a:ln>
            <a:noFill/>
          </a:ln>
        </p:spPr>
      </p:pic>
      <p:pic>
        <p:nvPicPr>
          <p:cNvPr id="149" name="Shape 149" descr="iStock_100639617_XLARGE.jpg"/>
          <p:cNvPicPr preferRelativeResize="0"/>
          <p:nvPr/>
        </p:nvPicPr>
        <p:blipFill rotWithShape="1">
          <a:blip r:embed="rId3">
            <a:alphaModFix/>
          </a:blip>
          <a:srcRect l="21136" r="20321"/>
          <a:stretch/>
        </p:blipFill>
        <p:spPr>
          <a:xfrm>
            <a:off x="0" y="0"/>
            <a:ext cx="45165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En-tête de section">
    <p:spTree>
      <p:nvGrpSpPr>
        <p:cNvPr id="1" name="Shape 26"/>
        <p:cNvGrpSpPr/>
        <p:nvPr/>
      </p:nvGrpSpPr>
      <p:grpSpPr>
        <a:xfrm>
          <a:off x="0" y="0"/>
          <a:ext cx="0" cy="0"/>
          <a:chOff x="0" y="0"/>
          <a:chExt cx="0" cy="0"/>
        </a:xfrm>
      </p:grpSpPr>
      <p:sp>
        <p:nvSpPr>
          <p:cNvPr id="27" name="Shape 27"/>
          <p:cNvSpPr/>
          <p:nvPr/>
        </p:nvSpPr>
        <p:spPr>
          <a:xfrm>
            <a:off x="0" y="0"/>
            <a:ext cx="9144000" cy="5143500"/>
          </a:xfrm>
          <a:prstGeom prst="rect">
            <a:avLst/>
          </a:prstGeom>
          <a:solidFill>
            <a:schemeClr val="dk1"/>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28" name="Shape 28" descr="KCJ_PPTBandeSymboleBleue.png"/>
          <p:cNvPicPr preferRelativeResize="0"/>
          <p:nvPr/>
        </p:nvPicPr>
        <p:blipFill rotWithShape="1">
          <a:blip r:embed="rId2">
            <a:alphaModFix/>
          </a:blip>
          <a:srcRect/>
          <a:stretch/>
        </p:blipFill>
        <p:spPr>
          <a:xfrm>
            <a:off x="894795" y="0"/>
            <a:ext cx="890700" cy="5143500"/>
          </a:xfrm>
          <a:prstGeom prst="rect">
            <a:avLst/>
          </a:prstGeom>
          <a:noFill/>
          <a:ln>
            <a:noFill/>
          </a:ln>
        </p:spPr>
      </p:pic>
      <p:sp>
        <p:nvSpPr>
          <p:cNvPr id="29" name="Shape 29"/>
          <p:cNvSpPr txBox="1">
            <a:spLocks noGrp="1"/>
          </p:cNvSpPr>
          <p:nvPr>
            <p:ph type="title"/>
          </p:nvPr>
        </p:nvSpPr>
        <p:spPr>
          <a:xfrm>
            <a:off x="894795" y="878511"/>
            <a:ext cx="7791900" cy="1948800"/>
          </a:xfrm>
          <a:prstGeom prst="rect">
            <a:avLst/>
          </a:prstGeom>
          <a:noFill/>
          <a:ln>
            <a:noFill/>
          </a:ln>
        </p:spPr>
        <p:txBody>
          <a:bodyPr lIns="91425" tIns="91425" rIns="91425" bIns="91425" anchor="t" anchorCtr="0"/>
          <a:lstStyle>
            <a:lvl1pPr marL="0" marR="0" lvl="0" indent="0" algn="l" rtl="0">
              <a:lnSpc>
                <a:spcPct val="200000"/>
              </a:lnSpc>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30" name="Shape 30" descr="LogoKCJ_3lignes_BlancRGB.png"/>
          <p:cNvPicPr preferRelativeResize="0"/>
          <p:nvPr/>
        </p:nvPicPr>
        <p:blipFill rotWithShape="1">
          <a:blip r:embed="rId3">
            <a:alphaModFix/>
          </a:blip>
          <a:srcRect/>
          <a:stretch/>
        </p:blipFill>
        <p:spPr>
          <a:xfrm>
            <a:off x="5499000" y="3523500"/>
            <a:ext cx="3645000" cy="1620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57143" y="205220"/>
            <a:ext cx="8229000" cy="858600"/>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3" name="Shape 33"/>
          <p:cNvSpPr txBox="1">
            <a:spLocks noGrp="1"/>
          </p:cNvSpPr>
          <p:nvPr>
            <p:ph type="subTitle" idx="1"/>
          </p:nvPr>
        </p:nvSpPr>
        <p:spPr>
          <a:xfrm>
            <a:off x="457143" y="1203420"/>
            <a:ext cx="8229000" cy="2982900"/>
          </a:xfrm>
          <a:prstGeom prst="rect">
            <a:avLst/>
          </a:prstGeom>
          <a:noFill/>
          <a:ln>
            <a:noFill/>
          </a:ln>
        </p:spPr>
        <p:txBody>
          <a:bodyPr lIns="91425" tIns="91425" rIns="91425" bIns="91425" anchor="ctr"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Disposition personnalisée">
    <p:spTree>
      <p:nvGrpSpPr>
        <p:cNvPr id="1" name="Shape 34"/>
        <p:cNvGrpSpPr/>
        <p:nvPr/>
      </p:nvGrpSpPr>
      <p:grpSpPr>
        <a:xfrm>
          <a:off x="0" y="0"/>
          <a:ext cx="0" cy="0"/>
          <a:chOff x="0" y="0"/>
          <a:chExt cx="0" cy="0"/>
        </a:xfrm>
      </p:grpSpPr>
      <p:sp>
        <p:nvSpPr>
          <p:cNvPr id="35" name="Shape 35"/>
          <p:cNvSpPr/>
          <p:nvPr/>
        </p:nvSpPr>
        <p:spPr>
          <a:xfrm>
            <a:off x="0" y="0"/>
            <a:ext cx="9144000" cy="5143500"/>
          </a:xfrm>
          <a:prstGeom prst="rect">
            <a:avLst/>
          </a:prstGeom>
          <a:solidFill>
            <a:schemeClr val="dk1"/>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36" name="Shape 36"/>
          <p:cNvPicPr preferRelativeResize="0"/>
          <p:nvPr/>
        </p:nvPicPr>
        <p:blipFill rotWithShape="1">
          <a:blip r:embed="rId2">
            <a:alphaModFix/>
          </a:blip>
          <a:srcRect/>
          <a:stretch/>
        </p:blipFill>
        <p:spPr>
          <a:xfrm>
            <a:off x="2185660" y="1028932"/>
            <a:ext cx="4769100" cy="3085800"/>
          </a:xfrm>
          <a:prstGeom prst="rect">
            <a:avLst/>
          </a:prstGeom>
          <a:noFill/>
          <a:ln>
            <a:noFill/>
          </a:ln>
        </p:spPr>
      </p:pic>
      <p:sp>
        <p:nvSpPr>
          <p:cNvPr id="37" name="Shape 37"/>
          <p:cNvSpPr txBox="1">
            <a:spLocks noGrp="1"/>
          </p:cNvSpPr>
          <p:nvPr>
            <p:ph type="title"/>
          </p:nvPr>
        </p:nvSpPr>
        <p:spPr>
          <a:xfrm>
            <a:off x="1395915" y="1598320"/>
            <a:ext cx="6411000" cy="1948800"/>
          </a:xfrm>
          <a:prstGeom prst="rect">
            <a:avLst/>
          </a:prstGeom>
          <a:noFill/>
          <a:ln>
            <a:noFill/>
          </a:ln>
        </p:spPr>
        <p:txBody>
          <a:bodyPr lIns="91425" tIns="91425" rIns="91425" bIns="91425" anchor="t" anchorCtr="0"/>
          <a:lstStyle>
            <a:lvl1pPr marL="0" marR="0" lvl="0" indent="0" algn="ctr" rtl="0">
              <a:lnSpc>
                <a:spcPct val="200000"/>
              </a:lnSpc>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2_Disposition personnalisée">
    <p:spTree>
      <p:nvGrpSpPr>
        <p:cNvPr id="1" name="Shape 38"/>
        <p:cNvGrpSpPr/>
        <p:nvPr/>
      </p:nvGrpSpPr>
      <p:grpSpPr>
        <a:xfrm>
          <a:off x="0" y="0"/>
          <a:ext cx="0" cy="0"/>
          <a:chOff x="0" y="0"/>
          <a:chExt cx="0" cy="0"/>
        </a:xfrm>
      </p:grpSpPr>
      <p:pic>
        <p:nvPicPr>
          <p:cNvPr id="39" name="Shape 39" descr="KCJ_PPTStackSymboleBleu.png"/>
          <p:cNvPicPr preferRelativeResize="0"/>
          <p:nvPr/>
        </p:nvPicPr>
        <p:blipFill rotWithShape="1">
          <a:blip r:embed="rId2">
            <a:alphaModFix/>
          </a:blip>
          <a:srcRect/>
          <a:stretch/>
        </p:blipFill>
        <p:spPr>
          <a:xfrm>
            <a:off x="161905" y="4468971"/>
            <a:ext cx="953700" cy="423900"/>
          </a:xfrm>
          <a:prstGeom prst="rect">
            <a:avLst/>
          </a:prstGeom>
          <a:noFill/>
          <a:ln>
            <a:noFill/>
          </a:ln>
        </p:spPr>
      </p:pic>
      <p:sp>
        <p:nvSpPr>
          <p:cNvPr id="40" name="Shape 40"/>
          <p:cNvSpPr/>
          <p:nvPr/>
        </p:nvSpPr>
        <p:spPr>
          <a:xfrm>
            <a:off x="4516576" y="0"/>
            <a:ext cx="4627500" cy="5143500"/>
          </a:xfrm>
          <a:prstGeom prst="rect">
            <a:avLst/>
          </a:prstGeom>
          <a:solidFill>
            <a:schemeClr val="dk1"/>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1" name="Shape 41"/>
          <p:cNvSpPr txBox="1">
            <a:spLocks noGrp="1"/>
          </p:cNvSpPr>
          <p:nvPr>
            <p:ph type="body" idx="1"/>
          </p:nvPr>
        </p:nvSpPr>
        <p:spPr>
          <a:xfrm>
            <a:off x="5215480" y="661252"/>
            <a:ext cx="3239100" cy="3807600"/>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42" name="Shape 42" descr="LogoKCJ_3lignes_BlancRGB.png"/>
          <p:cNvPicPr preferRelativeResize="0"/>
          <p:nvPr/>
        </p:nvPicPr>
        <p:blipFill rotWithShape="1">
          <a:blip r:embed="rId3">
            <a:alphaModFix/>
          </a:blip>
          <a:srcRect l="6231" t="15937" r="50559" b="11553"/>
          <a:stretch/>
        </p:blipFill>
        <p:spPr>
          <a:xfrm>
            <a:off x="8066249" y="4365776"/>
            <a:ext cx="791400" cy="786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_Disposition personnalisée">
    <p:spTree>
      <p:nvGrpSpPr>
        <p:cNvPr id="1" name="Shape 43"/>
        <p:cNvGrpSpPr/>
        <p:nvPr/>
      </p:nvGrpSpPr>
      <p:grpSpPr>
        <a:xfrm>
          <a:off x="0" y="0"/>
          <a:ext cx="0" cy="0"/>
          <a:chOff x="0" y="0"/>
          <a:chExt cx="0" cy="0"/>
        </a:xfrm>
      </p:grpSpPr>
      <p:sp>
        <p:nvSpPr>
          <p:cNvPr id="44" name="Shape 44"/>
          <p:cNvSpPr/>
          <p:nvPr/>
        </p:nvSpPr>
        <p:spPr>
          <a:xfrm>
            <a:off x="0" y="0"/>
            <a:ext cx="9144000" cy="5143500"/>
          </a:xfrm>
          <a:prstGeom prst="rect">
            <a:avLst/>
          </a:prstGeom>
          <a:solidFill>
            <a:schemeClr val="dk2"/>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45" name="Shape 45" descr="(-)orange.png"/>
          <p:cNvPicPr preferRelativeResize="0"/>
          <p:nvPr/>
        </p:nvPicPr>
        <p:blipFill rotWithShape="1">
          <a:blip r:embed="rId2">
            <a:alphaModFix/>
          </a:blip>
          <a:srcRect/>
          <a:stretch/>
        </p:blipFill>
        <p:spPr>
          <a:xfrm>
            <a:off x="2185660" y="1028932"/>
            <a:ext cx="4769100" cy="3085800"/>
          </a:xfrm>
          <a:prstGeom prst="rect">
            <a:avLst/>
          </a:prstGeom>
          <a:noFill/>
          <a:ln>
            <a:noFill/>
          </a:ln>
        </p:spPr>
      </p:pic>
      <p:sp>
        <p:nvSpPr>
          <p:cNvPr id="46" name="Shape 46"/>
          <p:cNvSpPr txBox="1">
            <a:spLocks noGrp="1"/>
          </p:cNvSpPr>
          <p:nvPr>
            <p:ph type="title"/>
          </p:nvPr>
        </p:nvSpPr>
        <p:spPr>
          <a:xfrm>
            <a:off x="1395915" y="1606011"/>
            <a:ext cx="6411000" cy="1948800"/>
          </a:xfrm>
          <a:prstGeom prst="rect">
            <a:avLst/>
          </a:prstGeom>
          <a:noFill/>
          <a:ln>
            <a:noFill/>
          </a:ln>
        </p:spPr>
        <p:txBody>
          <a:bodyPr lIns="91425" tIns="91425" rIns="91425" bIns="91425" anchor="t" anchorCtr="0"/>
          <a:lstStyle>
            <a:lvl1pPr marL="0" marR="0" lvl="0" indent="0" algn="ctr" rtl="0">
              <a:lnSpc>
                <a:spcPct val="200000"/>
              </a:lnSpc>
              <a:spcBef>
                <a:spcPts val="0"/>
              </a:spcBef>
              <a:buClr>
                <a:schemeClr val="dk2"/>
              </a:buClr>
              <a:buFont typeface="Arial"/>
              <a:buNone/>
              <a:defRPr sz="3600" b="0" i="0" u="none" strike="noStrike" cap="none">
                <a:solidFill>
                  <a:schemeClr val="dk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3_Disposition personnalisée">
    <p:spTree>
      <p:nvGrpSpPr>
        <p:cNvPr id="1" name="Shape 47"/>
        <p:cNvGrpSpPr/>
        <p:nvPr/>
      </p:nvGrpSpPr>
      <p:grpSpPr>
        <a:xfrm>
          <a:off x="0" y="0"/>
          <a:ext cx="0" cy="0"/>
          <a:chOff x="0" y="0"/>
          <a:chExt cx="0" cy="0"/>
        </a:xfrm>
      </p:grpSpPr>
      <p:pic>
        <p:nvPicPr>
          <p:cNvPr id="48" name="Shape 48"/>
          <p:cNvPicPr preferRelativeResize="0"/>
          <p:nvPr/>
        </p:nvPicPr>
        <p:blipFill rotWithShape="1">
          <a:blip r:embed="rId2">
            <a:alphaModFix/>
          </a:blip>
          <a:srcRect/>
          <a:stretch/>
        </p:blipFill>
        <p:spPr>
          <a:xfrm>
            <a:off x="129993" y="4547935"/>
            <a:ext cx="946500" cy="420600"/>
          </a:xfrm>
          <a:prstGeom prst="rect">
            <a:avLst/>
          </a:prstGeom>
          <a:noFill/>
          <a:ln>
            <a:noFill/>
          </a:ln>
        </p:spPr>
      </p:pic>
      <p:sp>
        <p:nvSpPr>
          <p:cNvPr id="49" name="Shape 49"/>
          <p:cNvSpPr/>
          <p:nvPr/>
        </p:nvSpPr>
        <p:spPr>
          <a:xfrm>
            <a:off x="4516576" y="0"/>
            <a:ext cx="4627500" cy="5143500"/>
          </a:xfrm>
          <a:prstGeom prst="rect">
            <a:avLst/>
          </a:prstGeom>
          <a:solidFill>
            <a:schemeClr val="dk2"/>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0" name="Shape 50"/>
          <p:cNvSpPr txBox="1">
            <a:spLocks noGrp="1"/>
          </p:cNvSpPr>
          <p:nvPr>
            <p:ph type="body" idx="1"/>
          </p:nvPr>
        </p:nvSpPr>
        <p:spPr>
          <a:xfrm>
            <a:off x="5215480" y="661252"/>
            <a:ext cx="3239100" cy="3807600"/>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51" name="Shape 51" descr="LogoKCJ_3lignes_BlancRGB.png"/>
          <p:cNvPicPr preferRelativeResize="0"/>
          <p:nvPr/>
        </p:nvPicPr>
        <p:blipFill rotWithShape="1">
          <a:blip r:embed="rId3">
            <a:alphaModFix/>
          </a:blip>
          <a:srcRect l="6231" t="15937" r="50559" b="11553"/>
          <a:stretch/>
        </p:blipFill>
        <p:spPr>
          <a:xfrm>
            <a:off x="8066249" y="4365776"/>
            <a:ext cx="791400" cy="7869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5_Disposition personnalisée">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894795" y="266713"/>
            <a:ext cx="7791900" cy="1948800"/>
          </a:xfrm>
          <a:prstGeom prst="rect">
            <a:avLst/>
          </a:prstGeom>
          <a:noFill/>
          <a:ln>
            <a:noFill/>
          </a:ln>
        </p:spPr>
        <p:txBody>
          <a:bodyPr lIns="91425" tIns="91425" rIns="91425" bIns="91425" anchor="t" anchorCtr="0"/>
          <a:lstStyle>
            <a:lvl1pPr marL="0" marR="0" lvl="0" indent="0" algn="l" rtl="0">
              <a:lnSpc>
                <a:spcPct val="200000"/>
              </a:lnSpc>
              <a:spcBef>
                <a:spcPts val="0"/>
              </a:spcBef>
              <a:buClr>
                <a:schemeClr val="lt1"/>
              </a:buClr>
              <a:buFont typeface="Arial"/>
              <a:buNone/>
              <a:defRPr sz="3600" b="0"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54" name="Shape 54" descr="KCJ_PPTBandeSymboleGrisPale.png"/>
          <p:cNvPicPr preferRelativeResize="0"/>
          <p:nvPr/>
        </p:nvPicPr>
        <p:blipFill rotWithShape="1">
          <a:blip r:embed="rId2">
            <a:alphaModFix/>
          </a:blip>
          <a:srcRect/>
          <a:stretch/>
        </p:blipFill>
        <p:spPr>
          <a:xfrm>
            <a:off x="7073128" y="0"/>
            <a:ext cx="8907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05979"/>
            <a:ext cx="8229600" cy="857400"/>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200150"/>
            <a:ext cx="8229600" cy="3394500"/>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DC7F9"/>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DC7F9"/>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DC7F9"/>
                </a:solidFill>
                <a:latin typeface="Arial"/>
                <a:ea typeface="Arial"/>
                <a:cs typeface="Arial"/>
                <a:sym typeface="Arial"/>
              </a:rPr>
              <a:pPr marL="0" marR="0" lvl="0" indent="0" algn="r" rtl="0">
                <a:spcBef>
                  <a:spcPts val="0"/>
                </a:spcBef>
                <a:buSzPct val="25000"/>
                <a:buNone/>
              </a:pPr>
              <a:t>‹#›</a:t>
            </a:fld>
            <a:endParaRPr lang="en" sz="1200" b="0" i="0" u="none" strike="noStrike" cap="none">
              <a:solidFill>
                <a:srgbClr val="8DC7F9"/>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Shape 156"/>
          <p:cNvSpPr/>
          <p:nvPr/>
        </p:nvSpPr>
        <p:spPr>
          <a:xfrm flipH="1">
            <a:off x="2472849" y="2261275"/>
            <a:ext cx="4491600" cy="739200"/>
          </a:xfrm>
          <a:prstGeom prst="rect">
            <a:avLst/>
          </a:prstGeom>
          <a:solidFill>
            <a:schemeClr val="dk2"/>
          </a:solidFill>
          <a:ln>
            <a:noFill/>
          </a:ln>
        </p:spPr>
        <p:txBody>
          <a:bodyPr lIns="91425" tIns="45700" rIns="91425" bIns="45700" anchor="ctr" anchorCtr="0">
            <a:noAutofit/>
          </a:bodyPr>
          <a:lstStyle/>
          <a:p>
            <a:pPr marL="0" marR="0" lvl="0" indent="0" algn="l" rtl="0">
              <a:spcBef>
                <a:spcPts val="0"/>
              </a:spcBef>
              <a:buSzPct val="25000"/>
              <a:buNone/>
            </a:pPr>
            <a:r>
              <a:rPr lang="en" sz="3600" dirty="0">
                <a:solidFill>
                  <a:schemeClr val="lt1"/>
                </a:solidFill>
                <a:latin typeface="Roboto Mono"/>
                <a:ea typeface="Roboto Mono"/>
                <a:cs typeface="Roboto Mono"/>
                <a:sym typeface="Roboto Mono"/>
              </a:rPr>
              <a:t>Elements &amp; Tags</a:t>
            </a:r>
          </a:p>
        </p:txBody>
      </p:sp>
      <p:sp>
        <p:nvSpPr>
          <p:cNvPr id="157" name="Shape 157"/>
          <p:cNvSpPr/>
          <p:nvPr/>
        </p:nvSpPr>
        <p:spPr>
          <a:xfrm flipH="1">
            <a:off x="3360925" y="1357950"/>
            <a:ext cx="1320300" cy="739200"/>
          </a:xfrm>
          <a:prstGeom prst="rect">
            <a:avLst/>
          </a:prstGeom>
          <a:solidFill>
            <a:schemeClr val="dk2"/>
          </a:solidFill>
          <a:ln>
            <a:noFill/>
          </a:ln>
        </p:spPr>
        <p:txBody>
          <a:bodyPr lIns="91425" tIns="45700" rIns="91425" bIns="45700" anchor="ctr" anchorCtr="0">
            <a:noAutofit/>
          </a:bodyPr>
          <a:lstStyle/>
          <a:p>
            <a:pPr marL="0" marR="0" lvl="0" indent="0" algn="l" rtl="0">
              <a:spcBef>
                <a:spcPts val="0"/>
              </a:spcBef>
              <a:buSzPct val="25000"/>
              <a:buNone/>
            </a:pPr>
            <a:r>
              <a:rPr lang="en" sz="3600" dirty="0">
                <a:solidFill>
                  <a:schemeClr val="lt1"/>
                </a:solidFill>
                <a:latin typeface="Roboto Mono"/>
                <a:ea typeface="Roboto Mono"/>
                <a:cs typeface="Roboto Mono"/>
                <a:sym typeface="Roboto Mono"/>
              </a:rPr>
              <a:t>HTML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Shape 227" descr="Logo_KCJ_White_1 Line.png"/>
          <p:cNvPicPr preferRelativeResize="0"/>
          <p:nvPr/>
        </p:nvPicPr>
        <p:blipFill>
          <a:blip r:embed="rId3">
            <a:alphaModFix/>
          </a:blip>
          <a:stretch>
            <a:fillRect/>
          </a:stretch>
        </p:blipFill>
        <p:spPr>
          <a:xfrm>
            <a:off x="0" y="4183300"/>
            <a:ext cx="2160468" cy="720150"/>
          </a:xfrm>
          <a:prstGeom prst="rect">
            <a:avLst/>
          </a:prstGeom>
          <a:noFill/>
          <a:ln>
            <a:noFill/>
          </a:ln>
        </p:spPr>
      </p:pic>
      <p:sp>
        <p:nvSpPr>
          <p:cNvPr id="228" name="Shape 228"/>
          <p:cNvSpPr txBox="1"/>
          <p:nvPr/>
        </p:nvSpPr>
        <p:spPr>
          <a:xfrm>
            <a:off x="394500" y="2244900"/>
            <a:ext cx="8355000" cy="653700"/>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None/>
            </a:pPr>
            <a:r>
              <a:rPr lang="en" sz="3000">
                <a:solidFill>
                  <a:srgbClr val="FFFFFF"/>
                </a:solidFill>
                <a:latin typeface="Roboto Mono"/>
                <a:ea typeface="Roboto Mono"/>
                <a:cs typeface="Roboto Mono"/>
                <a:sym typeface="Roboto Mono"/>
              </a:rPr>
              <a:t>&lt;tagname attributes&gt;</a:t>
            </a:r>
          </a:p>
          <a:p>
            <a:pPr lvl="0" rtl="0">
              <a:spcBef>
                <a:spcPts val="0"/>
              </a:spcBef>
              <a:buNone/>
            </a:pPr>
            <a:endParaRPr>
              <a:solidFill>
                <a:srgbClr val="FFFFFF"/>
              </a:solidFill>
              <a:latin typeface="Roboto Mono"/>
              <a:ea typeface="Roboto Mono"/>
              <a:cs typeface="Roboto Mono"/>
              <a:sym typeface="Roboto Mono"/>
            </a:endParaRPr>
          </a:p>
        </p:txBody>
      </p:sp>
      <p:sp>
        <p:nvSpPr>
          <p:cNvPr id="229" name="Shape 229"/>
          <p:cNvSpPr/>
          <p:nvPr/>
        </p:nvSpPr>
        <p:spPr>
          <a:xfrm>
            <a:off x="3071175" y="3023787"/>
            <a:ext cx="351000" cy="508200"/>
          </a:xfrm>
          <a:prstGeom prst="upArrow">
            <a:avLst>
              <a:gd name="adj1" fmla="val 50000"/>
              <a:gd name="adj2" fmla="val 50000"/>
            </a:avLst>
          </a:prstGeom>
          <a:solidFill>
            <a:srgbClr val="EEEEEE"/>
          </a:solidFill>
          <a:ln>
            <a:noFill/>
          </a:ln>
        </p:spPr>
        <p:txBody>
          <a:bodyPr lIns="91425" tIns="91425" rIns="91425" bIns="91425" anchor="ctr" anchorCtr="0">
            <a:noAutofit/>
          </a:bodyPr>
          <a:lstStyle/>
          <a:p>
            <a:pPr lvl="0">
              <a:spcBef>
                <a:spcPts val="0"/>
              </a:spcBef>
              <a:buNone/>
            </a:pPr>
            <a:endParaRPr/>
          </a:p>
        </p:txBody>
      </p:sp>
      <p:sp>
        <p:nvSpPr>
          <p:cNvPr id="230" name="Shape 230"/>
          <p:cNvSpPr txBox="1"/>
          <p:nvPr/>
        </p:nvSpPr>
        <p:spPr>
          <a:xfrm>
            <a:off x="2424075" y="3582100"/>
            <a:ext cx="1645200" cy="398700"/>
          </a:xfrm>
          <a:prstGeom prst="rect">
            <a:avLst/>
          </a:prstGeom>
          <a:noFill/>
          <a:ln>
            <a:noFill/>
          </a:ln>
        </p:spPr>
        <p:txBody>
          <a:bodyPr lIns="91425" tIns="91425" rIns="91425" bIns="91425" anchor="t" anchorCtr="0">
            <a:noAutofit/>
          </a:bodyPr>
          <a:lstStyle/>
          <a:p>
            <a:pPr lvl="0" algn="ctr" rtl="0">
              <a:spcBef>
                <a:spcPts val="0"/>
              </a:spcBef>
              <a:buNone/>
            </a:pPr>
            <a:r>
              <a:rPr lang="en" sz="1800" b="1" i="1">
                <a:solidFill>
                  <a:srgbClr val="FFFFFF"/>
                </a:solidFill>
                <a:latin typeface="Roboto Mono"/>
                <a:ea typeface="Roboto Mono"/>
                <a:cs typeface="Roboto Mono"/>
                <a:sym typeface="Roboto Mono"/>
              </a:rPr>
              <a:t>one</a:t>
            </a:r>
            <a:r>
              <a:rPr lang="en" sz="1800">
                <a:solidFill>
                  <a:srgbClr val="FFFFFF"/>
                </a:solidFill>
                <a:latin typeface="Roboto Mono"/>
                <a:ea typeface="Roboto Mono"/>
                <a:cs typeface="Roboto Mono"/>
                <a:sym typeface="Roboto Mono"/>
              </a:rPr>
              <a:t> tag</a:t>
            </a:r>
          </a:p>
        </p:txBody>
      </p:sp>
      <p:sp>
        <p:nvSpPr>
          <p:cNvPr id="231" name="Shape 231"/>
          <p:cNvSpPr txBox="1"/>
          <p:nvPr/>
        </p:nvSpPr>
        <p:spPr>
          <a:xfrm>
            <a:off x="4413375" y="3023800"/>
            <a:ext cx="1917000" cy="653700"/>
          </a:xfrm>
          <a:prstGeom prst="rect">
            <a:avLst/>
          </a:prstGeom>
          <a:noFill/>
          <a:ln>
            <a:noFill/>
          </a:ln>
        </p:spPr>
        <p:txBody>
          <a:bodyPr lIns="91425" tIns="91425" rIns="91425" bIns="91425" anchor="t" anchorCtr="0">
            <a:noAutofit/>
          </a:bodyPr>
          <a:lstStyle/>
          <a:p>
            <a:pPr lvl="0">
              <a:spcBef>
                <a:spcPts val="0"/>
              </a:spcBef>
              <a:buClr>
                <a:schemeClr val="accent3"/>
              </a:buClr>
              <a:buSzPct val="61111"/>
              <a:buFont typeface="Arial"/>
              <a:buNone/>
            </a:pPr>
            <a:r>
              <a:rPr lang="en" sz="1800">
                <a:solidFill>
                  <a:srgbClr val="FFFFFF"/>
                </a:solidFill>
                <a:latin typeface="Roboto Mono"/>
                <a:ea typeface="Roboto Mono"/>
                <a:cs typeface="Roboto Mono"/>
                <a:sym typeface="Roboto Mono"/>
              </a:rPr>
              <a:t>Examples:</a:t>
            </a:r>
          </a:p>
          <a:p>
            <a:pPr marL="457200" lvl="0" indent="-69850" rtl="0">
              <a:spcBef>
                <a:spcPts val="0"/>
              </a:spcBef>
              <a:buClr>
                <a:schemeClr val="accent3"/>
              </a:buClr>
              <a:buSzPct val="61111"/>
              <a:buFont typeface="Arial"/>
              <a:buNone/>
            </a:pPr>
            <a:r>
              <a:rPr lang="en" sz="1800">
                <a:solidFill>
                  <a:srgbClr val="FFFFFF"/>
                </a:solidFill>
                <a:latin typeface="Roboto Mono"/>
                <a:ea typeface="Roboto Mono"/>
                <a:cs typeface="Roboto Mono"/>
                <a:sym typeface="Roboto Mono"/>
              </a:rPr>
              <a:t>&lt;img&gt;</a:t>
            </a:r>
          </a:p>
          <a:p>
            <a:pPr marL="457200" lvl="0" indent="-69850" rtl="0">
              <a:spcBef>
                <a:spcPts val="0"/>
              </a:spcBef>
              <a:buClr>
                <a:schemeClr val="accent3"/>
              </a:buClr>
              <a:buSzPct val="61111"/>
              <a:buFont typeface="Arial"/>
              <a:buNone/>
            </a:pPr>
            <a:r>
              <a:rPr lang="en" sz="1800">
                <a:solidFill>
                  <a:srgbClr val="FFFFFF"/>
                </a:solidFill>
                <a:latin typeface="Roboto Mono"/>
                <a:ea typeface="Roboto Mono"/>
                <a:cs typeface="Roboto Mono"/>
                <a:sym typeface="Roboto Mono"/>
              </a:rPr>
              <a:t>&lt;br&gt;</a:t>
            </a:r>
          </a:p>
          <a:p>
            <a:pPr marL="457200" lvl="0" indent="-69850" rtl="0">
              <a:spcBef>
                <a:spcPts val="0"/>
              </a:spcBef>
              <a:buClr>
                <a:schemeClr val="accent3"/>
              </a:buClr>
              <a:buSzPct val="61111"/>
              <a:buFont typeface="Arial"/>
              <a:buNone/>
            </a:pPr>
            <a:r>
              <a:rPr lang="en" sz="1800">
                <a:solidFill>
                  <a:srgbClr val="FFFFFF"/>
                </a:solidFill>
                <a:latin typeface="Roboto Mono"/>
                <a:ea typeface="Roboto Mono"/>
                <a:cs typeface="Roboto Mono"/>
                <a:sym typeface="Roboto Mono"/>
              </a:rPr>
              <a:t>&lt;hr&gt;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p:nvPr/>
        </p:nvSpPr>
        <p:spPr>
          <a:xfrm>
            <a:off x="2665550" y="1653700"/>
            <a:ext cx="5617800" cy="2235300"/>
          </a:xfrm>
          <a:prstGeom prst="rect">
            <a:avLst/>
          </a:prstGeom>
          <a:noFill/>
          <a:ln>
            <a:noFill/>
          </a:ln>
        </p:spPr>
        <p:txBody>
          <a:bodyPr lIns="91425" tIns="91425" rIns="91425" bIns="91425" anchor="t" anchorCtr="0">
            <a:noAutofit/>
          </a:bodyPr>
          <a:lstStyle/>
          <a:p>
            <a:pPr lvl="0">
              <a:spcBef>
                <a:spcPts val="0"/>
              </a:spcBef>
              <a:buNone/>
            </a:pPr>
            <a:r>
              <a:rPr lang="en" sz="4800" dirty="0">
                <a:solidFill>
                  <a:srgbClr val="FFFFFF"/>
                </a:solidFill>
                <a:latin typeface="Roboto Mono"/>
                <a:ea typeface="Roboto Mono"/>
                <a:cs typeface="Roboto Mono"/>
                <a:sym typeface="Roboto Mono"/>
              </a:rPr>
              <a:t>HTML ELEMENTS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p:nvPr/>
        </p:nvSpPr>
        <p:spPr>
          <a:xfrm>
            <a:off x="394500" y="2244900"/>
            <a:ext cx="8355000" cy="653700"/>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Clr>
                <a:schemeClr val="accent3"/>
              </a:buClr>
              <a:buSzPct val="36666"/>
              <a:buFont typeface="Arial"/>
              <a:buNone/>
            </a:pPr>
            <a:r>
              <a:rPr lang="en" sz="3000">
                <a:solidFill>
                  <a:srgbClr val="FFFFFF"/>
                </a:solidFill>
                <a:latin typeface="Roboto Mono"/>
                <a:ea typeface="Roboto Mono"/>
                <a:cs typeface="Roboto Mono"/>
                <a:sym typeface="Roboto Mono"/>
              </a:rPr>
              <a:t>&lt;h1&gt;This is an HTML element.&lt;/h1&gt;</a:t>
            </a:r>
          </a:p>
          <a:p>
            <a:pPr lvl="0">
              <a:spcBef>
                <a:spcPts val="0"/>
              </a:spcBef>
              <a:buNone/>
            </a:pPr>
            <a:endParaRPr>
              <a:solidFill>
                <a:srgbClr val="FFFFFF"/>
              </a:solidFill>
              <a:latin typeface="Roboto Mono"/>
              <a:ea typeface="Roboto Mono"/>
              <a:cs typeface="Roboto Mono"/>
              <a:sym typeface="Roboto Mono"/>
            </a:endParaRPr>
          </a:p>
        </p:txBody>
      </p:sp>
      <p:pic>
        <p:nvPicPr>
          <p:cNvPr id="170" name="Shape 170" descr="Logo_KCJ_White_1 Line.png"/>
          <p:cNvPicPr preferRelativeResize="0"/>
          <p:nvPr/>
        </p:nvPicPr>
        <p:blipFill>
          <a:blip r:embed="rId3">
            <a:alphaModFix/>
          </a:blip>
          <a:stretch>
            <a:fillRect/>
          </a:stretch>
        </p:blipFill>
        <p:spPr>
          <a:xfrm>
            <a:off x="0" y="4183300"/>
            <a:ext cx="2160468" cy="720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p:nvPr/>
        </p:nvSpPr>
        <p:spPr>
          <a:xfrm>
            <a:off x="394500" y="2244900"/>
            <a:ext cx="8355000" cy="653700"/>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None/>
            </a:pPr>
            <a:r>
              <a:rPr lang="en" sz="3000" dirty="0">
                <a:solidFill>
                  <a:srgbClr val="FFFFFF"/>
                </a:solidFill>
                <a:latin typeface="Roboto Mono"/>
                <a:ea typeface="Roboto Mono"/>
                <a:cs typeface="Roboto Mono"/>
                <a:sym typeface="Roboto Mono"/>
              </a:rPr>
              <a:t>&lt;p&gt;This is an HTML element.&lt;/p&gt;</a:t>
            </a:r>
          </a:p>
          <a:p>
            <a:pPr lvl="0" rtl="0">
              <a:spcBef>
                <a:spcPts val="0"/>
              </a:spcBef>
              <a:buNone/>
            </a:pPr>
            <a:endParaRPr dirty="0">
              <a:solidFill>
                <a:srgbClr val="FFFFFF"/>
              </a:solidFill>
              <a:latin typeface="Roboto Mono"/>
              <a:ea typeface="Roboto Mono"/>
              <a:cs typeface="Roboto Mono"/>
              <a:sym typeface="Roboto Mono"/>
            </a:endParaRPr>
          </a:p>
        </p:txBody>
      </p:sp>
      <p:pic>
        <p:nvPicPr>
          <p:cNvPr id="177" name="Shape 177" descr="Logo_KCJ_White_1 Line.png"/>
          <p:cNvPicPr preferRelativeResize="0"/>
          <p:nvPr/>
        </p:nvPicPr>
        <p:blipFill>
          <a:blip r:embed="rId3">
            <a:alphaModFix/>
          </a:blip>
          <a:stretch>
            <a:fillRect/>
          </a:stretch>
        </p:blipFill>
        <p:spPr>
          <a:xfrm>
            <a:off x="0" y="4183300"/>
            <a:ext cx="2160468" cy="720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p:nvPr/>
        </p:nvSpPr>
        <p:spPr>
          <a:xfrm>
            <a:off x="394500" y="2244900"/>
            <a:ext cx="8355000" cy="653700"/>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None/>
            </a:pPr>
            <a:r>
              <a:rPr lang="en" sz="3000">
                <a:solidFill>
                  <a:srgbClr val="FFFFFF"/>
                </a:solidFill>
                <a:latin typeface="Roboto Mono"/>
                <a:ea typeface="Roboto Mono"/>
                <a:cs typeface="Roboto Mono"/>
                <a:sym typeface="Roboto Mono"/>
              </a:rPr>
              <a:t>&lt;p&gt;Is this an HTML element?</a:t>
            </a:r>
          </a:p>
          <a:p>
            <a:pPr lvl="0" rtl="0">
              <a:spcBef>
                <a:spcPts val="0"/>
              </a:spcBef>
              <a:buNone/>
            </a:pPr>
            <a:endParaRPr>
              <a:solidFill>
                <a:srgbClr val="FFFFFF"/>
              </a:solidFill>
              <a:latin typeface="Roboto Mono"/>
              <a:ea typeface="Roboto Mono"/>
              <a:cs typeface="Roboto Mono"/>
              <a:sym typeface="Roboto Mono"/>
            </a:endParaRPr>
          </a:p>
        </p:txBody>
      </p:sp>
      <p:pic>
        <p:nvPicPr>
          <p:cNvPr id="184" name="Shape 184" descr="Logo_KCJ_White_1 Line.png"/>
          <p:cNvPicPr preferRelativeResize="0"/>
          <p:nvPr/>
        </p:nvPicPr>
        <p:blipFill>
          <a:blip r:embed="rId3">
            <a:alphaModFix/>
          </a:blip>
          <a:stretch>
            <a:fillRect/>
          </a:stretch>
        </p:blipFill>
        <p:spPr>
          <a:xfrm>
            <a:off x="0" y="4183300"/>
            <a:ext cx="2160468" cy="720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894795" y="878511"/>
            <a:ext cx="7791900" cy="1948800"/>
          </a:xfrm>
          <a:prstGeom prst="rect">
            <a:avLst/>
          </a:prstGeom>
        </p:spPr>
        <p:txBody>
          <a:bodyPr lIns="91425" tIns="91425" rIns="91425" bIns="91425" anchor="t" anchorCtr="0">
            <a:noAutofit/>
          </a:bodyPr>
          <a:lstStyle/>
          <a:p>
            <a:pPr lvl="0">
              <a:spcBef>
                <a:spcPts val="0"/>
              </a:spcBef>
              <a:buNone/>
            </a:pPr>
            <a:endParaRPr/>
          </a:p>
        </p:txBody>
      </p:sp>
      <p:sp>
        <p:nvSpPr>
          <p:cNvPr id="191" name="Shape 191"/>
          <p:cNvSpPr txBox="1"/>
          <p:nvPr/>
        </p:nvSpPr>
        <p:spPr>
          <a:xfrm>
            <a:off x="2665550" y="1653700"/>
            <a:ext cx="5617800" cy="2235300"/>
          </a:xfrm>
          <a:prstGeom prst="rect">
            <a:avLst/>
          </a:prstGeom>
          <a:noFill/>
          <a:ln>
            <a:noFill/>
          </a:ln>
        </p:spPr>
        <p:txBody>
          <a:bodyPr lIns="91425" tIns="91425" rIns="91425" bIns="91425" anchor="t" anchorCtr="0">
            <a:noAutofit/>
          </a:bodyPr>
          <a:lstStyle/>
          <a:p>
            <a:pPr lvl="0" rtl="0">
              <a:spcBef>
                <a:spcPts val="0"/>
              </a:spcBef>
              <a:buNone/>
            </a:pPr>
            <a:r>
              <a:rPr lang="en" sz="4800">
                <a:solidFill>
                  <a:srgbClr val="FFFFFF"/>
                </a:solidFill>
                <a:latin typeface="Roboto Mono"/>
                <a:ea typeface="Roboto Mono"/>
                <a:cs typeface="Roboto Mono"/>
                <a:sym typeface="Roboto Mono"/>
              </a:rPr>
              <a:t>HTML TAGS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Shape 197" descr="Logo_KCJ_White_1 Line.png"/>
          <p:cNvPicPr preferRelativeResize="0"/>
          <p:nvPr/>
        </p:nvPicPr>
        <p:blipFill>
          <a:blip r:embed="rId3">
            <a:alphaModFix/>
          </a:blip>
          <a:stretch>
            <a:fillRect/>
          </a:stretch>
        </p:blipFill>
        <p:spPr>
          <a:xfrm>
            <a:off x="0" y="4183300"/>
            <a:ext cx="2160468" cy="720150"/>
          </a:xfrm>
          <a:prstGeom prst="rect">
            <a:avLst/>
          </a:prstGeom>
          <a:noFill/>
          <a:ln>
            <a:noFill/>
          </a:ln>
        </p:spPr>
      </p:pic>
      <p:sp>
        <p:nvSpPr>
          <p:cNvPr id="198" name="Shape 198"/>
          <p:cNvSpPr txBox="1"/>
          <p:nvPr/>
        </p:nvSpPr>
        <p:spPr>
          <a:xfrm>
            <a:off x="394500" y="2244900"/>
            <a:ext cx="8355000" cy="653700"/>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None/>
            </a:pPr>
            <a:r>
              <a:rPr lang="en" sz="3000">
                <a:solidFill>
                  <a:srgbClr val="FFFFFF"/>
                </a:solidFill>
                <a:latin typeface="Roboto Mono"/>
                <a:ea typeface="Roboto Mono"/>
                <a:cs typeface="Roboto Mono"/>
                <a:sym typeface="Roboto Mono"/>
              </a:rPr>
              <a:t>&lt;tagname&gt;content&lt;/tagname&gt;</a:t>
            </a:r>
          </a:p>
          <a:p>
            <a:pPr lvl="0" rtl="0">
              <a:spcBef>
                <a:spcPts val="0"/>
              </a:spcBef>
              <a:buNone/>
            </a:pPr>
            <a:endParaRPr>
              <a:solidFill>
                <a:srgbClr val="FFFFFF"/>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Shape 204" descr="Logo_KCJ_White_1 Line.png"/>
          <p:cNvPicPr preferRelativeResize="0"/>
          <p:nvPr/>
        </p:nvPicPr>
        <p:blipFill>
          <a:blip r:embed="rId3">
            <a:alphaModFix/>
          </a:blip>
          <a:stretch>
            <a:fillRect/>
          </a:stretch>
        </p:blipFill>
        <p:spPr>
          <a:xfrm>
            <a:off x="0" y="4183300"/>
            <a:ext cx="2160468" cy="720150"/>
          </a:xfrm>
          <a:prstGeom prst="rect">
            <a:avLst/>
          </a:prstGeom>
          <a:noFill/>
          <a:ln>
            <a:noFill/>
          </a:ln>
        </p:spPr>
      </p:pic>
      <p:sp>
        <p:nvSpPr>
          <p:cNvPr id="205" name="Shape 205"/>
          <p:cNvSpPr txBox="1"/>
          <p:nvPr/>
        </p:nvSpPr>
        <p:spPr>
          <a:xfrm>
            <a:off x="394500" y="2244900"/>
            <a:ext cx="8355000" cy="653700"/>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None/>
            </a:pPr>
            <a:r>
              <a:rPr lang="en" sz="3000">
                <a:solidFill>
                  <a:srgbClr val="FFFFFF"/>
                </a:solidFill>
                <a:latin typeface="Roboto Mono"/>
                <a:ea typeface="Roboto Mono"/>
                <a:cs typeface="Roboto Mono"/>
                <a:sym typeface="Roboto Mono"/>
              </a:rPr>
              <a:t>&lt;tagname&gt;content&lt;/tagname&gt;</a:t>
            </a:r>
          </a:p>
          <a:p>
            <a:pPr lvl="0" rtl="0">
              <a:spcBef>
                <a:spcPts val="0"/>
              </a:spcBef>
              <a:buNone/>
            </a:pPr>
            <a:endParaRPr>
              <a:solidFill>
                <a:srgbClr val="FFFFFF"/>
              </a:solidFill>
              <a:latin typeface="Roboto Mono"/>
              <a:ea typeface="Roboto Mono"/>
              <a:cs typeface="Roboto Mono"/>
              <a:sym typeface="Roboto Mono"/>
            </a:endParaRPr>
          </a:p>
        </p:txBody>
      </p:sp>
      <p:sp>
        <p:nvSpPr>
          <p:cNvPr id="206" name="Shape 206"/>
          <p:cNvSpPr/>
          <p:nvPr/>
        </p:nvSpPr>
        <p:spPr>
          <a:xfrm>
            <a:off x="4262975" y="3026025"/>
            <a:ext cx="351000" cy="508200"/>
          </a:xfrm>
          <a:prstGeom prst="upArrow">
            <a:avLst>
              <a:gd name="adj1" fmla="val 50000"/>
              <a:gd name="adj2" fmla="val 50000"/>
            </a:avLst>
          </a:prstGeom>
          <a:solidFill>
            <a:srgbClr val="EEEEEE"/>
          </a:solidFill>
          <a:ln>
            <a:noFill/>
          </a:ln>
        </p:spPr>
        <p:txBody>
          <a:bodyPr lIns="91425" tIns="91425" rIns="91425" bIns="91425" anchor="ctr" anchorCtr="0">
            <a:noAutofit/>
          </a:bodyPr>
          <a:lstStyle/>
          <a:p>
            <a:pPr lvl="0">
              <a:spcBef>
                <a:spcPts val="0"/>
              </a:spcBef>
              <a:buNone/>
            </a:pPr>
            <a:endParaRPr/>
          </a:p>
        </p:txBody>
      </p:sp>
      <p:sp>
        <p:nvSpPr>
          <p:cNvPr id="207" name="Shape 207"/>
          <p:cNvSpPr txBox="1"/>
          <p:nvPr/>
        </p:nvSpPr>
        <p:spPr>
          <a:xfrm>
            <a:off x="2768275" y="3657175"/>
            <a:ext cx="3418200" cy="398700"/>
          </a:xfrm>
          <a:prstGeom prst="rect">
            <a:avLst/>
          </a:prstGeom>
          <a:noFill/>
          <a:ln>
            <a:noFill/>
          </a:ln>
        </p:spPr>
        <p:txBody>
          <a:bodyPr lIns="91425" tIns="91425" rIns="91425" bIns="91425" anchor="t" anchorCtr="0">
            <a:noAutofit/>
          </a:bodyPr>
          <a:lstStyle/>
          <a:p>
            <a:pPr lvl="0" algn="ctr" rtl="0">
              <a:spcBef>
                <a:spcPts val="0"/>
              </a:spcBef>
              <a:buNone/>
            </a:pPr>
            <a:r>
              <a:rPr lang="en" sz="1800">
                <a:solidFill>
                  <a:srgbClr val="FFFFFF"/>
                </a:solidFill>
                <a:latin typeface="Roboto Mono"/>
                <a:ea typeface="Roboto Mono"/>
                <a:cs typeface="Roboto Mono"/>
                <a:sym typeface="Roboto Mono"/>
              </a:rPr>
              <a:t>What you want to say.</a:t>
            </a:r>
          </a:p>
        </p:txBody>
      </p:sp>
      <p:sp>
        <p:nvSpPr>
          <p:cNvPr id="208" name="Shape 208"/>
          <p:cNvSpPr/>
          <p:nvPr/>
        </p:nvSpPr>
        <p:spPr>
          <a:xfrm>
            <a:off x="3624575" y="2317650"/>
            <a:ext cx="1627800" cy="508200"/>
          </a:xfrm>
          <a:prstGeom prst="rect">
            <a:avLst/>
          </a:prstGeom>
          <a:noFill/>
          <a:ln w="19050"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Shape 214" descr="Logo_KCJ_White_1 Line.png"/>
          <p:cNvPicPr preferRelativeResize="0"/>
          <p:nvPr/>
        </p:nvPicPr>
        <p:blipFill>
          <a:blip r:embed="rId3">
            <a:alphaModFix/>
          </a:blip>
          <a:stretch>
            <a:fillRect/>
          </a:stretch>
        </p:blipFill>
        <p:spPr>
          <a:xfrm>
            <a:off x="0" y="4183300"/>
            <a:ext cx="2160468" cy="720150"/>
          </a:xfrm>
          <a:prstGeom prst="rect">
            <a:avLst/>
          </a:prstGeom>
          <a:noFill/>
          <a:ln>
            <a:noFill/>
          </a:ln>
        </p:spPr>
      </p:pic>
      <p:sp>
        <p:nvSpPr>
          <p:cNvPr id="215" name="Shape 215"/>
          <p:cNvSpPr txBox="1"/>
          <p:nvPr/>
        </p:nvSpPr>
        <p:spPr>
          <a:xfrm>
            <a:off x="394500" y="2244900"/>
            <a:ext cx="8355000" cy="653700"/>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None/>
            </a:pPr>
            <a:r>
              <a:rPr lang="en" sz="3000">
                <a:solidFill>
                  <a:srgbClr val="FFFFFF"/>
                </a:solidFill>
                <a:latin typeface="Roboto Mono"/>
                <a:ea typeface="Roboto Mono"/>
                <a:cs typeface="Roboto Mono"/>
                <a:sym typeface="Roboto Mono"/>
              </a:rPr>
              <a:t>&lt;tagname&gt;content&lt;/tagname&gt;</a:t>
            </a:r>
          </a:p>
          <a:p>
            <a:pPr lvl="0" rtl="0">
              <a:spcBef>
                <a:spcPts val="0"/>
              </a:spcBef>
              <a:buNone/>
            </a:pPr>
            <a:endParaRPr>
              <a:solidFill>
                <a:srgbClr val="FFFFFF"/>
              </a:solidFill>
              <a:latin typeface="Roboto Mono"/>
              <a:ea typeface="Roboto Mono"/>
              <a:cs typeface="Roboto Mono"/>
              <a:sym typeface="Roboto Mono"/>
            </a:endParaRPr>
          </a:p>
        </p:txBody>
      </p:sp>
      <p:sp>
        <p:nvSpPr>
          <p:cNvPr id="216" name="Shape 216"/>
          <p:cNvSpPr/>
          <p:nvPr/>
        </p:nvSpPr>
        <p:spPr>
          <a:xfrm>
            <a:off x="2450550" y="3023787"/>
            <a:ext cx="351000" cy="508200"/>
          </a:xfrm>
          <a:prstGeom prst="upArrow">
            <a:avLst>
              <a:gd name="adj1" fmla="val 50000"/>
              <a:gd name="adj2" fmla="val 50000"/>
            </a:avLst>
          </a:prstGeom>
          <a:solidFill>
            <a:srgbClr val="EEEEEE"/>
          </a:solidFill>
          <a:ln>
            <a:noFill/>
          </a:ln>
        </p:spPr>
        <p:txBody>
          <a:bodyPr lIns="91425" tIns="91425" rIns="91425" bIns="91425" anchor="ctr" anchorCtr="0">
            <a:noAutofit/>
          </a:bodyPr>
          <a:lstStyle/>
          <a:p>
            <a:pPr lvl="0">
              <a:spcBef>
                <a:spcPts val="0"/>
              </a:spcBef>
              <a:buNone/>
            </a:pPr>
            <a:endParaRPr/>
          </a:p>
        </p:txBody>
      </p:sp>
      <p:sp>
        <p:nvSpPr>
          <p:cNvPr id="217" name="Shape 217"/>
          <p:cNvSpPr txBox="1"/>
          <p:nvPr/>
        </p:nvSpPr>
        <p:spPr>
          <a:xfrm>
            <a:off x="1803450" y="3582100"/>
            <a:ext cx="1645200" cy="398700"/>
          </a:xfrm>
          <a:prstGeom prst="rect">
            <a:avLst/>
          </a:prstGeom>
          <a:noFill/>
          <a:ln>
            <a:noFill/>
          </a:ln>
        </p:spPr>
        <p:txBody>
          <a:bodyPr lIns="91425" tIns="91425" rIns="91425" bIns="91425" anchor="t" anchorCtr="0">
            <a:noAutofit/>
          </a:bodyPr>
          <a:lstStyle/>
          <a:p>
            <a:pPr lvl="0" algn="ctr" rtl="0">
              <a:spcBef>
                <a:spcPts val="0"/>
              </a:spcBef>
              <a:buNone/>
            </a:pPr>
            <a:r>
              <a:rPr lang="en" sz="1800" b="1" i="1">
                <a:solidFill>
                  <a:srgbClr val="FFFFFF"/>
                </a:solidFill>
                <a:latin typeface="Roboto Mono"/>
                <a:ea typeface="Roboto Mono"/>
                <a:cs typeface="Roboto Mono"/>
                <a:sym typeface="Roboto Mono"/>
              </a:rPr>
              <a:t>Start</a:t>
            </a:r>
            <a:r>
              <a:rPr lang="en" sz="1800">
                <a:solidFill>
                  <a:srgbClr val="FFFFFF"/>
                </a:solidFill>
                <a:latin typeface="Roboto Mono"/>
                <a:ea typeface="Roboto Mono"/>
                <a:cs typeface="Roboto Mono"/>
                <a:sym typeface="Roboto Mono"/>
              </a:rPr>
              <a:t> tag</a:t>
            </a:r>
          </a:p>
        </p:txBody>
      </p:sp>
      <p:sp>
        <p:nvSpPr>
          <p:cNvPr id="218" name="Shape 218"/>
          <p:cNvSpPr/>
          <p:nvPr/>
        </p:nvSpPr>
        <p:spPr>
          <a:xfrm>
            <a:off x="1569600" y="2317650"/>
            <a:ext cx="2112900" cy="508200"/>
          </a:xfrm>
          <a:prstGeom prst="rect">
            <a:avLst/>
          </a:prstGeom>
          <a:noFill/>
          <a:ln w="19050"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9" name="Shape 219"/>
          <p:cNvSpPr/>
          <p:nvPr/>
        </p:nvSpPr>
        <p:spPr>
          <a:xfrm>
            <a:off x="5238925" y="2317650"/>
            <a:ext cx="2360400" cy="508200"/>
          </a:xfrm>
          <a:prstGeom prst="rect">
            <a:avLst/>
          </a:prstGeom>
          <a:noFill/>
          <a:ln w="19050"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0" name="Shape 220"/>
          <p:cNvSpPr/>
          <p:nvPr/>
        </p:nvSpPr>
        <p:spPr>
          <a:xfrm>
            <a:off x="6243625" y="3023787"/>
            <a:ext cx="351000" cy="508200"/>
          </a:xfrm>
          <a:prstGeom prst="upArrow">
            <a:avLst>
              <a:gd name="adj1" fmla="val 50000"/>
              <a:gd name="adj2" fmla="val 50000"/>
            </a:avLst>
          </a:prstGeom>
          <a:solidFill>
            <a:srgbClr val="EEEEEE"/>
          </a:solidFill>
          <a:ln>
            <a:noFill/>
          </a:ln>
        </p:spPr>
        <p:txBody>
          <a:bodyPr lIns="91425" tIns="91425" rIns="91425" bIns="91425" anchor="ctr" anchorCtr="0">
            <a:noAutofit/>
          </a:bodyPr>
          <a:lstStyle/>
          <a:p>
            <a:pPr lvl="0">
              <a:spcBef>
                <a:spcPts val="0"/>
              </a:spcBef>
              <a:buNone/>
            </a:pPr>
            <a:endParaRPr/>
          </a:p>
        </p:txBody>
      </p:sp>
      <p:sp>
        <p:nvSpPr>
          <p:cNvPr id="221" name="Shape 221"/>
          <p:cNvSpPr txBox="1"/>
          <p:nvPr/>
        </p:nvSpPr>
        <p:spPr>
          <a:xfrm>
            <a:off x="5596525" y="3582100"/>
            <a:ext cx="1645200" cy="398700"/>
          </a:xfrm>
          <a:prstGeom prst="rect">
            <a:avLst/>
          </a:prstGeom>
          <a:noFill/>
          <a:ln>
            <a:noFill/>
          </a:ln>
        </p:spPr>
        <p:txBody>
          <a:bodyPr lIns="91425" tIns="91425" rIns="91425" bIns="91425" anchor="t" anchorCtr="0">
            <a:noAutofit/>
          </a:bodyPr>
          <a:lstStyle/>
          <a:p>
            <a:pPr lvl="0" algn="ctr" rtl="0">
              <a:spcBef>
                <a:spcPts val="0"/>
              </a:spcBef>
              <a:buNone/>
            </a:pPr>
            <a:r>
              <a:rPr lang="en" sz="1800" b="1" i="1">
                <a:solidFill>
                  <a:srgbClr val="FFFFFF"/>
                </a:solidFill>
                <a:latin typeface="Roboto Mono"/>
                <a:ea typeface="Roboto Mono"/>
                <a:cs typeface="Roboto Mono"/>
                <a:sym typeface="Roboto Mono"/>
              </a:rPr>
              <a:t>End</a:t>
            </a:r>
            <a:r>
              <a:rPr lang="en" sz="1800">
                <a:solidFill>
                  <a:srgbClr val="FFFFFF"/>
                </a:solidFill>
                <a:latin typeface="Roboto Mono"/>
                <a:ea typeface="Roboto Mono"/>
                <a:cs typeface="Roboto Mono"/>
                <a:sym typeface="Roboto Mono"/>
              </a:rPr>
              <a:t> tag</a:t>
            </a:r>
          </a:p>
        </p:txBody>
      </p:sp>
    </p:spTree>
  </p:cSld>
  <p:clrMapOvr>
    <a:masterClrMapping/>
  </p:clrMapOvr>
</p:sld>
</file>

<file path=ppt/theme/theme1.xml><?xml version="1.0" encoding="utf-8"?>
<a:theme xmlns:a="http://schemas.openxmlformats.org/drawingml/2006/main" name="Thème Office">
  <a:themeElements>
    <a:clrScheme name="Personnalisée 7">
      <a:dk1>
        <a:srgbClr val="33AFF7"/>
      </a:dk1>
      <a:lt1>
        <a:srgbClr val="FFFFFF"/>
      </a:lt1>
      <a:dk2>
        <a:srgbClr val="FF8939"/>
      </a:dk2>
      <a:lt2>
        <a:srgbClr val="F0F0F1"/>
      </a:lt2>
      <a:accent1>
        <a:srgbClr val="1980B6"/>
      </a:accent1>
      <a:accent2>
        <a:srgbClr val="D04F1A"/>
      </a:accent2>
      <a:accent3>
        <a:srgbClr val="000000"/>
      </a:accent3>
      <a:accent4>
        <a:srgbClr val="EB581D"/>
      </a:accent4>
      <a:accent5>
        <a:srgbClr val="1C9ADB"/>
      </a:accent5>
      <a:accent6>
        <a:srgbClr val="F0F0F1"/>
      </a:accent6>
      <a:hlink>
        <a:srgbClr val="1C9ADB"/>
      </a:hlink>
      <a:folHlink>
        <a:srgbClr val="1A88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386</Words>
  <Application>Microsoft Office PowerPoint</Application>
  <PresentationFormat>On-screen Show (16:9)</PresentationFormat>
  <Paragraphs>44</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Roboto Mono</vt:lpstr>
      <vt:lpstr>Calibri</vt:lpstr>
      <vt:lpstr>Thème Office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katelissitsa</dc:creator>
  <cp:lastModifiedBy>katelissitsa</cp:lastModifiedBy>
  <cp:revision>1</cp:revision>
  <dcterms:modified xsi:type="dcterms:W3CDTF">2017-08-23T13:35:26Z</dcterms:modified>
</cp:coreProperties>
</file>