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oboto Mono" pitchFamily="2" charset="0"/>
      <p:regular r:id="rId15"/>
      <p:bold r:id="rId16"/>
      <p:italic r:id="rId17"/>
      <p:boldItalic r:id="rId18"/>
    </p:embeddedFont>
    <p:embeddedFont>
      <p:font typeface="Calibri"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99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Char char="●"/>
              <a:defRPr sz="1200" b="0" i="0" u="none" strike="noStrike" cap="none">
                <a:solidFill>
                  <a:schemeClr val="dk1"/>
                </a:solidFill>
                <a:latin typeface="Calibri"/>
                <a:ea typeface="Calibri"/>
                <a:cs typeface="Calibri"/>
                <a:sym typeface="Calibri"/>
              </a:defRPr>
            </a:lvl1pPr>
            <a:lvl2pPr marL="457200" marR="0" lvl="1" indent="0" algn="l" rtl="0">
              <a:spcBef>
                <a:spcPts val="0"/>
              </a:spcBef>
              <a:buChar char="○"/>
              <a:defRPr sz="1200" b="0" i="0" u="none" strike="noStrike" cap="none">
                <a:solidFill>
                  <a:schemeClr val="dk1"/>
                </a:solidFill>
                <a:latin typeface="Calibri"/>
                <a:ea typeface="Calibri"/>
                <a:cs typeface="Calibri"/>
                <a:sym typeface="Calibri"/>
              </a:defRPr>
            </a:lvl2pPr>
            <a:lvl3pPr marL="914400" marR="0" lvl="2" indent="0" algn="l" rtl="0">
              <a:spcBef>
                <a:spcPts val="0"/>
              </a:spcBef>
              <a:buChar char="■"/>
              <a:defRPr sz="1200" b="0" i="0" u="none" strike="noStrike" cap="none">
                <a:solidFill>
                  <a:schemeClr val="dk1"/>
                </a:solidFill>
                <a:latin typeface="Calibri"/>
                <a:ea typeface="Calibri"/>
                <a:cs typeface="Calibri"/>
                <a:sym typeface="Calibri"/>
              </a:defRPr>
            </a:lvl3pPr>
            <a:lvl4pPr marL="1371600" marR="0" lvl="3" indent="0" algn="l" rtl="0">
              <a:spcBef>
                <a:spcPts val="0"/>
              </a:spcBef>
              <a:buChar char="●"/>
              <a:defRPr sz="1200" b="0" i="0" u="none" strike="noStrike" cap="none">
                <a:solidFill>
                  <a:schemeClr val="dk1"/>
                </a:solidFill>
                <a:latin typeface="Calibri"/>
                <a:ea typeface="Calibri"/>
                <a:cs typeface="Calibri"/>
                <a:sym typeface="Calibri"/>
              </a:defRPr>
            </a:lvl4pPr>
            <a:lvl5pPr marL="1828800" marR="0" lvl="4" indent="0" algn="l" rtl="0">
              <a:spcBef>
                <a:spcPts val="0"/>
              </a:spcBef>
              <a:buChar char="○"/>
              <a:defRPr sz="1200" b="0" i="0" u="none" strike="noStrike" cap="none">
                <a:solidFill>
                  <a:schemeClr val="dk1"/>
                </a:solidFill>
                <a:latin typeface="Calibri"/>
                <a:ea typeface="Calibri"/>
                <a:cs typeface="Calibri"/>
                <a:sym typeface="Calibri"/>
              </a:defRPr>
            </a:lvl5pPr>
            <a:lvl6pPr marL="2286000" marR="0" lvl="5" indent="0" algn="l" rtl="0">
              <a:spcBef>
                <a:spcPts val="0"/>
              </a:spcBef>
              <a:buChar char="■"/>
              <a:defRPr sz="1200" b="0" i="0" u="none" strike="noStrike" cap="none">
                <a:solidFill>
                  <a:schemeClr val="dk1"/>
                </a:solidFill>
                <a:latin typeface="Calibri"/>
                <a:ea typeface="Calibri"/>
                <a:cs typeface="Calibri"/>
                <a:sym typeface="Calibri"/>
              </a:defRPr>
            </a:lvl6pPr>
            <a:lvl7pPr marL="2743200" marR="0" lvl="6" indent="0" algn="l" rtl="0">
              <a:spcBef>
                <a:spcPts val="0"/>
              </a:spcBef>
              <a:buChar char="●"/>
              <a:defRPr sz="1200" b="0" i="0" u="none" strike="noStrike" cap="none">
                <a:solidFill>
                  <a:schemeClr val="dk1"/>
                </a:solidFill>
                <a:latin typeface="Calibri"/>
                <a:ea typeface="Calibri"/>
                <a:cs typeface="Calibri"/>
                <a:sym typeface="Calibri"/>
              </a:defRPr>
            </a:lvl7pPr>
            <a:lvl8pPr marL="3200400" marR="0" lvl="7" indent="0" algn="l" rtl="0">
              <a:spcBef>
                <a:spcPts val="0"/>
              </a:spcBef>
              <a:buChar char="○"/>
              <a:defRPr sz="1200" b="0" i="0" u="none" strike="noStrike" cap="none">
                <a:solidFill>
                  <a:schemeClr val="dk1"/>
                </a:solidFill>
                <a:latin typeface="Calibri"/>
                <a:ea typeface="Calibri"/>
                <a:cs typeface="Calibri"/>
                <a:sym typeface="Calibri"/>
              </a:defRPr>
            </a:lvl8pPr>
            <a:lvl9pPr marL="3657600" marR="0" lvl="8" indent="0" algn="l" rtl="0">
              <a:spcBef>
                <a:spcPts val="0"/>
              </a:spcBef>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pPr marL="0" marR="0" lvl="0" indent="0" algn="r" rtl="0">
                <a:spcBef>
                  <a:spcPts val="0"/>
                </a:spcBef>
                <a:buSzPct val="25000"/>
                <a:buNone/>
              </a:pPr>
              <a:t>‹#›</a:t>
            </a:fld>
            <a:endParaRPr lang="en"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53" name="Shape 15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1</a:t>
            </a:fld>
            <a:endParaRPr lang="e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Reinforce that all content must be tagged.</a:t>
            </a:r>
          </a:p>
          <a:p>
            <a:pPr lvl="0" rtl="0">
              <a:spcBef>
                <a:spcPts val="0"/>
              </a:spcBef>
              <a:buNone/>
            </a:pPr>
            <a:endParaRPr sz="1100">
              <a:solidFill>
                <a:srgbClr val="000000"/>
              </a:solidFill>
              <a:latin typeface="Arial"/>
              <a:ea typeface="Arial"/>
              <a:cs typeface="Arial"/>
              <a:sym typeface="Arial"/>
            </a:endParaRPr>
          </a:p>
        </p:txBody>
      </p:sp>
      <p:sp>
        <p:nvSpPr>
          <p:cNvPr id="224" name="Shape 22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10</a:t>
            </a:fld>
            <a:endParaRPr lang="e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Ask students to identify the problem and how they would fix it.</a:t>
            </a: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a:solidFill>
                <a:srgbClr val="000000"/>
              </a:solidFill>
            </a:endParaRPr>
          </a:p>
        </p:txBody>
      </p:sp>
      <p:sp>
        <p:nvSpPr>
          <p:cNvPr id="232" name="Shape 23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11</a:t>
            </a:fld>
            <a:endParaRPr lang="e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Reinforce that there should only be 1 body element.</a:t>
            </a: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a:solidFill>
                <a:srgbClr val="000000"/>
              </a:solidFill>
            </a:endParaRPr>
          </a:p>
        </p:txBody>
      </p:sp>
      <p:sp>
        <p:nvSpPr>
          <p:cNvPr id="239" name="Shape 23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12</a:t>
            </a:fld>
            <a:endParaRPr lang="e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Ask students to identify the bug.</a:t>
            </a:r>
          </a:p>
          <a:p>
            <a:pPr lvl="0">
              <a:spcBef>
                <a:spcPts val="0"/>
              </a:spcBef>
              <a:buNone/>
            </a:pPr>
            <a:endParaRPr>
              <a:solidFill>
                <a:srgbClr val="000000"/>
              </a:solidFill>
            </a:endParaRPr>
          </a:p>
        </p:txBody>
      </p:sp>
      <p:sp>
        <p:nvSpPr>
          <p:cNvPr id="161" name="Shape 161"/>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
              <a:pPr lvl="0">
                <a:spcBef>
                  <a:spcPts val="0"/>
                </a:spcBef>
                <a:buClr>
                  <a:srgbClr val="000000"/>
                </a:buClr>
                <a:buSzPct val="25000"/>
                <a:buFont typeface="Arial"/>
                <a:buNone/>
              </a:pPr>
              <a:t>2</a:t>
            </a:fld>
            <a:endParaRPr lang="e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Show the corrected element.</a:t>
            </a:r>
          </a:p>
          <a:p>
            <a:pPr lvl="0" rtl="0">
              <a:spcBef>
                <a:spcPts val="0"/>
              </a:spcBef>
              <a:buNone/>
            </a:pPr>
            <a:endParaRPr sz="1100">
              <a:solidFill>
                <a:srgbClr val="000000"/>
              </a:solidFill>
              <a:latin typeface="Arial"/>
              <a:ea typeface="Arial"/>
              <a:cs typeface="Arial"/>
              <a:sym typeface="Arial"/>
            </a:endParaRPr>
          </a:p>
        </p:txBody>
      </p:sp>
      <p:sp>
        <p:nvSpPr>
          <p:cNvPr id="168" name="Shape 168"/>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3</a:t>
            </a:fld>
            <a:endParaRPr lang="e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Ask students to identify the bug.</a:t>
            </a:r>
          </a:p>
          <a:p>
            <a:pPr lvl="0" rtl="0">
              <a:spcBef>
                <a:spcPts val="0"/>
              </a:spcBef>
              <a:buNone/>
            </a:pPr>
            <a:endParaRPr>
              <a:solidFill>
                <a:srgbClr val="000000"/>
              </a:solidFill>
            </a:endParaRPr>
          </a:p>
        </p:txBody>
      </p:sp>
      <p:sp>
        <p:nvSpPr>
          <p:cNvPr id="177" name="Shape 177"/>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4</a:t>
            </a:fld>
            <a:endParaRPr lang="e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Show the corrected element.</a:t>
            </a:r>
          </a:p>
          <a:p>
            <a:pPr lvl="0" rtl="0">
              <a:spcBef>
                <a:spcPts val="0"/>
              </a:spcBef>
              <a:buNone/>
            </a:pPr>
            <a:endParaRPr sz="1100">
              <a:solidFill>
                <a:srgbClr val="000000"/>
              </a:solidFill>
              <a:latin typeface="Arial"/>
              <a:ea typeface="Arial"/>
              <a:cs typeface="Arial"/>
              <a:sym typeface="Arial"/>
            </a:endParaRPr>
          </a:p>
        </p:txBody>
      </p:sp>
      <p:sp>
        <p:nvSpPr>
          <p:cNvPr id="184" name="Shape 18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5</a:t>
            </a:fld>
            <a:endParaRPr lang="e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Ask students to identify the bug.</a:t>
            </a:r>
          </a:p>
          <a:p>
            <a:pPr lvl="0" rtl="0">
              <a:spcBef>
                <a:spcPts val="0"/>
              </a:spcBef>
              <a:buNone/>
            </a:pPr>
            <a:endParaRPr>
              <a:solidFill>
                <a:srgbClr val="000000"/>
              </a:solidFill>
            </a:endParaRPr>
          </a:p>
        </p:txBody>
      </p:sp>
      <p:sp>
        <p:nvSpPr>
          <p:cNvPr id="193" name="Shape 19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6</a:t>
            </a:fld>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Show the corrected element.</a:t>
            </a:r>
          </a:p>
          <a:p>
            <a:pPr lvl="0" rtl="0">
              <a:spcBef>
                <a:spcPts val="0"/>
              </a:spcBef>
              <a:buNone/>
            </a:pPr>
            <a:endParaRPr sz="1100">
              <a:solidFill>
                <a:srgbClr val="000000"/>
              </a:solidFill>
              <a:latin typeface="Arial"/>
              <a:ea typeface="Arial"/>
              <a:cs typeface="Arial"/>
              <a:sym typeface="Arial"/>
            </a:endParaRPr>
          </a:p>
        </p:txBody>
      </p:sp>
      <p:sp>
        <p:nvSpPr>
          <p:cNvPr id="200" name="Shape 200"/>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7</a:t>
            </a:fld>
            <a:endParaRPr lang="e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 sz="1100">
                <a:solidFill>
                  <a:srgbClr val="000000"/>
                </a:solidFill>
                <a:latin typeface="Arial"/>
                <a:ea typeface="Arial"/>
                <a:cs typeface="Arial"/>
                <a:sym typeface="Arial"/>
              </a:rPr>
              <a:t>Ask students to identify the problem and how they would fix it.</a:t>
            </a:r>
          </a:p>
          <a:p>
            <a:pPr lvl="0" rtl="0">
              <a:spcBef>
                <a:spcPts val="0"/>
              </a:spcBef>
              <a:buNone/>
            </a:pPr>
            <a:endParaRPr sz="1100">
              <a:solidFill>
                <a:srgbClr val="000000"/>
              </a:solidFill>
              <a:latin typeface="Arial"/>
              <a:ea typeface="Arial"/>
              <a:cs typeface="Arial"/>
              <a:sym typeface="Arial"/>
            </a:endParaRPr>
          </a:p>
          <a:p>
            <a:pPr lvl="0" rtl="0">
              <a:spcBef>
                <a:spcPts val="0"/>
              </a:spcBef>
              <a:buNone/>
            </a:pPr>
            <a:endParaRPr>
              <a:solidFill>
                <a:srgbClr val="000000"/>
              </a:solidFill>
            </a:endParaRPr>
          </a:p>
        </p:txBody>
      </p:sp>
      <p:sp>
        <p:nvSpPr>
          <p:cNvPr id="209" name="Shape 209"/>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8</a:t>
            </a:fld>
            <a:endParaRPr lang="e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5" name="Shape 2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Clr>
                <a:schemeClr val="accent3"/>
              </a:buClr>
              <a:buSzPct val="100000"/>
              <a:buFont typeface="Arial"/>
              <a:buNone/>
            </a:pPr>
            <a:r>
              <a:rPr lang="en" sz="1100">
                <a:solidFill>
                  <a:srgbClr val="000000"/>
                </a:solidFill>
                <a:latin typeface="Arial"/>
                <a:ea typeface="Arial"/>
                <a:cs typeface="Arial"/>
                <a:sym typeface="Arial"/>
              </a:rPr>
              <a:t>Reinforce that all content must be inside the body element.</a:t>
            </a:r>
          </a:p>
          <a:p>
            <a:pPr lvl="0" rtl="0">
              <a:spcBef>
                <a:spcPts val="0"/>
              </a:spcBef>
              <a:buNone/>
            </a:pPr>
            <a:endParaRPr sz="1100">
              <a:solidFill>
                <a:srgbClr val="000000"/>
              </a:solidFill>
              <a:latin typeface="Arial"/>
              <a:ea typeface="Arial"/>
              <a:cs typeface="Arial"/>
              <a:sym typeface="Arial"/>
            </a:endParaRPr>
          </a:p>
        </p:txBody>
      </p:sp>
      <p:sp>
        <p:nvSpPr>
          <p:cNvPr id="216" name="Shape 216"/>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rtl="0">
              <a:spcBef>
                <a:spcPts val="0"/>
              </a:spcBef>
              <a:buNone/>
            </a:pPr>
            <a:fld id="{00000000-1234-1234-1234-123412341234}" type="slidenum">
              <a:rPr lang="en"/>
              <a:pPr lvl="0" rtl="0">
                <a:spcBef>
                  <a:spcPts val="0"/>
                </a:spcBef>
                <a:buNone/>
              </a:pPr>
              <a:t>9</a:t>
            </a:fld>
            <a:endParaRPr lang="e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2_En-tête de section">
    <p:spTree>
      <p:nvGrpSpPr>
        <p:cNvPr id="1" name="Shape 15"/>
        <p:cNvGrpSpPr/>
        <p:nvPr/>
      </p:nvGrpSpPr>
      <p:grpSpPr>
        <a:xfrm>
          <a:off x="0" y="0"/>
          <a:ext cx="0" cy="0"/>
          <a:chOff x="0" y="0"/>
          <a:chExt cx="0" cy="0"/>
        </a:xfrm>
      </p:grpSpPr>
      <p:pic>
        <p:nvPicPr>
          <p:cNvPr id="16" name="Shape 16" descr="KCJ_PPTBandeSymboleGrisPal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17" name="Shape 17"/>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18" name="Shape 18" descr="LogoKCJ_3lignes_RGB.png"/>
          <p:cNvPicPr preferRelativeResize="0"/>
          <p:nvPr/>
        </p:nvPicPr>
        <p:blipFill rotWithShape="1">
          <a:blip r:embed="rId3">
            <a:alphaModFix/>
          </a:blip>
          <a:srcRect/>
          <a:stretch/>
        </p:blipFill>
        <p:spPr>
          <a:xfrm>
            <a:off x="5491500" y="3520167"/>
            <a:ext cx="3652499" cy="16233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iapositive de titre">
    <p:spTree>
      <p:nvGrpSpPr>
        <p:cNvPr id="1" name="Shape 55"/>
        <p:cNvGrpSpPr/>
        <p:nvPr/>
      </p:nvGrpSpPr>
      <p:grpSpPr>
        <a:xfrm>
          <a:off x="0" y="0"/>
          <a:ext cx="0" cy="0"/>
          <a:chOff x="0" y="0"/>
          <a:chExt cx="0" cy="0"/>
        </a:xfrm>
      </p:grpSpPr>
      <p:pic>
        <p:nvPicPr>
          <p:cNvPr id="56" name="Shape 5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sp>
        <p:nvSpPr>
          <p:cNvPr id="57" name="Shape 57"/>
          <p:cNvSpPr txBox="1">
            <a:spLocks noGrp="1"/>
          </p:cNvSpPr>
          <p:nvPr>
            <p:ph type="ctrTitle"/>
          </p:nvPr>
        </p:nvSpPr>
        <p:spPr>
          <a:xfrm>
            <a:off x="423414" y="1483144"/>
            <a:ext cx="4230279" cy="1937357"/>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8" name="Shape 58" descr="LogoKCJ_3lignes_RGB.png"/>
          <p:cNvPicPr preferRelativeResize="0"/>
          <p:nvPr/>
        </p:nvPicPr>
        <p:blipFill rotWithShape="1">
          <a:blip r:embed="rId3">
            <a:alphaModFix/>
          </a:blip>
          <a:srcRect/>
          <a:stretch/>
        </p:blipFill>
        <p:spPr>
          <a:xfrm>
            <a:off x="222487" y="3774039"/>
            <a:ext cx="2799632" cy="1244280"/>
          </a:xfrm>
          <a:prstGeom prst="rect">
            <a:avLst/>
          </a:prstGeom>
          <a:noFill/>
          <a:ln>
            <a:noFill/>
          </a:ln>
        </p:spPr>
      </p:pic>
      <p:pic>
        <p:nvPicPr>
          <p:cNvPr id="59" name="Shape 59" descr="Untitled-1.png"/>
          <p:cNvPicPr preferRelativeResize="0"/>
          <p:nvPr/>
        </p:nvPicPr>
        <p:blipFill rotWithShape="1">
          <a:blip r:embed="rId4">
            <a:alphaModFix/>
          </a:blip>
          <a:srcRect t="26357" b="1"/>
          <a:stretch/>
        </p:blipFill>
        <p:spPr>
          <a:xfrm>
            <a:off x="1687196" y="0"/>
            <a:ext cx="5664158" cy="19572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En-tête de section">
    <p:spTree>
      <p:nvGrpSpPr>
        <p:cNvPr id="1" name="Shape 60"/>
        <p:cNvGrpSpPr/>
        <p:nvPr/>
      </p:nvGrpSpPr>
      <p:grpSpPr>
        <a:xfrm>
          <a:off x="0" y="0"/>
          <a:ext cx="0" cy="0"/>
          <a:chOff x="0" y="0"/>
          <a:chExt cx="0" cy="0"/>
        </a:xfrm>
      </p:grpSpPr>
      <p:sp>
        <p:nvSpPr>
          <p:cNvPr id="61" name="Shape 61"/>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62" name="Shape 62" descr="KCJ_PPTBandeSymboleOrang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63" name="Shape 63"/>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64" name="Shape 64"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position personnalisée">
    <p:spTree>
      <p:nvGrpSpPr>
        <p:cNvPr id="1" name="Shape 65"/>
        <p:cNvGrpSpPr/>
        <p:nvPr/>
      </p:nvGrpSpPr>
      <p:grpSpPr>
        <a:xfrm>
          <a:off x="0" y="0"/>
          <a:ext cx="0" cy="0"/>
          <a:chOff x="0" y="0"/>
          <a:chExt cx="0" cy="0"/>
        </a:xfrm>
      </p:grpSpPr>
      <p:pic>
        <p:nvPicPr>
          <p:cNvPr id="66" name="Shape 66" descr="kcj-ppt-slides-v3_cover.jpg"/>
          <p:cNvPicPr preferRelativeResize="0"/>
          <p:nvPr/>
        </p:nvPicPr>
        <p:blipFill rotWithShape="1">
          <a:blip r:embed="rId2">
            <a:alphaModFix/>
          </a:blip>
          <a:srcRect/>
          <a:stretch/>
        </p:blipFill>
        <p:spPr>
          <a:xfrm>
            <a:off x="0" y="0"/>
            <a:ext cx="9144000" cy="5143499"/>
          </a:xfrm>
          <a:prstGeom prst="rect">
            <a:avLst/>
          </a:prstGeom>
          <a:noFill/>
          <a:ln>
            <a:noFill/>
          </a:ln>
        </p:spPr>
      </p:pic>
      <p:pic>
        <p:nvPicPr>
          <p:cNvPr id="67" name="Shape 67" descr="Untitled-1.png"/>
          <p:cNvPicPr preferRelativeResize="0"/>
          <p:nvPr/>
        </p:nvPicPr>
        <p:blipFill rotWithShape="1">
          <a:blip r:embed="rId3">
            <a:alphaModFix/>
          </a:blip>
          <a:srcRect t="26357" b="1"/>
          <a:stretch/>
        </p:blipFill>
        <p:spPr>
          <a:xfrm>
            <a:off x="1687196" y="0"/>
            <a:ext cx="5664158" cy="1957274"/>
          </a:xfrm>
          <a:prstGeom prst="rect">
            <a:avLst/>
          </a:prstGeom>
          <a:noFill/>
          <a:ln>
            <a:noFill/>
          </a:ln>
        </p:spPr>
      </p:pic>
      <p:sp>
        <p:nvSpPr>
          <p:cNvPr id="68" name="Shape 68"/>
          <p:cNvSpPr txBox="1">
            <a:spLocks noGrp="1"/>
          </p:cNvSpPr>
          <p:nvPr>
            <p:ph type="title"/>
          </p:nvPr>
        </p:nvSpPr>
        <p:spPr>
          <a:xfrm>
            <a:off x="1395915" y="2495899"/>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Disposition personnalisée">
    <p:spTree>
      <p:nvGrpSpPr>
        <p:cNvPr id="1" name="Shape 69"/>
        <p:cNvGrpSpPr/>
        <p:nvPr/>
      </p:nvGrpSpPr>
      <p:grpSpPr>
        <a:xfrm>
          <a:off x="0" y="0"/>
          <a:ext cx="0" cy="0"/>
          <a:chOff x="0" y="0"/>
          <a:chExt cx="0" cy="0"/>
        </a:xfrm>
      </p:grpSpPr>
      <p:sp>
        <p:nvSpPr>
          <p:cNvPr id="70" name="Shape 70"/>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71" name="Shape 71" descr="KCJ_PPTBandeSymboleBleue.png"/>
          <p:cNvPicPr preferRelativeResize="0"/>
          <p:nvPr/>
        </p:nvPicPr>
        <p:blipFill rotWithShape="1">
          <a:blip r:embed="rId2">
            <a:alphaModFix/>
          </a:blip>
          <a:srcRect/>
          <a:stretch/>
        </p:blipFill>
        <p:spPr>
          <a:xfrm>
            <a:off x="7073128" y="0"/>
            <a:ext cx="890587" cy="5143499"/>
          </a:xfrm>
          <a:prstGeom prst="rect">
            <a:avLst/>
          </a:prstGeom>
          <a:noFill/>
          <a:ln>
            <a:noFill/>
          </a:ln>
        </p:spPr>
      </p:pic>
      <p:sp>
        <p:nvSpPr>
          <p:cNvPr id="72" name="Shape 72"/>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3" name="Shape 73"/>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Disposition personnalisée">
    <p:spTree>
      <p:nvGrpSpPr>
        <p:cNvPr id="1" name="Shape 74"/>
        <p:cNvGrpSpPr/>
        <p:nvPr/>
      </p:nvGrpSpPr>
      <p:grpSpPr>
        <a:xfrm>
          <a:off x="0" y="0"/>
          <a:ext cx="0" cy="0"/>
          <a:chOff x="0" y="0"/>
          <a:chExt cx="0" cy="0"/>
        </a:xfrm>
      </p:grpSpPr>
      <p:sp>
        <p:nvSpPr>
          <p:cNvPr id="75" name="Shape 7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76" name="Shape 76"/>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7" name="Shape 77"/>
          <p:cNvSpPr txBox="1"/>
          <p:nvPr/>
        </p:nvSpPr>
        <p:spPr>
          <a:xfrm>
            <a:off x="512045" y="3188759"/>
            <a:ext cx="5661980" cy="1377813"/>
          </a:xfrm>
          <a:prstGeom prst="rect">
            <a:avLst/>
          </a:prstGeom>
          <a:noFill/>
          <a:ln>
            <a:noFill/>
          </a:ln>
        </p:spPr>
        <p:txBody>
          <a:bodyPr lIns="91425" tIns="45700" rIns="91425" bIns="45700" anchor="t" anchorCtr="0">
            <a:noAutofit/>
          </a:bodyPr>
          <a:lstStyle/>
          <a:p>
            <a:pPr marL="0" marR="0" lvl="0" indent="0" algn="l" rtl="0">
              <a:lnSpc>
                <a:spcPct val="120000"/>
              </a:lnSpc>
              <a:spcBef>
                <a:spcPts val="0"/>
              </a:spcBef>
              <a:buSzPct val="25000"/>
              <a:buNone/>
            </a:pPr>
            <a:r>
              <a:rPr lang="en" sz="1400">
                <a:solidFill>
                  <a:schemeClr val="lt1"/>
                </a:solidFill>
                <a:latin typeface="Calibri"/>
                <a:ea typeface="Calibri"/>
                <a:cs typeface="Calibri"/>
                <a:sym typeface="Calibri"/>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a:t>
            </a:r>
          </a:p>
        </p:txBody>
      </p:sp>
      <p:pic>
        <p:nvPicPr>
          <p:cNvPr id="78" name="Shape 78" descr="KCJ_PPTBandeSymboleOrang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Disposition personnalisée">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1" name="Shape 81"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7_Disposition personnalisée">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4" name="Shape 8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8_Disposition personnalisée">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512045" y="609693"/>
            <a:ext cx="7792003" cy="1559408"/>
          </a:xfrm>
          <a:prstGeom prst="rect">
            <a:avLst/>
          </a:prstGeom>
          <a:noFill/>
          <a:ln>
            <a:noFill/>
          </a:ln>
        </p:spPr>
        <p:txBody>
          <a:bodyPr lIns="91425" tIns="91425" rIns="91425" bIns="91425" anchor="t" anchorCtr="0"/>
          <a:lstStyle>
            <a:lvl1pPr marL="0" marR="0" lvl="0" indent="0" algn="l" rtl="0">
              <a:lnSpc>
                <a:spcPct val="12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87" name="Shape 87"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Shape 88"/>
        <p:cNvGrpSpPr/>
        <p:nvPr/>
      </p:nvGrpSpPr>
      <p:grpSpPr>
        <a:xfrm>
          <a:off x="0" y="0"/>
          <a:ext cx="0" cy="0"/>
          <a:chOff x="0" y="0"/>
          <a:chExt cx="0" cy="0"/>
        </a:xfrm>
      </p:grpSpPr>
      <p:sp>
        <p:nvSpPr>
          <p:cNvPr id="89" name="Shape 89"/>
          <p:cNvSpPr/>
          <p:nvPr/>
        </p:nvSpPr>
        <p:spPr>
          <a:xfrm>
            <a:off x="0" y="0"/>
            <a:ext cx="2761361" cy="5143499"/>
          </a:xfrm>
          <a:prstGeom prst="rect">
            <a:avLst/>
          </a:prstGeom>
          <a:solidFill>
            <a:schemeClr val="dk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0" name="Shape 90"/>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1" name="Shape 91"/>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2" name="Shape 92"/>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3" name="Shape 93"/>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94" name="Shape 94"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re et contenu">
    <p:spTree>
      <p:nvGrpSpPr>
        <p:cNvPr id="1" name="Shape 95"/>
        <p:cNvGrpSpPr/>
        <p:nvPr/>
      </p:nvGrpSpPr>
      <p:grpSpPr>
        <a:xfrm>
          <a:off x="0" y="0"/>
          <a:ext cx="0" cy="0"/>
          <a:chOff x="0" y="0"/>
          <a:chExt cx="0" cy="0"/>
        </a:xfrm>
      </p:grpSpPr>
      <p:sp>
        <p:nvSpPr>
          <p:cNvPr id="96" name="Shape 96"/>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1"/>
              </a:buClr>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7" name="Shape 97"/>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8" name="Shape 98"/>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99" name="Shape 99"/>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0" name="Shape 100"/>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1" name="Shape 101"/>
          <p:cNvCxnSpPr/>
          <p:nvPr/>
        </p:nvCxnSpPr>
        <p:spPr>
          <a:xfrm>
            <a:off x="3124200" y="1356526"/>
            <a:ext cx="551199" cy="0"/>
          </a:xfrm>
          <a:prstGeom prst="straightConnector1">
            <a:avLst/>
          </a:prstGeom>
          <a:noFill/>
          <a:ln w="76200" cap="rnd" cmpd="sng">
            <a:solidFill>
              <a:schemeClr val="dk1"/>
            </a:solidFill>
            <a:prstDash val="solid"/>
            <a:round/>
            <a:headEnd type="none" w="med" len="med"/>
            <a:tailEnd type="none" w="med" len="med"/>
          </a:ln>
        </p:spPr>
      </p:cxnSp>
      <p:pic>
        <p:nvPicPr>
          <p:cNvPr id="102" name="Shape 102"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9_Disposition personnalisée">
    <p:spTree>
      <p:nvGrpSpPr>
        <p:cNvPr id="1" name="Shape 19"/>
        <p:cNvGrpSpPr/>
        <p:nvPr/>
      </p:nvGrpSpPr>
      <p:grpSpPr>
        <a:xfrm>
          <a:off x="0" y="0"/>
          <a:ext cx="0" cy="0"/>
          <a:chOff x="0" y="0"/>
          <a:chExt cx="0" cy="0"/>
        </a:xfrm>
      </p:grpSpPr>
      <p:sp>
        <p:nvSpPr>
          <p:cNvPr id="20" name="Shape 20"/>
          <p:cNvSpPr/>
          <p:nvPr/>
        </p:nvSpPr>
        <p:spPr>
          <a:xfrm>
            <a:off x="0" y="0"/>
            <a:ext cx="2761361" cy="5143499"/>
          </a:xfrm>
          <a:prstGeom prst="rect">
            <a:avLst/>
          </a:prstGeom>
          <a:solidFill>
            <a:schemeClr val="dk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1" name="Shape 21"/>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22" name="Shape 22"/>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24" name="Shape 24"/>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25" name="Shape 25"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Vide">
    <p:spTree>
      <p:nvGrpSpPr>
        <p:cNvPr id="1" name="Shape 103"/>
        <p:cNvGrpSpPr/>
        <p:nvPr/>
      </p:nvGrpSpPr>
      <p:grpSpPr>
        <a:xfrm>
          <a:off x="0" y="0"/>
          <a:ext cx="0" cy="0"/>
          <a:chOff x="0" y="0"/>
          <a:chExt cx="0" cy="0"/>
        </a:xfrm>
      </p:grpSpPr>
      <p:sp>
        <p:nvSpPr>
          <p:cNvPr id="104" name="Shape 104"/>
          <p:cNvSpPr>
            <a:spLocks noGrp="1"/>
          </p:cNvSpPr>
          <p:nvPr>
            <p:ph type="pic" idx="2"/>
          </p:nvPr>
        </p:nvSpPr>
        <p:spPr>
          <a:xfrm>
            <a:off x="0" y="0"/>
            <a:ext cx="2761361" cy="5143499"/>
          </a:xfrm>
          <a:prstGeom prst="rect">
            <a:avLst/>
          </a:prstGeom>
          <a:noFill/>
          <a:ln>
            <a:noFill/>
          </a:ln>
        </p:spPr>
        <p:txBody>
          <a:bodyPr lIns="91425" tIns="91425" rIns="91425" bIns="91425" anchor="t" anchorCtr="0"/>
          <a:lstStyle>
            <a:lvl1pPr marL="0" marR="0" lvl="0" indent="0" algn="l" rtl="0">
              <a:spcBef>
                <a:spcPts val="640"/>
              </a:spcBef>
              <a:buClr>
                <a:schemeClr val="dk2"/>
              </a:buClr>
              <a:buFont typeface="Arial"/>
              <a:buNone/>
              <a:defRPr sz="3200" b="0" i="0" u="none" strike="noStrike" cap="none">
                <a:solidFill>
                  <a:schemeClr val="dk2"/>
                </a:solidFill>
                <a:latin typeface="Arial"/>
                <a:ea typeface="Arial"/>
                <a:cs typeface="Arial"/>
                <a:sym typeface="Arial"/>
              </a:defRPr>
            </a:lvl1pPr>
            <a:lvl2pPr marL="457200" marR="0" lvl="1" indent="0" algn="l" rtl="0">
              <a:spcBef>
                <a:spcPts val="560"/>
              </a:spcBef>
              <a:buClr>
                <a:schemeClr val="dk1"/>
              </a:buClr>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buClr>
                <a:schemeClr val="dk1"/>
              </a:buClr>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buClr>
                <a:schemeClr val="dk1"/>
              </a:buClr>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5" name="Shape 105"/>
          <p:cNvSpPr/>
          <p:nvPr/>
        </p:nvSpPr>
        <p:spPr>
          <a:xfrm rot="10800000" flipH="1">
            <a:off x="2280286" y="205978"/>
            <a:ext cx="2453475" cy="873722"/>
          </a:xfrm>
          <a:prstGeom prst="rect">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06" name="Shape 106"/>
          <p:cNvSpPr txBox="1">
            <a:spLocks noGrp="1"/>
          </p:cNvSpPr>
          <p:nvPr>
            <p:ph type="title"/>
          </p:nvPr>
        </p:nvSpPr>
        <p:spPr>
          <a:xfrm>
            <a:off x="2590800" y="205979"/>
            <a:ext cx="6096000" cy="857250"/>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07" name="Shape 107"/>
          <p:cNvSpPr txBox="1">
            <a:spLocks noGrp="1"/>
          </p:cNvSpPr>
          <p:nvPr>
            <p:ph type="body" idx="1"/>
          </p:nvPr>
        </p:nvSpPr>
        <p:spPr>
          <a:xfrm>
            <a:off x="3124200" y="1722116"/>
            <a:ext cx="5562600" cy="2872506"/>
          </a:xfrm>
          <a:prstGeom prst="rect">
            <a:avLst/>
          </a:prstGeom>
          <a:noFill/>
          <a:ln>
            <a:noFill/>
          </a:ln>
        </p:spPr>
        <p:txBody>
          <a:bodyPr lIns="91425" tIns="91425" rIns="91425" bIns="91425" anchor="t" anchorCtr="0"/>
          <a:lstStyle>
            <a:lvl1pPr marL="342900" marR="0" lvl="0" indent="-190500" algn="l" rtl="0">
              <a:spcBef>
                <a:spcPts val="480"/>
              </a:spcBef>
              <a:buClr>
                <a:schemeClr val="dk2"/>
              </a:buClr>
              <a:buSzPct val="100000"/>
              <a:buFont typeface="Arial"/>
              <a:buChar char="•"/>
              <a:defRPr sz="2400" b="0" i="0" u="none" strike="noStrike" cap="none">
                <a:solidFill>
                  <a:schemeClr val="dk2"/>
                </a:solidFill>
                <a:latin typeface="Arial"/>
                <a:ea typeface="Arial"/>
                <a:cs typeface="Arial"/>
                <a:sym typeface="Arial"/>
              </a:defRPr>
            </a:lvl1pPr>
            <a:lvl2pPr marL="742950" marR="0" lvl="1" indent="-158750" algn="l" rtl="0">
              <a:spcBef>
                <a:spcPts val="400"/>
              </a:spcBef>
              <a:buClr>
                <a:schemeClr val="dk2"/>
              </a:buClr>
              <a:buSzPct val="100000"/>
              <a:buFont typeface="Arial"/>
              <a:buChar char="–"/>
              <a:defRPr sz="2000" b="0" i="0" u="none" strike="noStrike" cap="none">
                <a:solidFill>
                  <a:schemeClr val="dk2"/>
                </a:solidFill>
                <a:latin typeface="Arial"/>
                <a:ea typeface="Arial"/>
                <a:cs typeface="Arial"/>
                <a:sym typeface="Arial"/>
              </a:defRPr>
            </a:lvl2pPr>
            <a:lvl3pPr marL="1143000" marR="0" lvl="2" indent="-114300" algn="l" rtl="0">
              <a:spcBef>
                <a:spcPts val="360"/>
              </a:spcBef>
              <a:buClr>
                <a:schemeClr val="dk2"/>
              </a:buClr>
              <a:buSzPct val="100000"/>
              <a:buFont typeface="Arial"/>
              <a:buChar char="•"/>
              <a:defRPr sz="1800" b="0" i="0" u="none" strike="noStrike" cap="none">
                <a:solidFill>
                  <a:schemeClr val="dk2"/>
                </a:solidFill>
                <a:latin typeface="Arial"/>
                <a:ea typeface="Arial"/>
                <a:cs typeface="Arial"/>
                <a:sym typeface="Arial"/>
              </a:defRPr>
            </a:lvl3pPr>
            <a:lvl4pPr marL="1600200" marR="0" lvl="3"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4pPr>
            <a:lvl5pPr marL="2057400" marR="0" lvl="4" indent="-127000" algn="l" rtl="0">
              <a:spcBef>
                <a:spcPts val="320"/>
              </a:spcBef>
              <a:buClr>
                <a:schemeClr val="dk2"/>
              </a:buClr>
              <a:buSzPct val="100000"/>
              <a:buFont typeface="Arial"/>
              <a:buChar char="»"/>
              <a:defRPr sz="1600" b="0" i="0" u="none" strike="noStrike" cap="none">
                <a:solidFill>
                  <a:schemeClr val="dk2"/>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08" name="Shape 108"/>
          <p:cNvCxnSpPr/>
          <p:nvPr/>
        </p:nvCxnSpPr>
        <p:spPr>
          <a:xfrm>
            <a:off x="3124200" y="1356526"/>
            <a:ext cx="551199" cy="0"/>
          </a:xfrm>
          <a:prstGeom prst="straightConnector1">
            <a:avLst/>
          </a:prstGeom>
          <a:noFill/>
          <a:ln w="76200" cap="rnd" cmpd="sng">
            <a:solidFill>
              <a:schemeClr val="dk2"/>
            </a:solidFill>
            <a:prstDash val="solid"/>
            <a:round/>
            <a:headEnd type="none" w="med" len="med"/>
            <a:tailEnd type="none" w="med" len="med"/>
          </a:ln>
        </p:spPr>
      </p:cxnSp>
      <p:pic>
        <p:nvPicPr>
          <p:cNvPr id="109" name="Shape 109" descr="LogoKCJ_3lignes_RGB.png"/>
          <p:cNvPicPr preferRelativeResize="0"/>
          <p:nvPr/>
        </p:nvPicPr>
        <p:blipFill rotWithShape="1">
          <a:blip r:embed="rId2">
            <a:alphaModFix/>
          </a:blip>
          <a:srcRect r="50251" b="13888"/>
          <a:stretch/>
        </p:blipFill>
        <p:spPr>
          <a:xfrm>
            <a:off x="7883239" y="4173582"/>
            <a:ext cx="1260760" cy="96991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Disposition personnalisée">
    <p:spTree>
      <p:nvGrpSpPr>
        <p:cNvPr id="1" name="Shape 110"/>
        <p:cNvGrpSpPr/>
        <p:nvPr/>
      </p:nvGrpSpPr>
      <p:grpSpPr>
        <a:xfrm>
          <a:off x="0" y="0"/>
          <a:ext cx="0" cy="0"/>
          <a:chOff x="0" y="0"/>
          <a:chExt cx="0" cy="0"/>
        </a:xfrm>
      </p:grpSpPr>
      <p:sp>
        <p:nvSpPr>
          <p:cNvPr id="111" name="Shape 111"/>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2" name="Shape 112"/>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3" name="Shape 113"/>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Disposition personnalisée">
    <p:spTree>
      <p:nvGrpSpPr>
        <p:cNvPr id="1" name="Shape 114"/>
        <p:cNvGrpSpPr/>
        <p:nvPr/>
      </p:nvGrpSpPr>
      <p:grpSpPr>
        <a:xfrm>
          <a:off x="0" y="0"/>
          <a:ext cx="0" cy="0"/>
          <a:chOff x="0" y="0"/>
          <a:chExt cx="0" cy="0"/>
        </a:xfrm>
      </p:grpSpPr>
      <p:sp>
        <p:nvSpPr>
          <p:cNvPr id="115" name="Shape 11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16" name="Shape 116"/>
          <p:cNvSpPr txBox="1">
            <a:spLocks noGrp="1"/>
          </p:cNvSpPr>
          <p:nvPr>
            <p:ph type="body" idx="1"/>
          </p:nvPr>
        </p:nvSpPr>
        <p:spPr>
          <a:xfrm>
            <a:off x="1168165" y="1128858"/>
            <a:ext cx="6813569" cy="2872506"/>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17" name="Shape 117"/>
          <p:cNvCxnSpPr/>
          <p:nvPr/>
        </p:nvCxnSpPr>
        <p:spPr>
          <a:xfrm>
            <a:off x="1168165" y="763268"/>
            <a:ext cx="551199" cy="0"/>
          </a:xfrm>
          <a:prstGeom prst="straightConnector1">
            <a:avLst/>
          </a:prstGeom>
          <a:noFill/>
          <a:ln w="76200" cap="rnd" cmpd="sng">
            <a:solidFill>
              <a:schemeClr val="l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4_Disposition personnalisée">
    <p:spTree>
      <p:nvGrpSpPr>
        <p:cNvPr id="1" name="Shape 118"/>
        <p:cNvGrpSpPr/>
        <p:nvPr/>
      </p:nvGrpSpPr>
      <p:grpSpPr>
        <a:xfrm>
          <a:off x="0" y="0"/>
          <a:ext cx="0" cy="0"/>
          <a:chOff x="0" y="0"/>
          <a:chExt cx="0" cy="0"/>
        </a:xfrm>
      </p:grpSpPr>
      <p:sp>
        <p:nvSpPr>
          <p:cNvPr id="119" name="Shape 119"/>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0" name="Shape 12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1" name="Shape 121"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2" name="Shape 122" descr="KCJ_PPTStackWinkBleu.png"/>
          <p:cNvPicPr preferRelativeResize="0"/>
          <p:nvPr/>
        </p:nvPicPr>
        <p:blipFill rotWithShape="1">
          <a:blip r:embed="rId3">
            <a:alphaModFix/>
          </a:blip>
          <a:srcRect/>
          <a:stretch/>
        </p:blipFill>
        <p:spPr>
          <a:xfrm>
            <a:off x="349771" y="3996671"/>
            <a:ext cx="1008756" cy="97812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5_Disposition personnalisée">
    <p:spTree>
      <p:nvGrpSpPr>
        <p:cNvPr id="1" name="Shape 123"/>
        <p:cNvGrpSpPr/>
        <p:nvPr/>
      </p:nvGrpSpPr>
      <p:grpSpPr>
        <a:xfrm>
          <a:off x="0" y="0"/>
          <a:ext cx="0" cy="0"/>
          <a:chOff x="0" y="0"/>
          <a:chExt cx="0" cy="0"/>
        </a:xfrm>
      </p:grpSpPr>
      <p:sp>
        <p:nvSpPr>
          <p:cNvPr id="124" name="Shape 124"/>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25" name="Shape 125"/>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26" name="Shape 126"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27" name="Shape 127"/>
          <p:cNvPicPr preferRelativeResize="0"/>
          <p:nvPr/>
        </p:nvPicPr>
        <p:blipFill rotWithShape="1">
          <a:blip r:embed="rId3">
            <a:alphaModFix/>
          </a:blip>
          <a:srcRect/>
          <a:stretch/>
        </p:blipFill>
        <p:spPr>
          <a:xfrm>
            <a:off x="259144" y="3922092"/>
            <a:ext cx="1010924" cy="98022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8_Disposition personnalisée">
    <p:spTree>
      <p:nvGrpSpPr>
        <p:cNvPr id="1" name="Shape 128"/>
        <p:cNvGrpSpPr/>
        <p:nvPr/>
      </p:nvGrpSpPr>
      <p:grpSpPr>
        <a:xfrm>
          <a:off x="0" y="0"/>
          <a:ext cx="0" cy="0"/>
          <a:chOff x="0" y="0"/>
          <a:chExt cx="0" cy="0"/>
        </a:xfrm>
      </p:grpSpPr>
      <p:sp>
        <p:nvSpPr>
          <p:cNvPr id="129" name="Shape 129"/>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0" name="Shape 130"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1" name="Shape 131"/>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2" name="Shape 13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3" name="Shape 133"/>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2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9_Disposition personnalisée">
    <p:spTree>
      <p:nvGrpSpPr>
        <p:cNvPr id="1" name="Shape 134"/>
        <p:cNvGrpSpPr/>
        <p:nvPr/>
      </p:nvGrpSpPr>
      <p:grpSpPr>
        <a:xfrm>
          <a:off x="0" y="0"/>
          <a:ext cx="0" cy="0"/>
          <a:chOff x="0" y="0"/>
          <a:chExt cx="0" cy="0"/>
        </a:xfrm>
      </p:grpSpPr>
      <p:sp>
        <p:nvSpPr>
          <p:cNvPr id="135" name="Shape 135"/>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136" name="Shape 136" descr="KCJ_PPTOrdi.png"/>
          <p:cNvPicPr preferRelativeResize="0"/>
          <p:nvPr/>
        </p:nvPicPr>
        <p:blipFill rotWithShape="1">
          <a:blip r:embed="rId2">
            <a:alphaModFix/>
          </a:blip>
          <a:srcRect/>
          <a:stretch/>
        </p:blipFill>
        <p:spPr>
          <a:xfrm>
            <a:off x="802529" y="1074534"/>
            <a:ext cx="2881712" cy="2881712"/>
          </a:xfrm>
          <a:prstGeom prst="rect">
            <a:avLst/>
          </a:prstGeom>
          <a:noFill/>
          <a:ln>
            <a:noFill/>
          </a:ln>
        </p:spPr>
      </p:pic>
      <p:sp>
        <p:nvSpPr>
          <p:cNvPr id="137" name="Shape 137"/>
          <p:cNvSpPr txBox="1">
            <a:spLocks noGrp="1"/>
          </p:cNvSpPr>
          <p:nvPr>
            <p:ph type="body" idx="1"/>
          </p:nvPr>
        </p:nvSpPr>
        <p:spPr>
          <a:xfrm>
            <a:off x="3922882" y="1698218"/>
            <a:ext cx="5080209" cy="2770751"/>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38" name="Shape 138"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
        <p:nvSpPr>
          <p:cNvPr id="139" name="Shape 139"/>
          <p:cNvSpPr txBox="1">
            <a:spLocks noGrp="1"/>
          </p:cNvSpPr>
          <p:nvPr>
            <p:ph type="title"/>
          </p:nvPr>
        </p:nvSpPr>
        <p:spPr>
          <a:xfrm>
            <a:off x="4250010" y="266713"/>
            <a:ext cx="4753080" cy="1431504"/>
          </a:xfrm>
          <a:prstGeom prst="rect">
            <a:avLst/>
          </a:prstGeom>
          <a:noFill/>
          <a:ln>
            <a:noFill/>
          </a:ln>
        </p:spPr>
        <p:txBody>
          <a:bodyPr lIns="91425" tIns="91425" rIns="91425" bIns="91425" anchor="t" anchorCtr="0"/>
          <a:lstStyle>
            <a:lvl1pPr marL="0" marR="0" lvl="0" indent="0" algn="l" rtl="0">
              <a:lnSpc>
                <a:spcPct val="200000"/>
              </a:lnSpc>
              <a:spcBef>
                <a:spcPts val="0"/>
              </a:spcBef>
              <a:buClr>
                <a:srgbClr val="FF8939"/>
              </a:buClr>
              <a:buFont typeface="Arial"/>
              <a:buNone/>
              <a:defRPr sz="3200" b="0" i="0" u="none" strike="noStrike" cap="none">
                <a:solidFill>
                  <a:srgbClr val="FF8939"/>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Disposition personnalisée">
    <p:spTree>
      <p:nvGrpSpPr>
        <p:cNvPr id="1" name="Shape 140"/>
        <p:cNvGrpSpPr/>
        <p:nvPr/>
      </p:nvGrpSpPr>
      <p:grpSpPr>
        <a:xfrm>
          <a:off x="0" y="0"/>
          <a:ext cx="0" cy="0"/>
          <a:chOff x="0" y="0"/>
          <a:chExt cx="0" cy="0"/>
        </a:xfrm>
      </p:grpSpPr>
      <p:sp>
        <p:nvSpPr>
          <p:cNvPr id="141" name="Shape 141"/>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2" name="Shape 142"/>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3" name="Shape 143"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4" name="Shape 144"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Disposition personnalisée">
    <p:spTree>
      <p:nvGrpSpPr>
        <p:cNvPr id="1" name="Shape 145"/>
        <p:cNvGrpSpPr/>
        <p:nvPr/>
      </p:nvGrpSpPr>
      <p:grpSpPr>
        <a:xfrm>
          <a:off x="0" y="0"/>
          <a:ext cx="0" cy="0"/>
          <a:chOff x="0" y="0"/>
          <a:chExt cx="0" cy="0"/>
        </a:xfrm>
      </p:grpSpPr>
      <p:sp>
        <p:nvSpPr>
          <p:cNvPr id="146" name="Shape 146"/>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47" name="Shape 147"/>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148" name="Shape 148" descr="LogoKCJ_3lignes_BlancRGB.png"/>
          <p:cNvPicPr preferRelativeResize="0"/>
          <p:nvPr/>
        </p:nvPicPr>
        <p:blipFill rotWithShape="1">
          <a:blip r:embed="rId2">
            <a:alphaModFix/>
          </a:blip>
          <a:srcRect l="6231" t="15937" r="50559" b="11553"/>
          <a:stretch/>
        </p:blipFill>
        <p:spPr>
          <a:xfrm>
            <a:off x="8066249" y="4365776"/>
            <a:ext cx="1055207" cy="786990"/>
          </a:xfrm>
          <a:prstGeom prst="rect">
            <a:avLst/>
          </a:prstGeom>
          <a:noFill/>
          <a:ln>
            <a:noFill/>
          </a:ln>
        </p:spPr>
      </p:pic>
      <p:pic>
        <p:nvPicPr>
          <p:cNvPr id="149" name="Shape 149" descr="iStock_100639617_XLARGE.jpg"/>
          <p:cNvPicPr preferRelativeResize="0"/>
          <p:nvPr/>
        </p:nvPicPr>
        <p:blipFill rotWithShape="1">
          <a:blip r:embed="rId3">
            <a:alphaModFix/>
          </a:blip>
          <a:srcRect l="21136" r="20321"/>
          <a:stretch/>
        </p:blipFill>
        <p:spPr>
          <a:xfrm>
            <a:off x="0" y="0"/>
            <a:ext cx="4516577"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En-tête de section">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28" name="Shape 28" descr="KCJ_PPTBandeSymboleBleue.png"/>
          <p:cNvPicPr preferRelativeResize="0"/>
          <p:nvPr/>
        </p:nvPicPr>
        <p:blipFill rotWithShape="1">
          <a:blip r:embed="rId2">
            <a:alphaModFix/>
          </a:blip>
          <a:srcRect/>
          <a:stretch/>
        </p:blipFill>
        <p:spPr>
          <a:xfrm>
            <a:off x="894795" y="0"/>
            <a:ext cx="890587" cy="5143499"/>
          </a:xfrm>
          <a:prstGeom prst="rect">
            <a:avLst/>
          </a:prstGeom>
          <a:noFill/>
          <a:ln>
            <a:noFill/>
          </a:ln>
        </p:spPr>
      </p:pic>
      <p:sp>
        <p:nvSpPr>
          <p:cNvPr id="29" name="Shape 29"/>
          <p:cNvSpPr txBox="1">
            <a:spLocks noGrp="1"/>
          </p:cNvSpPr>
          <p:nvPr>
            <p:ph type="title"/>
          </p:nvPr>
        </p:nvSpPr>
        <p:spPr>
          <a:xfrm>
            <a:off x="894795" y="878511"/>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30" name="Shape 30" descr="LogoKCJ_3lignes_BlancRGB.png"/>
          <p:cNvPicPr preferRelativeResize="0"/>
          <p:nvPr/>
        </p:nvPicPr>
        <p:blipFill rotWithShape="1">
          <a:blip r:embed="rId3">
            <a:alphaModFix/>
          </a:blip>
          <a:srcRect/>
          <a:stretch/>
        </p:blipFill>
        <p:spPr>
          <a:xfrm>
            <a:off x="5499000" y="3523500"/>
            <a:ext cx="3645000" cy="162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143" y="205220"/>
            <a:ext cx="8229093" cy="858662"/>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subTitle" idx="1"/>
          </p:nvPr>
        </p:nvSpPr>
        <p:spPr>
          <a:xfrm>
            <a:off x="457143" y="1203420"/>
            <a:ext cx="8229093" cy="2982824"/>
          </a:xfrm>
          <a:prstGeom prst="rect">
            <a:avLst/>
          </a:prstGeom>
          <a:noFill/>
          <a:ln>
            <a:noFill/>
          </a:ln>
        </p:spPr>
        <p:txBody>
          <a:bodyPr lIns="91425" tIns="91425" rIns="91425" bIns="91425" anchor="ctr"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Disposition personnalisée">
    <p:spTree>
      <p:nvGrpSpPr>
        <p:cNvPr id="1" name="Shape 34"/>
        <p:cNvGrpSpPr/>
        <p:nvPr/>
      </p:nvGrpSpPr>
      <p:grpSpPr>
        <a:xfrm>
          <a:off x="0" y="0"/>
          <a:ext cx="0" cy="0"/>
          <a:chOff x="0" y="0"/>
          <a:chExt cx="0" cy="0"/>
        </a:xfrm>
      </p:grpSpPr>
      <p:sp>
        <p:nvSpPr>
          <p:cNvPr id="35" name="Shape 35"/>
          <p:cNvSpPr/>
          <p:nvPr/>
        </p:nvSpPr>
        <p:spPr>
          <a:xfrm>
            <a:off x="0" y="0"/>
            <a:ext cx="9144000"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36" name="Shape 36"/>
          <p:cNvPicPr preferRelativeResize="0"/>
          <p:nvPr/>
        </p:nvPicPr>
        <p:blipFill rotWithShape="1">
          <a:blip r:embed="rId2">
            <a:alphaModFix/>
          </a:blip>
          <a:srcRect/>
          <a:stretch/>
        </p:blipFill>
        <p:spPr>
          <a:xfrm>
            <a:off x="2185660" y="1028932"/>
            <a:ext cx="4769201" cy="3085635"/>
          </a:xfrm>
          <a:prstGeom prst="rect">
            <a:avLst/>
          </a:prstGeom>
          <a:noFill/>
          <a:ln>
            <a:noFill/>
          </a:ln>
        </p:spPr>
      </p:pic>
      <p:sp>
        <p:nvSpPr>
          <p:cNvPr id="37" name="Shape 37"/>
          <p:cNvSpPr txBox="1">
            <a:spLocks noGrp="1"/>
          </p:cNvSpPr>
          <p:nvPr>
            <p:ph type="title"/>
          </p:nvPr>
        </p:nvSpPr>
        <p:spPr>
          <a:xfrm>
            <a:off x="1395915" y="1598320"/>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2_Disposition personnalisée">
    <p:spTree>
      <p:nvGrpSpPr>
        <p:cNvPr id="1" name="Shape 38"/>
        <p:cNvGrpSpPr/>
        <p:nvPr/>
      </p:nvGrpSpPr>
      <p:grpSpPr>
        <a:xfrm>
          <a:off x="0" y="0"/>
          <a:ext cx="0" cy="0"/>
          <a:chOff x="0" y="0"/>
          <a:chExt cx="0" cy="0"/>
        </a:xfrm>
      </p:grpSpPr>
      <p:pic>
        <p:nvPicPr>
          <p:cNvPr id="39" name="Shape 39" descr="KCJ_PPTStackSymboleBleu.png"/>
          <p:cNvPicPr preferRelativeResize="0"/>
          <p:nvPr/>
        </p:nvPicPr>
        <p:blipFill rotWithShape="1">
          <a:blip r:embed="rId2">
            <a:alphaModFix/>
          </a:blip>
          <a:srcRect/>
          <a:stretch/>
        </p:blipFill>
        <p:spPr>
          <a:xfrm>
            <a:off x="161905" y="4468971"/>
            <a:ext cx="953759" cy="423893"/>
          </a:xfrm>
          <a:prstGeom prst="rect">
            <a:avLst/>
          </a:prstGeom>
          <a:noFill/>
          <a:ln>
            <a:noFill/>
          </a:ln>
        </p:spPr>
      </p:pic>
      <p:sp>
        <p:nvSpPr>
          <p:cNvPr id="40" name="Shape 40"/>
          <p:cNvSpPr/>
          <p:nvPr/>
        </p:nvSpPr>
        <p:spPr>
          <a:xfrm>
            <a:off x="4516576" y="0"/>
            <a:ext cx="4627423" cy="5143499"/>
          </a:xfrm>
          <a:prstGeom prst="rect">
            <a:avLst/>
          </a:prstGeom>
          <a:solidFill>
            <a:schemeClr val="dk1"/>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41" name="Shape 41"/>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42" name="Shape 42"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Disposition personnalisée">
    <p:spTree>
      <p:nvGrpSpPr>
        <p:cNvPr id="1" name="Shape 43"/>
        <p:cNvGrpSpPr/>
        <p:nvPr/>
      </p:nvGrpSpPr>
      <p:grpSpPr>
        <a:xfrm>
          <a:off x="0" y="0"/>
          <a:ext cx="0" cy="0"/>
          <a:chOff x="0" y="0"/>
          <a:chExt cx="0" cy="0"/>
        </a:xfrm>
      </p:grpSpPr>
      <p:sp>
        <p:nvSpPr>
          <p:cNvPr id="44" name="Shape 44"/>
          <p:cNvSpPr/>
          <p:nvPr/>
        </p:nvSpPr>
        <p:spPr>
          <a:xfrm>
            <a:off x="0" y="0"/>
            <a:ext cx="9144000"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pic>
        <p:nvPicPr>
          <p:cNvPr id="45" name="Shape 45" descr="(-)orange.png"/>
          <p:cNvPicPr preferRelativeResize="0"/>
          <p:nvPr/>
        </p:nvPicPr>
        <p:blipFill rotWithShape="1">
          <a:blip r:embed="rId2">
            <a:alphaModFix/>
          </a:blip>
          <a:srcRect/>
          <a:stretch/>
        </p:blipFill>
        <p:spPr>
          <a:xfrm>
            <a:off x="2185660" y="1028932"/>
            <a:ext cx="4769201" cy="3085636"/>
          </a:xfrm>
          <a:prstGeom prst="rect">
            <a:avLst/>
          </a:prstGeom>
          <a:noFill/>
          <a:ln>
            <a:noFill/>
          </a:ln>
        </p:spPr>
      </p:pic>
      <p:sp>
        <p:nvSpPr>
          <p:cNvPr id="46" name="Shape 46"/>
          <p:cNvSpPr txBox="1">
            <a:spLocks noGrp="1"/>
          </p:cNvSpPr>
          <p:nvPr>
            <p:ph type="title"/>
          </p:nvPr>
        </p:nvSpPr>
        <p:spPr>
          <a:xfrm>
            <a:off x="1395915" y="1606011"/>
            <a:ext cx="6411149" cy="1948819"/>
          </a:xfrm>
          <a:prstGeom prst="rect">
            <a:avLst/>
          </a:prstGeom>
          <a:noFill/>
          <a:ln>
            <a:noFill/>
          </a:ln>
        </p:spPr>
        <p:txBody>
          <a:bodyPr lIns="91425" tIns="91425" rIns="91425" bIns="91425" anchor="t" anchorCtr="0"/>
          <a:lstStyle>
            <a:lvl1pPr marL="0" marR="0" lvl="0" indent="0" algn="ctr" rtl="0">
              <a:lnSpc>
                <a:spcPct val="200000"/>
              </a:lnSpc>
              <a:spcBef>
                <a:spcPts val="0"/>
              </a:spcBef>
              <a:buClr>
                <a:schemeClr val="dk2"/>
              </a:buClr>
              <a:buFont typeface="Arial"/>
              <a:buNone/>
              <a:defRPr sz="3600" b="0" i="0" u="none" strike="noStrike" cap="none">
                <a:solidFill>
                  <a:schemeClr val="dk2"/>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3_Disposition personnalisée">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a:alphaModFix/>
          </a:blip>
          <a:srcRect/>
          <a:stretch/>
        </p:blipFill>
        <p:spPr>
          <a:xfrm>
            <a:off x="129993" y="4547935"/>
            <a:ext cx="946573" cy="420698"/>
          </a:xfrm>
          <a:prstGeom prst="rect">
            <a:avLst/>
          </a:prstGeom>
          <a:noFill/>
          <a:ln>
            <a:noFill/>
          </a:ln>
        </p:spPr>
      </p:pic>
      <p:sp>
        <p:nvSpPr>
          <p:cNvPr id="49" name="Shape 49"/>
          <p:cNvSpPr/>
          <p:nvPr/>
        </p:nvSpPr>
        <p:spPr>
          <a:xfrm>
            <a:off x="4516576" y="0"/>
            <a:ext cx="4627423" cy="5143499"/>
          </a:xfrm>
          <a:prstGeom prst="rect">
            <a:avLst/>
          </a:prstGeom>
          <a:solidFill>
            <a:schemeClr val="dk2"/>
          </a:solidFill>
          <a:ln w="9525" cap="flat" cmpd="sng">
            <a:solidFill>
              <a:srgbClr val="147EB4"/>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50" name="Shape 50"/>
          <p:cNvSpPr txBox="1">
            <a:spLocks noGrp="1"/>
          </p:cNvSpPr>
          <p:nvPr>
            <p:ph type="body" idx="1"/>
          </p:nvPr>
        </p:nvSpPr>
        <p:spPr>
          <a:xfrm>
            <a:off x="5215480" y="661252"/>
            <a:ext cx="3239008" cy="3807717"/>
          </a:xfrm>
          <a:prstGeom prst="rect">
            <a:avLst/>
          </a:prstGeom>
          <a:noFill/>
          <a:ln>
            <a:noFill/>
          </a:ln>
        </p:spPr>
        <p:txBody>
          <a:bodyPr lIns="91425" tIns="91425" rIns="91425" bIns="91425" anchor="t" anchorCtr="0"/>
          <a:lstStyle>
            <a:lvl1pPr marL="342900" marR="0" lvl="0" indent="-190500" algn="l" rtl="0">
              <a:spcBef>
                <a:spcPts val="480"/>
              </a:spcBef>
              <a:buClr>
                <a:schemeClr val="lt1"/>
              </a:buClr>
              <a:buSzPct val="100000"/>
              <a:buFont typeface="Arial"/>
              <a:buChar char="•"/>
              <a:defRPr sz="2400" b="0" i="0" u="none" strike="noStrike" cap="none">
                <a:solidFill>
                  <a:schemeClr val="lt1"/>
                </a:solidFill>
                <a:latin typeface="Arial"/>
                <a:ea typeface="Arial"/>
                <a:cs typeface="Arial"/>
                <a:sym typeface="Arial"/>
              </a:defRPr>
            </a:lvl1pPr>
            <a:lvl2pPr marL="742950" marR="0" lvl="1" indent="-158750" algn="l" rtl="0">
              <a:spcBef>
                <a:spcPts val="400"/>
              </a:spcBef>
              <a:buClr>
                <a:schemeClr val="lt1"/>
              </a:buClr>
              <a:buSzPct val="100000"/>
              <a:buFont typeface="Arial"/>
              <a:buChar char="–"/>
              <a:defRPr sz="2000" b="0" i="0" u="none" strike="noStrike" cap="none">
                <a:solidFill>
                  <a:schemeClr val="lt1"/>
                </a:solidFill>
                <a:latin typeface="Arial"/>
                <a:ea typeface="Arial"/>
                <a:cs typeface="Arial"/>
                <a:sym typeface="Arial"/>
              </a:defRPr>
            </a:lvl2pPr>
            <a:lvl3pPr marL="1143000" marR="0" lvl="2" indent="-114300" algn="l" rtl="0">
              <a:spcBef>
                <a:spcPts val="360"/>
              </a:spcBef>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4pPr>
            <a:lvl5pPr marL="2057400" marR="0" lvl="4" indent="-127000" algn="l" rtl="0">
              <a:spcBef>
                <a:spcPts val="320"/>
              </a:spcBef>
              <a:buClr>
                <a:schemeClr val="lt1"/>
              </a:buClr>
              <a:buSzPct val="100000"/>
              <a:buFont typeface="Arial"/>
              <a:buChar char="»"/>
              <a:defRPr sz="1600" b="0" i="0" u="none" strike="noStrike" cap="none">
                <a:solidFill>
                  <a:schemeClr val="lt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pic>
        <p:nvPicPr>
          <p:cNvPr id="51" name="Shape 51" descr="LogoKCJ_3lignes_BlancRGB.png"/>
          <p:cNvPicPr preferRelativeResize="0"/>
          <p:nvPr/>
        </p:nvPicPr>
        <p:blipFill rotWithShape="1">
          <a:blip r:embed="rId3">
            <a:alphaModFix/>
          </a:blip>
          <a:srcRect l="6231" t="15937" r="50559" b="11553"/>
          <a:stretch/>
        </p:blipFill>
        <p:spPr>
          <a:xfrm>
            <a:off x="8066249" y="4365776"/>
            <a:ext cx="1055207" cy="786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5_Disposition personnalisée">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894795" y="266713"/>
            <a:ext cx="7792003" cy="1948819"/>
          </a:xfrm>
          <a:prstGeom prst="rect">
            <a:avLst/>
          </a:prstGeom>
          <a:noFill/>
          <a:ln>
            <a:noFill/>
          </a:ln>
        </p:spPr>
        <p:txBody>
          <a:bodyPr lIns="91425" tIns="91425" rIns="91425" bIns="91425" anchor="t" anchorCtr="0"/>
          <a:lstStyle>
            <a:lvl1pPr marL="0" marR="0" lvl="0" indent="0" algn="l" rtl="0">
              <a:lnSpc>
                <a:spcPct val="200000"/>
              </a:lnSpc>
              <a:spcBef>
                <a:spcPts val="0"/>
              </a:spcBef>
              <a:buClr>
                <a:schemeClr val="lt1"/>
              </a:buClr>
              <a:buFont typeface="Arial"/>
              <a:buNone/>
              <a:defRPr sz="3600" b="0"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pic>
        <p:nvPicPr>
          <p:cNvPr id="54" name="Shape 54" descr="KCJ_PPTBandeSymboleGrisPale.png"/>
          <p:cNvPicPr preferRelativeResize="0"/>
          <p:nvPr/>
        </p:nvPicPr>
        <p:blipFill rotWithShape="1">
          <a:blip r:embed="rId2">
            <a:alphaModFix/>
          </a:blip>
          <a:srcRect/>
          <a:stretch/>
        </p:blipFill>
        <p:spPr>
          <a:xfrm>
            <a:off x="7073128" y="0"/>
            <a:ext cx="890587" cy="51434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l" rtl="0">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900" marR="0" lvl="0" indent="-190500" algn="l" rtl="0">
              <a:spcBef>
                <a:spcPts val="480"/>
              </a:spcBef>
              <a:buClr>
                <a:schemeClr val="dk1"/>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58750" algn="l" rtl="0">
              <a:spcBef>
                <a:spcPts val="400"/>
              </a:spcBef>
              <a:buClr>
                <a:schemeClr val="dk1"/>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14300" algn="l" rtl="0">
              <a:spcBef>
                <a:spcPts val="360"/>
              </a:spcBef>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600200" marR="0" lvl="3"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320"/>
              </a:spcBef>
              <a:buClr>
                <a:schemeClr val="dk1"/>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4767262"/>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4767262"/>
            <a:ext cx="2895600"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DC7F9"/>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4767262"/>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 sz="1200" b="0" i="0" u="none" strike="noStrike" cap="none">
                <a:solidFill>
                  <a:srgbClr val="8DC7F9"/>
                </a:solidFill>
                <a:latin typeface="Arial"/>
                <a:ea typeface="Arial"/>
                <a:cs typeface="Arial"/>
                <a:sym typeface="Arial"/>
              </a:rPr>
              <a:pPr marL="0" marR="0" lvl="0" indent="0" algn="r" rtl="0">
                <a:spcBef>
                  <a:spcPts val="0"/>
                </a:spcBef>
                <a:buSzPct val="25000"/>
                <a:buNone/>
              </a:pPr>
              <a:t>‹#›</a:t>
            </a:fld>
            <a:endParaRPr lang="en" sz="1200" b="0" i="0" u="none" strike="noStrike" cap="none">
              <a:solidFill>
                <a:srgbClr val="8DC7F9"/>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Shape 156"/>
          <p:cNvSpPr/>
          <p:nvPr/>
        </p:nvSpPr>
        <p:spPr>
          <a:xfrm flipH="1">
            <a:off x="3360776" y="2288875"/>
            <a:ext cx="1949100" cy="739200"/>
          </a:xfrm>
          <a:prstGeom prst="rect">
            <a:avLst/>
          </a:prstGeom>
          <a:solidFill>
            <a:schemeClr val="dk1"/>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REVIEW</a:t>
            </a:r>
          </a:p>
        </p:txBody>
      </p:sp>
      <p:sp>
        <p:nvSpPr>
          <p:cNvPr id="157" name="Shape 157"/>
          <p:cNvSpPr/>
          <p:nvPr/>
        </p:nvSpPr>
        <p:spPr>
          <a:xfrm flipH="1">
            <a:off x="3360837" y="1357950"/>
            <a:ext cx="1314600" cy="739200"/>
          </a:xfrm>
          <a:prstGeom prst="rect">
            <a:avLst/>
          </a:prstGeom>
          <a:solidFill>
            <a:schemeClr val="dk1"/>
          </a:solidFill>
          <a:ln>
            <a:noFill/>
          </a:ln>
        </p:spPr>
        <p:txBody>
          <a:bodyPr lIns="91425" tIns="45700" rIns="91425" bIns="45700" anchor="ctr" anchorCtr="0">
            <a:noAutofit/>
          </a:bodyPr>
          <a:lstStyle/>
          <a:p>
            <a:pPr marL="0" marR="0" lvl="0" indent="0" algn="l" rtl="0">
              <a:spcBef>
                <a:spcPts val="0"/>
              </a:spcBef>
              <a:buSzPct val="25000"/>
              <a:buNone/>
            </a:pPr>
            <a:r>
              <a:rPr lang="en" sz="3600">
                <a:solidFill>
                  <a:schemeClr val="lt1"/>
                </a:solidFill>
                <a:latin typeface="Roboto Mono"/>
                <a:ea typeface="Roboto Mono"/>
                <a:cs typeface="Roboto Mono"/>
                <a:sym typeface="Roboto Mono"/>
              </a:rPr>
              <a:t>HTML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Shape 226"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27" name="Shape 227"/>
          <p:cNvSpPr txBox="1"/>
          <p:nvPr/>
        </p:nvSpPr>
        <p:spPr>
          <a:xfrm>
            <a:off x="828150" y="999450"/>
            <a:ext cx="7487700" cy="6537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marL="457200" lvl="0" indent="457200" rtl="0">
              <a:spcBef>
                <a:spcPts val="0"/>
              </a:spcBef>
              <a:spcAft>
                <a:spcPts val="1600"/>
              </a:spcAft>
              <a:buNone/>
            </a:pPr>
            <a:r>
              <a:rPr lang="en" sz="1800">
                <a:solidFill>
                  <a:srgbClr val="FFFFFF"/>
                </a:solidFill>
                <a:latin typeface="Roboto Mono"/>
                <a:ea typeface="Roboto Mono"/>
                <a:cs typeface="Roboto Mono"/>
                <a:sym typeface="Roboto Mono"/>
              </a:rPr>
              <a:t>&lt;h1&gt;Sea Turtles&lt;/h1&gt;</a:t>
            </a:r>
          </a:p>
          <a:p>
            <a:pPr marL="457200" lvl="0" indent="457200" rtl="0">
              <a:spcBef>
                <a:spcPts val="0"/>
              </a:spcBef>
              <a:spcAft>
                <a:spcPts val="1600"/>
              </a:spcAft>
              <a:buNone/>
            </a:pPr>
            <a:r>
              <a:rPr lang="en" sz="1800">
                <a:solidFill>
                  <a:srgbClr val="FFFFFF"/>
                </a:solidFill>
                <a:latin typeface="Roboto Mono"/>
                <a:ea typeface="Roboto Mono"/>
                <a:cs typeface="Roboto Mono"/>
                <a:sym typeface="Roboto Mono"/>
              </a:rPr>
              <a:t>&lt;p&gt; In the United States, all populations of sea turtles are threatened or endangered.&lt;/p&gt;</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rtl="0">
              <a:spcBef>
                <a:spcPts val="0"/>
              </a:spcBef>
              <a:buNone/>
            </a:pPr>
            <a:endParaRPr sz="1800">
              <a:solidFill>
                <a:srgbClr val="FFFFFF"/>
              </a:solidFill>
              <a:latin typeface="Roboto Mono"/>
              <a:ea typeface="Roboto Mono"/>
              <a:cs typeface="Roboto Mono"/>
              <a:sym typeface="Roboto Mono"/>
            </a:endParaRPr>
          </a:p>
        </p:txBody>
      </p:sp>
      <p:sp>
        <p:nvSpPr>
          <p:cNvPr id="228" name="Shape 228"/>
          <p:cNvSpPr/>
          <p:nvPr/>
        </p:nvSpPr>
        <p:spPr>
          <a:xfrm>
            <a:off x="5202550" y="571350"/>
            <a:ext cx="2384700" cy="1182000"/>
          </a:xfrm>
          <a:prstGeom prst="wedgeEllipseCallout">
            <a:avLst>
              <a:gd name="adj1" fmla="val -20833"/>
              <a:gd name="adj2" fmla="val 62500"/>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latin typeface="Roboto Mono"/>
                <a:ea typeface="Roboto Mono"/>
                <a:cs typeface="Roboto Mono"/>
                <a:sym typeface="Roboto Mono"/>
              </a:rPr>
              <a:t>All content must be tagged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Shape 234"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35" name="Shape 235"/>
          <p:cNvSpPr txBox="1"/>
          <p:nvPr/>
        </p:nvSpPr>
        <p:spPr>
          <a:xfrm>
            <a:off x="2519850" y="1048600"/>
            <a:ext cx="4104300" cy="653700"/>
          </a:xfrm>
          <a:prstGeom prst="rect">
            <a:avLst/>
          </a:prstGeom>
          <a:noFill/>
          <a:ln>
            <a:noFill/>
          </a:ln>
        </p:spPr>
        <p:txBody>
          <a:bodyPr lIns="91425" tIns="91425" rIns="91425" bIns="91425" anchor="t" anchorCtr="0">
            <a:noAutofit/>
          </a:bodyPr>
          <a:lstStyle/>
          <a:p>
            <a:pPr lvl="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&lt;html&gt;</a:t>
            </a:r>
          </a:p>
          <a:p>
            <a:pPr lvl="0" indent="38735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&lt;body&gt;</a:t>
            </a:r>
          </a:p>
          <a:p>
            <a:pPr lvl="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		&lt;h1&gt;Sea Turtles&lt;/h1&gt;</a:t>
            </a:r>
          </a:p>
          <a:p>
            <a:pPr lvl="0" indent="38735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&lt;/body&gt;</a:t>
            </a:r>
          </a:p>
          <a:p>
            <a:pPr lvl="0" indent="38735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&lt;body&gt;</a:t>
            </a:r>
          </a:p>
          <a:p>
            <a:pPr lvl="0" indent="38735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	&lt;h2&gt;Habitat&lt;/h2&gt;</a:t>
            </a:r>
          </a:p>
          <a:p>
            <a:pPr lvl="0" indent="38735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&lt;/body&gt;</a:t>
            </a:r>
          </a:p>
          <a:p>
            <a:pPr lvl="0" rtl="0">
              <a:spcBef>
                <a:spcPts val="0"/>
              </a:spcBef>
              <a:spcAft>
                <a:spcPts val="1000"/>
              </a:spcAft>
              <a:buClr>
                <a:schemeClr val="accent3"/>
              </a:buClr>
              <a:buSzPct val="61111"/>
              <a:buFont typeface="Arial"/>
              <a:buNone/>
            </a:pPr>
            <a:r>
              <a:rPr lang="en" sz="1800">
                <a:solidFill>
                  <a:srgbClr val="FFFFFF"/>
                </a:solidFill>
                <a:latin typeface="Roboto Mono"/>
                <a:ea typeface="Roboto Mono"/>
                <a:cs typeface="Roboto Mono"/>
                <a:sym typeface="Roboto Mono"/>
              </a:rPr>
              <a:t>&lt;/html&gt;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Shape 241"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42" name="Shape 242"/>
          <p:cNvSpPr txBox="1"/>
          <p:nvPr/>
        </p:nvSpPr>
        <p:spPr>
          <a:xfrm>
            <a:off x="2519850" y="1556575"/>
            <a:ext cx="4104300" cy="653700"/>
          </a:xfrm>
          <a:prstGeom prst="rect">
            <a:avLst/>
          </a:prstGeom>
          <a:noFill/>
          <a:ln>
            <a:noFill/>
          </a:ln>
        </p:spPr>
        <p:txBody>
          <a:bodyPr lIns="91425" tIns="91425" rIns="91425" bIns="91425" anchor="t" anchorCtr="0">
            <a:noAutofit/>
          </a:bodyPr>
          <a:lstStyle/>
          <a:p>
            <a:pPr lvl="0" rtl="0">
              <a:spcBef>
                <a:spcPts val="0"/>
              </a:spcBef>
              <a:spcAft>
                <a:spcPts val="1000"/>
              </a:spcAft>
              <a:buNone/>
            </a:pPr>
            <a:r>
              <a:rPr lang="en" sz="1800">
                <a:solidFill>
                  <a:srgbClr val="FFFFFF"/>
                </a:solidFill>
                <a:latin typeface="Roboto Mono"/>
                <a:ea typeface="Roboto Mono"/>
                <a:cs typeface="Roboto Mono"/>
                <a:sym typeface="Roboto Mono"/>
              </a:rPr>
              <a:t>&lt;html&gt;</a:t>
            </a:r>
          </a:p>
          <a:p>
            <a:pPr lvl="0" indent="457200" rtl="0">
              <a:spcBef>
                <a:spcPts val="0"/>
              </a:spcBef>
              <a:spcAft>
                <a:spcPts val="1000"/>
              </a:spcAft>
              <a:buNone/>
            </a:pPr>
            <a:r>
              <a:rPr lang="en" sz="1800">
                <a:solidFill>
                  <a:srgbClr val="FFFFFF"/>
                </a:solidFill>
                <a:latin typeface="Roboto Mono"/>
                <a:ea typeface="Roboto Mono"/>
                <a:cs typeface="Roboto Mono"/>
                <a:sym typeface="Roboto Mono"/>
              </a:rPr>
              <a:t>&lt;body&gt;</a:t>
            </a:r>
          </a:p>
          <a:p>
            <a:pPr lvl="0" rtl="0">
              <a:spcBef>
                <a:spcPts val="0"/>
              </a:spcBef>
              <a:spcAft>
                <a:spcPts val="1000"/>
              </a:spcAft>
              <a:buNone/>
            </a:pPr>
            <a:r>
              <a:rPr lang="en" sz="1800">
                <a:solidFill>
                  <a:srgbClr val="FFFFFF"/>
                </a:solidFill>
                <a:latin typeface="Roboto Mono"/>
                <a:ea typeface="Roboto Mono"/>
                <a:cs typeface="Roboto Mono"/>
                <a:sym typeface="Roboto Mono"/>
              </a:rPr>
              <a:t>		&lt;h1&gt;Sea Turtles&lt;/h1&gt;</a:t>
            </a:r>
          </a:p>
          <a:p>
            <a:pPr lvl="0" indent="457200" rtl="0">
              <a:spcBef>
                <a:spcPts val="0"/>
              </a:spcBef>
              <a:spcAft>
                <a:spcPts val="1000"/>
              </a:spcAft>
              <a:buNone/>
            </a:pPr>
            <a:r>
              <a:rPr lang="en" sz="1800">
                <a:solidFill>
                  <a:srgbClr val="FFFFFF"/>
                </a:solidFill>
                <a:latin typeface="Roboto Mono"/>
                <a:ea typeface="Roboto Mono"/>
                <a:cs typeface="Roboto Mono"/>
                <a:sym typeface="Roboto Mono"/>
              </a:rPr>
              <a:t>	&lt;h2&gt;Habitat&lt;/h2&gt;</a:t>
            </a:r>
          </a:p>
          <a:p>
            <a:pPr lvl="0" indent="457200" rtl="0">
              <a:spcBef>
                <a:spcPts val="0"/>
              </a:spcBef>
              <a:spcAft>
                <a:spcPts val="1000"/>
              </a:spcAft>
              <a:buNone/>
            </a:pPr>
            <a:r>
              <a:rPr lang="en" sz="1800">
                <a:solidFill>
                  <a:srgbClr val="FFFFFF"/>
                </a:solidFill>
                <a:latin typeface="Roboto Mono"/>
                <a:ea typeface="Roboto Mono"/>
                <a:cs typeface="Roboto Mono"/>
                <a:sym typeface="Roboto Mono"/>
              </a:rPr>
              <a:t>&lt;/body&gt;</a:t>
            </a:r>
          </a:p>
          <a:p>
            <a:pPr lvl="0" rtl="0">
              <a:spcBef>
                <a:spcPts val="0"/>
              </a:spcBef>
              <a:spcAft>
                <a:spcPts val="1000"/>
              </a:spcAft>
              <a:buNone/>
            </a:pPr>
            <a:r>
              <a:rPr lang="en" sz="1800">
                <a:solidFill>
                  <a:srgbClr val="FFFFFF"/>
                </a:solidFill>
                <a:latin typeface="Roboto Mono"/>
                <a:ea typeface="Roboto Mono"/>
                <a:cs typeface="Roboto Mono"/>
                <a:sym typeface="Roboto Mono"/>
              </a:rPr>
              <a:t>&lt;/html&gt;</a:t>
            </a:r>
          </a:p>
        </p:txBody>
      </p:sp>
      <p:sp>
        <p:nvSpPr>
          <p:cNvPr id="243" name="Shape 243"/>
          <p:cNvSpPr/>
          <p:nvPr/>
        </p:nvSpPr>
        <p:spPr>
          <a:xfrm>
            <a:off x="5928575" y="509925"/>
            <a:ext cx="2445300" cy="1554900"/>
          </a:xfrm>
          <a:prstGeom prst="wedgeEllipseCallout">
            <a:avLst>
              <a:gd name="adj1" fmla="val -20833"/>
              <a:gd name="adj2" fmla="val 62500"/>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latin typeface="Roboto Mono"/>
                <a:ea typeface="Roboto Mono"/>
                <a:cs typeface="Roboto Mono"/>
                <a:sym typeface="Roboto Mono"/>
              </a:rPr>
              <a:t>There should only be ONE body element.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64" name="Shape 164"/>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Clr>
                <a:schemeClr val="accent3"/>
              </a:buClr>
              <a:buSzPct val="36666"/>
              <a:buFont typeface="Arial"/>
              <a:buNone/>
            </a:pPr>
            <a:r>
              <a:rPr lang="en" sz="3000">
                <a:solidFill>
                  <a:srgbClr val="FFFFFF"/>
                </a:solidFill>
                <a:latin typeface="Roboto Mono"/>
                <a:ea typeface="Roboto Mono"/>
                <a:cs typeface="Roboto Mono"/>
                <a:sym typeface="Roboto Mono"/>
              </a:rPr>
              <a:t>&lt;h1&gt;Title of My Website&lt;h1&gt;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Shape 170"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71" name="Shape 171"/>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&lt;h1&gt;Title of My Website&lt;/h1&gt;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172" name="Shape 172"/>
          <p:cNvSpPr/>
          <p:nvPr/>
        </p:nvSpPr>
        <p:spPr>
          <a:xfrm>
            <a:off x="6924625" y="30538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73" name="Shape 173"/>
          <p:cNvSpPr txBox="1"/>
          <p:nvPr/>
        </p:nvSpPr>
        <p:spPr>
          <a:xfrm>
            <a:off x="5985475" y="3562050"/>
            <a:ext cx="22293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Missing slash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Shape 179"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80" name="Shape 180"/>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&lt;h2&gt;Subheading&lt;/h3&gt;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Shape 186"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87" name="Shape 187"/>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&lt;h2&gt;Subheading&lt;/h2&gt;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188" name="Shape 188"/>
          <p:cNvSpPr/>
          <p:nvPr/>
        </p:nvSpPr>
        <p:spPr>
          <a:xfrm>
            <a:off x="6010225" y="29984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189" name="Shape 189"/>
          <p:cNvSpPr txBox="1"/>
          <p:nvPr/>
        </p:nvSpPr>
        <p:spPr>
          <a:xfrm>
            <a:off x="4911625" y="3661900"/>
            <a:ext cx="2548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Mismatched tags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Shape 195"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196" name="Shape 196"/>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&lt;p&gt;This is a paragraph./p&gt;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Shape 202"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03" name="Shape 203"/>
          <p:cNvSpPr txBox="1"/>
          <p:nvPr/>
        </p:nvSpPr>
        <p:spPr>
          <a:xfrm>
            <a:off x="394500" y="2244900"/>
            <a:ext cx="8355000" cy="653700"/>
          </a:xfrm>
          <a:prstGeom prst="rect">
            <a:avLst/>
          </a:prstGeom>
          <a:noFill/>
          <a:ln>
            <a:noFill/>
          </a:ln>
        </p:spPr>
        <p:txBody>
          <a:bodyPr lIns="91425" tIns="91425" rIns="91425" bIns="91425" anchor="t" anchorCtr="0">
            <a:noAutofit/>
          </a:bodyPr>
          <a:lstStyle/>
          <a:p>
            <a:pPr lvl="0" algn="ctr" rtl="0">
              <a:lnSpc>
                <a:spcPct val="115000"/>
              </a:lnSpc>
              <a:spcBef>
                <a:spcPts val="0"/>
              </a:spcBef>
              <a:spcAft>
                <a:spcPts val="1600"/>
              </a:spcAft>
              <a:buNone/>
            </a:pPr>
            <a:r>
              <a:rPr lang="en" sz="3000">
                <a:solidFill>
                  <a:srgbClr val="FFFFFF"/>
                </a:solidFill>
                <a:latin typeface="Roboto Mono"/>
                <a:ea typeface="Roboto Mono"/>
                <a:cs typeface="Roboto Mono"/>
                <a:sym typeface="Roboto Mono"/>
              </a:rPr>
              <a:t>&lt;p&gt;This is a paragraph.&lt;/p&gt;</a:t>
            </a: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3000">
              <a:solidFill>
                <a:srgbClr val="FFFFFF"/>
              </a:solidFill>
              <a:latin typeface="Roboto Mono"/>
              <a:ea typeface="Roboto Mono"/>
              <a:cs typeface="Roboto Mono"/>
              <a:sym typeface="Roboto Mono"/>
            </a:endParaRPr>
          </a:p>
          <a:p>
            <a:pPr lvl="0" rtl="0">
              <a:spcBef>
                <a:spcPts val="0"/>
              </a:spcBef>
              <a:buNone/>
            </a:pPr>
            <a:endParaRPr>
              <a:solidFill>
                <a:srgbClr val="FFFFFF"/>
              </a:solidFill>
              <a:latin typeface="Roboto Mono"/>
              <a:ea typeface="Roboto Mono"/>
              <a:cs typeface="Roboto Mono"/>
              <a:sym typeface="Roboto Mono"/>
            </a:endParaRPr>
          </a:p>
        </p:txBody>
      </p:sp>
      <p:sp>
        <p:nvSpPr>
          <p:cNvPr id="204" name="Shape 204"/>
          <p:cNvSpPr/>
          <p:nvPr/>
        </p:nvSpPr>
        <p:spPr>
          <a:xfrm>
            <a:off x="6744500" y="2998450"/>
            <a:ext cx="351000" cy="508200"/>
          </a:xfrm>
          <a:prstGeom prst="upArrow">
            <a:avLst>
              <a:gd name="adj1" fmla="val 50000"/>
              <a:gd name="adj2" fmla="val 50000"/>
            </a:avLst>
          </a:prstGeom>
          <a:solidFill>
            <a:srgbClr val="EEEEEE"/>
          </a:solidFill>
          <a:ln>
            <a:noFill/>
          </a:ln>
        </p:spPr>
        <p:txBody>
          <a:bodyPr lIns="91425" tIns="91425" rIns="91425" bIns="91425" anchor="ctr" anchorCtr="0">
            <a:noAutofit/>
          </a:bodyPr>
          <a:lstStyle/>
          <a:p>
            <a:pPr lvl="0">
              <a:spcBef>
                <a:spcPts val="0"/>
              </a:spcBef>
              <a:buNone/>
            </a:pPr>
            <a:endParaRPr/>
          </a:p>
        </p:txBody>
      </p:sp>
      <p:sp>
        <p:nvSpPr>
          <p:cNvPr id="205" name="Shape 205"/>
          <p:cNvSpPr txBox="1"/>
          <p:nvPr/>
        </p:nvSpPr>
        <p:spPr>
          <a:xfrm>
            <a:off x="5645900" y="3661900"/>
            <a:ext cx="2548200" cy="398700"/>
          </a:xfrm>
          <a:prstGeom prst="rect">
            <a:avLst/>
          </a:prstGeom>
          <a:noFill/>
          <a:ln>
            <a:noFill/>
          </a:ln>
        </p:spPr>
        <p:txBody>
          <a:bodyPr lIns="91425" tIns="91425" rIns="91425" bIns="91425" anchor="t" anchorCtr="0">
            <a:noAutofit/>
          </a:bodyPr>
          <a:lstStyle/>
          <a:p>
            <a:pPr lvl="0" algn="ctr" rtl="0">
              <a:spcBef>
                <a:spcPts val="0"/>
              </a:spcBef>
              <a:buNone/>
            </a:pPr>
            <a:r>
              <a:rPr lang="en" sz="1800">
                <a:solidFill>
                  <a:srgbClr val="FFFFFF"/>
                </a:solidFill>
                <a:latin typeface="Roboto Mono"/>
                <a:ea typeface="Roboto Mono"/>
                <a:cs typeface="Roboto Mono"/>
                <a:sym typeface="Roboto Mono"/>
              </a:rPr>
              <a:t>Missing bracket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Shape 211"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12" name="Shape 212"/>
          <p:cNvSpPr txBox="1"/>
          <p:nvPr/>
        </p:nvSpPr>
        <p:spPr>
          <a:xfrm>
            <a:off x="828150" y="999450"/>
            <a:ext cx="7487700" cy="6537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marL="457200" lvl="0" indent="457200" rtl="0">
              <a:spcBef>
                <a:spcPts val="0"/>
              </a:spcBef>
              <a:spcAft>
                <a:spcPts val="1600"/>
              </a:spcAft>
              <a:buNone/>
            </a:pPr>
            <a:r>
              <a:rPr lang="en" sz="1800">
                <a:solidFill>
                  <a:srgbClr val="FFFFFF"/>
                </a:solidFill>
                <a:latin typeface="Roboto Mono"/>
                <a:ea typeface="Roboto Mono"/>
                <a:cs typeface="Roboto Mono"/>
                <a:sym typeface="Roboto Mono"/>
              </a:rPr>
              <a:t>&lt;h1&gt;Sea Turtles&lt;/h1&gt;</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rtl="0">
              <a:spcBef>
                <a:spcPts val="0"/>
              </a:spcBef>
              <a:spcAft>
                <a:spcPts val="1600"/>
              </a:spcAft>
              <a:buNone/>
            </a:pPr>
            <a:r>
              <a:rPr lang="en" sz="1800">
                <a:solidFill>
                  <a:srgbClr val="FFFFFF"/>
                </a:solidFill>
                <a:latin typeface="Roboto Mono"/>
                <a:ea typeface="Roboto Mono"/>
                <a:cs typeface="Roboto Mono"/>
                <a:sym typeface="Roboto Mono"/>
              </a:rPr>
              <a:t>In the United States, all populations of sea turtles      are threatened or endangered.</a:t>
            </a: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rtl="0">
              <a:spcBef>
                <a:spcPts val="0"/>
              </a:spcBef>
              <a:buNone/>
            </a:pPr>
            <a:endParaRPr sz="1800">
              <a:solidFill>
                <a:srgbClr val="FFFFFF"/>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Shape 218" descr="Logo_KCJ_White_1 Line.png"/>
          <p:cNvPicPr preferRelativeResize="0"/>
          <p:nvPr/>
        </p:nvPicPr>
        <p:blipFill>
          <a:blip r:embed="rId3">
            <a:alphaModFix/>
          </a:blip>
          <a:stretch>
            <a:fillRect/>
          </a:stretch>
        </p:blipFill>
        <p:spPr>
          <a:xfrm>
            <a:off x="0" y="4183300"/>
            <a:ext cx="2880625" cy="960199"/>
          </a:xfrm>
          <a:prstGeom prst="rect">
            <a:avLst/>
          </a:prstGeom>
          <a:noFill/>
          <a:ln>
            <a:noFill/>
          </a:ln>
        </p:spPr>
      </p:pic>
      <p:sp>
        <p:nvSpPr>
          <p:cNvPr id="219" name="Shape 219"/>
          <p:cNvSpPr txBox="1"/>
          <p:nvPr/>
        </p:nvSpPr>
        <p:spPr>
          <a:xfrm>
            <a:off x="828150" y="999450"/>
            <a:ext cx="7487700" cy="653700"/>
          </a:xfrm>
          <a:prstGeom prst="rect">
            <a:avLst/>
          </a:prstGeom>
          <a:noFill/>
          <a:ln>
            <a:noFill/>
          </a:ln>
        </p:spPr>
        <p:txBody>
          <a:bodyPr lIns="91425" tIns="91425" rIns="91425" bIns="91425" anchor="t" anchorCtr="0">
            <a:noAutofit/>
          </a:bodyPr>
          <a:lstStyle/>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marL="457200" lvl="0" indent="457200" rtl="0">
              <a:spcBef>
                <a:spcPts val="0"/>
              </a:spcBef>
              <a:spcAft>
                <a:spcPts val="1600"/>
              </a:spcAft>
              <a:buNone/>
            </a:pPr>
            <a:r>
              <a:rPr lang="en" sz="1800">
                <a:solidFill>
                  <a:srgbClr val="FFFFFF"/>
                </a:solidFill>
                <a:latin typeface="Roboto Mono"/>
                <a:ea typeface="Roboto Mono"/>
                <a:cs typeface="Roboto Mono"/>
                <a:sym typeface="Roboto Mono"/>
              </a:rPr>
              <a:t>&lt;h1&gt;Sea Turtles&lt;/h1&gt;</a:t>
            </a:r>
          </a:p>
          <a:p>
            <a:pPr marL="457200" lvl="0" indent="457200" rtl="0">
              <a:spcBef>
                <a:spcPts val="0"/>
              </a:spcBef>
              <a:spcAft>
                <a:spcPts val="1600"/>
              </a:spcAft>
              <a:buNone/>
            </a:pPr>
            <a:r>
              <a:rPr lang="en" sz="1800">
                <a:solidFill>
                  <a:srgbClr val="FFFFFF"/>
                </a:solidFill>
                <a:latin typeface="Roboto Mono"/>
                <a:ea typeface="Roboto Mono"/>
                <a:cs typeface="Roboto Mono"/>
                <a:sym typeface="Roboto Mono"/>
              </a:rPr>
              <a:t>In the United States, all populations of sea turtles are threatened or endangered.</a:t>
            </a:r>
          </a:p>
          <a:p>
            <a:pPr lvl="0" indent="457200" rtl="0">
              <a:spcBef>
                <a:spcPts val="0"/>
              </a:spcBef>
              <a:spcAft>
                <a:spcPts val="1600"/>
              </a:spcAft>
              <a:buNone/>
            </a:pPr>
            <a:r>
              <a:rPr lang="en" sz="1800">
                <a:solidFill>
                  <a:srgbClr val="FFFFFF"/>
                </a:solidFill>
                <a:latin typeface="Roboto Mono"/>
                <a:ea typeface="Roboto Mono"/>
                <a:cs typeface="Roboto Mono"/>
                <a:sym typeface="Roboto Mono"/>
              </a:rPr>
              <a:t>&lt;/body&gt;</a:t>
            </a:r>
          </a:p>
          <a:p>
            <a:pPr lvl="0" rtl="0">
              <a:spcBef>
                <a:spcPts val="0"/>
              </a:spcBef>
              <a:spcAft>
                <a:spcPts val="1600"/>
              </a:spcAft>
              <a:buNone/>
            </a:pPr>
            <a:r>
              <a:rPr lang="en" sz="1800">
                <a:solidFill>
                  <a:srgbClr val="FFFFFF"/>
                </a:solidFill>
                <a:latin typeface="Roboto Mono"/>
                <a:ea typeface="Roboto Mono"/>
                <a:cs typeface="Roboto Mono"/>
                <a:sym typeface="Roboto Mono"/>
              </a:rPr>
              <a:t>&lt;/html&gt;</a:t>
            </a: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algn="ctr" rtl="0">
              <a:lnSpc>
                <a:spcPct val="115000"/>
              </a:lnSpc>
              <a:spcBef>
                <a:spcPts val="0"/>
              </a:spcBef>
              <a:spcAft>
                <a:spcPts val="1600"/>
              </a:spcAft>
              <a:buNone/>
            </a:pPr>
            <a:endParaRPr sz="1800">
              <a:solidFill>
                <a:srgbClr val="FFFFFF"/>
              </a:solidFill>
              <a:latin typeface="Roboto Mono"/>
              <a:ea typeface="Roboto Mono"/>
              <a:cs typeface="Roboto Mono"/>
              <a:sym typeface="Roboto Mono"/>
            </a:endParaRPr>
          </a:p>
          <a:p>
            <a:pPr lvl="0" rtl="0">
              <a:spcBef>
                <a:spcPts val="0"/>
              </a:spcBef>
              <a:buNone/>
            </a:pPr>
            <a:endParaRPr sz="1800">
              <a:solidFill>
                <a:srgbClr val="FFFFFF"/>
              </a:solidFill>
              <a:latin typeface="Roboto Mono"/>
              <a:ea typeface="Roboto Mono"/>
              <a:cs typeface="Roboto Mono"/>
              <a:sym typeface="Roboto Mono"/>
            </a:endParaRPr>
          </a:p>
        </p:txBody>
      </p:sp>
      <p:sp>
        <p:nvSpPr>
          <p:cNvPr id="220" name="Shape 220"/>
          <p:cNvSpPr/>
          <p:nvPr/>
        </p:nvSpPr>
        <p:spPr>
          <a:xfrm>
            <a:off x="5202550" y="571350"/>
            <a:ext cx="2515800" cy="1436400"/>
          </a:xfrm>
          <a:prstGeom prst="wedgeEllipseCallout">
            <a:avLst>
              <a:gd name="adj1" fmla="val -20833"/>
              <a:gd name="adj2" fmla="val 62500"/>
            </a:avLst>
          </a:prstGeom>
          <a:noFill/>
          <a:ln w="28575" cap="flat" cmpd="sng">
            <a:solidFill>
              <a:srgbClr val="FFFFFF"/>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latin typeface="Roboto Mono"/>
                <a:ea typeface="Roboto Mono"/>
                <a:cs typeface="Roboto Mono"/>
                <a:sym typeface="Roboto Mono"/>
              </a:rPr>
              <a:t>All content must be in the body element.</a:t>
            </a:r>
          </a:p>
        </p:txBody>
      </p:sp>
    </p:spTree>
  </p:cSld>
  <p:clrMapOvr>
    <a:masterClrMapping/>
  </p:clrMapOvr>
</p:sld>
</file>

<file path=ppt/theme/theme1.xml><?xml version="1.0" encoding="utf-8"?>
<a:theme xmlns:a="http://schemas.openxmlformats.org/drawingml/2006/main" name="Thème Office">
  <a:themeElements>
    <a:clrScheme name="Personnalisée 7">
      <a:dk1>
        <a:srgbClr val="33AFF7"/>
      </a:dk1>
      <a:lt1>
        <a:srgbClr val="FFFFFF"/>
      </a:lt1>
      <a:dk2>
        <a:srgbClr val="FF8939"/>
      </a:dk2>
      <a:lt2>
        <a:srgbClr val="F0F0F1"/>
      </a:lt2>
      <a:accent1>
        <a:srgbClr val="1980B6"/>
      </a:accent1>
      <a:accent2>
        <a:srgbClr val="D04F1A"/>
      </a:accent2>
      <a:accent3>
        <a:srgbClr val="000000"/>
      </a:accent3>
      <a:accent4>
        <a:srgbClr val="EB581D"/>
      </a:accent4>
      <a:accent5>
        <a:srgbClr val="1C9ADB"/>
      </a:accent5>
      <a:accent6>
        <a:srgbClr val="F0F0F1"/>
      </a:accent6>
      <a:hlink>
        <a:srgbClr val="1C9ADB"/>
      </a:hlink>
      <a:folHlink>
        <a:srgbClr val="1A88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289</Words>
  <Application>Microsoft Office PowerPoint</Application>
  <PresentationFormat>On-screen Show (16:9)</PresentationFormat>
  <Paragraphs>104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 Mono</vt:lpstr>
      <vt:lpstr>Calibri</vt:lpstr>
      <vt:lpstr>Thème Office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katelissitsa</dc:creator>
  <cp:lastModifiedBy>katelissitsa</cp:lastModifiedBy>
  <cp:revision>1</cp:revision>
  <dcterms:modified xsi:type="dcterms:W3CDTF">2017-08-23T13:36:45Z</dcterms:modified>
</cp:coreProperties>
</file>