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00" r:id="rId1"/>
  </p:sldMasterIdLst>
  <p:sldIdLst>
    <p:sldId id="258" r:id="rId2"/>
    <p:sldId id="270" r:id="rId3"/>
    <p:sldId id="267" r:id="rId4"/>
    <p:sldId id="264" r:id="rId5"/>
    <p:sldId id="266" r:id="rId6"/>
    <p:sldId id="265" r:id="rId7"/>
    <p:sldId id="269" r:id="rId8"/>
    <p:sldId id="268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284"/>
    <a:srgbClr val="EAB200"/>
    <a:srgbClr val="CF5817"/>
    <a:srgbClr val="A24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28"/>
  </p:normalViewPr>
  <p:slideViewPr>
    <p:cSldViewPr snapToGrid="0" snapToObjects="1">
      <p:cViewPr varScale="1">
        <p:scale>
          <a:sx n="97" d="100"/>
          <a:sy n="97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794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423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187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8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740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224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5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6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494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526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9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9D6BD-B2C8-B645-B95E-272FD5BEF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Abschlussprojekt </a:t>
            </a:r>
            <a:r>
              <a:rPr lang="de-DE" dirty="0" err="1"/>
              <a:t>InfoVis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28393-884B-994F-A977-F0D44808C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Visualisierung von Massenschießereien in den USA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(2014 – 2018)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20582C-7FEF-234F-8F80-D3A2C84E8E24}"/>
              </a:ext>
            </a:extLst>
          </p:cNvPr>
          <p:cNvSpPr txBox="1"/>
          <p:nvPr/>
        </p:nvSpPr>
        <p:spPr>
          <a:xfrm>
            <a:off x="4378607" y="5359124"/>
            <a:ext cx="3434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Jana Puschmann und Jonas Dorsch</a:t>
            </a:r>
          </a:p>
        </p:txBody>
      </p:sp>
    </p:spTree>
    <p:extLst>
      <p:ext uri="{BB962C8B-B14F-4D97-AF65-F5344CB8AC3E}">
        <p14:creationId xmlns:p14="http://schemas.microsoft.com/office/powerpoint/2010/main" val="397389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B139367-3541-774B-9530-EBAD96D6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4" y="1114955"/>
            <a:ext cx="8910793" cy="34974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A9611B6-1E03-5942-980E-B918620B2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82" y="5003405"/>
            <a:ext cx="7522634" cy="1292090"/>
          </a:xfrm>
        </p:spPr>
        <p:txBody>
          <a:bodyPr>
            <a:normAutofit/>
          </a:bodyPr>
          <a:lstStyle/>
          <a:p>
            <a:r>
              <a:rPr lang="de-DE" sz="2400" dirty="0"/>
              <a:t>Datensatz wird auf </a:t>
            </a:r>
            <a:r>
              <a:rPr lang="de-DE" sz="2400" dirty="0" err="1"/>
              <a:t>gunviolencearchive.org</a:t>
            </a:r>
            <a:r>
              <a:rPr lang="de-DE" sz="2400" dirty="0"/>
              <a:t> veröffentlicht</a:t>
            </a:r>
          </a:p>
          <a:p>
            <a:r>
              <a:rPr lang="de-DE" sz="2400" dirty="0"/>
              <a:t>Pro Jahr eine CSV-Datei</a:t>
            </a:r>
          </a:p>
        </p:txBody>
      </p:sp>
    </p:spTree>
    <p:extLst>
      <p:ext uri="{BB962C8B-B14F-4D97-AF65-F5344CB8AC3E}">
        <p14:creationId xmlns:p14="http://schemas.microsoft.com/office/powerpoint/2010/main" val="14456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Linegraph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Zeitliche Darstellung auf verschiedenen Skalen</a:t>
            </a:r>
          </a:p>
          <a:p>
            <a:r>
              <a:rPr lang="de-DE" sz="2400" dirty="0"/>
              <a:t>Darstellung von mehreren Jahren in einer Visualisierung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10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Linegraph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Zeitliche Darstellung auf verschiedenen Skalen</a:t>
            </a:r>
          </a:p>
          <a:p>
            <a:r>
              <a:rPr lang="de-DE" sz="2400" dirty="0"/>
              <a:t>Darstellung von mehreren Jahren in einer Visualisierung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6C1DB71-9E40-D448-A823-672EC9860185}"/>
              </a:ext>
            </a:extLst>
          </p:cNvPr>
          <p:cNvSpPr txBox="1">
            <a:spLocks/>
          </p:cNvSpPr>
          <p:nvPr/>
        </p:nvSpPr>
        <p:spPr>
          <a:xfrm>
            <a:off x="838200" y="2994816"/>
            <a:ext cx="10515600" cy="1855306"/>
          </a:xfrm>
          <a:prstGeom prst="rect">
            <a:avLst/>
          </a:prstGeom>
          <a:solidFill>
            <a:srgbClr val="EAB200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Trenddiagnose (zeitlich)</a:t>
            </a:r>
          </a:p>
          <a:p>
            <a:r>
              <a:rPr lang="de-DE" sz="2400" dirty="0"/>
              <a:t>Vergleich zwischen unterschiedlichen Jahren</a:t>
            </a:r>
          </a:p>
          <a:p>
            <a:r>
              <a:rPr lang="de-DE" sz="2400" dirty="0"/>
              <a:t>Suche nach relevantesten Vorfällen und Ausreißern</a:t>
            </a:r>
          </a:p>
          <a:p>
            <a:r>
              <a:rPr lang="de-DE" sz="2400" dirty="0"/>
              <a:t>Bessere Übersicht durch Gruppierung der Daten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A56396-FD0E-F947-B1ED-4E64201B2D46}"/>
              </a:ext>
            </a:extLst>
          </p:cNvPr>
          <p:cNvSpPr/>
          <p:nvPr/>
        </p:nvSpPr>
        <p:spPr>
          <a:xfrm>
            <a:off x="9173818" y="3599303"/>
            <a:ext cx="127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EAB200"/>
                </a:solidFill>
              </a:rPr>
              <a:t>Why</a:t>
            </a:r>
            <a:r>
              <a:rPr lang="de-DE" sz="3600" b="1" dirty="0">
                <a:solidFill>
                  <a:srgbClr val="EAB2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988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Linegraph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Zeitliche Darstellung auf verschiedenen Skalen</a:t>
            </a:r>
          </a:p>
          <a:p>
            <a:r>
              <a:rPr lang="de-DE" sz="2400" dirty="0"/>
              <a:t>Darstellung von mehreren Jahren in einer Visualisierung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6C1DB71-9E40-D448-A823-672EC9860185}"/>
              </a:ext>
            </a:extLst>
          </p:cNvPr>
          <p:cNvSpPr txBox="1">
            <a:spLocks/>
          </p:cNvSpPr>
          <p:nvPr/>
        </p:nvSpPr>
        <p:spPr>
          <a:xfrm>
            <a:off x="838200" y="2994816"/>
            <a:ext cx="10515600" cy="1855306"/>
          </a:xfrm>
          <a:prstGeom prst="rect">
            <a:avLst/>
          </a:prstGeom>
          <a:solidFill>
            <a:srgbClr val="EAB200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Trenddiagnose (zeitlich)</a:t>
            </a:r>
          </a:p>
          <a:p>
            <a:r>
              <a:rPr lang="de-DE" sz="2400" dirty="0"/>
              <a:t>Vergleich zwischen unterschiedlichen Jahren</a:t>
            </a:r>
          </a:p>
          <a:p>
            <a:r>
              <a:rPr lang="de-DE" sz="2400" dirty="0"/>
              <a:t>Suche nach relevantesten Vorfällen und Ausreißern</a:t>
            </a:r>
          </a:p>
          <a:p>
            <a:r>
              <a:rPr lang="de-DE" sz="2400" dirty="0"/>
              <a:t>Bessere Übersicht durch Gruppierung der Daten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A56396-FD0E-F947-B1ED-4E64201B2D46}"/>
              </a:ext>
            </a:extLst>
          </p:cNvPr>
          <p:cNvSpPr/>
          <p:nvPr/>
        </p:nvSpPr>
        <p:spPr>
          <a:xfrm>
            <a:off x="9173818" y="3599303"/>
            <a:ext cx="127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EAB200"/>
                </a:solidFill>
              </a:rPr>
              <a:t>Why</a:t>
            </a:r>
            <a:r>
              <a:rPr lang="de-DE" sz="3600" b="1" dirty="0">
                <a:solidFill>
                  <a:srgbClr val="EAB200"/>
                </a:solidFill>
              </a:rPr>
              <a:t>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80EBD6F-FE91-8645-A693-C9988D18C132}"/>
              </a:ext>
            </a:extLst>
          </p:cNvPr>
          <p:cNvSpPr txBox="1">
            <a:spLocks/>
          </p:cNvSpPr>
          <p:nvPr/>
        </p:nvSpPr>
        <p:spPr>
          <a:xfrm>
            <a:off x="838200" y="5185041"/>
            <a:ext cx="10515600" cy="1292090"/>
          </a:xfrm>
          <a:prstGeom prst="rect">
            <a:avLst/>
          </a:prstGeom>
          <a:solidFill>
            <a:srgbClr val="34A284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Differenzierung der Jahre durch Farben</a:t>
            </a:r>
          </a:p>
          <a:p>
            <a:r>
              <a:rPr lang="de-DE" sz="2400" dirty="0"/>
              <a:t>Selektion einzelner Jahre und Datenpunkte</a:t>
            </a:r>
          </a:p>
          <a:p>
            <a:r>
              <a:rPr lang="de-DE" sz="2400" dirty="0"/>
              <a:t>Zusammenfassung von Daten auf Jahres- und Monatsskala</a:t>
            </a:r>
          </a:p>
          <a:p>
            <a:endParaRPr lang="de-DE" sz="24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BB4604-AD03-264D-BC49-DA1AE5DDD26D}"/>
              </a:ext>
            </a:extLst>
          </p:cNvPr>
          <p:cNvSpPr/>
          <p:nvPr/>
        </p:nvSpPr>
        <p:spPr>
          <a:xfrm>
            <a:off x="9173818" y="5454609"/>
            <a:ext cx="1281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34A284"/>
                </a:solidFill>
              </a:rPr>
              <a:t>How</a:t>
            </a:r>
            <a:r>
              <a:rPr lang="de-DE" sz="3600" b="1" dirty="0">
                <a:solidFill>
                  <a:srgbClr val="34A28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40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Heatmap</a:t>
            </a:r>
            <a:r>
              <a:rPr lang="de-DE" dirty="0"/>
              <a:t>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Geometrische Darstellung der Daten auf einer Karte der USA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24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Heatmap</a:t>
            </a:r>
            <a:r>
              <a:rPr lang="de-DE" dirty="0"/>
              <a:t>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Geometrische Darstellung der Daten auf einer Karte der USA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6C1DB71-9E40-D448-A823-672EC9860185}"/>
              </a:ext>
            </a:extLst>
          </p:cNvPr>
          <p:cNvSpPr txBox="1">
            <a:spLocks/>
          </p:cNvSpPr>
          <p:nvPr/>
        </p:nvSpPr>
        <p:spPr>
          <a:xfrm>
            <a:off x="838200" y="2994816"/>
            <a:ext cx="10515600" cy="1855306"/>
          </a:xfrm>
          <a:prstGeom prst="rect">
            <a:avLst/>
          </a:prstGeom>
          <a:solidFill>
            <a:srgbClr val="EAB200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Trenddiagnose (geografisch)</a:t>
            </a:r>
          </a:p>
          <a:p>
            <a:r>
              <a:rPr lang="de-DE" sz="2400" dirty="0"/>
              <a:t>Vergleich zwischen unterschiedlichen Jahren/Regionen</a:t>
            </a:r>
          </a:p>
          <a:p>
            <a:r>
              <a:rPr lang="de-DE" sz="2400" dirty="0"/>
              <a:t>Suche nach relevantesten Vorfällen und Ausreißern</a:t>
            </a:r>
          </a:p>
          <a:p>
            <a:r>
              <a:rPr lang="de-DE" sz="2400" dirty="0"/>
              <a:t>Bessere Übersicht durch Gruppierung der Daten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A56396-FD0E-F947-B1ED-4E64201B2D46}"/>
              </a:ext>
            </a:extLst>
          </p:cNvPr>
          <p:cNvSpPr/>
          <p:nvPr/>
        </p:nvSpPr>
        <p:spPr>
          <a:xfrm>
            <a:off x="9173818" y="3599303"/>
            <a:ext cx="127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EAB200"/>
                </a:solidFill>
              </a:rPr>
              <a:t>Why</a:t>
            </a:r>
            <a:r>
              <a:rPr lang="de-DE" sz="3600" b="1" dirty="0">
                <a:solidFill>
                  <a:srgbClr val="EAB2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487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31331-8265-8348-873B-0E7DC295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– </a:t>
            </a:r>
            <a:r>
              <a:rPr lang="de-DE" dirty="0" err="1"/>
              <a:t>Heatmap</a:t>
            </a:r>
            <a:r>
              <a:rPr lang="de-DE" dirty="0"/>
              <a:t>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6DD94A6-603B-4441-BCCF-07E0C06BE00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969210"/>
          </a:xfrm>
          <a:prstGeom prst="rect">
            <a:avLst/>
          </a:prstGeom>
          <a:solidFill>
            <a:srgbClr val="CF5817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Geometrische Darstellung der Daten auf einer Karte der USA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9E02D-4166-CA47-BBAB-4D788D58C836}"/>
              </a:ext>
            </a:extLst>
          </p:cNvPr>
          <p:cNvSpPr txBox="1"/>
          <p:nvPr/>
        </p:nvSpPr>
        <p:spPr>
          <a:xfrm>
            <a:off x="9173818" y="1852127"/>
            <a:ext cx="14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rgbClr val="CF5817"/>
                </a:solidFill>
              </a:rPr>
              <a:t>What</a:t>
            </a:r>
            <a:r>
              <a:rPr lang="de-DE" sz="3600" b="1" dirty="0">
                <a:solidFill>
                  <a:srgbClr val="CF5817"/>
                </a:solidFill>
              </a:rPr>
              <a:t>?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6C1DB71-9E40-D448-A823-672EC9860185}"/>
              </a:ext>
            </a:extLst>
          </p:cNvPr>
          <p:cNvSpPr txBox="1">
            <a:spLocks/>
          </p:cNvSpPr>
          <p:nvPr/>
        </p:nvSpPr>
        <p:spPr>
          <a:xfrm>
            <a:off x="838200" y="2994816"/>
            <a:ext cx="10515600" cy="1855306"/>
          </a:xfrm>
          <a:prstGeom prst="rect">
            <a:avLst/>
          </a:prstGeom>
          <a:solidFill>
            <a:srgbClr val="EAB200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Trenddiagnose (geografisch)</a:t>
            </a:r>
          </a:p>
          <a:p>
            <a:r>
              <a:rPr lang="de-DE" sz="2400" dirty="0"/>
              <a:t>Vergleich zwischen unterschiedlichen Jahren/Regionen</a:t>
            </a:r>
          </a:p>
          <a:p>
            <a:r>
              <a:rPr lang="de-DE" sz="2400" dirty="0"/>
              <a:t>Suche nach relevantesten Vorfällen und Ausreißern</a:t>
            </a:r>
          </a:p>
          <a:p>
            <a:r>
              <a:rPr lang="de-DE" sz="2400" dirty="0"/>
              <a:t>Bessere Übersicht durch Gruppierung der Daten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A56396-FD0E-F947-B1ED-4E64201B2D46}"/>
              </a:ext>
            </a:extLst>
          </p:cNvPr>
          <p:cNvSpPr/>
          <p:nvPr/>
        </p:nvSpPr>
        <p:spPr>
          <a:xfrm>
            <a:off x="9173818" y="3599303"/>
            <a:ext cx="12743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EAB200"/>
                </a:solidFill>
              </a:rPr>
              <a:t>Why</a:t>
            </a:r>
            <a:r>
              <a:rPr lang="de-DE" sz="3600" b="1" dirty="0">
                <a:solidFill>
                  <a:srgbClr val="EAB200"/>
                </a:solidFill>
              </a:rPr>
              <a:t>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80EBD6F-FE91-8645-A693-C9988D18C132}"/>
              </a:ext>
            </a:extLst>
          </p:cNvPr>
          <p:cNvSpPr txBox="1">
            <a:spLocks/>
          </p:cNvSpPr>
          <p:nvPr/>
        </p:nvSpPr>
        <p:spPr>
          <a:xfrm>
            <a:off x="838200" y="5185041"/>
            <a:ext cx="10515600" cy="1292090"/>
          </a:xfrm>
          <a:prstGeom prst="rect">
            <a:avLst/>
          </a:prstGeom>
          <a:solidFill>
            <a:srgbClr val="34A284">
              <a:alpha val="5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Farbkodierung der Werte (Farbskala)</a:t>
            </a:r>
          </a:p>
          <a:p>
            <a:r>
              <a:rPr lang="de-DE" sz="2400" dirty="0"/>
              <a:t>Selektion der Jahre und Staaten</a:t>
            </a:r>
          </a:p>
          <a:p>
            <a:r>
              <a:rPr lang="de-DE" sz="2400" dirty="0"/>
              <a:t>Gegenüberstellung der Vorfälle durch drei verschiedene Kriterien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BB4604-AD03-264D-BC49-DA1AE5DDD26D}"/>
              </a:ext>
            </a:extLst>
          </p:cNvPr>
          <p:cNvSpPr/>
          <p:nvPr/>
        </p:nvSpPr>
        <p:spPr>
          <a:xfrm>
            <a:off x="9173818" y="5454609"/>
            <a:ext cx="1281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dirty="0" err="1">
                <a:solidFill>
                  <a:srgbClr val="34A284"/>
                </a:solidFill>
              </a:rPr>
              <a:t>How</a:t>
            </a:r>
            <a:r>
              <a:rPr lang="de-DE" sz="3600" b="1" dirty="0">
                <a:solidFill>
                  <a:srgbClr val="34A28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119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00861-2949-9349-811E-03D28667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1" y="2862469"/>
            <a:ext cx="9144000" cy="1031807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2545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</Words>
  <Application>Microsoft Macintosh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Abschlussprojekt InfoVis</vt:lpstr>
      <vt:lpstr>Datensatz</vt:lpstr>
      <vt:lpstr>Darstellung – Linegraph</vt:lpstr>
      <vt:lpstr>Darstellung – Linegraph</vt:lpstr>
      <vt:lpstr>Darstellung – Linegraph</vt:lpstr>
      <vt:lpstr>Darstellung – Heatmap </vt:lpstr>
      <vt:lpstr>Darstellung – Heatmap </vt:lpstr>
      <vt:lpstr>Darstellung – Heatmap </vt:lpstr>
      <vt:lpstr>Demo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jana.puschmann</dc:creator>
  <cp:lastModifiedBy>jana.puschmann</cp:lastModifiedBy>
  <cp:revision>13</cp:revision>
  <dcterms:created xsi:type="dcterms:W3CDTF">2018-09-11T14:35:14Z</dcterms:created>
  <dcterms:modified xsi:type="dcterms:W3CDTF">2018-09-12T08:02:06Z</dcterms:modified>
</cp:coreProperties>
</file>