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7871-9D1C-43E4-BF8C-1CF5AAB2C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973DF-8564-4FE8-86C7-11394FA20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20D5E-9B03-46DC-ADD4-27EE6CD8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11E-33C5-4DED-80B0-C9687D7E1DFD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B51EF-E5C7-4C5C-8F7B-60369C20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D4A2D-39BF-440C-9876-B885E344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2480-68B3-4624-8C7F-7CB53E393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24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2DBB-73B2-47C2-BA23-B8791082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0945A-F96C-440C-B7EF-1A03E0EAE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9B2F8-F6EC-45E1-B52B-FFADCBB7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11E-33C5-4DED-80B0-C9687D7E1DFD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924EF-0250-4231-92EA-E917A74B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0F54C-C059-4B1B-9F41-B47E25F0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2480-68B3-4624-8C7F-7CB53E393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9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A34B5-A219-4B8F-A236-F0AC17C40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1C954-85D7-4C32-B492-F0FC44A76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0EE34-CA51-426E-B1C7-C4464035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11E-33C5-4DED-80B0-C9687D7E1DFD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50EF3-4C3F-44A4-82FB-5DFC351D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47ADD-3D2E-4A02-80E6-54984A5A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2480-68B3-4624-8C7F-7CB53E393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65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A0A3-B351-45FB-994F-0EB76719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3602-4CDC-4E47-8BF1-1C32B1666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4D7A-EDB1-4048-96CE-142319FB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11E-33C5-4DED-80B0-C9687D7E1DFD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96C56-885A-4C3E-AF39-844218DF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76172-69D2-455F-9313-9FDEC130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2480-68B3-4624-8C7F-7CB53E393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97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05B9-BCD3-4E44-A70F-D067A7DB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33540-DF16-44B0-9A8D-070BA178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28E9A-9521-4163-8C21-CE598816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11E-33C5-4DED-80B0-C9687D7E1DFD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99CDD-E4C0-4AFA-BA33-B1CFF3E7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4C55F-8B0C-4EFC-8560-8E8090BA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2480-68B3-4624-8C7F-7CB53E393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83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47EB-5632-4F0B-98FB-5D4A45F8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F17D-A1BE-4CAD-B42A-23A33D751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9B73A-50AD-4853-A357-165BD0D77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F92-2040-4C57-B7C2-B844714D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11E-33C5-4DED-80B0-C9687D7E1DFD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BA21-E847-4F98-97D4-2C2A851D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8F05A-0681-4683-A88F-66A408E5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2480-68B3-4624-8C7F-7CB53E393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9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2212-D529-4D5C-BE8D-CAE01D54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6AF43-8002-49D3-81C1-A00B57BD7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0D6ED-632F-4FE2-841B-E04442F0B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E5AE1-38FD-47A8-B7C0-DB23679F3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45F22-6E7F-4427-BB17-1405644A6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D24CE-896C-4FC5-B62A-694929A6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11E-33C5-4DED-80B0-C9687D7E1DFD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23DDD-B409-4AEC-B86E-E51F1E5C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F301B-C023-47B3-835E-116AB2EB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2480-68B3-4624-8C7F-7CB53E393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62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FF59-DD01-447C-AB5D-B122293B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4C935-E78D-444C-97C8-CFDEEAD5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11E-33C5-4DED-80B0-C9687D7E1DFD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629DD-E8E0-4804-98CB-0AE67D91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E1F93-F2F4-450F-A600-6B9136FD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2480-68B3-4624-8C7F-7CB53E393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60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4B63B-9E96-49DA-A311-FB18392E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11E-33C5-4DED-80B0-C9687D7E1DFD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0FA6D-970B-4BDF-85C1-BACE9507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EEBC9-416F-4AD4-AE7D-806CDD76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2480-68B3-4624-8C7F-7CB53E393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76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C69E-472E-43F2-8125-F2D98589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AA69F-E419-4F28-9B60-CD3099B64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6C087-ABB4-4BAA-94FE-E7CD4C49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431F3-44EC-48C9-89BD-2314A55C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11E-33C5-4DED-80B0-C9687D7E1DFD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E4F27-03F8-47B0-9A04-6B76D2BA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2B164-0C2B-45E7-9BA6-B33D412D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2480-68B3-4624-8C7F-7CB53E393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90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CA68-0056-469D-93F9-65A19A1E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69BA9-DDDD-46D0-8150-CE8BD4192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01D35-3C66-4F2C-9CC6-01193F021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B6C27-F10A-4EB2-BAC4-7B441E72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311E-33C5-4DED-80B0-C9687D7E1DFD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2D69F-990E-4DF9-ABC3-0741AF9C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486DC-A90B-497B-A6F4-E0324A69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2480-68B3-4624-8C7F-7CB53E393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82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7FFC8-9F11-4B2E-A3B8-A500D98A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917C3-461D-4345-853C-9C53D98BC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9A6BA-1306-4504-9D05-085582C54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311E-33C5-4DED-80B0-C9687D7E1DFD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309D-EBBB-47E8-AE44-E458CD3D5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DF13-049F-4275-A2A0-3204B40A8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72480-68B3-4624-8C7F-7CB53E393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9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@nsu24 Новость от 07-09-2019">
            <a:extLst>
              <a:ext uri="{FF2B5EF4-FFF2-40B4-BE49-F238E27FC236}">
                <a16:creationId xmlns:a16="http://schemas.microsoft.com/office/drawing/2014/main" id="{6ACBDCB8-7FB4-446A-8D82-7F061AE7D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70980" y="-207818"/>
            <a:ext cx="21740978" cy="70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7753D-6C39-4419-92D5-F9E68D8A8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8928">
            <a:off x="6825691" y="877165"/>
            <a:ext cx="31787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A8920B-5C15-40F0-8705-E75036D3C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>
                <a:highlight>
                  <a:srgbClr val="FFFF00"/>
                </a:highlight>
              </a:rPr>
              <a:t>Telegram </a:t>
            </a:r>
            <a:r>
              <a:rPr lang="ru-RU" sz="5400" b="1" u="sng" dirty="0">
                <a:highlight>
                  <a:srgbClr val="FFFF00"/>
                </a:highlight>
              </a:rPr>
              <a:t>бот </a:t>
            </a:r>
            <a:r>
              <a:rPr lang="en-US" sz="5400" b="1" u="sng" dirty="0">
                <a:highlight>
                  <a:srgbClr val="FFFF00"/>
                </a:highlight>
              </a:rPr>
              <a:t>“</a:t>
            </a:r>
            <a:r>
              <a:rPr lang="ru-RU" sz="5400" b="1" u="sng" dirty="0">
                <a:highlight>
                  <a:srgbClr val="FFFF00"/>
                </a:highlight>
              </a:rPr>
              <a:t>Расписание НГУ</a:t>
            </a:r>
            <a:r>
              <a:rPr lang="en-US" sz="5400" b="1" u="sng" dirty="0">
                <a:highlight>
                  <a:srgbClr val="FFFF00"/>
                </a:highlight>
              </a:rPr>
              <a:t>”</a:t>
            </a:r>
            <a:endParaRPr lang="ru-RU" sz="5400" b="1" u="sng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006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FFDD52-2A14-4DD8-BA67-62A82EB07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BE4FB1-ED51-4291-8ADD-1FA8CFFB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5749"/>
            <a:ext cx="10515600" cy="1552574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Проблема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5E379-24D8-475C-A1D7-F10F9BDE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949"/>
            <a:ext cx="10515600" cy="505301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Неудобно смотреть расписание НГУ на сайте</a:t>
            </a:r>
          </a:p>
          <a:p>
            <a:r>
              <a:rPr lang="ru-RU" dirty="0">
                <a:solidFill>
                  <a:schemeClr val="bg1"/>
                </a:solidFill>
              </a:rPr>
              <a:t>Долго</a:t>
            </a:r>
          </a:p>
          <a:p>
            <a:r>
              <a:rPr lang="ru-RU" dirty="0">
                <a:solidFill>
                  <a:schemeClr val="bg1"/>
                </a:solidFill>
              </a:rPr>
              <a:t>Впадлу</a:t>
            </a:r>
          </a:p>
        </p:txBody>
      </p:sp>
    </p:spTree>
    <p:extLst>
      <p:ext uri="{BB962C8B-B14F-4D97-AF65-F5344CB8AC3E}">
        <p14:creationId xmlns:p14="http://schemas.microsoft.com/office/powerpoint/2010/main" val="228912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6D1C60-5489-4C5A-BBAA-E50154456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12192000" cy="7067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780A59-E2EE-417C-8040-7DF1CF272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12192000" cy="6981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9BFA5-ED9E-4F0F-AAD4-AB234DB4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4DFA-84BC-4BD8-9F95-C01D3999D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10515600" cy="4486275"/>
          </a:xfrm>
        </p:spPr>
        <p:txBody>
          <a:bodyPr>
            <a:normAutofit/>
          </a:bodyPr>
          <a:lstStyle/>
          <a:p>
            <a:r>
              <a:rPr lang="ru-RU" dirty="0"/>
              <a:t>Телеграм бот</a:t>
            </a:r>
            <a:r>
              <a:rPr lang="en-US" dirty="0"/>
              <a:t>, </a:t>
            </a:r>
            <a:r>
              <a:rPr lang="ru-RU" dirty="0"/>
              <a:t>позволяющий</a:t>
            </a:r>
            <a:br>
              <a:rPr lang="ru-RU" dirty="0"/>
            </a:br>
            <a:r>
              <a:rPr lang="ru-RU" dirty="0"/>
              <a:t>намного быстрее и удобнее чекнуть расписание</a:t>
            </a:r>
          </a:p>
        </p:txBody>
      </p:sp>
    </p:spTree>
    <p:extLst>
      <p:ext uri="{BB962C8B-B14F-4D97-AF65-F5344CB8AC3E}">
        <p14:creationId xmlns:p14="http://schemas.microsoft.com/office/powerpoint/2010/main" val="421129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5443-1691-43B0-A869-9AF6818F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151FA-9C15-48AC-B46F-3FF49BADC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Выбрать </a:t>
            </a:r>
            <a:r>
              <a:rPr lang="en-US" dirty="0"/>
              <a:t>/ </a:t>
            </a:r>
            <a:r>
              <a:rPr lang="ru-RU" dirty="0"/>
              <a:t>изменить свою группу</a:t>
            </a:r>
          </a:p>
          <a:p>
            <a:r>
              <a:rPr lang="ru-RU" dirty="0"/>
              <a:t>Посмотреть расписание</a:t>
            </a:r>
            <a:r>
              <a:rPr lang="en-US" dirty="0"/>
              <a:t> </a:t>
            </a:r>
            <a:r>
              <a:rPr lang="ru-RU" dirty="0"/>
              <a:t>занятий(вся неделя </a:t>
            </a:r>
            <a:r>
              <a:rPr lang="en-US" dirty="0"/>
              <a:t>/ </a:t>
            </a:r>
            <a:r>
              <a:rPr lang="ru-RU" dirty="0"/>
              <a:t>любой день)</a:t>
            </a:r>
          </a:p>
          <a:p>
            <a:r>
              <a:rPr lang="ru-RU" dirty="0"/>
              <a:t>Посмотреть расписание экзаменов</a:t>
            </a:r>
          </a:p>
          <a:p>
            <a:r>
              <a:rPr lang="ru-RU" sz="2400" dirty="0"/>
              <a:t>Погода в зоне НГУ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5DAD1-31E8-4EFF-9E76-0C23AF4A3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42647" flipH="1">
            <a:off x="8522493" y="-4196409"/>
            <a:ext cx="3337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DCDA0B-D214-4E03-9AAB-C4D80DE3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A67100-647C-4A82-ADD1-860C77EF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31907A-BB40-43D4-AE18-CD60F3503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0746" flipH="1">
            <a:off x="-91927" y="3581400"/>
            <a:ext cx="3632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3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Telegram бот “Расписание НГУ”</vt:lpstr>
      <vt:lpstr>Проблема:</vt:lpstr>
      <vt:lpstr>Решение:</vt:lpstr>
      <vt:lpstr>Features</vt:lpstr>
      <vt:lpstr>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бот “Расписание НГУ”</dc:title>
  <dc:creator>ganislav the cat</dc:creator>
  <cp:lastModifiedBy>ganislav the cat</cp:lastModifiedBy>
  <cp:revision>10</cp:revision>
  <dcterms:created xsi:type="dcterms:W3CDTF">2021-11-25T16:04:17Z</dcterms:created>
  <dcterms:modified xsi:type="dcterms:W3CDTF">2021-11-25T17:32:44Z</dcterms:modified>
</cp:coreProperties>
</file>