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2B8FF-5493-4323-88F0-204F2457A438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D1493-CF9F-485A-99E4-EB79B709E4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00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1493-CF9F-485A-99E4-EB79B709E40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745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2C0-4DA1-4787-9C22-934DDAE46B4E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2A5-07AB-4DE7-B952-B0344B3FF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69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2C0-4DA1-4787-9C22-934DDAE46B4E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2A5-07AB-4DE7-B952-B0344B3FF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66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2C0-4DA1-4787-9C22-934DDAE46B4E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2A5-07AB-4DE7-B952-B0344B3FF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7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2C0-4DA1-4787-9C22-934DDAE46B4E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2A5-07AB-4DE7-B952-B0344B3FF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95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2C0-4DA1-4787-9C22-934DDAE46B4E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2A5-07AB-4DE7-B952-B0344B3FF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17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2C0-4DA1-4787-9C22-934DDAE46B4E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2A5-07AB-4DE7-B952-B0344B3FF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92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2C0-4DA1-4787-9C22-934DDAE46B4E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2A5-07AB-4DE7-B952-B0344B3FF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16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2C0-4DA1-4787-9C22-934DDAE46B4E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2A5-07AB-4DE7-B952-B0344B3FF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35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2C0-4DA1-4787-9C22-934DDAE46B4E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2A5-07AB-4DE7-B952-B0344B3FF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83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2C0-4DA1-4787-9C22-934DDAE46B4E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2A5-07AB-4DE7-B952-B0344B3FF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81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2C0-4DA1-4787-9C22-934DDAE46B4E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2A5-07AB-4DE7-B952-B0344B3FF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31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C92C0-4DA1-4787-9C22-934DDAE46B4E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792A5-07AB-4DE7-B952-B0344B3FF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9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线段树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by </a:t>
            </a:r>
            <a:r>
              <a:rPr lang="zh-CN" altLang="en-US"/>
              <a:t>孙银凯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834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区间修改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如果给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区间中每个数，加上一个数，怎么办呢？</a:t>
            </a:r>
            <a:endParaRPr lang="en-US" altLang="zh-CN" dirty="0"/>
          </a:p>
          <a:p>
            <a:r>
              <a:rPr lang="zh-CN" altLang="en-US" dirty="0"/>
              <a:t>暴力搞，不可取</a:t>
            </a:r>
            <a:r>
              <a:rPr lang="en-US" altLang="zh-CN" dirty="0"/>
              <a:t>,</a:t>
            </a:r>
            <a:r>
              <a:rPr lang="zh-CN" altLang="en-US" dirty="0"/>
              <a:t>复杂度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我们引入</a:t>
            </a:r>
            <a:r>
              <a:rPr lang="en-US" altLang="zh-CN" dirty="0"/>
              <a:t>lazy</a:t>
            </a:r>
            <a:r>
              <a:rPr lang="zh-CN" altLang="en-US" dirty="0"/>
              <a:t>标记</a:t>
            </a:r>
          </a:p>
        </p:txBody>
      </p:sp>
    </p:spTree>
    <p:extLst>
      <p:ext uri="{BB962C8B-B14F-4D97-AF65-F5344CB8AC3E}">
        <p14:creationId xmlns:p14="http://schemas.microsoft.com/office/powerpoint/2010/main" val="3677386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lazy</a:t>
            </a:r>
            <a:r>
              <a:rPr lang="zh-CN" altLang="en-US" dirty="0"/>
              <a:t>标记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思想：就是说如果暂时不用到区间下面的东西，我就先不更新下面的，等以后要用的时候再更新，就像它的中文一样</a:t>
            </a:r>
            <a:r>
              <a:rPr lang="en-US" altLang="zh-CN" dirty="0"/>
              <a:t>(</a:t>
            </a:r>
            <a:r>
              <a:rPr lang="zh-CN" altLang="en-US" dirty="0"/>
              <a:t>懒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681" y="2725894"/>
            <a:ext cx="5032871" cy="376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43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区间修改，区间询问 </a:t>
            </a:r>
            <a:r>
              <a:rPr lang="en-US" altLang="zh-CN" dirty="0" err="1"/>
              <a:t>luogu</a:t>
            </a:r>
            <a:r>
              <a:rPr lang="en-US" altLang="zh-CN" dirty="0"/>
              <a:t> 3372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代码：</a:t>
            </a:r>
            <a:r>
              <a:rPr lang="en-US" altLang="zh-CN"/>
              <a:t>https://paste.ubuntu.com/p/Xx8jFDpNNC/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406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A5CED-AA0D-4D63-B63A-0F756C52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谢谢大家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B8212-7FC7-4A96-879C-BAE9248A1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993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复习</a:t>
            </a:r>
            <a:endParaRPr lang="en-US" altLang="zh-CN" dirty="0"/>
          </a:p>
          <a:p>
            <a:r>
              <a:rPr lang="zh-CN" altLang="en-US" dirty="0"/>
              <a:t>单点修改，单点询问</a:t>
            </a:r>
            <a:endParaRPr lang="en-US" altLang="zh-CN" dirty="0"/>
          </a:p>
          <a:p>
            <a:r>
              <a:rPr lang="zh-CN" altLang="en-US" dirty="0"/>
              <a:t>区间修改，区间询问</a:t>
            </a:r>
          </a:p>
        </p:txBody>
      </p:sp>
    </p:spTree>
    <p:extLst>
      <p:ext uri="{BB962C8B-B14F-4D97-AF65-F5344CB8AC3E}">
        <p14:creationId xmlns:p14="http://schemas.microsoft.com/office/powerpoint/2010/main" val="77991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前缀和</a:t>
            </a:r>
            <a:r>
              <a:rPr lang="en-US" altLang="zh-CN" dirty="0"/>
              <a:t>: </a:t>
            </a:r>
            <a:r>
              <a:rPr lang="zh-CN" altLang="en-US" dirty="0"/>
              <a:t>不带修改，</a:t>
            </a:r>
            <a:r>
              <a:rPr lang="en-US" altLang="zh-CN" dirty="0"/>
              <a:t>O(n)</a:t>
            </a:r>
            <a:r>
              <a:rPr lang="zh-CN" altLang="en-US" dirty="0"/>
              <a:t>预处理，</a:t>
            </a:r>
            <a:r>
              <a:rPr lang="en-US" altLang="zh-CN" dirty="0"/>
              <a:t>O(1)</a:t>
            </a:r>
            <a:r>
              <a:rPr lang="zh-CN" altLang="en-US" dirty="0"/>
              <a:t>询问</a:t>
            </a:r>
            <a:endParaRPr lang="en-US" altLang="zh-CN" dirty="0"/>
          </a:p>
          <a:p>
            <a:r>
              <a:rPr lang="zh-CN" altLang="en-US" dirty="0"/>
              <a:t>树状数组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zh-CN" altLang="en-US" dirty="0"/>
              <a:t>    单点修改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en-US" dirty="0"/>
              <a:t>，询问前缀和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/>
              <a:t>    区间修改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zh-CN" altLang="en-US" dirty="0"/>
              <a:t>单点询问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 err="1"/>
              <a:t>RMQ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不带修改，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预处理，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1)</a:t>
            </a:r>
            <a:r>
              <a:rPr lang="zh-CN" altLang="en-US" dirty="0"/>
              <a:t>询问区间最值</a:t>
            </a:r>
          </a:p>
        </p:txBody>
      </p:sp>
    </p:spTree>
    <p:extLst>
      <p:ext uri="{BB962C8B-B14F-4D97-AF65-F5344CB8AC3E}">
        <p14:creationId xmlns:p14="http://schemas.microsoft.com/office/powerpoint/2010/main" val="388836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我们发现上面的算法，要么是静态的（不支持修改</a:t>
            </a:r>
            <a:r>
              <a:rPr lang="en-US" altLang="zh-CN" dirty="0"/>
              <a:t>)</a:t>
            </a:r>
            <a:r>
              <a:rPr lang="zh-CN" altLang="en-US" dirty="0"/>
              <a:t>，要么是只能</a:t>
            </a:r>
            <a:r>
              <a:rPr lang="en-US" altLang="zh-CN" dirty="0" err="1"/>
              <a:t>zici</a:t>
            </a:r>
            <a:r>
              <a:rPr lang="zh-CN" altLang="en-US" dirty="0"/>
              <a:t>单点修改，</a:t>
            </a:r>
            <a:r>
              <a:rPr lang="en-US" altLang="zh-CN" dirty="0"/>
              <a:t> </a:t>
            </a:r>
            <a:r>
              <a:rPr lang="zh-CN" altLang="en-US" dirty="0"/>
              <a:t>怎么办</a:t>
            </a:r>
            <a:r>
              <a:rPr lang="en-US" altLang="zh-CN" dirty="0"/>
              <a:t>?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119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那些东西可以用线段树求？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满足区间可加性。</a:t>
            </a:r>
            <a:endParaRPr lang="en-US" altLang="zh-CN" dirty="0"/>
          </a:p>
          <a:p>
            <a:r>
              <a:rPr lang="zh-CN" altLang="en-US" dirty="0"/>
              <a:t>比如：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数字之和：数字之和等于左区间和</a:t>
            </a:r>
            <a:r>
              <a:rPr lang="en-US" altLang="zh-CN" dirty="0"/>
              <a:t>+</a:t>
            </a:r>
            <a:r>
              <a:rPr lang="zh-CN" altLang="en-US" dirty="0"/>
              <a:t>右区间和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gcd</a:t>
            </a:r>
            <a:r>
              <a:rPr lang="en-US" altLang="zh-CN" dirty="0"/>
              <a:t>:</a:t>
            </a:r>
            <a:r>
              <a:rPr lang="zh-CN" altLang="en-US" dirty="0"/>
              <a:t>区间</a:t>
            </a:r>
            <a:r>
              <a:rPr lang="en-US" altLang="zh-CN" dirty="0" err="1"/>
              <a:t>gcd</a:t>
            </a:r>
            <a:r>
              <a:rPr lang="en-US" altLang="zh-CN" dirty="0"/>
              <a:t>:  </a:t>
            </a:r>
            <a:r>
              <a:rPr lang="zh-CN" altLang="en-US" dirty="0"/>
              <a:t>等于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zh-CN" altLang="en-US" dirty="0"/>
              <a:t>左区间</a:t>
            </a:r>
            <a:r>
              <a:rPr lang="en-US" altLang="zh-CN" dirty="0" err="1"/>
              <a:t>gcd</a:t>
            </a:r>
            <a:r>
              <a:rPr lang="en-US" altLang="zh-CN" dirty="0"/>
              <a:t>,</a:t>
            </a:r>
            <a:r>
              <a:rPr lang="zh-CN" altLang="en-US" dirty="0"/>
              <a:t>右区间</a:t>
            </a:r>
            <a:r>
              <a:rPr lang="en-US" altLang="zh-CN" dirty="0" err="1"/>
              <a:t>gcd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最大值：区间最大值等于</a:t>
            </a:r>
            <a:r>
              <a:rPr lang="en-US" altLang="zh-CN" dirty="0"/>
              <a:t>max(</a:t>
            </a:r>
            <a:r>
              <a:rPr lang="zh-CN" altLang="en-US" dirty="0"/>
              <a:t>左区间最大值</a:t>
            </a:r>
            <a:r>
              <a:rPr lang="en-US" altLang="zh-CN" dirty="0"/>
              <a:t>,</a:t>
            </a:r>
            <a:r>
              <a:rPr lang="zh-CN" altLang="en-US" dirty="0"/>
              <a:t>右区间</a:t>
            </a:r>
            <a:r>
              <a:rPr lang="en-US" altLang="zh-CN" dirty="0" err="1"/>
              <a:t>gcd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/>
              <a:t>不能用的情况：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区间众数（莫队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区间出现</a:t>
            </a:r>
            <a:r>
              <a:rPr lang="en-US" altLang="zh-CN" dirty="0"/>
              <a:t>k</a:t>
            </a:r>
            <a:r>
              <a:rPr lang="zh-CN" altLang="en-US" dirty="0"/>
              <a:t>次的数</a:t>
            </a:r>
            <a:r>
              <a:rPr lang="en-US" altLang="zh-CN" dirty="0"/>
              <a:t>(</a:t>
            </a:r>
            <a:r>
              <a:rPr lang="zh-CN" altLang="en-US" dirty="0"/>
              <a:t>莫队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611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形态：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943759"/>
            <a:ext cx="5134709" cy="384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二叉树（存储方式数组）。</a:t>
            </a:r>
            <a:endParaRPr lang="en-US" altLang="zh-CN" dirty="0"/>
          </a:p>
          <a:p>
            <a:r>
              <a:rPr lang="zh-CN" altLang="en-US" dirty="0"/>
              <a:t>每个节点上记录的是一段区间的信息。</a:t>
            </a:r>
            <a:endParaRPr lang="en-US" altLang="zh-CN" dirty="0"/>
          </a:p>
          <a:p>
            <a:r>
              <a:rPr lang="zh-CN" altLang="en-US" dirty="0"/>
              <a:t>维护的区间信息，可以是很多，比如区间</a:t>
            </a:r>
            <a:r>
              <a:rPr lang="en-US" altLang="zh-CN" dirty="0" err="1"/>
              <a:t>gcd</a:t>
            </a:r>
            <a:r>
              <a:rPr lang="en-US" altLang="zh-CN" dirty="0"/>
              <a:t>,</a:t>
            </a:r>
            <a:r>
              <a:rPr lang="zh-CN" altLang="en-US" dirty="0"/>
              <a:t>区间最值等等。只需要具有可加和性即可。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8521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单点修改，区间最值 </a:t>
            </a:r>
            <a:r>
              <a:rPr lang="en-US" altLang="zh-CN" dirty="0" err="1"/>
              <a:t>HDU1754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RMQ</a:t>
            </a:r>
            <a:r>
              <a:rPr lang="zh-CN" altLang="en-US" dirty="0"/>
              <a:t>做不了</a:t>
            </a:r>
            <a:endParaRPr lang="en-US" altLang="zh-CN" dirty="0"/>
          </a:p>
          <a:p>
            <a:r>
              <a:rPr lang="zh-CN" altLang="en-US" dirty="0"/>
              <a:t>单点修改操作：只涉及到一条链，而深度是</a:t>
            </a:r>
            <a:r>
              <a:rPr lang="en-US" altLang="zh-CN" dirty="0" err="1"/>
              <a:t>logn</a:t>
            </a:r>
            <a:r>
              <a:rPr lang="zh-CN" altLang="en-US" dirty="0"/>
              <a:t>级的，故复杂度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询问操作：也是</a:t>
            </a:r>
            <a:r>
              <a:rPr lang="en-US" altLang="zh-CN" dirty="0" err="1"/>
              <a:t>logn</a:t>
            </a:r>
            <a:r>
              <a:rPr lang="zh-CN" altLang="en-US" dirty="0"/>
              <a:t>级别的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6099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talk is </a:t>
            </a:r>
            <a:r>
              <a:rPr lang="en-US" altLang="zh-CN" dirty="0" err="1"/>
              <a:t>cheap,show</a:t>
            </a:r>
            <a:r>
              <a:rPr lang="en-US" altLang="zh-CN" dirty="0"/>
              <a:t> me your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代码地址：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97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409</Words>
  <Application>Microsoft Office PowerPoint</Application>
  <PresentationFormat>宽屏</PresentationFormat>
  <Paragraphs>46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线段树</vt:lpstr>
      <vt:lpstr>content</vt:lpstr>
      <vt:lpstr>复习</vt:lpstr>
      <vt:lpstr>线段树</vt:lpstr>
      <vt:lpstr>那些东西可以用线段树求？</vt:lpstr>
      <vt:lpstr>线段树</vt:lpstr>
      <vt:lpstr>特点</vt:lpstr>
      <vt:lpstr>单点修改，区间最值 HDU1754</vt:lpstr>
      <vt:lpstr>talk is cheap,show me your code</vt:lpstr>
      <vt:lpstr>区间修改</vt:lpstr>
      <vt:lpstr>lazy标记</vt:lpstr>
      <vt:lpstr>区间修改，区间询问 luogu 3372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线段树</dc:title>
  <dc:creator>B208</dc:creator>
  <cp:lastModifiedBy>赵 岩</cp:lastModifiedBy>
  <cp:revision>16</cp:revision>
  <dcterms:created xsi:type="dcterms:W3CDTF">2018-07-31T00:39:51Z</dcterms:created>
  <dcterms:modified xsi:type="dcterms:W3CDTF">2018-08-01T02:36:46Z</dcterms:modified>
</cp:coreProperties>
</file>