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2D08-2B6D-4BE7-BD75-624CBE385CC2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JokeRater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Pear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Specification List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Must:</a:t>
            </a:r>
            <a:r>
              <a:rPr lang="en-GB" dirty="0" smtClean="0"/>
              <a:t> Create a collection of the most popular jokes as rated by users</a:t>
            </a:r>
          </a:p>
          <a:p>
            <a:r>
              <a:rPr lang="en-GB" b="1" dirty="0" smtClean="0"/>
              <a:t>Must:</a:t>
            </a:r>
            <a:r>
              <a:rPr lang="en-GB" dirty="0" smtClean="0"/>
              <a:t> Users should be able to upload jokes and rate other people’s</a:t>
            </a:r>
          </a:p>
          <a:p>
            <a:r>
              <a:rPr lang="en-GB" b="1" dirty="0" smtClean="0"/>
              <a:t>Must:</a:t>
            </a:r>
            <a:r>
              <a:rPr lang="en-GB" dirty="0" smtClean="0"/>
              <a:t> Jokes will be rated by directly comparing two jokes against each other</a:t>
            </a:r>
          </a:p>
          <a:p>
            <a:r>
              <a:rPr lang="en-GB" b="1" dirty="0" smtClean="0"/>
              <a:t>Should:</a:t>
            </a:r>
            <a:r>
              <a:rPr lang="en-GB" dirty="0" smtClean="0"/>
              <a:t> Jokes will be sorted and rated by category</a:t>
            </a:r>
          </a:p>
          <a:p>
            <a:r>
              <a:rPr lang="en-GB" b="1" dirty="0" smtClean="0"/>
              <a:t>Should:</a:t>
            </a:r>
            <a:r>
              <a:rPr lang="en-GB" dirty="0" smtClean="0"/>
              <a:t> Users can find the highest rated jokes in each category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Specification list continued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Should: </a:t>
            </a:r>
            <a:r>
              <a:rPr lang="en-GB" dirty="0" smtClean="0"/>
              <a:t>Users will not need to log in to rate jokes</a:t>
            </a:r>
            <a:endParaRPr lang="en-GB" b="1" dirty="0" smtClean="0"/>
          </a:p>
          <a:p>
            <a:r>
              <a:rPr lang="en-GB" b="1" dirty="0" smtClean="0"/>
              <a:t>Could:</a:t>
            </a:r>
            <a:r>
              <a:rPr lang="en-GB" dirty="0" smtClean="0"/>
              <a:t> Allow users to have a profile page which will display their personal jokes</a:t>
            </a:r>
          </a:p>
          <a:p>
            <a:r>
              <a:rPr lang="en-GB" b="1" dirty="0" smtClean="0"/>
              <a:t>Could:</a:t>
            </a:r>
            <a:r>
              <a:rPr lang="en-GB" dirty="0" smtClean="0"/>
              <a:t> Handle static media jokes</a:t>
            </a:r>
          </a:p>
          <a:p>
            <a:r>
              <a:rPr lang="en-GB" b="1" dirty="0" smtClean="0"/>
              <a:t>Could:</a:t>
            </a:r>
            <a:r>
              <a:rPr lang="en-GB" dirty="0" smtClean="0"/>
              <a:t> Allow users to report offensive jokes</a:t>
            </a:r>
          </a:p>
          <a:p>
            <a:r>
              <a:rPr lang="en-GB" b="1" dirty="0" smtClean="0"/>
              <a:t>Wont:</a:t>
            </a:r>
            <a:r>
              <a:rPr lang="en-GB" dirty="0" smtClean="0"/>
              <a:t> Allow users to rate a particular joke directly</a:t>
            </a:r>
          </a:p>
          <a:p>
            <a:r>
              <a:rPr lang="en-GB" b="1" dirty="0" smtClean="0"/>
              <a:t>Wont: </a:t>
            </a:r>
            <a:r>
              <a:rPr lang="en-GB" dirty="0" smtClean="0"/>
              <a:t>Allow users to comment on a joke directly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 1 - Viewer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996952"/>
            <a:ext cx="5050904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700" b="1" dirty="0" smtClean="0"/>
              <a:t>Further Details:</a:t>
            </a:r>
          </a:p>
          <a:p>
            <a:r>
              <a:rPr lang="en-GB" sz="1300" dirty="0" smtClean="0"/>
              <a:t>Tim has </a:t>
            </a:r>
            <a:r>
              <a:rPr lang="en-GB" sz="1300" dirty="0" smtClean="0"/>
              <a:t>half an hour to fill while waiting for a train and is looking for a quick laugh.</a:t>
            </a:r>
          </a:p>
          <a:p>
            <a:r>
              <a:rPr lang="en-GB" sz="1300" dirty="0" smtClean="0"/>
              <a:t>Tim wants to view and rate jokes but doesn’t have the intention to upload his own jokes</a:t>
            </a:r>
          </a:p>
          <a:p>
            <a:r>
              <a:rPr lang="en-GB" sz="1300" dirty="0" smtClean="0"/>
              <a:t>Tim doesn’t want to log in or create an account to view some jokes</a:t>
            </a:r>
          </a:p>
          <a:p>
            <a:r>
              <a:rPr lang="en-GB" sz="1300" dirty="0" smtClean="0"/>
              <a:t>Tim wants to select the category of jokes he is interested in (e.g. Knock </a:t>
            </a:r>
            <a:r>
              <a:rPr lang="en-GB" sz="1300" dirty="0" err="1" smtClean="0"/>
              <a:t>knock</a:t>
            </a:r>
            <a:r>
              <a:rPr lang="en-GB" sz="1300" dirty="0" smtClean="0"/>
              <a:t> jokes)</a:t>
            </a:r>
          </a:p>
          <a:p>
            <a:r>
              <a:rPr lang="en-GB" sz="1300" dirty="0" smtClean="0"/>
              <a:t>Tim wants to be able to view the newest and highest rated jokes in a category</a:t>
            </a:r>
          </a:p>
          <a:p>
            <a:r>
              <a:rPr lang="en-GB" sz="1300" dirty="0" smtClean="0"/>
              <a:t>Tim wants to then be presented with two jokes, and select the one he thinks is funnier</a:t>
            </a:r>
          </a:p>
          <a:p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132856"/>
            <a:ext cx="3248619" cy="31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124744"/>
            <a:ext cx="338437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Details: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Name: Tim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lang="en-GB" sz="1300" dirty="0" smtClean="0"/>
              <a:t>: 32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Education: MA Business and Economics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York, USA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baseline="0" dirty="0" smtClean="0"/>
              <a:t>Occupation:</a:t>
            </a:r>
            <a:r>
              <a:rPr lang="en-GB" sz="1300" dirty="0" smtClean="0"/>
              <a:t> Business Manager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Traits:</a:t>
            </a:r>
            <a:r>
              <a:rPr lang="en-GB" sz="1300" dirty="0" smtClean="0"/>
              <a:t> </a:t>
            </a:r>
            <a:r>
              <a:rPr lang="en-GB" sz="1300" dirty="0" smtClean="0"/>
              <a:t>smart, light-hearted, quick-thinking</a:t>
            </a:r>
            <a:endParaRPr kumimoji="0" lang="en-GB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Persona 2 - Uploader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140968"/>
            <a:ext cx="4762872" cy="255314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1700" b="1" dirty="0" smtClean="0"/>
              <a:t>Further Details:</a:t>
            </a:r>
          </a:p>
          <a:p>
            <a:r>
              <a:rPr lang="en-GB" sz="1400" dirty="0" smtClean="0"/>
              <a:t>Claire </a:t>
            </a:r>
            <a:r>
              <a:rPr lang="en-GB" sz="1400" dirty="0" smtClean="0"/>
              <a:t>has a talent for clever puns and is looking to share her creativity with other people</a:t>
            </a:r>
          </a:p>
          <a:p>
            <a:r>
              <a:rPr lang="en-GB" sz="1400" dirty="0" smtClean="0"/>
              <a:t>Claire wants to be able to create a user profile through which she can upload her </a:t>
            </a:r>
            <a:r>
              <a:rPr lang="en-GB" sz="1400" dirty="0" smtClean="0"/>
              <a:t>jokes</a:t>
            </a:r>
            <a:endParaRPr lang="en-GB" sz="1400" dirty="0" smtClean="0"/>
          </a:p>
          <a:p>
            <a:r>
              <a:rPr lang="en-GB" sz="1400" dirty="0" smtClean="0"/>
              <a:t>She wants to have a profile page where she can view her most recent and highest rated jokes</a:t>
            </a:r>
          </a:p>
          <a:p>
            <a:r>
              <a:rPr lang="en-GB" sz="1400" dirty="0" smtClean="0"/>
              <a:t>She wants to view all the jokes she has uploaded, and be able to sort them in a meaningful manner (</a:t>
            </a:r>
            <a:r>
              <a:rPr lang="en-GB" sz="1400" dirty="0" err="1" smtClean="0"/>
              <a:t>eg</a:t>
            </a:r>
            <a:r>
              <a:rPr lang="en-GB" sz="1400" dirty="0" smtClean="0"/>
              <a:t>. Date uploaded) </a:t>
            </a:r>
          </a:p>
          <a:p>
            <a:r>
              <a:rPr lang="en-GB" sz="1400" dirty="0" smtClean="0"/>
              <a:t>When she wants to upload her new pun, she simply writes it up and selects an appropriate category (</a:t>
            </a:r>
            <a:r>
              <a:rPr lang="en-GB" sz="1400" dirty="0" err="1" smtClean="0"/>
              <a:t>eg</a:t>
            </a:r>
            <a:r>
              <a:rPr lang="en-GB" sz="1400" dirty="0" smtClean="0"/>
              <a:t>. Puns)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772816"/>
            <a:ext cx="2520280" cy="379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1124744"/>
            <a:ext cx="3281028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Details: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Name: Claire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lang="en-GB" sz="1300" dirty="0" smtClean="0"/>
              <a:t>: 24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Education: Graduate English Literature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Glasgow, UK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baseline="0" dirty="0" smtClean="0"/>
              <a:t>Occupation:</a:t>
            </a:r>
            <a:r>
              <a:rPr lang="en-GB" sz="1300" dirty="0" smtClean="0"/>
              <a:t> Journalist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Traits: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witty, clever, creative</a:t>
            </a:r>
            <a:endParaRPr kumimoji="0" lang="en-GB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415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JokeRater</vt:lpstr>
      <vt:lpstr>Specification List </vt:lpstr>
      <vt:lpstr>Specification list continued</vt:lpstr>
      <vt:lpstr>User Persona 1 - Viewer</vt:lpstr>
      <vt:lpstr>User Persona 2 - Uploader</vt:lpstr>
    </vt:vector>
  </TitlesOfParts>
  <Company>Computing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JokeRater</dc:title>
  <dc:creator>Registered User</dc:creator>
  <cp:lastModifiedBy>Registered User</cp:lastModifiedBy>
  <cp:revision>14</cp:revision>
  <dcterms:created xsi:type="dcterms:W3CDTF">2015-02-05T12:18:53Z</dcterms:created>
  <dcterms:modified xsi:type="dcterms:W3CDTF">2015-02-10T14:30:53Z</dcterms:modified>
</cp:coreProperties>
</file>