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2D08-2B6D-4BE7-BD75-624CBE385CC2}" type="datetimeFigureOut">
              <a:rPr lang="en-GB" smtClean="0"/>
              <a:pPr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Team JR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ban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24744"/>
            <a:ext cx="8676456" cy="251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reframe prof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Site Map</a:t>
            </a:r>
            <a:endParaRPr lang="en-GB" dirty="0"/>
          </a:p>
        </p:txBody>
      </p:sp>
      <p:pic>
        <p:nvPicPr>
          <p:cNvPr id="3" name="Picture 2" descr="Site 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249" y="1268760"/>
            <a:ext cx="8417503" cy="48957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Mapping (1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/main</a:t>
            </a:r>
          </a:p>
          <a:p>
            <a:pPr>
              <a:buNone/>
            </a:pPr>
            <a:r>
              <a:rPr lang="en-GB" sz="1600" dirty="0" smtClean="0"/>
              <a:t>The first page the user sees showing two jokes from a random category to be compared together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/joke</a:t>
            </a:r>
          </a:p>
          <a:p>
            <a:pPr>
              <a:buNone/>
            </a:pPr>
            <a:r>
              <a:rPr lang="en-GB" sz="1600" dirty="0" smtClean="0"/>
              <a:t>Accessed when viewing a joke directly or have selected random joke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/category/...........</a:t>
            </a:r>
          </a:p>
          <a:p>
            <a:pPr>
              <a:buNone/>
            </a:pPr>
            <a:r>
              <a:rPr lang="en-GB" sz="1600" dirty="0" smtClean="0"/>
              <a:t>Similar to the main page but guarantees the jokes will be from a given category  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</a:t>
            </a:r>
            <a:r>
              <a:rPr lang="en-GB" sz="2400" dirty="0" err="1" smtClean="0"/>
              <a:t>topRated</a:t>
            </a:r>
            <a:endParaRPr lang="en-GB" sz="2400" dirty="0" smtClean="0"/>
          </a:p>
          <a:p>
            <a:pPr>
              <a:buNone/>
            </a:pPr>
            <a:r>
              <a:rPr lang="en-GB" sz="1600" dirty="0" smtClean="0"/>
              <a:t>Allows the user to view the top 20 jokes in a given category, for a given time period</a:t>
            </a:r>
          </a:p>
          <a:p>
            <a:pPr>
              <a:buNone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Mapping (2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/login</a:t>
            </a:r>
          </a:p>
          <a:p>
            <a:pPr>
              <a:buNone/>
            </a:pPr>
            <a:r>
              <a:rPr lang="en-GB" sz="1600" dirty="0" smtClean="0"/>
              <a:t>Login page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/register</a:t>
            </a:r>
          </a:p>
          <a:p>
            <a:pPr>
              <a:buNone/>
            </a:pPr>
            <a:r>
              <a:rPr lang="en-GB" sz="1600" dirty="0" smtClean="0"/>
              <a:t>Allows first time users to register with the site such that they are able to upload jokes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</a:t>
            </a:r>
            <a:r>
              <a:rPr lang="en-GB" sz="2400" dirty="0" err="1" smtClean="0"/>
              <a:t>myProfile</a:t>
            </a:r>
            <a:endParaRPr lang="en-GB" sz="2400" dirty="0" smtClean="0"/>
          </a:p>
          <a:p>
            <a:pPr>
              <a:buNone/>
            </a:pPr>
            <a:r>
              <a:rPr lang="en-GB" sz="1600" dirty="0" smtClean="0"/>
              <a:t>Users can upload jokes as well as viewing the statistics of the jokes they have previously uploaded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8288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To discover the funniest jokes as rated and uploaded by users by directly comparing jokes     	to one another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Specification List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Must:</a:t>
            </a:r>
            <a:r>
              <a:rPr lang="en-GB" dirty="0" smtClean="0"/>
              <a:t> Create a collection of the most popular jokes as rated by users</a:t>
            </a:r>
          </a:p>
          <a:p>
            <a:r>
              <a:rPr lang="en-GB" b="1" dirty="0" smtClean="0"/>
              <a:t>Must:</a:t>
            </a:r>
            <a:r>
              <a:rPr lang="en-GB" dirty="0" smtClean="0"/>
              <a:t> Users should be able to upload jokes and rate other people’s</a:t>
            </a:r>
          </a:p>
          <a:p>
            <a:r>
              <a:rPr lang="en-GB" b="1" dirty="0" smtClean="0"/>
              <a:t>Must:</a:t>
            </a:r>
            <a:r>
              <a:rPr lang="en-GB" dirty="0" smtClean="0"/>
              <a:t> Jokes will be rated by directly comparing two jokes against each other</a:t>
            </a:r>
          </a:p>
          <a:p>
            <a:r>
              <a:rPr lang="en-GB" b="1" dirty="0" smtClean="0"/>
              <a:t>Should:</a:t>
            </a:r>
            <a:r>
              <a:rPr lang="en-GB" dirty="0" smtClean="0"/>
              <a:t> Jokes will be sorted and rated by category</a:t>
            </a:r>
          </a:p>
          <a:p>
            <a:r>
              <a:rPr lang="en-GB" b="1" dirty="0" smtClean="0"/>
              <a:t>Should:</a:t>
            </a:r>
            <a:r>
              <a:rPr lang="en-GB" dirty="0" smtClean="0"/>
              <a:t> Users can find the highest rated jokes in each category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Specification list continued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Should: </a:t>
            </a:r>
            <a:r>
              <a:rPr lang="en-GB" dirty="0" smtClean="0"/>
              <a:t>Users will not need to log in to rate jokes</a:t>
            </a:r>
            <a:endParaRPr lang="en-GB" b="1" dirty="0" smtClean="0"/>
          </a:p>
          <a:p>
            <a:r>
              <a:rPr lang="en-GB" b="1" dirty="0" smtClean="0"/>
              <a:t>Could:</a:t>
            </a:r>
            <a:r>
              <a:rPr lang="en-GB" dirty="0" smtClean="0"/>
              <a:t> Allow users to have a profile page which will display their personal jokes</a:t>
            </a:r>
          </a:p>
          <a:p>
            <a:r>
              <a:rPr lang="en-GB" b="1" dirty="0" smtClean="0"/>
              <a:t>Could:</a:t>
            </a:r>
            <a:r>
              <a:rPr lang="en-GB" dirty="0" smtClean="0"/>
              <a:t> Handle static media jokes</a:t>
            </a:r>
          </a:p>
          <a:p>
            <a:r>
              <a:rPr lang="en-GB" b="1" dirty="0" smtClean="0"/>
              <a:t>Could:</a:t>
            </a:r>
            <a:r>
              <a:rPr lang="en-GB" dirty="0" smtClean="0"/>
              <a:t> Allow users to report offensive jokes</a:t>
            </a:r>
          </a:p>
          <a:p>
            <a:r>
              <a:rPr lang="en-GB" b="1" dirty="0" smtClean="0"/>
              <a:t>Wont:</a:t>
            </a:r>
            <a:r>
              <a:rPr lang="en-GB" dirty="0" smtClean="0"/>
              <a:t> Allow users to rate a particular joke directly</a:t>
            </a:r>
          </a:p>
          <a:p>
            <a:r>
              <a:rPr lang="en-GB" b="1" dirty="0" smtClean="0"/>
              <a:t>Wont: </a:t>
            </a:r>
            <a:r>
              <a:rPr lang="en-GB" dirty="0" smtClean="0"/>
              <a:t>Allow users to comment on a joke directly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Persona 1 - Viewer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996952"/>
            <a:ext cx="5050904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700" b="1" dirty="0" smtClean="0"/>
              <a:t>Further Details:</a:t>
            </a:r>
          </a:p>
          <a:p>
            <a:r>
              <a:rPr lang="en-GB" sz="1300" dirty="0" smtClean="0"/>
              <a:t>Tim has half an hour to fill while waiting for a train and is looking for a quick laugh.</a:t>
            </a:r>
          </a:p>
          <a:p>
            <a:r>
              <a:rPr lang="en-GB" sz="1300" dirty="0" smtClean="0"/>
              <a:t>Tim wants to view and rate jokes but doesn’t have the intention to upload his own jokes</a:t>
            </a:r>
          </a:p>
          <a:p>
            <a:r>
              <a:rPr lang="en-GB" sz="1300" dirty="0" smtClean="0"/>
              <a:t>Tim doesn’t want to log in or create an account to view some jokes</a:t>
            </a:r>
          </a:p>
          <a:p>
            <a:r>
              <a:rPr lang="en-GB" sz="1300" dirty="0" smtClean="0"/>
              <a:t>Tim wants to select the category of jokes he is interested in (e.g. Knock </a:t>
            </a:r>
            <a:r>
              <a:rPr lang="en-GB" sz="1300" dirty="0" err="1" smtClean="0"/>
              <a:t>knock</a:t>
            </a:r>
            <a:r>
              <a:rPr lang="en-GB" sz="1300" dirty="0" smtClean="0"/>
              <a:t> jokes)</a:t>
            </a:r>
          </a:p>
          <a:p>
            <a:r>
              <a:rPr lang="en-GB" sz="1300" dirty="0" smtClean="0"/>
              <a:t>Tim wants to be able to view the newest and highest rated jokes in a category</a:t>
            </a:r>
          </a:p>
          <a:p>
            <a:r>
              <a:rPr lang="en-GB" sz="1300" dirty="0" smtClean="0"/>
              <a:t>Tim wants to then be presented with two jokes, and select the one he thinks is funnier</a:t>
            </a:r>
          </a:p>
          <a:p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132856"/>
            <a:ext cx="3248619" cy="310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1124744"/>
            <a:ext cx="338437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Details: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Name: Tim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lang="en-GB" sz="1300" dirty="0" smtClean="0"/>
              <a:t>: 32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Education: MA Business and Economics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</a:t>
            </a:r>
            <a:r>
              <a:rPr kumimoji="0" lang="en-GB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York, USA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baseline="0" dirty="0" smtClean="0"/>
              <a:t>Occupation:</a:t>
            </a:r>
            <a:r>
              <a:rPr lang="en-GB" sz="1300" dirty="0" smtClean="0"/>
              <a:t> Business Manager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Traits:</a:t>
            </a:r>
            <a:r>
              <a:rPr lang="en-GB" sz="1300" dirty="0" smtClean="0"/>
              <a:t> smart, light-hearted, quick-thinking</a:t>
            </a:r>
            <a:endParaRPr kumimoji="0" lang="en-GB" sz="13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Persona 2 - Uploader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140968"/>
            <a:ext cx="4762872" cy="255314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1700" b="1" dirty="0" smtClean="0"/>
              <a:t>Further Details:</a:t>
            </a:r>
          </a:p>
          <a:p>
            <a:r>
              <a:rPr lang="en-GB" sz="1400" dirty="0" smtClean="0"/>
              <a:t>Claire has a talent for clever puns and is looking to share her creativity with other people</a:t>
            </a:r>
          </a:p>
          <a:p>
            <a:r>
              <a:rPr lang="en-GB" sz="1400" dirty="0" smtClean="0"/>
              <a:t>Claire wants to be able to create a user profile through which she can upload her jokes</a:t>
            </a:r>
          </a:p>
          <a:p>
            <a:r>
              <a:rPr lang="en-GB" sz="1400" dirty="0" smtClean="0"/>
              <a:t>She wants to have a profile page where she can view her most recent and highest rated jokes</a:t>
            </a:r>
          </a:p>
          <a:p>
            <a:r>
              <a:rPr lang="en-GB" sz="1400" dirty="0" smtClean="0"/>
              <a:t>She wants to view all the jokes she has uploaded, and be able to sort them in a meaningful manner (</a:t>
            </a:r>
            <a:r>
              <a:rPr lang="en-GB" sz="1400" dirty="0" err="1" smtClean="0"/>
              <a:t>eg</a:t>
            </a:r>
            <a:r>
              <a:rPr lang="en-GB" sz="1400" dirty="0" smtClean="0"/>
              <a:t>. Date uploaded) </a:t>
            </a:r>
          </a:p>
          <a:p>
            <a:r>
              <a:rPr lang="en-GB" sz="1400" dirty="0" smtClean="0"/>
              <a:t>When she wants to upload her new pun, she simply writes it up and selects an appropriate category (</a:t>
            </a:r>
            <a:r>
              <a:rPr lang="en-GB" sz="1400" dirty="0" err="1" smtClean="0"/>
              <a:t>eg</a:t>
            </a:r>
            <a:r>
              <a:rPr lang="en-GB" sz="1400" dirty="0" smtClean="0"/>
              <a:t>. Puns)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772816"/>
            <a:ext cx="2520280" cy="379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1124744"/>
            <a:ext cx="3281028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Details: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Name: Claire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lang="en-GB" sz="1300" dirty="0" smtClean="0"/>
              <a:t>: 24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Education: Graduate English Literature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</a:t>
            </a:r>
            <a:r>
              <a:rPr kumimoji="0" lang="en-GB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Glasgow, UK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baseline="0" dirty="0" smtClean="0"/>
              <a:t>Occupation:</a:t>
            </a:r>
            <a:r>
              <a:rPr lang="en-GB" sz="1300" dirty="0" smtClean="0"/>
              <a:t> Journalist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Traits:</a:t>
            </a:r>
            <a:r>
              <a:rPr kumimoji="0" lang="en-GB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witty, clever, creative</a:t>
            </a:r>
            <a:endParaRPr kumimoji="0" lang="en-GB" sz="13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R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76672"/>
            <a:ext cx="8064896" cy="6036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Page</a:t>
            </a:r>
            <a:endParaRPr lang="en-GB" dirty="0"/>
          </a:p>
        </p:txBody>
      </p:sp>
      <p:pic>
        <p:nvPicPr>
          <p:cNvPr id="4" name="Content Placeholder 3" descr="wirefr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reframe1 annota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558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Function</vt:lpstr>
      <vt:lpstr>Specification List </vt:lpstr>
      <vt:lpstr>Specification list continued</vt:lpstr>
      <vt:lpstr>User Persona 1 - Viewer</vt:lpstr>
      <vt:lpstr>User Persona 2 - Uploader</vt:lpstr>
      <vt:lpstr>Slide 7</vt:lpstr>
      <vt:lpstr>Main Page</vt:lpstr>
      <vt:lpstr>Slide 9</vt:lpstr>
      <vt:lpstr>Slide 10</vt:lpstr>
      <vt:lpstr>Site Map</vt:lpstr>
      <vt:lpstr>URL Mapping (1)</vt:lpstr>
      <vt:lpstr>URL Mapping (2)</vt:lpstr>
    </vt:vector>
  </TitlesOfParts>
  <Company>Computing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JokeRater</dc:title>
  <dc:creator>Registered User</dc:creator>
  <cp:lastModifiedBy>Chris Brown</cp:lastModifiedBy>
  <cp:revision>22</cp:revision>
  <dcterms:created xsi:type="dcterms:W3CDTF">2015-02-05T12:18:53Z</dcterms:created>
  <dcterms:modified xsi:type="dcterms:W3CDTF">2015-02-21T13:29:49Z</dcterms:modified>
</cp:coreProperties>
</file>