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>
        <p:scale>
          <a:sx n="226" d="100"/>
          <a:sy n="226" d="100"/>
        </p:scale>
        <p:origin x="-6950" y="-7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4AFFA-4094-45C0-8320-193AF074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A8628D-4FF1-47E7-B2C1-ADE72BC67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BBD69A-0AC9-4DBE-8E9E-7AA73CA1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2390-AA38-4D57-BB4C-29C78FCEC733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F07A50-91E5-4717-9E15-06ACA257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C52FB3-5435-4968-ADD5-C6575175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D7F2-18C9-4CFB-AEFE-6E4D92A52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9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A42CB-B004-4A54-87FB-890F6DC1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0011D6-07F4-4338-B1D8-F84C6DAF4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A5FCE-85DF-4B31-83C8-C56F2399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2390-AA38-4D57-BB4C-29C78FCEC733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AC092-9454-40B7-8CA2-9B0CC887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1F58B9-FBF8-47B5-BF52-657134F4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D7F2-18C9-4CFB-AEFE-6E4D92A52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27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C46D39-CF67-41A5-959A-565F440B5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273658-2FEE-4CC6-B560-E3606E1AD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41FB48-9B76-43F3-B4A1-6016B350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2390-AA38-4D57-BB4C-29C78FCEC733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DE5C7-F1E1-42BC-8DD3-12742C5E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2737DD-F3BB-4F2F-881C-9ABCFF3C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D7F2-18C9-4CFB-AEFE-6E4D92A52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09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D4944-82D2-4255-B91A-86F2E04A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74393A-5B23-496E-9BC5-AC0316B4A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C94B2E-978F-4589-BE9A-D5810DF5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2390-AA38-4D57-BB4C-29C78FCEC733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C5590-393E-44C3-8BFB-1F76C7A6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D49CCF-0F25-4517-BEA2-2B09C63C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D7F2-18C9-4CFB-AEFE-6E4D92A52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2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95630-D667-4853-AA7E-2A1218C5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5F2471-B2E7-496B-9967-129C709F6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F8979-C100-437E-A077-987A2E2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2390-AA38-4D57-BB4C-29C78FCEC733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6E107-89B8-47E6-8D4D-16482475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C0B6A4-7EA2-4A0E-97B3-B10D7894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D7F2-18C9-4CFB-AEFE-6E4D92A52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28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BC9E5-C621-4B76-91F7-8F565B92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F8F4E-1ABE-4F9D-B51F-3FDD861E3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81AA96-8B02-407E-BC1E-2DD24CCA3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A9A161-A39D-4053-A450-F60A9241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2390-AA38-4D57-BB4C-29C78FCEC733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BB6266-B058-4D13-AA3A-261D1691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4FEB31-A98B-4A51-B68A-85FF8E27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D7F2-18C9-4CFB-AEFE-6E4D92A52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12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EB933-C905-406F-9FB4-11F6B3BD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6EB5B8-9E0F-44B1-B8A9-08102053A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1D08C4-F969-4E5E-9650-F5147F8E6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50F410-EDA6-4C29-951B-793B56B97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7E2982-2918-43A8-B700-36D56112F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AE3EAE-98A4-4E2C-8639-A972970F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2390-AA38-4D57-BB4C-29C78FCEC733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CE4818-117E-4ADF-BF5E-221B0D04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0BBFB7-F23C-4700-90A5-AF45ED06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D7F2-18C9-4CFB-AEFE-6E4D92A52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64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022D4-472C-4213-A0A3-C3AFE719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50E3E5-360F-4FB0-80E9-FC304A2B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2390-AA38-4D57-BB4C-29C78FCEC733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66F6F7-46BB-43AD-8F8A-0F2A8E17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9B2B2C-4267-4226-884F-AC7EC541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D7F2-18C9-4CFB-AEFE-6E4D92A52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92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349F48A-6EB1-4407-8B9E-75082D59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2390-AA38-4D57-BB4C-29C78FCEC733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BE5493-7BA8-4D91-99AD-71ACB26F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B99CCA-710E-4C79-A4F7-7D8DE029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D7F2-18C9-4CFB-AEFE-6E4D92A52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25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B35C9-76F5-417A-B65C-E835592A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057E64-210A-4470-BC64-2FA10C0F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182E30-9A4E-48CA-AF35-D3AB8D329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42A4C5-D08B-461E-82AD-804F1E69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2390-AA38-4D57-BB4C-29C78FCEC733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6AD5DE-2D45-42F3-B11D-BC69EF81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D1D1F8-7871-47FE-9D59-364307E6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D7F2-18C9-4CFB-AEFE-6E4D92A52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29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0128-8CF8-4ABD-A67D-E0E736F5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F115CD-2038-4385-896F-5EACD3CB3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D55BD5-FCA3-4C5A-91D4-3006A4F6E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E677D3-2C45-4211-A4DE-667A0FCC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2390-AA38-4D57-BB4C-29C78FCEC733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D5A6A-FCF5-473A-A780-5C3E4793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4D5149-899E-46AB-A549-FA91CFA3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D7F2-18C9-4CFB-AEFE-6E4D92A52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0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D0082E-8082-40D8-9C4C-24A650D2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ADBAF6-39E3-40CD-8671-4821FA64A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F5B006-502A-4857-AEE4-2A1D50AA3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32390-AA38-4D57-BB4C-29C78FCEC733}" type="datetimeFigureOut">
              <a:rPr lang="de-DE" smtClean="0"/>
              <a:t>07.09.2019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B569A-1F00-4BC0-8C37-78EA6617F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783067-3738-4CEC-BB4F-DBC4BE581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D7F2-18C9-4CFB-AEFE-6E4D92A52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32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E1BDD28-5137-4FB7-80C2-5562169D7D9E}"/>
              </a:ext>
            </a:extLst>
          </p:cNvPr>
          <p:cNvSpPr/>
          <p:nvPr/>
        </p:nvSpPr>
        <p:spPr>
          <a:xfrm>
            <a:off x="4944979" y="1672389"/>
            <a:ext cx="745958" cy="175661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E01D47D-CCC2-4824-AF9F-2058D87379B3}"/>
              </a:ext>
            </a:extLst>
          </p:cNvPr>
          <p:cNvGrpSpPr/>
          <p:nvPr/>
        </p:nvGrpSpPr>
        <p:grpSpPr>
          <a:xfrm>
            <a:off x="5021447" y="1809849"/>
            <a:ext cx="593021" cy="425319"/>
            <a:chOff x="5011983" y="1854943"/>
            <a:chExt cx="593021" cy="425319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F578967-652C-43DB-B320-A32C49E81488}"/>
                </a:ext>
              </a:extLst>
            </p:cNvPr>
            <p:cNvCxnSpPr>
              <a:cxnSpLocks/>
            </p:cNvCxnSpPr>
            <p:nvPr/>
          </p:nvCxnSpPr>
          <p:spPr>
            <a:xfrm>
              <a:off x="5011983" y="2280262"/>
              <a:ext cx="59302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7DBA89A-FDEA-41B3-BEA0-CE1CB971B26A}"/>
                </a:ext>
              </a:extLst>
            </p:cNvPr>
            <p:cNvCxnSpPr>
              <a:cxnSpLocks/>
            </p:cNvCxnSpPr>
            <p:nvPr/>
          </p:nvCxnSpPr>
          <p:spPr>
            <a:xfrm>
              <a:off x="5011983" y="2172498"/>
              <a:ext cx="59302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C8904469-9F71-48BD-A7B1-2C3499ACCA12}"/>
                </a:ext>
              </a:extLst>
            </p:cNvPr>
            <p:cNvCxnSpPr>
              <a:cxnSpLocks/>
            </p:cNvCxnSpPr>
            <p:nvPr/>
          </p:nvCxnSpPr>
          <p:spPr>
            <a:xfrm>
              <a:off x="5011983" y="2064733"/>
              <a:ext cx="59302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4008F57D-D545-4463-B938-A4DF30457F7E}"/>
                </a:ext>
              </a:extLst>
            </p:cNvPr>
            <p:cNvCxnSpPr>
              <a:cxnSpLocks/>
            </p:cNvCxnSpPr>
            <p:nvPr/>
          </p:nvCxnSpPr>
          <p:spPr>
            <a:xfrm>
              <a:off x="5011983" y="1985026"/>
              <a:ext cx="59302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BA1DD843-E289-443D-9566-28116FE9CCA8}"/>
                </a:ext>
              </a:extLst>
            </p:cNvPr>
            <p:cNvCxnSpPr>
              <a:cxnSpLocks/>
            </p:cNvCxnSpPr>
            <p:nvPr/>
          </p:nvCxnSpPr>
          <p:spPr>
            <a:xfrm>
              <a:off x="5011983" y="1927638"/>
              <a:ext cx="59302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F000ED0-62DE-4346-B476-4620DC100F45}"/>
                </a:ext>
              </a:extLst>
            </p:cNvPr>
            <p:cNvCxnSpPr>
              <a:cxnSpLocks/>
            </p:cNvCxnSpPr>
            <p:nvPr/>
          </p:nvCxnSpPr>
          <p:spPr>
            <a:xfrm>
              <a:off x="5011983" y="1885552"/>
              <a:ext cx="59302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0AF6E909-CEDC-49BD-8316-01D4E390D637}"/>
                </a:ext>
              </a:extLst>
            </p:cNvPr>
            <p:cNvCxnSpPr>
              <a:cxnSpLocks/>
            </p:cNvCxnSpPr>
            <p:nvPr/>
          </p:nvCxnSpPr>
          <p:spPr>
            <a:xfrm>
              <a:off x="5011983" y="1854943"/>
              <a:ext cx="59302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92EB857-5790-408D-93E7-651B7A456D3C}"/>
              </a:ext>
            </a:extLst>
          </p:cNvPr>
          <p:cNvGrpSpPr/>
          <p:nvPr/>
        </p:nvGrpSpPr>
        <p:grpSpPr>
          <a:xfrm flipV="1">
            <a:off x="5021447" y="2866219"/>
            <a:ext cx="593021" cy="425319"/>
            <a:chOff x="5799489" y="2309592"/>
            <a:chExt cx="593021" cy="425319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BD347CF7-D2F6-4D8B-8086-4712CBE95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9489" y="2734911"/>
              <a:ext cx="59302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A864B27-9BAD-4784-8906-DA7D6B532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9489" y="2627147"/>
              <a:ext cx="59302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9685561-2DEF-4F45-A219-2D2DD3CE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9489" y="2519382"/>
              <a:ext cx="59302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2BD3C75-631E-4282-A6D7-A12F841FA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9489" y="2439675"/>
              <a:ext cx="59302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83EFC523-F133-4A0C-943C-14B71A4D9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9489" y="2382287"/>
              <a:ext cx="59302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3D253BC-DCCE-466C-98BF-683262D71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9489" y="2340201"/>
              <a:ext cx="59302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59F2D98-D49C-41FF-8760-92E549B72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9489" y="2309592"/>
              <a:ext cx="59302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0628708-79B7-4B3A-9847-8EB9BF0B9454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4944979" y="2550695"/>
            <a:ext cx="74595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D5D383E1-80E0-4A65-AAF0-9A9CE7538C3C}"/>
              </a:ext>
            </a:extLst>
          </p:cNvPr>
          <p:cNvSpPr/>
          <p:nvPr/>
        </p:nvSpPr>
        <p:spPr>
          <a:xfrm>
            <a:off x="5139891" y="2372627"/>
            <a:ext cx="356134" cy="356134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6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ierrahmen 6">
            <a:extLst>
              <a:ext uri="{FF2B5EF4-FFF2-40B4-BE49-F238E27FC236}">
                <a16:creationId xmlns:a16="http://schemas.microsoft.com/office/drawing/2014/main" id="{A503A38B-A0D9-4EE7-A632-14BA8FC3CF07}"/>
              </a:ext>
            </a:extLst>
          </p:cNvPr>
          <p:cNvSpPr/>
          <p:nvPr/>
        </p:nvSpPr>
        <p:spPr>
          <a:xfrm>
            <a:off x="6810176" y="1893841"/>
            <a:ext cx="937356" cy="937356"/>
          </a:xfrm>
          <a:prstGeom prst="plaque">
            <a:avLst>
              <a:gd name="adj" fmla="val 4197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EDF68E3-6850-4DF2-8AF0-7D8D6860ABCD}"/>
              </a:ext>
            </a:extLst>
          </p:cNvPr>
          <p:cNvSpPr/>
          <p:nvPr/>
        </p:nvSpPr>
        <p:spPr>
          <a:xfrm>
            <a:off x="6699223" y="1782889"/>
            <a:ext cx="1159262" cy="115926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Zierrahmen 8">
            <a:extLst>
              <a:ext uri="{FF2B5EF4-FFF2-40B4-BE49-F238E27FC236}">
                <a16:creationId xmlns:a16="http://schemas.microsoft.com/office/drawing/2014/main" id="{64BC643C-B4ED-4B63-B2A7-542B79B80B97}"/>
              </a:ext>
            </a:extLst>
          </p:cNvPr>
          <p:cNvSpPr/>
          <p:nvPr/>
        </p:nvSpPr>
        <p:spPr>
          <a:xfrm rot="18900000">
            <a:off x="6810176" y="1893841"/>
            <a:ext cx="937356" cy="937356"/>
          </a:xfrm>
          <a:prstGeom prst="plaque">
            <a:avLst>
              <a:gd name="adj" fmla="val 4197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4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 Englert</dc:creator>
  <cp:lastModifiedBy>Jakob Englert</cp:lastModifiedBy>
  <cp:revision>5</cp:revision>
  <dcterms:created xsi:type="dcterms:W3CDTF">2019-09-07T19:46:21Z</dcterms:created>
  <dcterms:modified xsi:type="dcterms:W3CDTF">2019-09-07T22:04:43Z</dcterms:modified>
</cp:coreProperties>
</file>